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15" r:id="rId1"/>
  </p:sldMasterIdLst>
  <p:notesMasterIdLst>
    <p:notesMasterId r:id="rId3"/>
  </p:notesMasterIdLst>
  <p:handoutMasterIdLst>
    <p:handoutMasterId r:id="rId4"/>
  </p:handoutMasterIdLst>
  <p:sldIdLst>
    <p:sldId id="427" r:id="rId2"/>
  </p:sldIdLst>
  <p:sldSz cx="12192000" cy="6858000"/>
  <p:notesSz cx="6950075" cy="92360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Donna Odom" initials="DO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E7E82"/>
    <a:srgbClr val="C8141E"/>
    <a:srgbClr val="011D5F"/>
    <a:srgbClr val="514F50"/>
    <a:srgbClr val="192246"/>
    <a:srgbClr val="1A2343"/>
    <a:srgbClr val="E71B1B"/>
    <a:srgbClr val="FF1925"/>
    <a:srgbClr val="7F7F7F"/>
    <a:srgbClr val="D42A2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103" autoAdjust="0"/>
    <p:restoredTop sz="98817" autoAdjust="0"/>
  </p:normalViewPr>
  <p:slideViewPr>
    <p:cSldViewPr>
      <p:cViewPr varScale="1">
        <p:scale>
          <a:sx n="67" d="100"/>
          <a:sy n="67" d="100"/>
        </p:scale>
        <p:origin x="600" y="4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30" y="1485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10" Type="http://schemas.microsoft.com/office/2016/11/relationships/changesInfo" Target="changesInfos/changesInfo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imberly Wienzierl" userId="a51922a6-98e8-4b31-98a1-772fe57704ed" providerId="ADAL" clId="{20442B33-ABF2-4045-918C-9EDB50B6AAC3}"/>
    <pc:docChg chg="delSld modSld">
      <pc:chgData name="Kimberly Wienzierl" userId="a51922a6-98e8-4b31-98a1-772fe57704ed" providerId="ADAL" clId="{20442B33-ABF2-4045-918C-9EDB50B6AAC3}" dt="2021-08-25T13:13:39.887" v="15" actId="20577"/>
      <pc:docMkLst>
        <pc:docMk/>
      </pc:docMkLst>
      <pc:sldChg chg="modSp mod">
        <pc:chgData name="Kimberly Wienzierl" userId="a51922a6-98e8-4b31-98a1-772fe57704ed" providerId="ADAL" clId="{20442B33-ABF2-4045-918C-9EDB50B6AAC3}" dt="2021-08-25T13:13:39.887" v="15" actId="20577"/>
        <pc:sldMkLst>
          <pc:docMk/>
          <pc:sldMk cId="1994202668" sldId="427"/>
        </pc:sldMkLst>
        <pc:spChg chg="mod">
          <ac:chgData name="Kimberly Wienzierl" userId="a51922a6-98e8-4b31-98a1-772fe57704ed" providerId="ADAL" clId="{20442B33-ABF2-4045-918C-9EDB50B6AAC3}" dt="2021-08-25T13:13:05.027" v="14" actId="20577"/>
          <ac:spMkLst>
            <pc:docMk/>
            <pc:sldMk cId="1994202668" sldId="427"/>
            <ac:spMk id="12" creationId="{759EDFE5-59AE-4DF6-96A1-0AB7C937886A}"/>
          </ac:spMkLst>
        </pc:spChg>
        <pc:spChg chg="mod">
          <ac:chgData name="Kimberly Wienzierl" userId="a51922a6-98e8-4b31-98a1-772fe57704ed" providerId="ADAL" clId="{20442B33-ABF2-4045-918C-9EDB50B6AAC3}" dt="2021-08-25T13:13:39.887" v="15" actId="20577"/>
          <ac:spMkLst>
            <pc:docMk/>
            <pc:sldMk cId="1994202668" sldId="427"/>
            <ac:spMk id="15" creationId="{3EE58C1B-6A14-4551-9348-0812D97FF4A4}"/>
          </ac:spMkLst>
        </pc:spChg>
      </pc:sldChg>
      <pc:sldChg chg="del">
        <pc:chgData name="Kimberly Wienzierl" userId="a51922a6-98e8-4b31-98a1-772fe57704ed" providerId="ADAL" clId="{20442B33-ABF2-4045-918C-9EDB50B6AAC3}" dt="2021-08-25T13:12:28.007" v="0" actId="47"/>
        <pc:sldMkLst>
          <pc:docMk/>
          <pc:sldMk cId="1525714677" sldId="429"/>
        </pc:sldMkLst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C3C6034-7C97-4C35-9E3F-DD1C4CE25A5B}" type="doc">
      <dgm:prSet loTypeId="urn:microsoft.com/office/officeart/2005/8/layout/cycle6" loCatId="relationship" qsTypeId="urn:microsoft.com/office/officeart/2005/8/quickstyle/simple1" qsCatId="simple" csTypeId="urn:microsoft.com/office/officeart/2005/8/colors/accent0_2" csCatId="mainScheme" phldr="1"/>
      <dgm:spPr/>
      <dgm:t>
        <a:bodyPr/>
        <a:lstStyle/>
        <a:p>
          <a:endParaRPr lang="en-US"/>
        </a:p>
      </dgm:t>
    </dgm:pt>
    <dgm:pt modelId="{28801643-29B7-472B-96BC-99B4DDECD939}">
      <dgm:prSet phldrT="[Text]"/>
      <dgm:spPr>
        <a:solidFill>
          <a:srgbClr val="C00000"/>
        </a:solidFill>
      </dgm:spPr>
      <dgm:t>
        <a:bodyPr/>
        <a:lstStyle/>
        <a:p>
          <a:r>
            <a:rPr lang="en-US" dirty="0">
              <a:solidFill>
                <a:schemeClr val="bg1"/>
              </a:solidFill>
            </a:rPr>
            <a:t>Data Governance</a:t>
          </a:r>
        </a:p>
      </dgm:t>
    </dgm:pt>
    <dgm:pt modelId="{2BA12316-DEBE-4CF3-BBBC-7F3FBE25E6A1}" type="parTrans" cxnId="{3614C260-B2FC-4F12-91A8-74CA9B5FF702}">
      <dgm:prSet/>
      <dgm:spPr/>
      <dgm:t>
        <a:bodyPr/>
        <a:lstStyle/>
        <a:p>
          <a:endParaRPr lang="en-US"/>
        </a:p>
      </dgm:t>
    </dgm:pt>
    <dgm:pt modelId="{84FB917B-3729-4D64-AEA8-2EBFA7E7C82E}" type="sibTrans" cxnId="{3614C260-B2FC-4F12-91A8-74CA9B5FF702}">
      <dgm:prSet/>
      <dgm:spPr/>
      <dgm:t>
        <a:bodyPr/>
        <a:lstStyle/>
        <a:p>
          <a:endParaRPr lang="en-US"/>
        </a:p>
      </dgm:t>
    </dgm:pt>
    <dgm:pt modelId="{652B6B90-46A6-4034-945D-1E5F28117BBA}">
      <dgm:prSet phldrT="[Text]"/>
      <dgm:spPr>
        <a:solidFill>
          <a:schemeClr val="accent6">
            <a:lumMod val="75000"/>
          </a:schemeClr>
        </a:solidFill>
      </dgm:spPr>
      <dgm:t>
        <a:bodyPr/>
        <a:lstStyle/>
        <a:p>
          <a:r>
            <a:rPr lang="en-US" dirty="0">
              <a:solidFill>
                <a:schemeClr val="bg1"/>
              </a:solidFill>
            </a:rPr>
            <a:t>Data Architecture</a:t>
          </a:r>
        </a:p>
      </dgm:t>
    </dgm:pt>
    <dgm:pt modelId="{3E655C30-4EAA-4F65-9975-C6899B12F16A}" type="parTrans" cxnId="{5560902C-757B-4E0F-BD83-D17ECADA9A6C}">
      <dgm:prSet/>
      <dgm:spPr/>
      <dgm:t>
        <a:bodyPr/>
        <a:lstStyle/>
        <a:p>
          <a:endParaRPr lang="en-US"/>
        </a:p>
      </dgm:t>
    </dgm:pt>
    <dgm:pt modelId="{DFB7BF6C-F367-4C2A-B851-B6BA964A5078}" type="sibTrans" cxnId="{5560902C-757B-4E0F-BD83-D17ECADA9A6C}">
      <dgm:prSet/>
      <dgm:spPr/>
      <dgm:t>
        <a:bodyPr/>
        <a:lstStyle/>
        <a:p>
          <a:endParaRPr lang="en-US"/>
        </a:p>
      </dgm:t>
    </dgm:pt>
    <dgm:pt modelId="{2F044729-2E85-47B5-B6ED-E49C9488C187}">
      <dgm:prSet phldrT="[Text]"/>
      <dgm:spPr>
        <a:solidFill>
          <a:schemeClr val="tx1"/>
        </a:solidFill>
      </dgm:spPr>
      <dgm:t>
        <a:bodyPr/>
        <a:lstStyle/>
        <a:p>
          <a:r>
            <a:rPr lang="en-US" dirty="0">
              <a:solidFill>
                <a:schemeClr val="bg1"/>
              </a:solidFill>
            </a:rPr>
            <a:t>Data Analytics</a:t>
          </a:r>
        </a:p>
      </dgm:t>
    </dgm:pt>
    <dgm:pt modelId="{BDDEDE66-C284-45FC-A5AC-38A076D1CEFA}" type="parTrans" cxnId="{1CE77EC3-AA83-4901-810F-2062FE5D95EF}">
      <dgm:prSet/>
      <dgm:spPr/>
      <dgm:t>
        <a:bodyPr/>
        <a:lstStyle/>
        <a:p>
          <a:endParaRPr lang="en-US"/>
        </a:p>
      </dgm:t>
    </dgm:pt>
    <dgm:pt modelId="{57B39D40-BAC0-4078-A2B6-65EB9CD93874}" type="sibTrans" cxnId="{1CE77EC3-AA83-4901-810F-2062FE5D95EF}">
      <dgm:prSet/>
      <dgm:spPr/>
      <dgm:t>
        <a:bodyPr/>
        <a:lstStyle/>
        <a:p>
          <a:endParaRPr lang="en-US"/>
        </a:p>
      </dgm:t>
    </dgm:pt>
    <dgm:pt modelId="{C5D0273C-AE57-40BE-B1CA-B24D4D3E0870}">
      <dgm:prSet phldrT="[Text]"/>
      <dgm:spPr>
        <a:solidFill>
          <a:schemeClr val="accent5">
            <a:lumMod val="75000"/>
          </a:schemeClr>
        </a:solidFill>
      </dgm:spPr>
      <dgm:t>
        <a:bodyPr/>
        <a:lstStyle/>
        <a:p>
          <a:r>
            <a:rPr lang="en-US" dirty="0">
              <a:solidFill>
                <a:schemeClr val="bg1"/>
              </a:solidFill>
            </a:rPr>
            <a:t>Data Sharing</a:t>
          </a:r>
        </a:p>
      </dgm:t>
    </dgm:pt>
    <dgm:pt modelId="{FC0904FA-D823-48E5-850A-02B7DE420FB1}" type="parTrans" cxnId="{22051C45-6A90-47DD-AFC2-3FDA9CB3EF6D}">
      <dgm:prSet/>
      <dgm:spPr/>
      <dgm:t>
        <a:bodyPr/>
        <a:lstStyle/>
        <a:p>
          <a:endParaRPr lang="en-US"/>
        </a:p>
      </dgm:t>
    </dgm:pt>
    <dgm:pt modelId="{6B160F2D-A742-4644-9DB4-0E83689D0A84}" type="sibTrans" cxnId="{22051C45-6A90-47DD-AFC2-3FDA9CB3EF6D}">
      <dgm:prSet/>
      <dgm:spPr/>
      <dgm:t>
        <a:bodyPr/>
        <a:lstStyle/>
        <a:p>
          <a:endParaRPr lang="en-US"/>
        </a:p>
      </dgm:t>
    </dgm:pt>
    <dgm:pt modelId="{1A323A4C-77FC-4B2A-993C-80C9581B812D}">
      <dgm:prSet phldrT="[Text]"/>
      <dgm:spPr>
        <a:solidFill>
          <a:srgbClr val="FFC000"/>
        </a:solidFill>
      </dgm:spPr>
      <dgm:t>
        <a:bodyPr/>
        <a:lstStyle/>
        <a:p>
          <a:r>
            <a:rPr lang="en-US" dirty="0">
              <a:solidFill>
                <a:schemeClr val="bg1"/>
              </a:solidFill>
            </a:rPr>
            <a:t>Data Security</a:t>
          </a:r>
        </a:p>
      </dgm:t>
    </dgm:pt>
    <dgm:pt modelId="{5226D091-9776-4390-9411-305ACD96B4F7}" type="parTrans" cxnId="{EBAD9A48-F98E-420C-9C2C-EBE9D59C2BC6}">
      <dgm:prSet/>
      <dgm:spPr/>
      <dgm:t>
        <a:bodyPr/>
        <a:lstStyle/>
        <a:p>
          <a:endParaRPr lang="en-US"/>
        </a:p>
      </dgm:t>
    </dgm:pt>
    <dgm:pt modelId="{795D7126-D1FE-4041-A3F9-581E27AC746A}" type="sibTrans" cxnId="{EBAD9A48-F98E-420C-9C2C-EBE9D59C2BC6}">
      <dgm:prSet/>
      <dgm:spPr/>
      <dgm:t>
        <a:bodyPr/>
        <a:lstStyle/>
        <a:p>
          <a:endParaRPr lang="en-US"/>
        </a:p>
      </dgm:t>
    </dgm:pt>
    <dgm:pt modelId="{F7733DE7-D129-4A0C-B80F-6A300BF3A4D1}">
      <dgm:prSet phldrT="[Text]"/>
      <dgm:spPr>
        <a:solidFill>
          <a:srgbClr val="011D5F"/>
        </a:solidFill>
      </dgm:spPr>
      <dgm:t>
        <a:bodyPr/>
        <a:lstStyle/>
        <a:p>
          <a:r>
            <a:rPr lang="en-US" dirty="0">
              <a:solidFill>
                <a:schemeClr val="bg1"/>
              </a:solidFill>
            </a:rPr>
            <a:t>Data Inventory</a:t>
          </a:r>
        </a:p>
      </dgm:t>
    </dgm:pt>
    <dgm:pt modelId="{7412DF84-970D-4F7A-8348-A4FE7615F408}" type="parTrans" cxnId="{511AFC8B-3056-4566-9CB4-94243ADE1DF1}">
      <dgm:prSet/>
      <dgm:spPr/>
      <dgm:t>
        <a:bodyPr/>
        <a:lstStyle/>
        <a:p>
          <a:endParaRPr lang="en-US"/>
        </a:p>
      </dgm:t>
    </dgm:pt>
    <dgm:pt modelId="{786068A9-AC9A-4E45-84E4-FE93B9A39489}" type="sibTrans" cxnId="{511AFC8B-3056-4566-9CB4-94243ADE1DF1}">
      <dgm:prSet/>
      <dgm:spPr/>
      <dgm:t>
        <a:bodyPr/>
        <a:lstStyle/>
        <a:p>
          <a:endParaRPr lang="en-US"/>
        </a:p>
      </dgm:t>
    </dgm:pt>
    <dgm:pt modelId="{8687EBFD-5A92-4F83-B4E0-C9234127915C}" type="pres">
      <dgm:prSet presAssocID="{6C3C6034-7C97-4C35-9E3F-DD1C4CE25A5B}" presName="cycle" presStyleCnt="0">
        <dgm:presLayoutVars>
          <dgm:dir/>
          <dgm:resizeHandles val="exact"/>
        </dgm:presLayoutVars>
      </dgm:prSet>
      <dgm:spPr/>
    </dgm:pt>
    <dgm:pt modelId="{A5A5D5E2-135F-4D68-9856-948EC114D93A}" type="pres">
      <dgm:prSet presAssocID="{28801643-29B7-472B-96BC-99B4DDECD939}" presName="node" presStyleLbl="node1" presStyleIdx="0" presStyleCnt="6" custRadScaleRad="101603">
        <dgm:presLayoutVars>
          <dgm:bulletEnabled val="1"/>
        </dgm:presLayoutVars>
      </dgm:prSet>
      <dgm:spPr/>
    </dgm:pt>
    <dgm:pt modelId="{E74E6C56-BD13-43D9-AFE9-DF1C5CD7F29C}" type="pres">
      <dgm:prSet presAssocID="{28801643-29B7-472B-96BC-99B4DDECD939}" presName="spNode" presStyleCnt="0"/>
      <dgm:spPr/>
    </dgm:pt>
    <dgm:pt modelId="{3DC2212B-17AD-4DD2-A8A7-B9DD8CDD7FE9}" type="pres">
      <dgm:prSet presAssocID="{84FB917B-3729-4D64-AEA8-2EBFA7E7C82E}" presName="sibTrans" presStyleLbl="sibTrans1D1" presStyleIdx="0" presStyleCnt="6"/>
      <dgm:spPr/>
    </dgm:pt>
    <dgm:pt modelId="{3BF45B66-D448-4B19-ACA8-C538620524B3}" type="pres">
      <dgm:prSet presAssocID="{F7733DE7-D129-4A0C-B80F-6A300BF3A4D1}" presName="node" presStyleLbl="node1" presStyleIdx="1" presStyleCnt="6">
        <dgm:presLayoutVars>
          <dgm:bulletEnabled val="1"/>
        </dgm:presLayoutVars>
      </dgm:prSet>
      <dgm:spPr/>
    </dgm:pt>
    <dgm:pt modelId="{B219FF50-DD1E-464E-B23A-9AC8ED71BC4F}" type="pres">
      <dgm:prSet presAssocID="{F7733DE7-D129-4A0C-B80F-6A300BF3A4D1}" presName="spNode" presStyleCnt="0"/>
      <dgm:spPr/>
    </dgm:pt>
    <dgm:pt modelId="{6B0F8128-DA0B-4E32-A7E8-228E2564828C}" type="pres">
      <dgm:prSet presAssocID="{786068A9-AC9A-4E45-84E4-FE93B9A39489}" presName="sibTrans" presStyleLbl="sibTrans1D1" presStyleIdx="1" presStyleCnt="6"/>
      <dgm:spPr/>
    </dgm:pt>
    <dgm:pt modelId="{BC0CD1C7-31D3-498D-83BC-046B8D95D984}" type="pres">
      <dgm:prSet presAssocID="{652B6B90-46A6-4034-945D-1E5F28117BBA}" presName="node" presStyleLbl="node1" presStyleIdx="2" presStyleCnt="6">
        <dgm:presLayoutVars>
          <dgm:bulletEnabled val="1"/>
        </dgm:presLayoutVars>
      </dgm:prSet>
      <dgm:spPr/>
    </dgm:pt>
    <dgm:pt modelId="{D9211B7C-C1B1-4DD0-B08C-8A16BAD3993E}" type="pres">
      <dgm:prSet presAssocID="{652B6B90-46A6-4034-945D-1E5F28117BBA}" presName="spNode" presStyleCnt="0"/>
      <dgm:spPr/>
    </dgm:pt>
    <dgm:pt modelId="{AC6B8A08-BB12-4896-A243-B15CE086C9D5}" type="pres">
      <dgm:prSet presAssocID="{DFB7BF6C-F367-4C2A-B851-B6BA964A5078}" presName="sibTrans" presStyleLbl="sibTrans1D1" presStyleIdx="2" presStyleCnt="6"/>
      <dgm:spPr/>
    </dgm:pt>
    <dgm:pt modelId="{27921D4C-8A5B-490C-97F8-7A4C326D2328}" type="pres">
      <dgm:prSet presAssocID="{2F044729-2E85-47B5-B6ED-E49C9488C187}" presName="node" presStyleLbl="node1" presStyleIdx="3" presStyleCnt="6">
        <dgm:presLayoutVars>
          <dgm:bulletEnabled val="1"/>
        </dgm:presLayoutVars>
      </dgm:prSet>
      <dgm:spPr/>
    </dgm:pt>
    <dgm:pt modelId="{3193AB10-C7C7-4CA7-84C6-EDEF82ACBD25}" type="pres">
      <dgm:prSet presAssocID="{2F044729-2E85-47B5-B6ED-E49C9488C187}" presName="spNode" presStyleCnt="0"/>
      <dgm:spPr/>
    </dgm:pt>
    <dgm:pt modelId="{8E8B7564-3B2B-4B51-BA7A-0426C8783A2E}" type="pres">
      <dgm:prSet presAssocID="{57B39D40-BAC0-4078-A2B6-65EB9CD93874}" presName="sibTrans" presStyleLbl="sibTrans1D1" presStyleIdx="3" presStyleCnt="6"/>
      <dgm:spPr/>
    </dgm:pt>
    <dgm:pt modelId="{780B54CB-11C3-4616-A651-05DFA41BF4E5}" type="pres">
      <dgm:prSet presAssocID="{C5D0273C-AE57-40BE-B1CA-B24D4D3E0870}" presName="node" presStyleLbl="node1" presStyleIdx="4" presStyleCnt="6">
        <dgm:presLayoutVars>
          <dgm:bulletEnabled val="1"/>
        </dgm:presLayoutVars>
      </dgm:prSet>
      <dgm:spPr/>
    </dgm:pt>
    <dgm:pt modelId="{BCF697CA-6168-43F1-99FF-EFCE16B1E0EE}" type="pres">
      <dgm:prSet presAssocID="{C5D0273C-AE57-40BE-B1CA-B24D4D3E0870}" presName="spNode" presStyleCnt="0"/>
      <dgm:spPr/>
    </dgm:pt>
    <dgm:pt modelId="{59ABD5C4-E2F1-46E7-A791-A7B3562FEF42}" type="pres">
      <dgm:prSet presAssocID="{6B160F2D-A742-4644-9DB4-0E83689D0A84}" presName="sibTrans" presStyleLbl="sibTrans1D1" presStyleIdx="4" presStyleCnt="6"/>
      <dgm:spPr/>
    </dgm:pt>
    <dgm:pt modelId="{7A115A89-6D85-474F-9B23-0E2E637A7ED5}" type="pres">
      <dgm:prSet presAssocID="{1A323A4C-77FC-4B2A-993C-80C9581B812D}" presName="node" presStyleLbl="node1" presStyleIdx="5" presStyleCnt="6">
        <dgm:presLayoutVars>
          <dgm:bulletEnabled val="1"/>
        </dgm:presLayoutVars>
      </dgm:prSet>
      <dgm:spPr/>
    </dgm:pt>
    <dgm:pt modelId="{7CAD59C4-C2D4-43FF-A93D-69B855A2078F}" type="pres">
      <dgm:prSet presAssocID="{1A323A4C-77FC-4B2A-993C-80C9581B812D}" presName="spNode" presStyleCnt="0"/>
      <dgm:spPr/>
    </dgm:pt>
    <dgm:pt modelId="{3596F048-D525-4B78-A7CE-21D584EE5CA2}" type="pres">
      <dgm:prSet presAssocID="{795D7126-D1FE-4041-A3F9-581E27AC746A}" presName="sibTrans" presStyleLbl="sibTrans1D1" presStyleIdx="5" presStyleCnt="6"/>
      <dgm:spPr/>
    </dgm:pt>
  </dgm:ptLst>
  <dgm:cxnLst>
    <dgm:cxn modelId="{F00E580A-E81E-49B2-B706-983EDD31907F}" type="presOf" srcId="{28801643-29B7-472B-96BC-99B4DDECD939}" destId="{A5A5D5E2-135F-4D68-9856-948EC114D93A}" srcOrd="0" destOrd="0" presId="urn:microsoft.com/office/officeart/2005/8/layout/cycle6"/>
    <dgm:cxn modelId="{BEB9102C-C553-4076-8784-1C98824AB0F2}" type="presOf" srcId="{1A323A4C-77FC-4B2A-993C-80C9581B812D}" destId="{7A115A89-6D85-474F-9B23-0E2E637A7ED5}" srcOrd="0" destOrd="0" presId="urn:microsoft.com/office/officeart/2005/8/layout/cycle6"/>
    <dgm:cxn modelId="{5560902C-757B-4E0F-BD83-D17ECADA9A6C}" srcId="{6C3C6034-7C97-4C35-9E3F-DD1C4CE25A5B}" destId="{652B6B90-46A6-4034-945D-1E5F28117BBA}" srcOrd="2" destOrd="0" parTransId="{3E655C30-4EAA-4F65-9975-C6899B12F16A}" sibTransId="{DFB7BF6C-F367-4C2A-B851-B6BA964A5078}"/>
    <dgm:cxn modelId="{B48E233D-6A86-48A1-930E-CF96957BA554}" type="presOf" srcId="{57B39D40-BAC0-4078-A2B6-65EB9CD93874}" destId="{8E8B7564-3B2B-4B51-BA7A-0426C8783A2E}" srcOrd="0" destOrd="0" presId="urn:microsoft.com/office/officeart/2005/8/layout/cycle6"/>
    <dgm:cxn modelId="{B6BD7F5D-D834-4D16-BDD9-B17337C1BE1F}" type="presOf" srcId="{DFB7BF6C-F367-4C2A-B851-B6BA964A5078}" destId="{AC6B8A08-BB12-4896-A243-B15CE086C9D5}" srcOrd="0" destOrd="0" presId="urn:microsoft.com/office/officeart/2005/8/layout/cycle6"/>
    <dgm:cxn modelId="{3614C260-B2FC-4F12-91A8-74CA9B5FF702}" srcId="{6C3C6034-7C97-4C35-9E3F-DD1C4CE25A5B}" destId="{28801643-29B7-472B-96BC-99B4DDECD939}" srcOrd="0" destOrd="0" parTransId="{2BA12316-DEBE-4CF3-BBBC-7F3FBE25E6A1}" sibTransId="{84FB917B-3729-4D64-AEA8-2EBFA7E7C82E}"/>
    <dgm:cxn modelId="{8756C660-9687-4D8F-B592-05B7304E387E}" type="presOf" srcId="{6B160F2D-A742-4644-9DB4-0E83689D0A84}" destId="{59ABD5C4-E2F1-46E7-A791-A7B3562FEF42}" srcOrd="0" destOrd="0" presId="urn:microsoft.com/office/officeart/2005/8/layout/cycle6"/>
    <dgm:cxn modelId="{22051C45-6A90-47DD-AFC2-3FDA9CB3EF6D}" srcId="{6C3C6034-7C97-4C35-9E3F-DD1C4CE25A5B}" destId="{C5D0273C-AE57-40BE-B1CA-B24D4D3E0870}" srcOrd="4" destOrd="0" parTransId="{FC0904FA-D823-48E5-850A-02B7DE420FB1}" sibTransId="{6B160F2D-A742-4644-9DB4-0E83689D0A84}"/>
    <dgm:cxn modelId="{EBAD9A48-F98E-420C-9C2C-EBE9D59C2BC6}" srcId="{6C3C6034-7C97-4C35-9E3F-DD1C4CE25A5B}" destId="{1A323A4C-77FC-4B2A-993C-80C9581B812D}" srcOrd="5" destOrd="0" parTransId="{5226D091-9776-4390-9411-305ACD96B4F7}" sibTransId="{795D7126-D1FE-4041-A3F9-581E27AC746A}"/>
    <dgm:cxn modelId="{4C011F6F-30F3-4D8E-8E74-6A0124A62D59}" type="presOf" srcId="{2F044729-2E85-47B5-B6ED-E49C9488C187}" destId="{27921D4C-8A5B-490C-97F8-7A4C326D2328}" srcOrd="0" destOrd="0" presId="urn:microsoft.com/office/officeart/2005/8/layout/cycle6"/>
    <dgm:cxn modelId="{770D2589-815A-4DC7-9735-025FA4EC4519}" type="presOf" srcId="{652B6B90-46A6-4034-945D-1E5F28117BBA}" destId="{BC0CD1C7-31D3-498D-83BC-046B8D95D984}" srcOrd="0" destOrd="0" presId="urn:microsoft.com/office/officeart/2005/8/layout/cycle6"/>
    <dgm:cxn modelId="{511AFC8B-3056-4566-9CB4-94243ADE1DF1}" srcId="{6C3C6034-7C97-4C35-9E3F-DD1C4CE25A5B}" destId="{F7733DE7-D129-4A0C-B80F-6A300BF3A4D1}" srcOrd="1" destOrd="0" parTransId="{7412DF84-970D-4F7A-8348-A4FE7615F408}" sibTransId="{786068A9-AC9A-4E45-84E4-FE93B9A39489}"/>
    <dgm:cxn modelId="{DBF01997-CDDC-4A84-AA6C-BAFE4CABA0E0}" type="presOf" srcId="{F7733DE7-D129-4A0C-B80F-6A300BF3A4D1}" destId="{3BF45B66-D448-4B19-ACA8-C538620524B3}" srcOrd="0" destOrd="0" presId="urn:microsoft.com/office/officeart/2005/8/layout/cycle6"/>
    <dgm:cxn modelId="{4173A3A1-555D-4B32-9E4B-FD7CA7F7CFED}" type="presOf" srcId="{795D7126-D1FE-4041-A3F9-581E27AC746A}" destId="{3596F048-D525-4B78-A7CE-21D584EE5CA2}" srcOrd="0" destOrd="0" presId="urn:microsoft.com/office/officeart/2005/8/layout/cycle6"/>
    <dgm:cxn modelId="{D2CA2CAD-0EE6-4B8E-B413-6E1E95106697}" type="presOf" srcId="{C5D0273C-AE57-40BE-B1CA-B24D4D3E0870}" destId="{780B54CB-11C3-4616-A651-05DFA41BF4E5}" srcOrd="0" destOrd="0" presId="urn:microsoft.com/office/officeart/2005/8/layout/cycle6"/>
    <dgm:cxn modelId="{1CE77EC3-AA83-4901-810F-2062FE5D95EF}" srcId="{6C3C6034-7C97-4C35-9E3F-DD1C4CE25A5B}" destId="{2F044729-2E85-47B5-B6ED-E49C9488C187}" srcOrd="3" destOrd="0" parTransId="{BDDEDE66-C284-45FC-A5AC-38A076D1CEFA}" sibTransId="{57B39D40-BAC0-4078-A2B6-65EB9CD93874}"/>
    <dgm:cxn modelId="{BE084AD6-AFC0-4040-BC07-47E5C4AE4922}" type="presOf" srcId="{84FB917B-3729-4D64-AEA8-2EBFA7E7C82E}" destId="{3DC2212B-17AD-4DD2-A8A7-B9DD8CDD7FE9}" srcOrd="0" destOrd="0" presId="urn:microsoft.com/office/officeart/2005/8/layout/cycle6"/>
    <dgm:cxn modelId="{BD999AEC-9A52-4D34-BEA7-C4D10F77A3EE}" type="presOf" srcId="{6C3C6034-7C97-4C35-9E3F-DD1C4CE25A5B}" destId="{8687EBFD-5A92-4F83-B4E0-C9234127915C}" srcOrd="0" destOrd="0" presId="urn:microsoft.com/office/officeart/2005/8/layout/cycle6"/>
    <dgm:cxn modelId="{AFED54EF-C679-4D7E-8349-53EBA03CC514}" type="presOf" srcId="{786068A9-AC9A-4E45-84E4-FE93B9A39489}" destId="{6B0F8128-DA0B-4E32-A7E8-228E2564828C}" srcOrd="0" destOrd="0" presId="urn:microsoft.com/office/officeart/2005/8/layout/cycle6"/>
    <dgm:cxn modelId="{0E2CD2CF-8CE9-489E-BE24-3680174DF054}" type="presParOf" srcId="{8687EBFD-5A92-4F83-B4E0-C9234127915C}" destId="{A5A5D5E2-135F-4D68-9856-948EC114D93A}" srcOrd="0" destOrd="0" presId="urn:microsoft.com/office/officeart/2005/8/layout/cycle6"/>
    <dgm:cxn modelId="{94F02B3B-F57F-4936-9DED-5E4A0B5661F3}" type="presParOf" srcId="{8687EBFD-5A92-4F83-B4E0-C9234127915C}" destId="{E74E6C56-BD13-43D9-AFE9-DF1C5CD7F29C}" srcOrd="1" destOrd="0" presId="urn:microsoft.com/office/officeart/2005/8/layout/cycle6"/>
    <dgm:cxn modelId="{FD1A0340-782F-4FAE-B63A-79FED0F3BB35}" type="presParOf" srcId="{8687EBFD-5A92-4F83-B4E0-C9234127915C}" destId="{3DC2212B-17AD-4DD2-A8A7-B9DD8CDD7FE9}" srcOrd="2" destOrd="0" presId="urn:microsoft.com/office/officeart/2005/8/layout/cycle6"/>
    <dgm:cxn modelId="{9AAE8DD2-CD15-42E2-A2F1-80745606C5A8}" type="presParOf" srcId="{8687EBFD-5A92-4F83-B4E0-C9234127915C}" destId="{3BF45B66-D448-4B19-ACA8-C538620524B3}" srcOrd="3" destOrd="0" presId="urn:microsoft.com/office/officeart/2005/8/layout/cycle6"/>
    <dgm:cxn modelId="{837DF5F0-0734-4DE5-96A6-4487240C5482}" type="presParOf" srcId="{8687EBFD-5A92-4F83-B4E0-C9234127915C}" destId="{B219FF50-DD1E-464E-B23A-9AC8ED71BC4F}" srcOrd="4" destOrd="0" presId="urn:microsoft.com/office/officeart/2005/8/layout/cycle6"/>
    <dgm:cxn modelId="{A8856295-0995-47F9-956C-978F63C16434}" type="presParOf" srcId="{8687EBFD-5A92-4F83-B4E0-C9234127915C}" destId="{6B0F8128-DA0B-4E32-A7E8-228E2564828C}" srcOrd="5" destOrd="0" presId="urn:microsoft.com/office/officeart/2005/8/layout/cycle6"/>
    <dgm:cxn modelId="{F32A73CE-889E-4A08-898A-9B4B37A8977E}" type="presParOf" srcId="{8687EBFD-5A92-4F83-B4E0-C9234127915C}" destId="{BC0CD1C7-31D3-498D-83BC-046B8D95D984}" srcOrd="6" destOrd="0" presId="urn:microsoft.com/office/officeart/2005/8/layout/cycle6"/>
    <dgm:cxn modelId="{691838B4-CA9B-45B9-A0DD-78AB1C99A0F8}" type="presParOf" srcId="{8687EBFD-5A92-4F83-B4E0-C9234127915C}" destId="{D9211B7C-C1B1-4DD0-B08C-8A16BAD3993E}" srcOrd="7" destOrd="0" presId="urn:microsoft.com/office/officeart/2005/8/layout/cycle6"/>
    <dgm:cxn modelId="{BFCF43C1-7E20-49A9-AAA0-74521B62910D}" type="presParOf" srcId="{8687EBFD-5A92-4F83-B4E0-C9234127915C}" destId="{AC6B8A08-BB12-4896-A243-B15CE086C9D5}" srcOrd="8" destOrd="0" presId="urn:microsoft.com/office/officeart/2005/8/layout/cycle6"/>
    <dgm:cxn modelId="{838BC8A1-9437-4E89-AB01-2E255D1EBD75}" type="presParOf" srcId="{8687EBFD-5A92-4F83-B4E0-C9234127915C}" destId="{27921D4C-8A5B-490C-97F8-7A4C326D2328}" srcOrd="9" destOrd="0" presId="urn:microsoft.com/office/officeart/2005/8/layout/cycle6"/>
    <dgm:cxn modelId="{234F4F92-EDF4-4EFE-AB70-218EEFB1847B}" type="presParOf" srcId="{8687EBFD-5A92-4F83-B4E0-C9234127915C}" destId="{3193AB10-C7C7-4CA7-84C6-EDEF82ACBD25}" srcOrd="10" destOrd="0" presId="urn:microsoft.com/office/officeart/2005/8/layout/cycle6"/>
    <dgm:cxn modelId="{14058BFD-49DD-4264-B3AB-C3F05409C8E2}" type="presParOf" srcId="{8687EBFD-5A92-4F83-B4E0-C9234127915C}" destId="{8E8B7564-3B2B-4B51-BA7A-0426C8783A2E}" srcOrd="11" destOrd="0" presId="urn:microsoft.com/office/officeart/2005/8/layout/cycle6"/>
    <dgm:cxn modelId="{52D4C692-ACFF-4638-AC23-785DBD43698F}" type="presParOf" srcId="{8687EBFD-5A92-4F83-B4E0-C9234127915C}" destId="{780B54CB-11C3-4616-A651-05DFA41BF4E5}" srcOrd="12" destOrd="0" presId="urn:microsoft.com/office/officeart/2005/8/layout/cycle6"/>
    <dgm:cxn modelId="{BF1237DE-EB97-4D81-A5A1-A5668B42F8F0}" type="presParOf" srcId="{8687EBFD-5A92-4F83-B4E0-C9234127915C}" destId="{BCF697CA-6168-43F1-99FF-EFCE16B1E0EE}" srcOrd="13" destOrd="0" presId="urn:microsoft.com/office/officeart/2005/8/layout/cycle6"/>
    <dgm:cxn modelId="{D378B04D-BAFF-485B-9E4E-9E70D5FA60E0}" type="presParOf" srcId="{8687EBFD-5A92-4F83-B4E0-C9234127915C}" destId="{59ABD5C4-E2F1-46E7-A791-A7B3562FEF42}" srcOrd="14" destOrd="0" presId="urn:microsoft.com/office/officeart/2005/8/layout/cycle6"/>
    <dgm:cxn modelId="{CB9C8D37-354B-41C9-9966-D05CFEC00CCC}" type="presParOf" srcId="{8687EBFD-5A92-4F83-B4E0-C9234127915C}" destId="{7A115A89-6D85-474F-9B23-0E2E637A7ED5}" srcOrd="15" destOrd="0" presId="urn:microsoft.com/office/officeart/2005/8/layout/cycle6"/>
    <dgm:cxn modelId="{06FBCC51-5C9F-4BC6-BF1B-0AD4DC394624}" type="presParOf" srcId="{8687EBFD-5A92-4F83-B4E0-C9234127915C}" destId="{7CAD59C4-C2D4-43FF-A93D-69B855A2078F}" srcOrd="16" destOrd="0" presId="urn:microsoft.com/office/officeart/2005/8/layout/cycle6"/>
    <dgm:cxn modelId="{0782E675-E3EE-49BC-8343-3F17CEC1F3B8}" type="presParOf" srcId="{8687EBFD-5A92-4F83-B4E0-C9234127915C}" destId="{3596F048-D525-4B78-A7CE-21D584EE5CA2}" srcOrd="17" destOrd="0" presId="urn:microsoft.com/office/officeart/2005/8/layout/cycle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5A5D5E2-135F-4D68-9856-948EC114D93A}">
      <dsp:nvSpPr>
        <dsp:cNvPr id="0" name=""/>
        <dsp:cNvSpPr/>
      </dsp:nvSpPr>
      <dsp:spPr>
        <a:xfrm>
          <a:off x="2658034" y="0"/>
          <a:ext cx="1211095" cy="787211"/>
        </a:xfrm>
        <a:prstGeom prst="roundRect">
          <a:avLst/>
        </a:prstGeom>
        <a:solidFill>
          <a:srgbClr val="C00000"/>
        </a:solidFill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 dirty="0">
              <a:solidFill>
                <a:schemeClr val="bg1"/>
              </a:solidFill>
            </a:rPr>
            <a:t>Data Governance</a:t>
          </a:r>
        </a:p>
      </dsp:txBody>
      <dsp:txXfrm>
        <a:off x="2696462" y="38428"/>
        <a:ext cx="1134239" cy="710355"/>
      </dsp:txXfrm>
    </dsp:sp>
    <dsp:sp modelId="{3DC2212B-17AD-4DD2-A8A7-B9DD8CDD7FE9}">
      <dsp:nvSpPr>
        <dsp:cNvPr id="0" name=""/>
        <dsp:cNvSpPr/>
      </dsp:nvSpPr>
      <dsp:spPr>
        <a:xfrm>
          <a:off x="1405322" y="392760"/>
          <a:ext cx="3712078" cy="3712078"/>
        </a:xfrm>
        <a:custGeom>
          <a:avLst/>
          <a:gdLst/>
          <a:ahLst/>
          <a:cxnLst/>
          <a:rect l="0" t="0" r="0" b="0"/>
          <a:pathLst>
            <a:path>
              <a:moveTo>
                <a:pt x="2471565" y="105036"/>
              </a:moveTo>
              <a:arcTo wR="1856039" hR="1856039" stAng="17362080" swAng="1504277"/>
            </a:path>
          </a:pathLst>
        </a:custGeom>
        <a:noFill/>
        <a:ln w="9525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BF45B66-D448-4B19-ACA8-C538620524B3}">
      <dsp:nvSpPr>
        <dsp:cNvPr id="0" name=""/>
        <dsp:cNvSpPr/>
      </dsp:nvSpPr>
      <dsp:spPr>
        <a:xfrm>
          <a:off x="4265412" y="929366"/>
          <a:ext cx="1211095" cy="787211"/>
        </a:xfrm>
        <a:prstGeom prst="roundRect">
          <a:avLst/>
        </a:prstGeom>
        <a:solidFill>
          <a:srgbClr val="011D5F"/>
        </a:solidFill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 dirty="0">
              <a:solidFill>
                <a:schemeClr val="bg1"/>
              </a:solidFill>
            </a:rPr>
            <a:t>Data Inventory</a:t>
          </a:r>
        </a:p>
      </dsp:txBody>
      <dsp:txXfrm>
        <a:off x="4303840" y="967794"/>
        <a:ext cx="1134239" cy="710355"/>
      </dsp:txXfrm>
    </dsp:sp>
    <dsp:sp modelId="{6B0F8128-DA0B-4E32-A7E8-228E2564828C}">
      <dsp:nvSpPr>
        <dsp:cNvPr id="0" name=""/>
        <dsp:cNvSpPr/>
      </dsp:nvSpPr>
      <dsp:spPr>
        <a:xfrm>
          <a:off x="1407543" y="394953"/>
          <a:ext cx="3712078" cy="3712078"/>
        </a:xfrm>
        <a:custGeom>
          <a:avLst/>
          <a:gdLst/>
          <a:ahLst/>
          <a:cxnLst/>
          <a:rect l="0" t="0" r="0" b="0"/>
          <a:pathLst>
            <a:path>
              <a:moveTo>
                <a:pt x="3636524" y="1331870"/>
              </a:moveTo>
              <a:arcTo wR="1856039" hR="1856039" stAng="20615744" swAng="1968512"/>
            </a:path>
          </a:pathLst>
        </a:custGeom>
        <a:noFill/>
        <a:ln w="9525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C0CD1C7-31D3-498D-83BC-046B8D95D984}">
      <dsp:nvSpPr>
        <dsp:cNvPr id="0" name=""/>
        <dsp:cNvSpPr/>
      </dsp:nvSpPr>
      <dsp:spPr>
        <a:xfrm>
          <a:off x="4265412" y="2785406"/>
          <a:ext cx="1211095" cy="787211"/>
        </a:xfrm>
        <a:prstGeom prst="roundRect">
          <a:avLst/>
        </a:prstGeom>
        <a:solidFill>
          <a:schemeClr val="accent6">
            <a:lumMod val="75000"/>
          </a:schemeClr>
        </a:solidFill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 dirty="0">
              <a:solidFill>
                <a:schemeClr val="bg1"/>
              </a:solidFill>
            </a:rPr>
            <a:t>Data Architecture</a:t>
          </a:r>
        </a:p>
      </dsp:txBody>
      <dsp:txXfrm>
        <a:off x="4303840" y="2823834"/>
        <a:ext cx="1134239" cy="710355"/>
      </dsp:txXfrm>
    </dsp:sp>
    <dsp:sp modelId="{AC6B8A08-BB12-4896-A243-B15CE086C9D5}">
      <dsp:nvSpPr>
        <dsp:cNvPr id="0" name=""/>
        <dsp:cNvSpPr/>
      </dsp:nvSpPr>
      <dsp:spPr>
        <a:xfrm>
          <a:off x="1407543" y="394953"/>
          <a:ext cx="3712078" cy="3712078"/>
        </a:xfrm>
        <a:custGeom>
          <a:avLst/>
          <a:gdLst/>
          <a:ahLst/>
          <a:cxnLst/>
          <a:rect l="0" t="0" r="0" b="0"/>
          <a:pathLst>
            <a:path>
              <a:moveTo>
                <a:pt x="3153326" y="3183416"/>
              </a:moveTo>
              <a:arcTo wR="1856039" hR="1856039" stAng="2739410" swAng="1502876"/>
            </a:path>
          </a:pathLst>
        </a:custGeom>
        <a:noFill/>
        <a:ln w="9525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7921D4C-8A5B-490C-97F8-7A4C326D2328}">
      <dsp:nvSpPr>
        <dsp:cNvPr id="0" name=""/>
        <dsp:cNvSpPr/>
      </dsp:nvSpPr>
      <dsp:spPr>
        <a:xfrm>
          <a:off x="2658034" y="3713425"/>
          <a:ext cx="1211095" cy="787211"/>
        </a:xfrm>
        <a:prstGeom prst="roundRect">
          <a:avLst/>
        </a:prstGeom>
        <a:solidFill>
          <a:schemeClr val="tx1"/>
        </a:solidFill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 dirty="0">
              <a:solidFill>
                <a:schemeClr val="bg1"/>
              </a:solidFill>
            </a:rPr>
            <a:t>Data Analytics</a:t>
          </a:r>
        </a:p>
      </dsp:txBody>
      <dsp:txXfrm>
        <a:off x="2696462" y="3751853"/>
        <a:ext cx="1134239" cy="710355"/>
      </dsp:txXfrm>
    </dsp:sp>
    <dsp:sp modelId="{8E8B7564-3B2B-4B51-BA7A-0426C8783A2E}">
      <dsp:nvSpPr>
        <dsp:cNvPr id="0" name=""/>
        <dsp:cNvSpPr/>
      </dsp:nvSpPr>
      <dsp:spPr>
        <a:xfrm>
          <a:off x="1407543" y="394953"/>
          <a:ext cx="3712078" cy="3712078"/>
        </a:xfrm>
        <a:custGeom>
          <a:avLst/>
          <a:gdLst/>
          <a:ahLst/>
          <a:cxnLst/>
          <a:rect l="0" t="0" r="0" b="0"/>
          <a:pathLst>
            <a:path>
              <a:moveTo>
                <a:pt x="1242737" y="3607822"/>
              </a:moveTo>
              <a:arcTo wR="1856039" hR="1856039" stAng="6557714" swAng="1502876"/>
            </a:path>
          </a:pathLst>
        </a:custGeom>
        <a:noFill/>
        <a:ln w="9525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80B54CB-11C3-4616-A651-05DFA41BF4E5}">
      <dsp:nvSpPr>
        <dsp:cNvPr id="0" name=""/>
        <dsp:cNvSpPr/>
      </dsp:nvSpPr>
      <dsp:spPr>
        <a:xfrm>
          <a:off x="1050657" y="2785406"/>
          <a:ext cx="1211095" cy="787211"/>
        </a:xfrm>
        <a:prstGeom prst="roundRect">
          <a:avLst/>
        </a:prstGeom>
        <a:solidFill>
          <a:schemeClr val="accent5">
            <a:lumMod val="75000"/>
          </a:schemeClr>
        </a:solidFill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 dirty="0">
              <a:solidFill>
                <a:schemeClr val="bg1"/>
              </a:solidFill>
            </a:rPr>
            <a:t>Data Sharing</a:t>
          </a:r>
        </a:p>
      </dsp:txBody>
      <dsp:txXfrm>
        <a:off x="1089085" y="2823834"/>
        <a:ext cx="1134239" cy="710355"/>
      </dsp:txXfrm>
    </dsp:sp>
    <dsp:sp modelId="{59ABD5C4-E2F1-46E7-A791-A7B3562FEF42}">
      <dsp:nvSpPr>
        <dsp:cNvPr id="0" name=""/>
        <dsp:cNvSpPr/>
      </dsp:nvSpPr>
      <dsp:spPr>
        <a:xfrm>
          <a:off x="1407543" y="394953"/>
          <a:ext cx="3712078" cy="3712078"/>
        </a:xfrm>
        <a:custGeom>
          <a:avLst/>
          <a:gdLst/>
          <a:ahLst/>
          <a:cxnLst/>
          <a:rect l="0" t="0" r="0" b="0"/>
          <a:pathLst>
            <a:path>
              <a:moveTo>
                <a:pt x="75553" y="2380208"/>
              </a:moveTo>
              <a:arcTo wR="1856039" hR="1856039" stAng="9815744" swAng="1968512"/>
            </a:path>
          </a:pathLst>
        </a:custGeom>
        <a:noFill/>
        <a:ln w="9525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A115A89-6D85-474F-9B23-0E2E637A7ED5}">
      <dsp:nvSpPr>
        <dsp:cNvPr id="0" name=""/>
        <dsp:cNvSpPr/>
      </dsp:nvSpPr>
      <dsp:spPr>
        <a:xfrm>
          <a:off x="1050657" y="929366"/>
          <a:ext cx="1211095" cy="787211"/>
        </a:xfrm>
        <a:prstGeom prst="roundRect">
          <a:avLst/>
        </a:prstGeom>
        <a:solidFill>
          <a:srgbClr val="FFC000"/>
        </a:solidFill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 dirty="0">
              <a:solidFill>
                <a:schemeClr val="bg1"/>
              </a:solidFill>
            </a:rPr>
            <a:t>Data Security</a:t>
          </a:r>
        </a:p>
      </dsp:txBody>
      <dsp:txXfrm>
        <a:off x="1089085" y="967794"/>
        <a:ext cx="1134239" cy="710355"/>
      </dsp:txXfrm>
    </dsp:sp>
    <dsp:sp modelId="{3596F048-D525-4B78-A7CE-21D584EE5CA2}">
      <dsp:nvSpPr>
        <dsp:cNvPr id="0" name=""/>
        <dsp:cNvSpPr/>
      </dsp:nvSpPr>
      <dsp:spPr>
        <a:xfrm>
          <a:off x="1409763" y="392760"/>
          <a:ext cx="3712078" cy="3712078"/>
        </a:xfrm>
        <a:custGeom>
          <a:avLst/>
          <a:gdLst/>
          <a:ahLst/>
          <a:cxnLst/>
          <a:rect l="0" t="0" r="0" b="0"/>
          <a:pathLst>
            <a:path>
              <a:moveTo>
                <a:pt x="556527" y="530840"/>
              </a:moveTo>
              <a:arcTo wR="1856039" hR="1856039" stAng="13533643" swAng="1504277"/>
            </a:path>
          </a:pathLst>
        </a:custGeom>
        <a:noFill/>
        <a:ln w="9525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6">
  <dgm:title val=""/>
  <dgm:desc val=""/>
  <dgm:catLst>
    <dgm:cat type="cycle" pri="4000"/>
    <dgm:cat type="relationship" pri="2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  <dgm:param type="endSty" val="noArr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01"/>
                <dgm:constr type="endPad" refType="connDist" fact="0.01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12329" cy="462120"/>
          </a:xfrm>
          <a:prstGeom prst="rect">
            <a:avLst/>
          </a:prstGeom>
        </p:spPr>
        <p:txBody>
          <a:bodyPr vert="horz" lIns="90763" tIns="45382" rIns="90763" bIns="45382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36173" y="0"/>
            <a:ext cx="3012329" cy="462120"/>
          </a:xfrm>
          <a:prstGeom prst="rect">
            <a:avLst/>
          </a:prstGeom>
        </p:spPr>
        <p:txBody>
          <a:bodyPr vert="horz" lIns="90763" tIns="45382" rIns="90763" bIns="45382" rtlCol="0"/>
          <a:lstStyle>
            <a:lvl1pPr algn="r">
              <a:defRPr sz="1200"/>
            </a:lvl1pPr>
          </a:lstStyle>
          <a:p>
            <a:fld id="{A529B845-3DE4-C44E-82C8-700AB11ED3A6}" type="datetime1">
              <a:rPr lang="en-US" smtClean="0"/>
              <a:t>8/25/2021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772378"/>
            <a:ext cx="3012329" cy="462120"/>
          </a:xfrm>
          <a:prstGeom prst="rect">
            <a:avLst/>
          </a:prstGeom>
        </p:spPr>
        <p:txBody>
          <a:bodyPr vert="horz" lIns="90763" tIns="45382" rIns="90763" bIns="45382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36173" y="8772378"/>
            <a:ext cx="3012329" cy="462120"/>
          </a:xfrm>
          <a:prstGeom prst="rect">
            <a:avLst/>
          </a:prstGeom>
        </p:spPr>
        <p:txBody>
          <a:bodyPr vert="horz" lIns="90763" tIns="45382" rIns="90763" bIns="45382" rtlCol="0" anchor="b"/>
          <a:lstStyle>
            <a:lvl1pPr algn="r">
              <a:defRPr sz="1200"/>
            </a:lvl1pPr>
          </a:lstStyle>
          <a:p>
            <a:fld id="{A796EF79-0BF4-924E-943E-33FECC0BC4E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575321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2"/>
            <a:ext cx="3012002" cy="461193"/>
          </a:xfrm>
          <a:prstGeom prst="rect">
            <a:avLst/>
          </a:prstGeom>
        </p:spPr>
        <p:txBody>
          <a:bodyPr vert="horz" lIns="87474" tIns="43738" rIns="87474" bIns="43738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36566" y="2"/>
            <a:ext cx="3012002" cy="461193"/>
          </a:xfrm>
          <a:prstGeom prst="rect">
            <a:avLst/>
          </a:prstGeom>
        </p:spPr>
        <p:txBody>
          <a:bodyPr vert="horz" lIns="87474" tIns="43738" rIns="87474" bIns="43738" rtlCol="0"/>
          <a:lstStyle>
            <a:lvl1pPr algn="r">
              <a:defRPr sz="1200"/>
            </a:lvl1pPr>
          </a:lstStyle>
          <a:p>
            <a:fld id="{D55E2DDC-EEF2-C84C-B230-6800F23774E3}" type="datetime1">
              <a:rPr lang="en-US" smtClean="0"/>
              <a:t>8/24/2021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96875" y="693738"/>
            <a:ext cx="6156325" cy="34639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87474" tIns="43738" rIns="87474" bIns="43738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5311" y="4387444"/>
            <a:ext cx="5559456" cy="4155317"/>
          </a:xfrm>
          <a:prstGeom prst="rect">
            <a:avLst/>
          </a:prstGeom>
        </p:spPr>
        <p:txBody>
          <a:bodyPr vert="horz" lIns="87474" tIns="43738" rIns="87474" bIns="43738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773358"/>
            <a:ext cx="3012002" cy="461193"/>
          </a:xfrm>
          <a:prstGeom prst="rect">
            <a:avLst/>
          </a:prstGeom>
        </p:spPr>
        <p:txBody>
          <a:bodyPr vert="horz" lIns="87474" tIns="43738" rIns="87474" bIns="43738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36566" y="8773358"/>
            <a:ext cx="3012002" cy="461193"/>
          </a:xfrm>
          <a:prstGeom prst="rect">
            <a:avLst/>
          </a:prstGeom>
        </p:spPr>
        <p:txBody>
          <a:bodyPr vert="horz" lIns="87474" tIns="43738" rIns="87474" bIns="43738" rtlCol="0" anchor="b"/>
          <a:lstStyle>
            <a:lvl1pPr algn="r">
              <a:defRPr sz="1200"/>
            </a:lvl1pPr>
          </a:lstStyle>
          <a:p>
            <a:fld id="{DE8B79F1-B7B6-4FD2-9263-BB9B47A67CD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83634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- Stand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0" y="3886200"/>
            <a:ext cx="12192000" cy="25146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4800" y="4038605"/>
            <a:ext cx="11582400" cy="1422399"/>
          </a:xfrm>
        </p:spPr>
        <p:txBody>
          <a:bodyPr>
            <a:normAutofit/>
          </a:bodyPr>
          <a:lstStyle>
            <a:lvl1pPr algn="ctr">
              <a:defRPr sz="40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ermianSlabSerifTypeface" pitchFamily="50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13"/>
          <p:cNvSpPr>
            <a:spLocks noGrp="1"/>
          </p:cNvSpPr>
          <p:nvPr>
            <p:ph type="body" sz="quarter" idx="12" hasCustomPrompt="1"/>
          </p:nvPr>
        </p:nvSpPr>
        <p:spPr>
          <a:xfrm>
            <a:off x="304800" y="5461002"/>
            <a:ext cx="11582400" cy="812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8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ermianSlabSerifTypeface" pitchFamily="50" charset="0"/>
              </a:defRPr>
            </a:lvl1pPr>
          </a:lstStyle>
          <a:p>
            <a:pPr lvl="0"/>
            <a:r>
              <a:rPr lang="en-US" dirty="0"/>
              <a:t>Sub-Title</a:t>
            </a:r>
          </a:p>
        </p:txBody>
      </p:sp>
      <p:sp>
        <p:nvSpPr>
          <p:cNvPr id="8" name="Text Placeholder 11"/>
          <p:cNvSpPr>
            <a:spLocks noGrp="1"/>
          </p:cNvSpPr>
          <p:nvPr>
            <p:ph type="body" sz="quarter" idx="11" hasCustomPrompt="1"/>
          </p:nvPr>
        </p:nvSpPr>
        <p:spPr>
          <a:xfrm>
            <a:off x="0" y="6400800"/>
            <a:ext cx="12192000" cy="4572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1100" baseline="0">
                <a:solidFill>
                  <a:schemeClr val="accent5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Name, Position | Date</a:t>
            </a:r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1201" y="1447800"/>
            <a:ext cx="10757241" cy="14981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3833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ody - Gra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177801"/>
            <a:ext cx="12192000" cy="812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200" y="177803"/>
            <a:ext cx="11785600" cy="825500"/>
          </a:xfrm>
        </p:spPr>
        <p:txBody>
          <a:bodyPr>
            <a:noAutofit/>
          </a:bodyPr>
          <a:lstStyle>
            <a:lvl1pPr algn="l">
              <a:defRPr sz="32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ermianSlabSerifTypeface" pitchFamily="50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193805"/>
            <a:ext cx="11684000" cy="4958462"/>
          </a:xfrm>
        </p:spPr>
        <p:txBody>
          <a:bodyPr>
            <a:normAutofit/>
          </a:bodyPr>
          <a:lstStyle>
            <a:lvl1pPr>
              <a:buClr>
                <a:schemeClr val="accent5">
                  <a:lumMod val="60000"/>
                  <a:lumOff val="40000"/>
                </a:schemeClr>
              </a:buClr>
              <a:defRPr sz="2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>
              <a:buClr>
                <a:schemeClr val="accent5">
                  <a:lumMod val="60000"/>
                  <a:lumOff val="40000"/>
                </a:schemeClr>
              </a:buClr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>
              <a:buClr>
                <a:schemeClr val="accent5">
                  <a:lumMod val="60000"/>
                  <a:lumOff val="40000"/>
                </a:schemeClr>
              </a:buClr>
              <a:defRPr sz="18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>
              <a:buClr>
                <a:schemeClr val="accent5">
                  <a:lumMod val="60000"/>
                  <a:lumOff val="40000"/>
                </a:schemeClr>
              </a:buClr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>
              <a:buClr>
                <a:schemeClr val="accent5">
                  <a:lumMod val="60000"/>
                  <a:lumOff val="40000"/>
                </a:schemeClr>
              </a:buClr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Rectangle 7"/>
          <p:cNvSpPr/>
          <p:nvPr userDrawn="1"/>
        </p:nvSpPr>
        <p:spPr>
          <a:xfrm>
            <a:off x="0" y="990603"/>
            <a:ext cx="12192000" cy="8890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10" name="Rectangle 9"/>
          <p:cNvSpPr/>
          <p:nvPr userDrawn="1"/>
        </p:nvSpPr>
        <p:spPr>
          <a:xfrm>
            <a:off x="0" y="6152268"/>
            <a:ext cx="12192000" cy="705733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65600" y="6375402"/>
            <a:ext cx="3860800" cy="365125"/>
          </a:xfrm>
        </p:spPr>
        <p:txBody>
          <a:bodyPr anchor="b"/>
          <a:lstStyle>
            <a:lvl1pPr>
              <a:defRPr sz="1000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144000" y="6375402"/>
            <a:ext cx="2844800" cy="365125"/>
          </a:xfrm>
          <a:prstGeom prst="rect">
            <a:avLst/>
          </a:prstGeom>
        </p:spPr>
        <p:txBody>
          <a:bodyPr anchor="b"/>
          <a:lstStyle>
            <a:lvl1pPr>
              <a:defRPr sz="1000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fld id="{5C76A076-0EB6-4ACF-BC93-AE169B35ECF5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1372" y="6248402"/>
            <a:ext cx="3497829" cy="4871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54407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ody - Ta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177801"/>
            <a:ext cx="12192000" cy="812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200" y="177803"/>
            <a:ext cx="11785600" cy="825500"/>
          </a:xfrm>
        </p:spPr>
        <p:txBody>
          <a:bodyPr>
            <a:noAutofit/>
          </a:bodyPr>
          <a:lstStyle>
            <a:lvl1pPr algn="l">
              <a:defRPr sz="32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ermianSlabSerifTypeface" pitchFamily="50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193802"/>
            <a:ext cx="11684000" cy="4958465"/>
          </a:xfrm>
        </p:spPr>
        <p:txBody>
          <a:bodyPr>
            <a:normAutofit/>
          </a:bodyPr>
          <a:lstStyle>
            <a:lvl1pPr>
              <a:buClr>
                <a:schemeClr val="accent6"/>
              </a:buClr>
              <a:defRPr sz="2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>
              <a:buClr>
                <a:schemeClr val="accent6"/>
              </a:buClr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>
              <a:buClr>
                <a:schemeClr val="accent6"/>
              </a:buClr>
              <a:defRPr sz="18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>
              <a:buClr>
                <a:schemeClr val="accent6"/>
              </a:buClr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>
              <a:buClr>
                <a:schemeClr val="accent6"/>
              </a:buClr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Rectangle 7"/>
          <p:cNvSpPr/>
          <p:nvPr userDrawn="1"/>
        </p:nvSpPr>
        <p:spPr>
          <a:xfrm>
            <a:off x="0" y="990603"/>
            <a:ext cx="12192000" cy="889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11" name="Rectangle 10"/>
          <p:cNvSpPr/>
          <p:nvPr userDrawn="1"/>
        </p:nvSpPr>
        <p:spPr>
          <a:xfrm>
            <a:off x="0" y="6152268"/>
            <a:ext cx="12192000" cy="705733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1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65600" y="6375402"/>
            <a:ext cx="3860800" cy="365125"/>
          </a:xfrm>
        </p:spPr>
        <p:txBody>
          <a:bodyPr anchor="b"/>
          <a:lstStyle>
            <a:lvl1pPr>
              <a:defRPr sz="1000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144000" y="6375402"/>
            <a:ext cx="2844800" cy="365125"/>
          </a:xfrm>
          <a:prstGeom prst="rect">
            <a:avLst/>
          </a:prstGeom>
        </p:spPr>
        <p:txBody>
          <a:bodyPr anchor="b"/>
          <a:lstStyle>
            <a:lvl1pPr>
              <a:defRPr sz="1000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fld id="{5C76A076-0EB6-4ACF-BC93-AE169B35ECF5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1372" y="6248402"/>
            <a:ext cx="3497829" cy="4871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148055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ouble-Column Bod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177801"/>
            <a:ext cx="12192000" cy="812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200" y="177803"/>
            <a:ext cx="11785600" cy="825500"/>
          </a:xfrm>
        </p:spPr>
        <p:txBody>
          <a:bodyPr>
            <a:noAutofit/>
          </a:bodyPr>
          <a:lstStyle>
            <a:lvl1pPr algn="l">
              <a:defRPr sz="32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ermianSlabSerifTypeface" pitchFamily="50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193805"/>
            <a:ext cx="5588000" cy="4958462"/>
          </a:xfrm>
        </p:spPr>
        <p:txBody>
          <a:bodyPr>
            <a:normAutofit/>
          </a:bodyPr>
          <a:lstStyle>
            <a:lvl1pPr>
              <a:buClr>
                <a:srgbClr val="FF0F00"/>
              </a:buClr>
              <a:defRPr sz="2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>
              <a:buClr>
                <a:srgbClr val="FF0F00"/>
              </a:buClr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>
              <a:buClr>
                <a:srgbClr val="FF0F00"/>
              </a:buClr>
              <a:defRPr sz="18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>
              <a:buClr>
                <a:srgbClr val="FF0F00"/>
              </a:buClr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>
              <a:buClr>
                <a:srgbClr val="FF0F00"/>
              </a:buClr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9" name="Content Placeholder 2"/>
          <p:cNvSpPr>
            <a:spLocks noGrp="1"/>
          </p:cNvSpPr>
          <p:nvPr>
            <p:ph idx="13"/>
          </p:nvPr>
        </p:nvSpPr>
        <p:spPr>
          <a:xfrm>
            <a:off x="6299200" y="1193805"/>
            <a:ext cx="5588000" cy="4958462"/>
          </a:xfrm>
        </p:spPr>
        <p:txBody>
          <a:bodyPr>
            <a:normAutofit/>
          </a:bodyPr>
          <a:lstStyle>
            <a:lvl1pPr>
              <a:buClr>
                <a:srgbClr val="FF0000"/>
              </a:buClr>
              <a:defRPr sz="2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>
              <a:buClr>
                <a:srgbClr val="FF0000"/>
              </a:buClr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>
              <a:buClr>
                <a:srgbClr val="FF0000"/>
              </a:buClr>
              <a:defRPr sz="18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>
              <a:buClr>
                <a:srgbClr val="FF0000"/>
              </a:buClr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>
              <a:buClr>
                <a:srgbClr val="FF0000"/>
              </a:buClr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Rectangle 10"/>
          <p:cNvSpPr/>
          <p:nvPr userDrawn="1"/>
        </p:nvSpPr>
        <p:spPr>
          <a:xfrm>
            <a:off x="0" y="6152268"/>
            <a:ext cx="12192000" cy="705733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1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65600" y="6375402"/>
            <a:ext cx="3860800" cy="365125"/>
          </a:xfrm>
        </p:spPr>
        <p:txBody>
          <a:bodyPr anchor="b"/>
          <a:lstStyle>
            <a:lvl1pPr>
              <a:defRPr sz="1000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144000" y="6375402"/>
            <a:ext cx="2844800" cy="365125"/>
          </a:xfrm>
          <a:prstGeom prst="rect">
            <a:avLst/>
          </a:prstGeom>
        </p:spPr>
        <p:txBody>
          <a:bodyPr anchor="b"/>
          <a:lstStyle>
            <a:lvl1pPr>
              <a:defRPr sz="1000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fld id="{5C76A076-0EB6-4ACF-BC93-AE169B35ECF5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1372" y="6248402"/>
            <a:ext cx="3497829" cy="487127"/>
          </a:xfrm>
          <a:prstGeom prst="rect">
            <a:avLst/>
          </a:prstGeom>
        </p:spPr>
      </p:pic>
      <p:sp>
        <p:nvSpPr>
          <p:cNvPr id="15" name="Rectangle 14"/>
          <p:cNvSpPr/>
          <p:nvPr userDrawn="1"/>
        </p:nvSpPr>
        <p:spPr>
          <a:xfrm>
            <a:off x="0" y="990603"/>
            <a:ext cx="12192000" cy="88900"/>
          </a:xfrm>
          <a:prstGeom prst="rect">
            <a:avLst/>
          </a:prstGeom>
          <a:solidFill>
            <a:srgbClr val="FF0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16481953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-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/>
          <p:cNvSpPr>
            <a:spLocks noGrp="1"/>
          </p:cNvSpPr>
          <p:nvPr>
            <p:ph type="pic" sz="quarter" idx="10"/>
          </p:nvPr>
        </p:nvSpPr>
        <p:spPr>
          <a:xfrm>
            <a:off x="6096000" y="0"/>
            <a:ext cx="6096000" cy="68580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508000" y="2209801"/>
            <a:ext cx="5283200" cy="2235200"/>
          </a:xfrm>
        </p:spPr>
        <p:txBody>
          <a:bodyPr>
            <a:noAutofit/>
          </a:bodyPr>
          <a:lstStyle>
            <a:lvl1pPr marL="0" indent="0" algn="l">
              <a:defRPr sz="3600">
                <a:effectLst/>
                <a:latin typeface="PermianSlabSerifTypeface" pitchFamily="50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1" hasCustomPrompt="1"/>
          </p:nvPr>
        </p:nvSpPr>
        <p:spPr>
          <a:xfrm>
            <a:off x="508000" y="5562600"/>
            <a:ext cx="5384800" cy="1117600"/>
          </a:xfrm>
        </p:spPr>
        <p:txBody>
          <a:bodyPr anchor="b">
            <a:normAutofit/>
          </a:bodyPr>
          <a:lstStyle>
            <a:lvl1pPr marL="0" indent="0">
              <a:buNone/>
              <a:defRPr sz="1100">
                <a:solidFill>
                  <a:schemeClr val="accent5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Name, Position</a:t>
            </a:r>
          </a:p>
          <a:p>
            <a:pPr lvl="0"/>
            <a:r>
              <a:rPr lang="en-US" dirty="0"/>
              <a:t>Date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2" hasCustomPrompt="1"/>
          </p:nvPr>
        </p:nvSpPr>
        <p:spPr>
          <a:xfrm>
            <a:off x="508000" y="4445001"/>
            <a:ext cx="5283200" cy="812800"/>
          </a:xfrm>
        </p:spPr>
        <p:txBody>
          <a:bodyPr>
            <a:normAutofit/>
          </a:bodyPr>
          <a:lstStyle>
            <a:lvl1pPr marL="0" indent="0">
              <a:buNone/>
              <a:defRPr sz="2800">
                <a:solidFill>
                  <a:schemeClr val="accent5"/>
                </a:solidFill>
                <a:latin typeface="PermianSlabSerifTypeface" pitchFamily="50" charset="0"/>
              </a:defRPr>
            </a:lvl1pPr>
          </a:lstStyle>
          <a:p>
            <a:pPr lvl="0"/>
            <a:r>
              <a:rPr lang="en-US" dirty="0"/>
              <a:t>Sub-Title</a:t>
            </a: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6401" y="763562"/>
            <a:ext cx="5460347" cy="7604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19655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-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3454400" y="3874770"/>
            <a:ext cx="8737600" cy="22402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556000" y="3962400"/>
            <a:ext cx="8432800" cy="2057400"/>
          </a:xfrm>
        </p:spPr>
        <p:txBody>
          <a:bodyPr/>
          <a:lstStyle>
            <a:lvl1pPr algn="r">
              <a:defRPr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ermianSlabSerifTypeface" pitchFamily="50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509" t="13397" r="9549" b="13397"/>
          <a:stretch/>
        </p:blipFill>
        <p:spPr>
          <a:xfrm>
            <a:off x="203200" y="3766737"/>
            <a:ext cx="3352800" cy="24563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4842003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ody - TN Mar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177801"/>
            <a:ext cx="12192000" cy="812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200" y="177803"/>
            <a:ext cx="11785600" cy="825500"/>
          </a:xfrm>
        </p:spPr>
        <p:txBody>
          <a:bodyPr>
            <a:noAutofit/>
          </a:bodyPr>
          <a:lstStyle>
            <a:lvl1pPr algn="l">
              <a:defRPr sz="32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ermianSlabSerifTypeface" pitchFamily="50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3200" y="1143000"/>
            <a:ext cx="11785600" cy="5562600"/>
          </a:xfrm>
        </p:spPr>
        <p:txBody>
          <a:bodyPr>
            <a:normAutofit/>
          </a:bodyPr>
          <a:lstStyle>
            <a:lvl1pPr>
              <a:buClr>
                <a:schemeClr val="bg2"/>
              </a:buClr>
              <a:defRPr sz="2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>
              <a:buClr>
                <a:schemeClr val="bg2"/>
              </a:buClr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>
              <a:buClr>
                <a:schemeClr val="bg2"/>
              </a:buClr>
              <a:defRPr sz="18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>
              <a:buClr>
                <a:schemeClr val="bg2"/>
              </a:buClr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>
              <a:buClr>
                <a:schemeClr val="bg2"/>
              </a:buClr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36301" y="5726115"/>
            <a:ext cx="1155700" cy="866774"/>
          </a:xfrm>
          <a:prstGeom prst="rect">
            <a:avLst/>
          </a:prstGeom>
        </p:spPr>
      </p:pic>
      <p:sp>
        <p:nvSpPr>
          <p:cNvPr id="6" name="Rectangle 5"/>
          <p:cNvSpPr/>
          <p:nvPr userDrawn="1"/>
        </p:nvSpPr>
        <p:spPr>
          <a:xfrm>
            <a:off x="0" y="990603"/>
            <a:ext cx="12192000" cy="88900"/>
          </a:xfrm>
          <a:prstGeom prst="rect">
            <a:avLst/>
          </a:prstGeom>
          <a:solidFill>
            <a:srgbClr val="FF0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51025B7-2764-4C86-8A50-F66A8D6350F8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109EEFC-20FE-4CCF-9121-DA3E7F97F05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C76A076-0EB6-4ACF-BC93-AE169B35ECF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29292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od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177801"/>
            <a:ext cx="12192000" cy="812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200" y="177803"/>
            <a:ext cx="11785600" cy="825500"/>
          </a:xfrm>
        </p:spPr>
        <p:txBody>
          <a:bodyPr>
            <a:noAutofit/>
          </a:bodyPr>
          <a:lstStyle>
            <a:lvl1pPr algn="l">
              <a:defRPr sz="32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ermianSlabSerifTypeface" pitchFamily="50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193805"/>
            <a:ext cx="11684000" cy="4958462"/>
          </a:xfrm>
        </p:spPr>
        <p:txBody>
          <a:bodyPr>
            <a:normAutofit/>
          </a:bodyPr>
          <a:lstStyle>
            <a:lvl1pPr>
              <a:buClr>
                <a:schemeClr val="bg2"/>
              </a:buClr>
              <a:defRPr sz="2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>
              <a:buClr>
                <a:schemeClr val="bg2"/>
              </a:buClr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>
              <a:buClr>
                <a:schemeClr val="bg2"/>
              </a:buClr>
              <a:defRPr sz="18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>
              <a:buClr>
                <a:schemeClr val="bg2"/>
              </a:buClr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>
              <a:buClr>
                <a:schemeClr val="bg2"/>
              </a:buClr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Rectangle 9"/>
          <p:cNvSpPr/>
          <p:nvPr userDrawn="1"/>
        </p:nvSpPr>
        <p:spPr>
          <a:xfrm>
            <a:off x="0" y="6152268"/>
            <a:ext cx="12192000" cy="705733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65600" y="6375402"/>
            <a:ext cx="3860800" cy="365125"/>
          </a:xfrm>
        </p:spPr>
        <p:txBody>
          <a:bodyPr anchor="b"/>
          <a:lstStyle>
            <a:lvl1pPr>
              <a:defRPr sz="1000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144000" y="6375402"/>
            <a:ext cx="2844800" cy="365125"/>
          </a:xfrm>
          <a:prstGeom prst="rect">
            <a:avLst/>
          </a:prstGeom>
        </p:spPr>
        <p:txBody>
          <a:bodyPr anchor="b"/>
          <a:lstStyle>
            <a:lvl1pPr>
              <a:defRPr sz="1000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fld id="{5C76A076-0EB6-4ACF-BC93-AE169B35ECF5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1372" y="6248402"/>
            <a:ext cx="3497829" cy="487127"/>
          </a:xfrm>
          <a:prstGeom prst="rect">
            <a:avLst/>
          </a:prstGeom>
        </p:spPr>
      </p:pic>
      <p:sp>
        <p:nvSpPr>
          <p:cNvPr id="11" name="Rectangle 10"/>
          <p:cNvSpPr/>
          <p:nvPr userDrawn="1"/>
        </p:nvSpPr>
        <p:spPr>
          <a:xfrm>
            <a:off x="0" y="990603"/>
            <a:ext cx="12192000" cy="88900"/>
          </a:xfrm>
          <a:prstGeom prst="rect">
            <a:avLst/>
          </a:prstGeom>
          <a:solidFill>
            <a:srgbClr val="FF0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36271982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ody - R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177801"/>
            <a:ext cx="12192000" cy="812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200" y="177803"/>
            <a:ext cx="11785600" cy="825500"/>
          </a:xfrm>
        </p:spPr>
        <p:txBody>
          <a:bodyPr>
            <a:noAutofit/>
          </a:bodyPr>
          <a:lstStyle>
            <a:lvl1pPr algn="l">
              <a:defRPr sz="32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ermianSlabSerifTypeface" pitchFamily="50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193802"/>
            <a:ext cx="11684000" cy="4958465"/>
          </a:xfrm>
        </p:spPr>
        <p:txBody>
          <a:bodyPr>
            <a:normAutofit/>
          </a:bodyPr>
          <a:lstStyle>
            <a:lvl1pPr>
              <a:buClr>
                <a:srgbClr val="FF0F00"/>
              </a:buClr>
              <a:defRPr sz="2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>
              <a:buClr>
                <a:srgbClr val="FF0F00"/>
              </a:buClr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>
              <a:buClr>
                <a:srgbClr val="FF0F00"/>
              </a:buClr>
              <a:defRPr sz="18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>
              <a:buClr>
                <a:srgbClr val="FF0F00"/>
              </a:buClr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>
              <a:buClr>
                <a:srgbClr val="FF0F00"/>
              </a:buClr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Rectangle 7"/>
          <p:cNvSpPr/>
          <p:nvPr userDrawn="1"/>
        </p:nvSpPr>
        <p:spPr>
          <a:xfrm>
            <a:off x="0" y="990603"/>
            <a:ext cx="12192000" cy="88900"/>
          </a:xfrm>
          <a:prstGeom prst="rect">
            <a:avLst/>
          </a:prstGeom>
          <a:solidFill>
            <a:srgbClr val="FF0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1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65600" y="6375402"/>
            <a:ext cx="3860800" cy="365125"/>
          </a:xfrm>
        </p:spPr>
        <p:txBody>
          <a:bodyPr anchor="b"/>
          <a:lstStyle>
            <a:lvl1pPr>
              <a:defRPr sz="1000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144000" y="6375402"/>
            <a:ext cx="2844800" cy="365125"/>
          </a:xfrm>
          <a:prstGeom prst="rect">
            <a:avLst/>
          </a:prstGeom>
        </p:spPr>
        <p:txBody>
          <a:bodyPr anchor="b"/>
          <a:lstStyle>
            <a:lvl1pPr>
              <a:defRPr sz="1000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fld id="{5C76A076-0EB6-4ACF-BC93-AE169B35ECF5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1372" y="6248402"/>
            <a:ext cx="3497829" cy="4871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24351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dy - Oran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177801"/>
            <a:ext cx="12192000" cy="812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03200" y="177803"/>
            <a:ext cx="11785600" cy="825500"/>
          </a:xfrm>
        </p:spPr>
        <p:txBody>
          <a:bodyPr>
            <a:noAutofit/>
          </a:bodyPr>
          <a:lstStyle>
            <a:lvl1pPr algn="l">
              <a:defRPr sz="32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ermianSlabSerifTypeface" pitchFamily="50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Content Placeholder 2"/>
          <p:cNvSpPr>
            <a:spLocks noGrp="1"/>
          </p:cNvSpPr>
          <p:nvPr>
            <p:ph idx="1"/>
          </p:nvPr>
        </p:nvSpPr>
        <p:spPr>
          <a:xfrm>
            <a:off x="304800" y="1193802"/>
            <a:ext cx="11684000" cy="4958465"/>
          </a:xfrm>
        </p:spPr>
        <p:txBody>
          <a:bodyPr>
            <a:normAutofit/>
          </a:bodyPr>
          <a:lstStyle>
            <a:lvl1pPr>
              <a:buClr>
                <a:schemeClr val="accent3"/>
              </a:buClr>
              <a:defRPr sz="2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>
              <a:buClr>
                <a:schemeClr val="accent3"/>
              </a:buClr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>
              <a:buClr>
                <a:schemeClr val="accent3"/>
              </a:buClr>
              <a:defRPr sz="18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>
              <a:buClr>
                <a:schemeClr val="accent3"/>
              </a:buClr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>
              <a:buClr>
                <a:schemeClr val="accent3"/>
              </a:buClr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7" name="Rectangle 16"/>
          <p:cNvSpPr/>
          <p:nvPr userDrawn="1"/>
        </p:nvSpPr>
        <p:spPr>
          <a:xfrm>
            <a:off x="0" y="990603"/>
            <a:ext cx="12192000" cy="889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11" name="Rectangle 10"/>
          <p:cNvSpPr/>
          <p:nvPr userDrawn="1"/>
        </p:nvSpPr>
        <p:spPr>
          <a:xfrm>
            <a:off x="0" y="6152268"/>
            <a:ext cx="12192000" cy="705733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1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65600" y="6375402"/>
            <a:ext cx="3860800" cy="365125"/>
          </a:xfrm>
        </p:spPr>
        <p:txBody>
          <a:bodyPr anchor="b"/>
          <a:lstStyle>
            <a:lvl1pPr>
              <a:defRPr sz="1000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144000" y="6375402"/>
            <a:ext cx="2844800" cy="365125"/>
          </a:xfrm>
          <a:prstGeom prst="rect">
            <a:avLst/>
          </a:prstGeom>
        </p:spPr>
        <p:txBody>
          <a:bodyPr anchor="b"/>
          <a:lstStyle>
            <a:lvl1pPr>
              <a:defRPr sz="1000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fld id="{5C76A076-0EB6-4ACF-BC93-AE169B35ECF5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1372" y="6248402"/>
            <a:ext cx="3497829" cy="4871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15796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ody -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177801"/>
            <a:ext cx="12192000" cy="812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200" y="177803"/>
            <a:ext cx="11785600" cy="825500"/>
          </a:xfrm>
        </p:spPr>
        <p:txBody>
          <a:bodyPr>
            <a:noAutofit/>
          </a:bodyPr>
          <a:lstStyle>
            <a:lvl1pPr algn="l">
              <a:defRPr sz="32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ermianSlabSerifTypeface" pitchFamily="50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193802"/>
            <a:ext cx="11684000" cy="4958465"/>
          </a:xfrm>
        </p:spPr>
        <p:txBody>
          <a:bodyPr>
            <a:normAutofit/>
          </a:bodyPr>
          <a:lstStyle>
            <a:lvl1pPr>
              <a:buClr>
                <a:schemeClr val="accent1"/>
              </a:buClr>
              <a:defRPr sz="2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>
              <a:buClr>
                <a:schemeClr val="accent1"/>
              </a:buClr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>
              <a:buClr>
                <a:schemeClr val="accent1"/>
              </a:buClr>
              <a:defRPr sz="18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>
              <a:buClr>
                <a:schemeClr val="accent1"/>
              </a:buClr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>
              <a:buClr>
                <a:schemeClr val="accent1"/>
              </a:buClr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Rectangle 7"/>
          <p:cNvSpPr/>
          <p:nvPr userDrawn="1"/>
        </p:nvSpPr>
        <p:spPr>
          <a:xfrm>
            <a:off x="0" y="990603"/>
            <a:ext cx="12192000" cy="889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11" name="Rectangle 10"/>
          <p:cNvSpPr/>
          <p:nvPr userDrawn="1"/>
        </p:nvSpPr>
        <p:spPr>
          <a:xfrm>
            <a:off x="0" y="6152268"/>
            <a:ext cx="12192000" cy="705733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1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65600" y="6375402"/>
            <a:ext cx="3860800" cy="365125"/>
          </a:xfrm>
        </p:spPr>
        <p:txBody>
          <a:bodyPr anchor="b"/>
          <a:lstStyle>
            <a:lvl1pPr>
              <a:defRPr sz="1000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144000" y="6375402"/>
            <a:ext cx="2844800" cy="365125"/>
          </a:xfrm>
          <a:prstGeom prst="rect">
            <a:avLst/>
          </a:prstGeom>
        </p:spPr>
        <p:txBody>
          <a:bodyPr anchor="b"/>
          <a:lstStyle>
            <a:lvl1pPr>
              <a:defRPr sz="1000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fld id="{5C76A076-0EB6-4ACF-BC93-AE169B35ECF5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1372" y="6248402"/>
            <a:ext cx="3497829" cy="4871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0088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ody - YellowGre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177801"/>
            <a:ext cx="12192000" cy="812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200" y="177803"/>
            <a:ext cx="11785600" cy="825500"/>
          </a:xfrm>
        </p:spPr>
        <p:txBody>
          <a:bodyPr>
            <a:noAutofit/>
          </a:bodyPr>
          <a:lstStyle>
            <a:lvl1pPr algn="l">
              <a:defRPr sz="32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ermianSlabSerifTypeface" pitchFamily="50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193802"/>
            <a:ext cx="11684000" cy="4958465"/>
          </a:xfrm>
        </p:spPr>
        <p:txBody>
          <a:bodyPr>
            <a:normAutofit/>
          </a:bodyPr>
          <a:lstStyle>
            <a:lvl1pPr>
              <a:buClr>
                <a:schemeClr val="accent2"/>
              </a:buClr>
              <a:defRPr sz="2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>
              <a:buClr>
                <a:schemeClr val="accent2"/>
              </a:buClr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>
              <a:buClr>
                <a:schemeClr val="accent2"/>
              </a:buClr>
              <a:defRPr sz="18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>
              <a:buClr>
                <a:schemeClr val="accent2"/>
              </a:buClr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>
              <a:buClr>
                <a:schemeClr val="accent2"/>
              </a:buClr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Rectangle 7"/>
          <p:cNvSpPr/>
          <p:nvPr userDrawn="1"/>
        </p:nvSpPr>
        <p:spPr>
          <a:xfrm>
            <a:off x="0" y="990603"/>
            <a:ext cx="12192000" cy="889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11" name="Rectangle 10"/>
          <p:cNvSpPr/>
          <p:nvPr userDrawn="1"/>
        </p:nvSpPr>
        <p:spPr>
          <a:xfrm>
            <a:off x="0" y="6152268"/>
            <a:ext cx="12192000" cy="705733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1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65600" y="6375402"/>
            <a:ext cx="3860800" cy="365125"/>
          </a:xfrm>
        </p:spPr>
        <p:txBody>
          <a:bodyPr anchor="b"/>
          <a:lstStyle>
            <a:lvl1pPr>
              <a:defRPr sz="1000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144000" y="6375402"/>
            <a:ext cx="2844800" cy="365125"/>
          </a:xfrm>
          <a:prstGeom prst="rect">
            <a:avLst/>
          </a:prstGeom>
        </p:spPr>
        <p:txBody>
          <a:bodyPr anchor="b"/>
          <a:lstStyle>
            <a:lvl1pPr>
              <a:defRPr sz="1000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fld id="{5C76A076-0EB6-4ACF-BC93-AE169B35ECF5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1372" y="6248402"/>
            <a:ext cx="3497829" cy="4871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36131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9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3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416677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 i="1">
                <a:solidFill>
                  <a:schemeClr val="accent5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144000" y="6410328"/>
            <a:ext cx="2844800" cy="365125"/>
          </a:xfrm>
          <a:prstGeom prst="rect">
            <a:avLst/>
          </a:prstGeom>
        </p:spPr>
        <p:txBody>
          <a:bodyPr anchor="b"/>
          <a:lstStyle>
            <a:lvl1pPr algn="r">
              <a:defRPr sz="1000" i="1">
                <a:solidFill>
                  <a:schemeClr val="accent5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fld id="{5C76A076-0EB6-4ACF-BC93-AE169B35ECF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96778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6" r:id="rId1"/>
    <p:sldLayoutId id="2147483717" r:id="rId2"/>
    <p:sldLayoutId id="2147483718" r:id="rId3"/>
    <p:sldLayoutId id="2147483719" r:id="rId4"/>
    <p:sldLayoutId id="2147483720" r:id="rId5"/>
    <p:sldLayoutId id="2147483721" r:id="rId6"/>
    <p:sldLayoutId id="2147483722" r:id="rId7"/>
    <p:sldLayoutId id="2147483723" r:id="rId8"/>
    <p:sldLayoutId id="2147483724" r:id="rId9"/>
    <p:sldLayoutId id="2147483725" r:id="rId10"/>
    <p:sldLayoutId id="2147483726" r:id="rId11"/>
    <p:sldLayoutId id="2147483727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A69D85-5AFE-4577-899E-23167400C1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TN Data &amp; Analytics Strategy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759EDFE5-59AE-4DF6-96A1-0AB7C937886A}"/>
              </a:ext>
            </a:extLst>
          </p:cNvPr>
          <p:cNvSpPr txBox="1"/>
          <p:nvPr/>
        </p:nvSpPr>
        <p:spPr>
          <a:xfrm>
            <a:off x="7772400" y="2689006"/>
            <a:ext cx="4095160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/>
              <a:t>Need to find data and understand it easier and quicker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/>
              <a:t>Catalog key data for documenting metadata &amp; searching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/>
              <a:t>Deploying the Alation data catalog across the agencies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/>
              <a:t>OEI created a data inventory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/>
              <a:t>Adding Data Librarian function(s)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/>
              <a:t>Rolling out Data Fluency certifications for state employees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2BFE7EC9-DA97-4FF1-8ECB-F5B48EE00B7A}"/>
              </a:ext>
            </a:extLst>
          </p:cNvPr>
          <p:cNvSpPr txBox="1"/>
          <p:nvPr/>
        </p:nvSpPr>
        <p:spPr>
          <a:xfrm>
            <a:off x="3920911" y="1149134"/>
            <a:ext cx="448385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/>
              <a:t>Manage data as an asset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/>
              <a:t>Maintain fit for use data quality levels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/>
              <a:t>Deploying common data governance framework across agencies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BC9AE36F-0EEB-47AF-BEAA-BC076D9E8010}"/>
              </a:ext>
            </a:extLst>
          </p:cNvPr>
          <p:cNvSpPr txBox="1"/>
          <p:nvPr/>
        </p:nvSpPr>
        <p:spPr>
          <a:xfrm>
            <a:off x="7772400" y="4489626"/>
            <a:ext cx="434968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/>
              <a:t>Needs to be easier to use data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/>
              <a:t>Modernize the data technology platform for easier use of data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/>
              <a:t>Virtualize the technical complexity for the data consumer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/>
              <a:t>Deploying the Snowflake data lake across the agencies for common and reusable data access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/>
              <a:t>Researching data virtualization and API manager tools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3EE58C1B-6A14-4551-9348-0812D97FF4A4}"/>
              </a:ext>
            </a:extLst>
          </p:cNvPr>
          <p:cNvSpPr txBox="1"/>
          <p:nvPr/>
        </p:nvSpPr>
        <p:spPr>
          <a:xfrm>
            <a:off x="111919" y="4528939"/>
            <a:ext cx="326551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/>
              <a:t>Promoting the idea of securely sharing data across agencies for more and quicker insights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/>
              <a:t>Refreshing strategy on Open Data to include offering more data and digital options like subscribing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/>
              <a:t>Selecting an </a:t>
            </a:r>
            <a:r>
              <a:rPr lang="en-US" sz="1200" dirty="0"/>
              <a:t>MDM software tool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02E5FADC-AFE1-46A3-B13D-7A7DB0C4B8AC}"/>
              </a:ext>
            </a:extLst>
          </p:cNvPr>
          <p:cNvSpPr txBox="1"/>
          <p:nvPr/>
        </p:nvSpPr>
        <p:spPr>
          <a:xfrm>
            <a:off x="6162838" y="5810997"/>
            <a:ext cx="503856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/>
              <a:t>Want to grow this competency to be able to better understand the impact programs are having on citizens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/>
              <a:t>Enterprise Data Analytics (EDA) project is working to grow our analytics, data science, machine learning &amp; artificial intelligence competency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78B988E3-6959-4EAA-9D2B-D0920D44486C}"/>
              </a:ext>
            </a:extLst>
          </p:cNvPr>
          <p:cNvSpPr txBox="1"/>
          <p:nvPr/>
        </p:nvSpPr>
        <p:spPr>
          <a:xfrm>
            <a:off x="186076" y="2412008"/>
            <a:ext cx="32655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/>
              <a:t>Bolstering data privacy and data security measures as more data is being shared and stored in the cloud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/>
              <a:t>Moving from a 2 level to 4 level data confidentiality classification for more granularity internally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/>
              <a:t>Educating the masses on the importance of data security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C224205-1EF0-40F1-B68B-1DF4B2870107}"/>
              </a:ext>
            </a:extLst>
          </p:cNvPr>
          <p:cNvSpPr txBox="1"/>
          <p:nvPr/>
        </p:nvSpPr>
        <p:spPr>
          <a:xfrm>
            <a:off x="164163" y="6547398"/>
            <a:ext cx="702436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dirty="0"/>
              <a:t>August 2021</a:t>
            </a:r>
          </a:p>
        </p:txBody>
      </p:sp>
      <p:graphicFrame>
        <p:nvGraphicFramePr>
          <p:cNvPr id="18" name="Diagram 17">
            <a:extLst>
              <a:ext uri="{FF2B5EF4-FFF2-40B4-BE49-F238E27FC236}">
                <a16:creationId xmlns:a16="http://schemas.microsoft.com/office/drawing/2014/main" id="{4BB84641-6228-4B64-8C4C-DA9D7A8C393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644454918"/>
              </p:ext>
            </p:extLst>
          </p:nvPr>
        </p:nvGraphicFramePr>
        <p:xfrm>
          <a:off x="2290782" y="1884218"/>
          <a:ext cx="6527165" cy="450198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994202668"/>
      </p:ext>
    </p:extLst>
  </p:cSld>
  <p:clrMapOvr>
    <a:masterClrMapping/>
  </p:clrMapOvr>
</p:sld>
</file>

<file path=ppt/theme/theme1.xml><?xml version="1.0" encoding="utf-8"?>
<a:theme xmlns:a="http://schemas.openxmlformats.org/drawingml/2006/main" name="PowerPoint B">
  <a:themeElements>
    <a:clrScheme name="Elemental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629DD1"/>
      </a:accent1>
      <a:accent2>
        <a:srgbClr val="297FD5"/>
      </a:accent2>
      <a:accent3>
        <a:srgbClr val="7F8FA9"/>
      </a:accent3>
      <a:accent4>
        <a:srgbClr val="4A66AC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tx2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22066</TotalTime>
  <Words>247</Words>
  <Application>Microsoft Office PowerPoint</Application>
  <PresentationFormat>Widescreen</PresentationFormat>
  <Paragraphs>30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Open Sans</vt:lpstr>
      <vt:lpstr>PermianSlabSerifTypeface</vt:lpstr>
      <vt:lpstr>PowerPoint B</vt:lpstr>
      <vt:lpstr>TN Data &amp; Analytics Strategy</vt:lpstr>
    </vt:vector>
  </TitlesOfParts>
  <Company>State of Tennessee: Finance &amp; Administration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STATE OF TENNESSEE</dc:title>
  <dc:creator>Molly Wehlage</dc:creator>
  <cp:lastModifiedBy>Kimberly Wienzierl</cp:lastModifiedBy>
  <cp:revision>419</cp:revision>
  <cp:lastPrinted>2016-09-12T19:00:57Z</cp:lastPrinted>
  <dcterms:created xsi:type="dcterms:W3CDTF">2015-04-17T19:02:10Z</dcterms:created>
  <dcterms:modified xsi:type="dcterms:W3CDTF">2021-08-25T13:13:48Z</dcterms:modified>
</cp:coreProperties>
</file>