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embeddedFontLst>
    <p:embeddedFont>
      <p:font typeface="Century Gothic"/>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enturyGothic-bold.fntdata"/><Relationship Id="rId25" Type="http://schemas.openxmlformats.org/officeDocument/2006/relationships/font" Target="fonts/CenturyGothic-regular.fntdata"/><Relationship Id="rId28" Type="http://schemas.openxmlformats.org/officeDocument/2006/relationships/font" Target="fonts/CenturyGothic-boldItalic.fntdata"/><Relationship Id="rId27" Type="http://schemas.openxmlformats.org/officeDocument/2006/relationships/font" Target="fonts/CenturyGothic-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625193d37b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625193d37b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g625193d37b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625193d37b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625193d37b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g625193d37b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625193d37b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625193d37b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g625193d37b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gradFill>
          <a:gsLst>
            <a:gs pos="0">
              <a:srgbClr val="E1DBC9"/>
            </a:gs>
            <a:gs pos="77000">
              <a:srgbClr val="C8C1B0"/>
            </a:gs>
            <a:gs pos="100000">
              <a:srgbClr val="C0BAAA"/>
            </a:gs>
          </a:gsLst>
          <a:lin ang="5400000" scaled="0"/>
        </a:gradFill>
      </p:bgPr>
    </p:bg>
    <p:spTree>
      <p:nvGrpSpPr>
        <p:cNvPr id="16" name="Shape 16"/>
        <p:cNvGrpSpPr/>
        <p:nvPr/>
      </p:nvGrpSpPr>
      <p:grpSpPr>
        <a:xfrm>
          <a:off x="0" y="0"/>
          <a:ext cx="0" cy="0"/>
          <a:chOff x="0" y="0"/>
          <a:chExt cx="0" cy="0"/>
        </a:xfrm>
      </p:grpSpPr>
      <p:sp>
        <p:nvSpPr>
          <p:cNvPr id="17" name="Google Shape;17;p2"/>
          <p:cNvSpPr/>
          <p:nvPr/>
        </p:nvSpPr>
        <p:spPr>
          <a:xfrm>
            <a:off x="0" y="0"/>
            <a:ext cx="12192000" cy="6858000"/>
          </a:xfrm>
          <a:prstGeom prst="rect">
            <a:avLst/>
          </a:prstGeom>
          <a:blipFill rotWithShape="1">
            <a:blip r:embed="rId2">
              <a:alphaModFix amt="45000"/>
            </a:blip>
            <a:tile algn="tl" flip="none" tx="-44450" sx="85000" ty="381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5135880" y="1267730"/>
            <a:ext cx="1920240" cy="73152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 name="Google Shape;21;p2"/>
          <p:cNvGrpSpPr/>
          <p:nvPr/>
        </p:nvGrpSpPr>
        <p:grpSpPr>
          <a:xfrm>
            <a:off x="5250180" y="1267730"/>
            <a:ext cx="1691640" cy="645295"/>
            <a:chOff x="5318306" y="1386268"/>
            <a:chExt cx="1567331" cy="645295"/>
          </a:xfrm>
        </p:grpSpPr>
        <p:cxnSp>
          <p:nvCxnSpPr>
            <p:cNvPr id="22" name="Google Shape;22;p2"/>
            <p:cNvCxnSpPr/>
            <p:nvPr/>
          </p:nvCxnSpPr>
          <p:spPr>
            <a:xfrm>
              <a:off x="5318306"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23" name="Google Shape;23;p2"/>
            <p:cNvCxnSpPr/>
            <p:nvPr/>
          </p:nvCxnSpPr>
          <p:spPr>
            <a:xfrm>
              <a:off x="6885637"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24" name="Google Shape;24;p2"/>
            <p:cNvCxnSpPr/>
            <p:nvPr/>
          </p:nvCxnSpPr>
          <p:spPr>
            <a:xfrm>
              <a:off x="5318306" y="2031563"/>
              <a:ext cx="1567331" cy="0"/>
            </a:xfrm>
            <a:prstGeom prst="straightConnector1">
              <a:avLst/>
            </a:prstGeom>
            <a:solidFill>
              <a:srgbClr val="262626"/>
            </a:solidFill>
            <a:ln cap="flat" cmpd="sng" w="9525">
              <a:solidFill>
                <a:schemeClr val="dk1"/>
              </a:solidFill>
              <a:prstDash val="solid"/>
              <a:miter lim="800000"/>
              <a:headEnd len="sm" w="sm" type="none"/>
              <a:tailEnd len="sm" w="sm" type="none"/>
            </a:ln>
          </p:spPr>
        </p:cxnSp>
      </p:grpSp>
      <p:sp>
        <p:nvSpPr>
          <p:cNvPr id="25" name="Google Shape;25;p2"/>
          <p:cNvSpPr txBox="1"/>
          <p:nvPr>
            <p:ph type="ctrTitle"/>
          </p:nvPr>
        </p:nvSpPr>
        <p:spPr>
          <a:xfrm>
            <a:off x="1561708" y="2091263"/>
            <a:ext cx="9068586" cy="2590800"/>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Century Gothic"/>
              <a:buNone/>
              <a:defRPr b="0" sz="7200"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
          <p:cNvSpPr txBox="1"/>
          <p:nvPr>
            <p:ph idx="1" type="subTitle"/>
          </p:nvPr>
        </p:nvSpPr>
        <p:spPr>
          <a:xfrm>
            <a:off x="1562100" y="4682062"/>
            <a:ext cx="9070848" cy="457201"/>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600"/>
              <a:buNone/>
              <a:defRPr sz="1600">
                <a:solidFill>
                  <a:schemeClr val="dk1"/>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27" name="Google Shape;27;p2"/>
          <p:cNvSpPr txBox="1"/>
          <p:nvPr>
            <p:ph idx="10" type="dt"/>
          </p:nvPr>
        </p:nvSpPr>
        <p:spPr>
          <a:xfrm>
            <a:off x="5318760" y="1341255"/>
            <a:ext cx="1554480" cy="52721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
          <p:cNvSpPr txBox="1"/>
          <p:nvPr>
            <p:ph idx="11" type="ftr"/>
          </p:nvPr>
        </p:nvSpPr>
        <p:spPr>
          <a:xfrm>
            <a:off x="1453896" y="5211060"/>
            <a:ext cx="5905500"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
          <p:cNvSpPr txBox="1"/>
          <p:nvPr>
            <p:ph idx="12" type="sldNum"/>
          </p:nvPr>
        </p:nvSpPr>
        <p:spPr>
          <a:xfrm>
            <a:off x="8606919" y="5212080"/>
            <a:ext cx="2111881"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00" u="none" cap="none" strike="noStrike">
                <a:solidFill>
                  <a:srgbClr val="3F3F3F"/>
                </a:solidFill>
                <a:latin typeface="Century Gothic"/>
                <a:ea typeface="Century Gothic"/>
                <a:cs typeface="Century Gothic"/>
                <a:sym typeface="Century Gothic"/>
              </a:defRPr>
            </a:lvl1pPr>
            <a:lvl2pPr indent="0" lvl="1" marL="0" algn="r">
              <a:spcBef>
                <a:spcPts val="0"/>
              </a:spcBef>
              <a:buNone/>
              <a:defRPr b="0" i="0" sz="1000" u="none" cap="none" strike="noStrike">
                <a:solidFill>
                  <a:srgbClr val="3F3F3F"/>
                </a:solidFill>
                <a:latin typeface="Century Gothic"/>
                <a:ea typeface="Century Gothic"/>
                <a:cs typeface="Century Gothic"/>
                <a:sym typeface="Century Gothic"/>
              </a:defRPr>
            </a:lvl2pPr>
            <a:lvl3pPr indent="0" lvl="2" marL="0" algn="r">
              <a:spcBef>
                <a:spcPts val="0"/>
              </a:spcBef>
              <a:buNone/>
              <a:defRPr b="0" i="0" sz="1000" u="none" cap="none" strike="noStrike">
                <a:solidFill>
                  <a:srgbClr val="3F3F3F"/>
                </a:solidFill>
                <a:latin typeface="Century Gothic"/>
                <a:ea typeface="Century Gothic"/>
                <a:cs typeface="Century Gothic"/>
                <a:sym typeface="Century Gothic"/>
              </a:defRPr>
            </a:lvl3pPr>
            <a:lvl4pPr indent="0" lvl="3" marL="0" algn="r">
              <a:spcBef>
                <a:spcPts val="0"/>
              </a:spcBef>
              <a:buNone/>
              <a:defRPr b="0" i="0" sz="1000" u="none" cap="none" strike="noStrike">
                <a:solidFill>
                  <a:srgbClr val="3F3F3F"/>
                </a:solidFill>
                <a:latin typeface="Century Gothic"/>
                <a:ea typeface="Century Gothic"/>
                <a:cs typeface="Century Gothic"/>
                <a:sym typeface="Century Gothic"/>
              </a:defRPr>
            </a:lvl4pPr>
            <a:lvl5pPr indent="0" lvl="4" marL="0" algn="r">
              <a:spcBef>
                <a:spcPts val="0"/>
              </a:spcBef>
              <a:buNone/>
              <a:defRPr b="0" i="0" sz="1000" u="none" cap="none" strike="noStrike">
                <a:solidFill>
                  <a:srgbClr val="3F3F3F"/>
                </a:solidFill>
                <a:latin typeface="Century Gothic"/>
                <a:ea typeface="Century Gothic"/>
                <a:cs typeface="Century Gothic"/>
                <a:sym typeface="Century Gothic"/>
              </a:defRPr>
            </a:lvl5pPr>
            <a:lvl6pPr indent="0" lvl="5" marL="0" algn="r">
              <a:spcBef>
                <a:spcPts val="0"/>
              </a:spcBef>
              <a:buNone/>
              <a:defRPr b="0" i="0" sz="1000" u="none" cap="none" strike="noStrike">
                <a:solidFill>
                  <a:srgbClr val="3F3F3F"/>
                </a:solidFill>
                <a:latin typeface="Century Gothic"/>
                <a:ea typeface="Century Gothic"/>
                <a:cs typeface="Century Gothic"/>
                <a:sym typeface="Century Gothic"/>
              </a:defRPr>
            </a:lvl6pPr>
            <a:lvl7pPr indent="0" lvl="6" marL="0" algn="r">
              <a:spcBef>
                <a:spcPts val="0"/>
              </a:spcBef>
              <a:buNone/>
              <a:defRPr b="0" i="0" sz="1000" u="none" cap="none" strike="noStrike">
                <a:solidFill>
                  <a:srgbClr val="3F3F3F"/>
                </a:solidFill>
                <a:latin typeface="Century Gothic"/>
                <a:ea typeface="Century Gothic"/>
                <a:cs typeface="Century Gothic"/>
                <a:sym typeface="Century Gothic"/>
              </a:defRPr>
            </a:lvl7pPr>
            <a:lvl8pPr indent="0" lvl="7" marL="0" algn="r">
              <a:spcBef>
                <a:spcPts val="0"/>
              </a:spcBef>
              <a:buNone/>
              <a:defRPr b="0" i="0" sz="1000" u="none" cap="none" strike="noStrike">
                <a:solidFill>
                  <a:srgbClr val="3F3F3F"/>
                </a:solidFill>
                <a:latin typeface="Century Gothic"/>
                <a:ea typeface="Century Gothic"/>
                <a:cs typeface="Century Gothic"/>
                <a:sym typeface="Century Gothic"/>
              </a:defRPr>
            </a:lvl8pPr>
            <a:lvl9pPr indent="0" lvl="8" marL="0" algn="r">
              <a:spcBef>
                <a:spcPts val="0"/>
              </a:spcBef>
              <a:buNone/>
              <a:defRPr b="0" i="0" sz="1000" u="none" cap="none" strike="noStrike">
                <a:solidFill>
                  <a:srgbClr val="3F3F3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94" name="Shape 94"/>
        <p:cNvGrpSpPr/>
        <p:nvPr/>
      </p:nvGrpSpPr>
      <p:grpSpPr>
        <a:xfrm>
          <a:off x="0" y="0"/>
          <a:ext cx="0" cy="0"/>
          <a:chOff x="0" y="0"/>
          <a:chExt cx="0" cy="0"/>
        </a:xfrm>
      </p:grpSpPr>
      <p:sp>
        <p:nvSpPr>
          <p:cNvPr id="95" name="Google Shape;95;p1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1"/>
          <p:cNvSpPr txBox="1"/>
          <p:nvPr>
            <p:ph idx="1" type="body"/>
          </p:nvPr>
        </p:nvSpPr>
        <p:spPr>
          <a:xfrm rot="5400000">
            <a:off x="4130040" y="-960120"/>
            <a:ext cx="3931920" cy="10058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7" name="Google Shape;97;p11"/>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1"/>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1"/>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00" name="Shape 100"/>
        <p:cNvGrpSpPr/>
        <p:nvPr/>
      </p:nvGrpSpPr>
      <p:grpSpPr>
        <a:xfrm>
          <a:off x="0" y="0"/>
          <a:ext cx="0" cy="0"/>
          <a:chOff x="0" y="0"/>
          <a:chExt cx="0" cy="0"/>
        </a:xfrm>
      </p:grpSpPr>
      <p:sp>
        <p:nvSpPr>
          <p:cNvPr id="101" name="Google Shape;101;p12"/>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2"/>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03" name="Google Shape;103;p12"/>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2"/>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2"/>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0" name="Shape 30"/>
        <p:cNvGrpSpPr/>
        <p:nvPr/>
      </p:nvGrpSpPr>
      <p:grpSpPr>
        <a:xfrm>
          <a:off x="0" y="0"/>
          <a:ext cx="0" cy="0"/>
          <a:chOff x="0" y="0"/>
          <a:chExt cx="0" cy="0"/>
        </a:xfrm>
      </p:grpSpPr>
      <p:sp>
        <p:nvSpPr>
          <p:cNvPr id="31" name="Google Shape;31;p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33" name="Google Shape;33;p3"/>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gradFill>
          <a:gsLst>
            <a:gs pos="0">
              <a:srgbClr val="E1DBC9"/>
            </a:gs>
            <a:gs pos="77000">
              <a:srgbClr val="C8C1B0"/>
            </a:gs>
            <a:gs pos="100000">
              <a:srgbClr val="C0BAAA"/>
            </a:gs>
          </a:gsLst>
          <a:lin ang="5400000" scaled="0"/>
        </a:gradFill>
      </p:bgPr>
    </p:bg>
    <p:spTree>
      <p:nvGrpSpPr>
        <p:cNvPr id="36" name="Shape 36"/>
        <p:cNvGrpSpPr/>
        <p:nvPr/>
      </p:nvGrpSpPr>
      <p:grpSpPr>
        <a:xfrm>
          <a:off x="0" y="0"/>
          <a:ext cx="0" cy="0"/>
          <a:chOff x="0" y="0"/>
          <a:chExt cx="0" cy="0"/>
        </a:xfrm>
      </p:grpSpPr>
      <p:sp>
        <p:nvSpPr>
          <p:cNvPr id="37" name="Google Shape;37;p4"/>
          <p:cNvSpPr/>
          <p:nvPr/>
        </p:nvSpPr>
        <p:spPr>
          <a:xfrm>
            <a:off x="0" y="0"/>
            <a:ext cx="12192000" cy="6858000"/>
          </a:xfrm>
          <a:prstGeom prst="rect">
            <a:avLst/>
          </a:prstGeom>
          <a:blipFill rotWithShape="1">
            <a:blip r:embed="rId2">
              <a:alphaModFix amt="45000"/>
            </a:blip>
            <a:tile algn="tl" flip="none" tx="-44450" sx="85000" ty="381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1447800"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a:off x="5135880" y="1267730"/>
            <a:ext cx="1920240" cy="73152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 name="Google Shape;41;p4"/>
          <p:cNvGrpSpPr/>
          <p:nvPr/>
        </p:nvGrpSpPr>
        <p:grpSpPr>
          <a:xfrm>
            <a:off x="5250180" y="1267730"/>
            <a:ext cx="1691640" cy="645295"/>
            <a:chOff x="5318306" y="1386268"/>
            <a:chExt cx="1567331" cy="645295"/>
          </a:xfrm>
        </p:grpSpPr>
        <p:cxnSp>
          <p:nvCxnSpPr>
            <p:cNvPr id="42" name="Google Shape;42;p4"/>
            <p:cNvCxnSpPr/>
            <p:nvPr/>
          </p:nvCxnSpPr>
          <p:spPr>
            <a:xfrm>
              <a:off x="5318306"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43" name="Google Shape;43;p4"/>
            <p:cNvCxnSpPr/>
            <p:nvPr/>
          </p:nvCxnSpPr>
          <p:spPr>
            <a:xfrm>
              <a:off x="6885637"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44" name="Google Shape;44;p4"/>
            <p:cNvCxnSpPr/>
            <p:nvPr/>
          </p:nvCxnSpPr>
          <p:spPr>
            <a:xfrm>
              <a:off x="5318306" y="2031563"/>
              <a:ext cx="1567331" cy="0"/>
            </a:xfrm>
            <a:prstGeom prst="straightConnector1">
              <a:avLst/>
            </a:prstGeom>
            <a:solidFill>
              <a:srgbClr val="262626"/>
            </a:solidFill>
            <a:ln cap="flat" cmpd="sng" w="9525">
              <a:solidFill>
                <a:schemeClr val="dk1"/>
              </a:solidFill>
              <a:prstDash val="solid"/>
              <a:miter lim="800000"/>
              <a:headEnd len="sm" w="sm" type="none"/>
              <a:tailEnd len="sm" w="sm" type="none"/>
            </a:ln>
          </p:spPr>
        </p:cxnSp>
      </p:grpSp>
      <p:sp>
        <p:nvSpPr>
          <p:cNvPr id="45" name="Google Shape;45;p4"/>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Century Gothic"/>
              <a:buNone/>
              <a:defRPr sz="7200"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
          <p:cNvSpPr txBox="1"/>
          <p:nvPr>
            <p:ph idx="1" type="body"/>
          </p:nvPr>
        </p:nvSpPr>
        <p:spPr>
          <a:xfrm>
            <a:off x="1563624" y="4682062"/>
            <a:ext cx="9070848" cy="4572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900"/>
              </a:spcBef>
              <a:spcAft>
                <a:spcPts val="0"/>
              </a:spcAft>
              <a:buSzPts val="1600"/>
              <a:buNone/>
              <a:defRPr sz="1600">
                <a:solidFill>
                  <a:schemeClr val="dk1"/>
                </a:solidFill>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47" name="Google Shape;47;p4"/>
          <p:cNvSpPr txBox="1"/>
          <p:nvPr>
            <p:ph idx="10" type="dt"/>
          </p:nvPr>
        </p:nvSpPr>
        <p:spPr>
          <a:xfrm>
            <a:off x="5321808" y="1344502"/>
            <a:ext cx="1554480" cy="53035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
          <p:cNvSpPr txBox="1"/>
          <p:nvPr>
            <p:ph idx="11" type="ftr"/>
          </p:nvPr>
        </p:nvSpPr>
        <p:spPr>
          <a:xfrm>
            <a:off x="1453553" y="5211060"/>
            <a:ext cx="5907024"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
          <p:cNvSpPr txBox="1"/>
          <p:nvPr>
            <p:ph idx="12" type="sldNum"/>
          </p:nvPr>
        </p:nvSpPr>
        <p:spPr>
          <a:xfrm>
            <a:off x="8604504" y="5211060"/>
            <a:ext cx="2112264"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0" name="Shape 50"/>
        <p:cNvGrpSpPr/>
        <p:nvPr/>
      </p:nvGrpSpPr>
      <p:grpSpPr>
        <a:xfrm>
          <a:off x="0" y="0"/>
          <a:ext cx="0" cy="0"/>
          <a:chOff x="0" y="0"/>
          <a:chExt cx="0" cy="0"/>
        </a:xfrm>
      </p:grpSpPr>
      <p:sp>
        <p:nvSpPr>
          <p:cNvPr id="51" name="Google Shape;51;p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5"/>
          <p:cNvSpPr txBox="1"/>
          <p:nvPr>
            <p:ph idx="1" type="body"/>
          </p:nvPr>
        </p:nvSpPr>
        <p:spPr>
          <a:xfrm>
            <a:off x="1066800" y="2103120"/>
            <a:ext cx="4754880" cy="374904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3" name="Google Shape;53;p5"/>
          <p:cNvSpPr txBox="1"/>
          <p:nvPr>
            <p:ph idx="2" type="body"/>
          </p:nvPr>
        </p:nvSpPr>
        <p:spPr>
          <a:xfrm>
            <a:off x="6370320" y="2103120"/>
            <a:ext cx="4754880" cy="374904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4" name="Google Shape;54;p5"/>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5"/>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7" name="Shape 57"/>
        <p:cNvGrpSpPr/>
        <p:nvPr/>
      </p:nvGrpSpPr>
      <p:grpSpPr>
        <a:xfrm>
          <a:off x="0" y="0"/>
          <a:ext cx="0" cy="0"/>
          <a:chOff x="0" y="0"/>
          <a:chExt cx="0" cy="0"/>
        </a:xfrm>
      </p:grpSpPr>
      <p:sp>
        <p:nvSpPr>
          <p:cNvPr id="58" name="Google Shape;58;p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6"/>
          <p:cNvSpPr txBox="1"/>
          <p:nvPr>
            <p:ph idx="1" type="body"/>
          </p:nvPr>
        </p:nvSpPr>
        <p:spPr>
          <a:xfrm>
            <a:off x="1069848" y="2074334"/>
            <a:ext cx="4754880" cy="6400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900"/>
              <a:buNone/>
              <a:defRPr b="0" sz="1900">
                <a:solidFill>
                  <a:schemeClr val="dk2"/>
                </a:solidFill>
                <a:latin typeface="Century Gothic"/>
                <a:ea typeface="Century Gothic"/>
                <a:cs typeface="Century Gothic"/>
                <a:sym typeface="Century Gothic"/>
              </a:defRPr>
            </a:lvl1pPr>
            <a:lvl2pPr indent="-228600" lvl="1" marL="914400" algn="l">
              <a:lnSpc>
                <a:spcPct val="100000"/>
              </a:lnSpc>
              <a:spcBef>
                <a:spcPts val="500"/>
              </a:spcBef>
              <a:spcAft>
                <a:spcPts val="0"/>
              </a:spcAft>
              <a:buSzPts val="1900"/>
              <a:buNone/>
              <a:defRPr b="1" sz="19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60" name="Google Shape;60;p6"/>
          <p:cNvSpPr txBox="1"/>
          <p:nvPr>
            <p:ph idx="2" type="body"/>
          </p:nvPr>
        </p:nvSpPr>
        <p:spPr>
          <a:xfrm>
            <a:off x="1069848" y="2755898"/>
            <a:ext cx="4754880" cy="3200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61" name="Google Shape;61;p6"/>
          <p:cNvSpPr txBox="1"/>
          <p:nvPr>
            <p:ph idx="3" type="body"/>
          </p:nvPr>
        </p:nvSpPr>
        <p:spPr>
          <a:xfrm>
            <a:off x="6373368" y="2074334"/>
            <a:ext cx="4754880" cy="6400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900"/>
              <a:buNone/>
              <a:defRPr b="0" sz="1900">
                <a:solidFill>
                  <a:schemeClr val="dk2"/>
                </a:solidFill>
              </a:defRPr>
            </a:lvl1pPr>
            <a:lvl2pPr indent="-228600" lvl="1" marL="914400" algn="l">
              <a:lnSpc>
                <a:spcPct val="100000"/>
              </a:lnSpc>
              <a:spcBef>
                <a:spcPts val="500"/>
              </a:spcBef>
              <a:spcAft>
                <a:spcPts val="0"/>
              </a:spcAft>
              <a:buSzPts val="1900"/>
              <a:buNone/>
              <a:defRPr b="1" sz="19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62" name="Google Shape;62;p6"/>
          <p:cNvSpPr txBox="1"/>
          <p:nvPr>
            <p:ph idx="4" type="body"/>
          </p:nvPr>
        </p:nvSpPr>
        <p:spPr>
          <a:xfrm>
            <a:off x="6373368" y="2756581"/>
            <a:ext cx="4754880" cy="3200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63" name="Google Shape;63;p6"/>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6"/>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6" name="Shape 66"/>
        <p:cNvGrpSpPr/>
        <p:nvPr/>
      </p:nvGrpSpPr>
      <p:grpSpPr>
        <a:xfrm>
          <a:off x="0" y="0"/>
          <a:ext cx="0" cy="0"/>
          <a:chOff x="0" y="0"/>
          <a:chExt cx="0" cy="0"/>
        </a:xfrm>
      </p:grpSpPr>
      <p:sp>
        <p:nvSpPr>
          <p:cNvPr id="67" name="Google Shape;67;p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7"/>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7"/>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7"/>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1" name="Shape 71"/>
        <p:cNvGrpSpPr/>
        <p:nvPr/>
      </p:nvGrpSpPr>
      <p:grpSpPr>
        <a:xfrm>
          <a:off x="0" y="0"/>
          <a:ext cx="0" cy="0"/>
          <a:chOff x="0" y="0"/>
          <a:chExt cx="0" cy="0"/>
        </a:xfrm>
      </p:grpSpPr>
      <p:sp>
        <p:nvSpPr>
          <p:cNvPr id="72" name="Google Shape;72;p8"/>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8"/>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8"/>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75" name="Shape 75"/>
        <p:cNvGrpSpPr/>
        <p:nvPr/>
      </p:nvGrpSpPr>
      <p:grpSpPr>
        <a:xfrm>
          <a:off x="0" y="0"/>
          <a:ext cx="0" cy="0"/>
          <a:chOff x="0" y="0"/>
          <a:chExt cx="0" cy="0"/>
        </a:xfrm>
      </p:grpSpPr>
      <p:sp>
        <p:nvSpPr>
          <p:cNvPr id="76" name="Google Shape;76;p9"/>
          <p:cNvSpPr/>
          <p:nvPr/>
        </p:nvSpPr>
        <p:spPr>
          <a:xfrm>
            <a:off x="245529" y="237744"/>
            <a:ext cx="8531352"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9"/>
          <p:cNvSpPr/>
          <p:nvPr/>
        </p:nvSpPr>
        <p:spPr>
          <a:xfrm>
            <a:off x="9020386" y="237744"/>
            <a:ext cx="2926080" cy="638251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9"/>
          <p:cNvSpPr txBox="1"/>
          <p:nvPr>
            <p:ph type="title"/>
          </p:nvPr>
        </p:nvSpPr>
        <p:spPr>
          <a:xfrm>
            <a:off x="9296400" y="607392"/>
            <a:ext cx="2430780" cy="16459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FFFFFF"/>
              </a:buClr>
              <a:buSzPts val="2800"/>
              <a:buFont typeface="Century Gothic"/>
              <a:buNone/>
              <a:defRPr b="0" sz="2800" cap="none">
                <a:solidFill>
                  <a:srgbClr val="FFFFF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9"/>
          <p:cNvSpPr txBox="1"/>
          <p:nvPr>
            <p:ph idx="1" type="body"/>
          </p:nvPr>
        </p:nvSpPr>
        <p:spPr>
          <a:xfrm>
            <a:off x="685800" y="609600"/>
            <a:ext cx="7772400" cy="5334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80" name="Google Shape;80;p9"/>
          <p:cNvSpPr txBox="1"/>
          <p:nvPr>
            <p:ph idx="2" type="body"/>
          </p:nvPr>
        </p:nvSpPr>
        <p:spPr>
          <a:xfrm>
            <a:off x="9296400" y="2286000"/>
            <a:ext cx="2430780" cy="35052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800"/>
              </a:spcBef>
              <a:spcAft>
                <a:spcPts val="0"/>
              </a:spcAft>
              <a:buSzPts val="1400"/>
              <a:buNone/>
              <a:defRPr sz="1400">
                <a:solidFill>
                  <a:srgbClr val="FFFFFF"/>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81" name="Google Shape;81;p9"/>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9"/>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9"/>
          <p:cNvSpPr txBox="1"/>
          <p:nvPr>
            <p:ph idx="12" type="sldNum"/>
          </p:nvPr>
        </p:nvSpPr>
        <p:spPr>
          <a:xfrm>
            <a:off x="10393677" y="622300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00" u="none" cap="none" strike="noStrike">
                <a:solidFill>
                  <a:srgbClr val="FFFFFF"/>
                </a:solidFill>
                <a:latin typeface="Century Gothic"/>
                <a:ea typeface="Century Gothic"/>
                <a:cs typeface="Century Gothic"/>
                <a:sym typeface="Century Gothic"/>
              </a:defRPr>
            </a:lvl1pPr>
            <a:lvl2pPr indent="0" lvl="1" marL="0" algn="r">
              <a:spcBef>
                <a:spcPts val="0"/>
              </a:spcBef>
              <a:buNone/>
              <a:defRPr b="0" i="0" sz="1000" u="none" cap="none" strike="noStrike">
                <a:solidFill>
                  <a:srgbClr val="FFFFFF"/>
                </a:solidFill>
                <a:latin typeface="Century Gothic"/>
                <a:ea typeface="Century Gothic"/>
                <a:cs typeface="Century Gothic"/>
                <a:sym typeface="Century Gothic"/>
              </a:defRPr>
            </a:lvl2pPr>
            <a:lvl3pPr indent="0" lvl="2" marL="0" algn="r">
              <a:spcBef>
                <a:spcPts val="0"/>
              </a:spcBef>
              <a:buNone/>
              <a:defRPr b="0" i="0" sz="1000" u="none" cap="none" strike="noStrike">
                <a:solidFill>
                  <a:srgbClr val="FFFFFF"/>
                </a:solidFill>
                <a:latin typeface="Century Gothic"/>
                <a:ea typeface="Century Gothic"/>
                <a:cs typeface="Century Gothic"/>
                <a:sym typeface="Century Gothic"/>
              </a:defRPr>
            </a:lvl3pPr>
            <a:lvl4pPr indent="0" lvl="3" marL="0" algn="r">
              <a:spcBef>
                <a:spcPts val="0"/>
              </a:spcBef>
              <a:buNone/>
              <a:defRPr b="0" i="0" sz="1000" u="none" cap="none" strike="noStrike">
                <a:solidFill>
                  <a:srgbClr val="FFFFFF"/>
                </a:solidFill>
                <a:latin typeface="Century Gothic"/>
                <a:ea typeface="Century Gothic"/>
                <a:cs typeface="Century Gothic"/>
                <a:sym typeface="Century Gothic"/>
              </a:defRPr>
            </a:lvl4pPr>
            <a:lvl5pPr indent="0" lvl="4" marL="0" algn="r">
              <a:spcBef>
                <a:spcPts val="0"/>
              </a:spcBef>
              <a:buNone/>
              <a:defRPr b="0" i="0" sz="1000" u="none" cap="none" strike="noStrike">
                <a:solidFill>
                  <a:srgbClr val="FFFFFF"/>
                </a:solidFill>
                <a:latin typeface="Century Gothic"/>
                <a:ea typeface="Century Gothic"/>
                <a:cs typeface="Century Gothic"/>
                <a:sym typeface="Century Gothic"/>
              </a:defRPr>
            </a:lvl5pPr>
            <a:lvl6pPr indent="0" lvl="5" marL="0" algn="r">
              <a:spcBef>
                <a:spcPts val="0"/>
              </a:spcBef>
              <a:buNone/>
              <a:defRPr b="0" i="0" sz="1000" u="none" cap="none" strike="noStrike">
                <a:solidFill>
                  <a:srgbClr val="FFFFFF"/>
                </a:solidFill>
                <a:latin typeface="Century Gothic"/>
                <a:ea typeface="Century Gothic"/>
                <a:cs typeface="Century Gothic"/>
                <a:sym typeface="Century Gothic"/>
              </a:defRPr>
            </a:lvl6pPr>
            <a:lvl7pPr indent="0" lvl="6" marL="0" algn="r">
              <a:spcBef>
                <a:spcPts val="0"/>
              </a:spcBef>
              <a:buNone/>
              <a:defRPr b="0" i="0" sz="1000" u="none" cap="none" strike="noStrike">
                <a:solidFill>
                  <a:srgbClr val="FFFFFF"/>
                </a:solidFill>
                <a:latin typeface="Century Gothic"/>
                <a:ea typeface="Century Gothic"/>
                <a:cs typeface="Century Gothic"/>
                <a:sym typeface="Century Gothic"/>
              </a:defRPr>
            </a:lvl7pPr>
            <a:lvl8pPr indent="0" lvl="7" marL="0" algn="r">
              <a:spcBef>
                <a:spcPts val="0"/>
              </a:spcBef>
              <a:buNone/>
              <a:defRPr b="0" i="0" sz="1000" u="none" cap="none" strike="noStrike">
                <a:solidFill>
                  <a:srgbClr val="FFFFFF"/>
                </a:solidFill>
                <a:latin typeface="Century Gothic"/>
                <a:ea typeface="Century Gothic"/>
                <a:cs typeface="Century Gothic"/>
                <a:sym typeface="Century Gothic"/>
              </a:defRPr>
            </a:lvl8pPr>
            <a:lvl9pPr indent="0" lvl="8" marL="0" algn="r">
              <a:spcBef>
                <a:spcPts val="0"/>
              </a:spcBef>
              <a:buNone/>
              <a:defRPr b="0" i="0" sz="1000" u="none" cap="none" strike="noStrike">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9"/>
          <p:cNvSpPr/>
          <p:nvPr/>
        </p:nvSpPr>
        <p:spPr>
          <a:xfrm>
            <a:off x="9157546" y="374904"/>
            <a:ext cx="2651760" cy="6108192"/>
          </a:xfrm>
          <a:prstGeom prst="rect">
            <a:avLst/>
          </a:prstGeom>
          <a:noFill/>
          <a:ln cap="sq" cmpd="sng" w="9525">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85" name="Shape 85"/>
        <p:cNvGrpSpPr/>
        <p:nvPr/>
      </p:nvGrpSpPr>
      <p:grpSpPr>
        <a:xfrm>
          <a:off x="0" y="0"/>
          <a:ext cx="0" cy="0"/>
          <a:chOff x="0" y="0"/>
          <a:chExt cx="0" cy="0"/>
        </a:xfrm>
      </p:grpSpPr>
      <p:sp>
        <p:nvSpPr>
          <p:cNvPr id="86" name="Google Shape;86;p10"/>
          <p:cNvSpPr/>
          <p:nvPr/>
        </p:nvSpPr>
        <p:spPr>
          <a:xfrm>
            <a:off x="9020386" y="237744"/>
            <a:ext cx="2926080" cy="638251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0"/>
          <p:cNvSpPr txBox="1"/>
          <p:nvPr>
            <p:ph type="title"/>
          </p:nvPr>
        </p:nvSpPr>
        <p:spPr>
          <a:xfrm>
            <a:off x="9296400" y="603504"/>
            <a:ext cx="2432304" cy="16459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FFFFFF"/>
              </a:buClr>
              <a:buSzPts val="2800"/>
              <a:buFont typeface="Century Gothic"/>
              <a:buNone/>
              <a:defRPr b="0" sz="2800">
                <a:solidFill>
                  <a:srgbClr val="FFFFF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0"/>
          <p:cNvSpPr/>
          <p:nvPr>
            <p:ph idx="2" type="pic"/>
          </p:nvPr>
        </p:nvSpPr>
        <p:spPr>
          <a:xfrm>
            <a:off x="228599" y="237744"/>
            <a:ext cx="8531352" cy="6382512"/>
          </a:xfrm>
          <a:prstGeom prst="rect">
            <a:avLst/>
          </a:prstGeom>
          <a:solidFill>
            <a:srgbClr val="76CEEF"/>
          </a:solidFill>
          <a:ln>
            <a:noFill/>
          </a:ln>
        </p:spPr>
        <p:txBody>
          <a:bodyPr anchorCtr="0" anchor="t" bIns="45700" lIns="91425" spcFirstLastPara="1" rIns="91425" wrap="square" tIns="45700">
            <a:noAutofit/>
          </a:bodyPr>
          <a:lstStyle>
            <a:lvl1pPr lvl="0" marR="0" rtl="0" algn="l">
              <a:lnSpc>
                <a:spcPct val="100000"/>
              </a:lnSpc>
              <a:spcBef>
                <a:spcPts val="900"/>
              </a:spcBef>
              <a:spcAft>
                <a:spcPts val="0"/>
              </a:spcAft>
              <a:buClr>
                <a:srgbClr val="262626"/>
              </a:buClr>
              <a:buSzPts val="3200"/>
              <a:buFont typeface="Garamond"/>
              <a:buNone/>
              <a:defRPr b="0" i="0" sz="32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500"/>
              </a:spcBef>
              <a:spcAft>
                <a:spcPts val="0"/>
              </a:spcAft>
              <a:buClr>
                <a:srgbClr val="262626"/>
              </a:buClr>
              <a:buSzPts val="2800"/>
              <a:buFont typeface="Garamond"/>
              <a:buNone/>
              <a:defRPr b="0" i="0" sz="2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500"/>
              </a:spcBef>
              <a:spcAft>
                <a:spcPts val="0"/>
              </a:spcAft>
              <a:buClr>
                <a:srgbClr val="262626"/>
              </a:buClr>
              <a:buSzPts val="2400"/>
              <a:buFont typeface="Garamond"/>
              <a:buNone/>
              <a:defRPr b="0" i="0" sz="2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Century Gothic"/>
                <a:ea typeface="Century Gothic"/>
                <a:cs typeface="Century Gothic"/>
                <a:sym typeface="Century Gothic"/>
              </a:defRPr>
            </a:lvl9pPr>
          </a:lstStyle>
          <a:p/>
        </p:txBody>
      </p:sp>
      <p:sp>
        <p:nvSpPr>
          <p:cNvPr id="89" name="Google Shape;89;p10"/>
          <p:cNvSpPr txBox="1"/>
          <p:nvPr>
            <p:ph idx="1" type="body"/>
          </p:nvPr>
        </p:nvSpPr>
        <p:spPr>
          <a:xfrm>
            <a:off x="9296400" y="2286000"/>
            <a:ext cx="2432304" cy="3502152"/>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800"/>
              </a:spcBef>
              <a:spcAft>
                <a:spcPts val="0"/>
              </a:spcAft>
              <a:buSzPts val="1400"/>
              <a:buNone/>
              <a:defRPr sz="1400">
                <a:solidFill>
                  <a:srgbClr val="FFFFFF"/>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90" name="Google Shape;90;p10"/>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0"/>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1000">
                <a:solidFill>
                  <a:srgbClr val="FFFFFF"/>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0"/>
          <p:cNvSpPr txBox="1"/>
          <p:nvPr>
            <p:ph idx="12" type="sldNum"/>
          </p:nvPr>
        </p:nvSpPr>
        <p:spPr>
          <a:xfrm>
            <a:off x="10396728" y="6227064"/>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00" u="none" cap="none" strike="noStrike">
                <a:solidFill>
                  <a:srgbClr val="FFFFFF"/>
                </a:solidFill>
                <a:latin typeface="Century Gothic"/>
                <a:ea typeface="Century Gothic"/>
                <a:cs typeface="Century Gothic"/>
                <a:sym typeface="Century Gothic"/>
              </a:defRPr>
            </a:lvl1pPr>
            <a:lvl2pPr indent="0" lvl="1" marL="0" algn="r">
              <a:spcBef>
                <a:spcPts val="0"/>
              </a:spcBef>
              <a:buNone/>
              <a:defRPr b="0" i="0" sz="1000" u="none" cap="none" strike="noStrike">
                <a:solidFill>
                  <a:srgbClr val="FFFFFF"/>
                </a:solidFill>
                <a:latin typeface="Century Gothic"/>
                <a:ea typeface="Century Gothic"/>
                <a:cs typeface="Century Gothic"/>
                <a:sym typeface="Century Gothic"/>
              </a:defRPr>
            </a:lvl2pPr>
            <a:lvl3pPr indent="0" lvl="2" marL="0" algn="r">
              <a:spcBef>
                <a:spcPts val="0"/>
              </a:spcBef>
              <a:buNone/>
              <a:defRPr b="0" i="0" sz="1000" u="none" cap="none" strike="noStrike">
                <a:solidFill>
                  <a:srgbClr val="FFFFFF"/>
                </a:solidFill>
                <a:latin typeface="Century Gothic"/>
                <a:ea typeface="Century Gothic"/>
                <a:cs typeface="Century Gothic"/>
                <a:sym typeface="Century Gothic"/>
              </a:defRPr>
            </a:lvl3pPr>
            <a:lvl4pPr indent="0" lvl="3" marL="0" algn="r">
              <a:spcBef>
                <a:spcPts val="0"/>
              </a:spcBef>
              <a:buNone/>
              <a:defRPr b="0" i="0" sz="1000" u="none" cap="none" strike="noStrike">
                <a:solidFill>
                  <a:srgbClr val="FFFFFF"/>
                </a:solidFill>
                <a:latin typeface="Century Gothic"/>
                <a:ea typeface="Century Gothic"/>
                <a:cs typeface="Century Gothic"/>
                <a:sym typeface="Century Gothic"/>
              </a:defRPr>
            </a:lvl4pPr>
            <a:lvl5pPr indent="0" lvl="4" marL="0" algn="r">
              <a:spcBef>
                <a:spcPts val="0"/>
              </a:spcBef>
              <a:buNone/>
              <a:defRPr b="0" i="0" sz="1000" u="none" cap="none" strike="noStrike">
                <a:solidFill>
                  <a:srgbClr val="FFFFFF"/>
                </a:solidFill>
                <a:latin typeface="Century Gothic"/>
                <a:ea typeface="Century Gothic"/>
                <a:cs typeface="Century Gothic"/>
                <a:sym typeface="Century Gothic"/>
              </a:defRPr>
            </a:lvl5pPr>
            <a:lvl6pPr indent="0" lvl="5" marL="0" algn="r">
              <a:spcBef>
                <a:spcPts val="0"/>
              </a:spcBef>
              <a:buNone/>
              <a:defRPr b="0" i="0" sz="1000" u="none" cap="none" strike="noStrike">
                <a:solidFill>
                  <a:srgbClr val="FFFFFF"/>
                </a:solidFill>
                <a:latin typeface="Century Gothic"/>
                <a:ea typeface="Century Gothic"/>
                <a:cs typeface="Century Gothic"/>
                <a:sym typeface="Century Gothic"/>
              </a:defRPr>
            </a:lvl6pPr>
            <a:lvl7pPr indent="0" lvl="6" marL="0" algn="r">
              <a:spcBef>
                <a:spcPts val="0"/>
              </a:spcBef>
              <a:buNone/>
              <a:defRPr b="0" i="0" sz="1000" u="none" cap="none" strike="noStrike">
                <a:solidFill>
                  <a:srgbClr val="FFFFFF"/>
                </a:solidFill>
                <a:latin typeface="Century Gothic"/>
                <a:ea typeface="Century Gothic"/>
                <a:cs typeface="Century Gothic"/>
                <a:sym typeface="Century Gothic"/>
              </a:defRPr>
            </a:lvl7pPr>
            <a:lvl8pPr indent="0" lvl="7" marL="0" algn="r">
              <a:spcBef>
                <a:spcPts val="0"/>
              </a:spcBef>
              <a:buNone/>
              <a:defRPr b="0" i="0" sz="1000" u="none" cap="none" strike="noStrike">
                <a:solidFill>
                  <a:srgbClr val="FFFFFF"/>
                </a:solidFill>
                <a:latin typeface="Century Gothic"/>
                <a:ea typeface="Century Gothic"/>
                <a:cs typeface="Century Gothic"/>
                <a:sym typeface="Century Gothic"/>
              </a:defRPr>
            </a:lvl8pPr>
            <a:lvl9pPr indent="0" lvl="8" marL="0" algn="r">
              <a:spcBef>
                <a:spcPts val="0"/>
              </a:spcBef>
              <a:buNone/>
              <a:defRPr b="0" i="0" sz="1000" u="none" cap="none" strike="noStrike">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93" name="Google Shape;93;p10"/>
          <p:cNvSpPr/>
          <p:nvPr/>
        </p:nvSpPr>
        <p:spPr>
          <a:xfrm>
            <a:off x="9157546" y="374904"/>
            <a:ext cx="2651760" cy="6108192"/>
          </a:xfrm>
          <a:prstGeom prst="rect">
            <a:avLst/>
          </a:prstGeom>
          <a:noFill/>
          <a:ln cap="sq" cmpd="sng" w="9525">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234696" y="237744"/>
            <a:ext cx="11722608"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262626"/>
              </a:buClr>
              <a:buSzPts val="4800"/>
              <a:buFont typeface="Century Gothic"/>
              <a:buNone/>
              <a:defRPr b="0" i="0" sz="4800" u="none" cap="none" strike="noStrike">
                <a:solidFill>
                  <a:srgbClr val="262626"/>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Century Gothic"/>
                <a:ea typeface="Century Gothic"/>
                <a:cs typeface="Century Gothic"/>
                <a:sym typeface="Century Gothic"/>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Century Gothic"/>
                <a:ea typeface="Century Gothic"/>
                <a:cs typeface="Century Gothic"/>
                <a:sym typeface="Century Gothic"/>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9pPr>
          </a:lstStyle>
          <a:p/>
        </p:txBody>
      </p:sp>
      <p:sp>
        <p:nvSpPr>
          <p:cNvPr id="13" name="Google Shape;13;p1"/>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3F3F3F"/>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4" name="Google Shape;14;p1"/>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3F3F3F"/>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5" name="Google Shape;15;p1"/>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00" u="none" cap="none" strike="noStrike">
                <a:solidFill>
                  <a:srgbClr val="3F3F3F"/>
                </a:solidFill>
                <a:latin typeface="Century Gothic"/>
                <a:ea typeface="Century Gothic"/>
                <a:cs typeface="Century Gothic"/>
                <a:sym typeface="Century Gothic"/>
              </a:defRPr>
            </a:lvl1pPr>
            <a:lvl2pPr indent="0" lvl="1" marL="0" marR="0" rtl="0" algn="r">
              <a:spcBef>
                <a:spcPts val="0"/>
              </a:spcBef>
              <a:buNone/>
              <a:defRPr b="0" i="0" sz="1000" u="none" cap="none" strike="noStrike">
                <a:solidFill>
                  <a:srgbClr val="3F3F3F"/>
                </a:solidFill>
                <a:latin typeface="Century Gothic"/>
                <a:ea typeface="Century Gothic"/>
                <a:cs typeface="Century Gothic"/>
                <a:sym typeface="Century Gothic"/>
              </a:defRPr>
            </a:lvl2pPr>
            <a:lvl3pPr indent="0" lvl="2" marL="0" marR="0" rtl="0" algn="r">
              <a:spcBef>
                <a:spcPts val="0"/>
              </a:spcBef>
              <a:buNone/>
              <a:defRPr b="0" i="0" sz="1000" u="none" cap="none" strike="noStrike">
                <a:solidFill>
                  <a:srgbClr val="3F3F3F"/>
                </a:solidFill>
                <a:latin typeface="Century Gothic"/>
                <a:ea typeface="Century Gothic"/>
                <a:cs typeface="Century Gothic"/>
                <a:sym typeface="Century Gothic"/>
              </a:defRPr>
            </a:lvl3pPr>
            <a:lvl4pPr indent="0" lvl="3" marL="0" marR="0" rtl="0" algn="r">
              <a:spcBef>
                <a:spcPts val="0"/>
              </a:spcBef>
              <a:buNone/>
              <a:defRPr b="0" i="0" sz="1000" u="none" cap="none" strike="noStrike">
                <a:solidFill>
                  <a:srgbClr val="3F3F3F"/>
                </a:solidFill>
                <a:latin typeface="Century Gothic"/>
                <a:ea typeface="Century Gothic"/>
                <a:cs typeface="Century Gothic"/>
                <a:sym typeface="Century Gothic"/>
              </a:defRPr>
            </a:lvl4pPr>
            <a:lvl5pPr indent="0" lvl="4" marL="0" marR="0" rtl="0" algn="r">
              <a:spcBef>
                <a:spcPts val="0"/>
              </a:spcBef>
              <a:buNone/>
              <a:defRPr b="0" i="0" sz="1000" u="none" cap="none" strike="noStrike">
                <a:solidFill>
                  <a:srgbClr val="3F3F3F"/>
                </a:solidFill>
                <a:latin typeface="Century Gothic"/>
                <a:ea typeface="Century Gothic"/>
                <a:cs typeface="Century Gothic"/>
                <a:sym typeface="Century Gothic"/>
              </a:defRPr>
            </a:lvl5pPr>
            <a:lvl6pPr indent="0" lvl="5" marL="0" marR="0" rtl="0" algn="r">
              <a:spcBef>
                <a:spcPts val="0"/>
              </a:spcBef>
              <a:buNone/>
              <a:defRPr b="0" i="0" sz="1000" u="none" cap="none" strike="noStrike">
                <a:solidFill>
                  <a:srgbClr val="3F3F3F"/>
                </a:solidFill>
                <a:latin typeface="Century Gothic"/>
                <a:ea typeface="Century Gothic"/>
                <a:cs typeface="Century Gothic"/>
                <a:sym typeface="Century Gothic"/>
              </a:defRPr>
            </a:lvl6pPr>
            <a:lvl7pPr indent="0" lvl="6" marL="0" marR="0" rtl="0" algn="r">
              <a:spcBef>
                <a:spcPts val="0"/>
              </a:spcBef>
              <a:buNone/>
              <a:defRPr b="0" i="0" sz="1000" u="none" cap="none" strike="noStrike">
                <a:solidFill>
                  <a:srgbClr val="3F3F3F"/>
                </a:solidFill>
                <a:latin typeface="Century Gothic"/>
                <a:ea typeface="Century Gothic"/>
                <a:cs typeface="Century Gothic"/>
                <a:sym typeface="Century Gothic"/>
              </a:defRPr>
            </a:lvl7pPr>
            <a:lvl8pPr indent="0" lvl="7" marL="0" marR="0" rtl="0" algn="r">
              <a:spcBef>
                <a:spcPts val="0"/>
              </a:spcBef>
              <a:buNone/>
              <a:defRPr b="0" i="0" sz="1000" u="none" cap="none" strike="noStrike">
                <a:solidFill>
                  <a:srgbClr val="3F3F3F"/>
                </a:solidFill>
                <a:latin typeface="Century Gothic"/>
                <a:ea typeface="Century Gothic"/>
                <a:cs typeface="Century Gothic"/>
                <a:sym typeface="Century Gothic"/>
              </a:defRPr>
            </a:lvl8pPr>
            <a:lvl9pPr indent="0" lvl="8" marL="0" marR="0" rtl="0" algn="r">
              <a:spcBef>
                <a:spcPts val="0"/>
              </a:spcBef>
              <a:buNone/>
              <a:defRPr b="0" i="0" sz="1000" u="none" cap="none" strike="noStrike">
                <a:solidFill>
                  <a:srgbClr val="3F3F3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10.jpg"/><Relationship Id="rId6"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3"/>
          <p:cNvSpPr txBox="1"/>
          <p:nvPr>
            <p:ph type="ctrTitle"/>
          </p:nvPr>
        </p:nvSpPr>
        <p:spPr>
          <a:xfrm>
            <a:off x="1505500" y="1615675"/>
            <a:ext cx="4799400" cy="3957300"/>
          </a:xfrm>
          <a:prstGeom prst="rect">
            <a:avLst/>
          </a:prstGeom>
          <a:noFill/>
          <a:ln>
            <a:noFill/>
          </a:ln>
        </p:spPr>
        <p:txBody>
          <a:bodyPr anchorCtr="0" anchor="ctr" bIns="45700" lIns="91425" spcFirstLastPara="1" rIns="91425" wrap="square" tIns="45700">
            <a:noAutofit/>
          </a:bodyPr>
          <a:lstStyle/>
          <a:p>
            <a:pPr indent="0" lvl="0" marL="0" rtl="0" algn="ctr">
              <a:lnSpc>
                <a:spcPct val="83000"/>
              </a:lnSpc>
              <a:spcBef>
                <a:spcPts val="0"/>
              </a:spcBef>
              <a:spcAft>
                <a:spcPts val="0"/>
              </a:spcAft>
              <a:buClr>
                <a:srgbClr val="262626"/>
              </a:buClr>
              <a:buSzPts val="3600"/>
              <a:buFont typeface="Century Gothic"/>
              <a:buNone/>
            </a:pPr>
            <a:r>
              <a:rPr lang="en-US" sz="3600"/>
              <a:t>GOODWILL INDUSTRIES - KNOXVILLE, INC.</a:t>
            </a:r>
            <a:endParaRPr sz="3600"/>
          </a:p>
          <a:p>
            <a:pPr indent="0" lvl="0" marL="0" rtl="0" algn="ctr">
              <a:lnSpc>
                <a:spcPct val="83000"/>
              </a:lnSpc>
              <a:spcBef>
                <a:spcPts val="0"/>
              </a:spcBef>
              <a:spcAft>
                <a:spcPts val="0"/>
              </a:spcAft>
              <a:buClr>
                <a:srgbClr val="262626"/>
              </a:buClr>
              <a:buSzPts val="1800"/>
              <a:buFont typeface="Century Gothic"/>
              <a:buNone/>
            </a:pPr>
            <a:r>
              <a:t/>
            </a:r>
            <a:endParaRPr sz="1800"/>
          </a:p>
          <a:p>
            <a:pPr indent="0" lvl="0" marL="0" rtl="0" algn="ctr">
              <a:lnSpc>
                <a:spcPct val="83000"/>
              </a:lnSpc>
              <a:spcBef>
                <a:spcPts val="0"/>
              </a:spcBef>
              <a:spcAft>
                <a:spcPts val="0"/>
              </a:spcAft>
              <a:buClr>
                <a:srgbClr val="262626"/>
              </a:buClr>
              <a:buSzPts val="1800"/>
              <a:buFont typeface="Century Gothic"/>
              <a:buNone/>
            </a:pPr>
            <a:r>
              <a:rPr lang="en-US" sz="1800"/>
              <a:t>WORKFORCE DEVELOPMENT </a:t>
            </a:r>
            <a:endParaRPr/>
          </a:p>
          <a:p>
            <a:pPr indent="0" lvl="0" marL="0" rtl="0" algn="ctr">
              <a:lnSpc>
                <a:spcPct val="83000"/>
              </a:lnSpc>
              <a:spcBef>
                <a:spcPts val="0"/>
              </a:spcBef>
              <a:spcAft>
                <a:spcPts val="0"/>
              </a:spcAft>
              <a:buClr>
                <a:srgbClr val="262626"/>
              </a:buClr>
              <a:buSzPts val="1800"/>
              <a:buFont typeface="Century Gothic"/>
              <a:buNone/>
            </a:pPr>
            <a:r>
              <a:rPr lang="en-US" sz="1800"/>
              <a:t>AYOKA HUFF-JOHNSON</a:t>
            </a:r>
            <a:endParaRPr/>
          </a:p>
        </p:txBody>
      </p:sp>
      <p:sp>
        <p:nvSpPr>
          <p:cNvPr id="112" name="Google Shape;112;p13"/>
          <p:cNvSpPr txBox="1"/>
          <p:nvPr>
            <p:ph idx="1" type="subTitle"/>
          </p:nvPr>
        </p:nvSpPr>
        <p:spPr>
          <a:xfrm>
            <a:off x="6201175" y="2371950"/>
            <a:ext cx="4628100" cy="29955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600"/>
              <a:buNone/>
            </a:pPr>
            <a:r>
              <a:rPr lang="en-US" sz="3600"/>
              <a:t>AMERICAN JOB CENTER, </a:t>
            </a:r>
            <a:endParaRPr/>
          </a:p>
          <a:p>
            <a:pPr indent="0" lvl="0" marL="0" rtl="0" algn="ctr">
              <a:lnSpc>
                <a:spcPct val="100000"/>
              </a:lnSpc>
              <a:spcBef>
                <a:spcPts val="0"/>
              </a:spcBef>
              <a:spcAft>
                <a:spcPts val="0"/>
              </a:spcAft>
              <a:buSzPts val="3600"/>
              <a:buNone/>
            </a:pPr>
            <a:r>
              <a:rPr lang="en-US" sz="3600"/>
              <a:t>EAST TN LWDA</a:t>
            </a:r>
            <a:endParaRPr sz="3600"/>
          </a:p>
          <a:p>
            <a:pPr indent="0" lvl="0" marL="0" rtl="0" algn="ctr">
              <a:lnSpc>
                <a:spcPct val="100000"/>
              </a:lnSpc>
              <a:spcBef>
                <a:spcPts val="0"/>
              </a:spcBef>
              <a:spcAft>
                <a:spcPts val="0"/>
              </a:spcAft>
              <a:buSzPts val="1600"/>
              <a:buNone/>
            </a:pPr>
            <a:r>
              <a:t/>
            </a:r>
            <a:endParaRPr/>
          </a:p>
          <a:p>
            <a:pPr indent="0" lvl="0" marL="0" rtl="0" algn="ctr">
              <a:lnSpc>
                <a:spcPct val="100000"/>
              </a:lnSpc>
              <a:spcBef>
                <a:spcPts val="0"/>
              </a:spcBef>
              <a:spcAft>
                <a:spcPts val="0"/>
              </a:spcAft>
              <a:buSzPts val="1600"/>
              <a:buNone/>
            </a:pPr>
            <a:r>
              <a:rPr lang="en-US"/>
              <a:t>ONE STOP OPERATIONS</a:t>
            </a:r>
            <a:endParaRPr/>
          </a:p>
          <a:p>
            <a:pPr indent="0" lvl="0" marL="0" rtl="0" algn="ctr">
              <a:lnSpc>
                <a:spcPct val="100000"/>
              </a:lnSpc>
              <a:spcBef>
                <a:spcPts val="0"/>
              </a:spcBef>
              <a:spcAft>
                <a:spcPts val="0"/>
              </a:spcAft>
              <a:buSzPts val="1600"/>
              <a:buNone/>
            </a:pPr>
            <a:r>
              <a:rPr lang="en-US"/>
              <a:t>JENNIFER EPPLEY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2"/>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4800"/>
              <a:buFont typeface="Century Gothic"/>
              <a:buNone/>
            </a:pPr>
            <a:r>
              <a:rPr lang="en-US"/>
              <a:t>Good Jobs, Great Careers</a:t>
            </a:r>
            <a:endParaRPr/>
          </a:p>
        </p:txBody>
      </p:sp>
      <p:sp>
        <p:nvSpPr>
          <p:cNvPr id="182" name="Google Shape;182;p22"/>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200"/>
              <a:buNone/>
            </a:pPr>
            <a:r>
              <a:rPr lang="en-US" sz="3200"/>
              <a:t>Grant-funded program from Walmart dedicated to the advancement of incumbent workers in service sector industries.</a:t>
            </a:r>
            <a:endParaRPr/>
          </a:p>
          <a:p>
            <a:pPr indent="0" lvl="0" marL="0" rtl="0" algn="ctr">
              <a:lnSpc>
                <a:spcPct val="100000"/>
              </a:lnSpc>
              <a:spcBef>
                <a:spcPts val="900"/>
              </a:spcBef>
              <a:spcAft>
                <a:spcPts val="0"/>
              </a:spcAft>
              <a:buSzPts val="3200"/>
              <a:buNone/>
            </a:pPr>
            <a:r>
              <a:t/>
            </a:r>
            <a:endParaRPr sz="3200"/>
          </a:p>
        </p:txBody>
      </p:sp>
      <p:pic>
        <p:nvPicPr>
          <p:cNvPr descr="Q:\Grant Proposals for Review\Walmart Foundation\Marketing Materials\Proposed marketing items\Good Jobs. Great Careers. Final2.png" id="183" name="Google Shape;183;p22"/>
          <p:cNvPicPr preferRelativeResize="0"/>
          <p:nvPr/>
        </p:nvPicPr>
        <p:blipFill rotWithShape="1">
          <a:blip r:embed="rId3">
            <a:alphaModFix/>
          </a:blip>
          <a:srcRect b="0" l="0" r="0" t="0"/>
          <a:stretch/>
        </p:blipFill>
        <p:spPr>
          <a:xfrm>
            <a:off x="3466532" y="3616657"/>
            <a:ext cx="5581934" cy="30570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4800"/>
              <a:buFont typeface="Century Gothic"/>
              <a:buNone/>
            </a:pPr>
            <a:r>
              <a:rPr lang="en-US"/>
              <a:t>Good Jobs, Great Careers</a:t>
            </a:r>
            <a:endParaRPr/>
          </a:p>
        </p:txBody>
      </p:sp>
      <p:sp>
        <p:nvSpPr>
          <p:cNvPr id="190" name="Google Shape;190;p23"/>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600"/>
              <a:buNone/>
            </a:pPr>
            <a:r>
              <a:rPr lang="en-US" sz="3600"/>
              <a:t>Provides additional career counseling, employer connections, and support services that can assist SNAP E&amp;T and WIOA Title I Services to achieve desired outcomes.</a:t>
            </a:r>
            <a:endParaRPr sz="3600"/>
          </a:p>
        </p:txBody>
      </p:sp>
      <p:pic>
        <p:nvPicPr>
          <p:cNvPr descr="Q:\Grant Proposals for Review\Walmart Foundation\Marketing Materials\Proposed marketing items\Good Jobs. Great Careers. Final2.png" id="191" name="Google Shape;191;p23"/>
          <p:cNvPicPr preferRelativeResize="0"/>
          <p:nvPr/>
        </p:nvPicPr>
        <p:blipFill rotWithShape="1">
          <a:blip r:embed="rId3">
            <a:alphaModFix/>
          </a:blip>
          <a:srcRect b="0" l="0" r="0" t="0"/>
          <a:stretch/>
        </p:blipFill>
        <p:spPr>
          <a:xfrm>
            <a:off x="4026088" y="4462818"/>
            <a:ext cx="4435523" cy="22518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4800"/>
              <a:buFont typeface="Century Gothic"/>
              <a:buNone/>
            </a:pPr>
            <a:r>
              <a:rPr lang="en-US"/>
              <a:t>Impact</a:t>
            </a:r>
            <a:endParaRPr/>
          </a:p>
        </p:txBody>
      </p:sp>
      <p:sp>
        <p:nvSpPr>
          <p:cNvPr id="198" name="Google Shape;198;p24"/>
          <p:cNvSpPr txBox="1"/>
          <p:nvPr>
            <p:ph idx="1" type="body"/>
          </p:nvPr>
        </p:nvSpPr>
        <p:spPr>
          <a:xfrm>
            <a:off x="1066800" y="2103119"/>
            <a:ext cx="10058400" cy="40247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200"/>
              <a:buNone/>
            </a:pPr>
            <a:r>
              <a:rPr lang="en-US" sz="3200"/>
              <a:t>Career path with immediate increase in earnings</a:t>
            </a:r>
            <a:endParaRPr/>
          </a:p>
          <a:p>
            <a:pPr indent="0" lvl="0" marL="0" rtl="0" algn="l">
              <a:lnSpc>
                <a:spcPct val="90000"/>
              </a:lnSpc>
              <a:spcBef>
                <a:spcPts val="900"/>
              </a:spcBef>
              <a:spcAft>
                <a:spcPts val="0"/>
              </a:spcAft>
              <a:buSzPts val="3200"/>
              <a:buNone/>
            </a:pPr>
            <a:r>
              <a:rPr lang="en-US" sz="3200"/>
              <a:t>Development of workability skills and habits</a:t>
            </a:r>
            <a:endParaRPr/>
          </a:p>
          <a:p>
            <a:pPr indent="0" lvl="0" marL="0" rtl="0" algn="l">
              <a:lnSpc>
                <a:spcPct val="90000"/>
              </a:lnSpc>
              <a:spcBef>
                <a:spcPts val="900"/>
              </a:spcBef>
              <a:spcAft>
                <a:spcPts val="0"/>
              </a:spcAft>
              <a:buSzPts val="3200"/>
              <a:buNone/>
            </a:pPr>
            <a:r>
              <a:rPr lang="en-US" sz="3200"/>
              <a:t>Exposure/Connection to in-field employers leading to development of professional network</a:t>
            </a:r>
            <a:endParaRPr/>
          </a:p>
          <a:p>
            <a:pPr indent="0" lvl="0" marL="0" rtl="0" algn="l">
              <a:lnSpc>
                <a:spcPct val="90000"/>
              </a:lnSpc>
              <a:spcBef>
                <a:spcPts val="900"/>
              </a:spcBef>
              <a:spcAft>
                <a:spcPts val="0"/>
              </a:spcAft>
              <a:buSzPts val="3200"/>
              <a:buNone/>
            </a:pPr>
            <a:r>
              <a:rPr lang="en-US" sz="3200"/>
              <a:t>Discontinuation of reliance on public assistance</a:t>
            </a:r>
            <a:endParaRPr/>
          </a:p>
          <a:p>
            <a:pPr indent="0" lvl="0" marL="0" rtl="0" algn="l">
              <a:lnSpc>
                <a:spcPct val="90000"/>
              </a:lnSpc>
              <a:spcBef>
                <a:spcPts val="900"/>
              </a:spcBef>
              <a:spcAft>
                <a:spcPts val="0"/>
              </a:spcAft>
              <a:buSzPts val="3200"/>
              <a:buNone/>
            </a:pPr>
            <a:r>
              <a:rPr lang="en-US" sz="3200"/>
              <a:t>Increase in self-esteem</a:t>
            </a:r>
            <a:endParaRPr/>
          </a:p>
          <a:p>
            <a:pPr indent="0" lvl="0" marL="0" rtl="0" algn="l">
              <a:lnSpc>
                <a:spcPct val="90000"/>
              </a:lnSpc>
              <a:spcBef>
                <a:spcPts val="900"/>
              </a:spcBef>
              <a:spcAft>
                <a:spcPts val="0"/>
              </a:spcAft>
              <a:buSzPts val="3200"/>
              <a:buNone/>
            </a:pPr>
            <a:r>
              <a:rPr lang="en-US" sz="3200"/>
              <a:t>Demonstration of lifelong learning to children</a:t>
            </a:r>
            <a:endParaRPr/>
          </a:p>
          <a:p>
            <a:pPr indent="0" lvl="0" marL="0" rtl="0" algn="l">
              <a:lnSpc>
                <a:spcPct val="90000"/>
              </a:lnSpc>
              <a:spcBef>
                <a:spcPts val="900"/>
              </a:spcBef>
              <a:spcAft>
                <a:spcPts val="0"/>
              </a:spcAft>
              <a:buSzPts val="3200"/>
              <a:buNone/>
            </a:pPr>
            <a:r>
              <a:t/>
            </a:r>
            <a:endParaRPr sz="3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4800"/>
              <a:buFont typeface="Century Gothic"/>
              <a:buNone/>
            </a:pPr>
            <a:r>
              <a:rPr lang="en-US"/>
              <a:t>Why It Works</a:t>
            </a:r>
            <a:endParaRPr/>
          </a:p>
        </p:txBody>
      </p:sp>
      <p:sp>
        <p:nvSpPr>
          <p:cNvPr id="205" name="Google Shape;205;p25"/>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600"/>
              <a:buNone/>
            </a:pPr>
            <a:r>
              <a:rPr lang="en-US" sz="3600"/>
              <a:t>As a non-profit, Goodwill has greater flexibility when developing short-term training programs in high-growth industries.</a:t>
            </a:r>
            <a:endParaRPr sz="3600"/>
          </a:p>
        </p:txBody>
      </p:sp>
      <p:pic>
        <p:nvPicPr>
          <p:cNvPr id="206" name="Google Shape;206;p25"/>
          <p:cNvPicPr preferRelativeResize="0"/>
          <p:nvPr/>
        </p:nvPicPr>
        <p:blipFill rotWithShape="1">
          <a:blip r:embed="rId3">
            <a:alphaModFix/>
          </a:blip>
          <a:srcRect b="0" l="0" r="0" t="0"/>
          <a:stretch/>
        </p:blipFill>
        <p:spPr>
          <a:xfrm>
            <a:off x="953278" y="4094329"/>
            <a:ext cx="10058400" cy="233376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2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4800"/>
              <a:buFont typeface="Century Gothic"/>
              <a:buNone/>
            </a:pPr>
            <a:r>
              <a:rPr lang="en-US"/>
              <a:t>Why It Works</a:t>
            </a:r>
            <a:endParaRPr/>
          </a:p>
        </p:txBody>
      </p:sp>
      <p:sp>
        <p:nvSpPr>
          <p:cNvPr id="213" name="Google Shape;213;p26"/>
          <p:cNvSpPr txBox="1"/>
          <p:nvPr>
            <p:ph idx="1" type="body"/>
          </p:nvPr>
        </p:nvSpPr>
        <p:spPr>
          <a:xfrm>
            <a:off x="1066800" y="1637731"/>
            <a:ext cx="10058400" cy="439730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600"/>
              <a:buNone/>
            </a:pPr>
            <a:r>
              <a:rPr lang="en-US" sz="3600"/>
              <a:t>In the East Local Workforce Development Area (LWDA), Goodwill and the AJC has developed a strong partnership which has been in existence for many years.</a:t>
            </a:r>
            <a:endParaRPr sz="3600"/>
          </a:p>
        </p:txBody>
      </p:sp>
      <p:pic>
        <p:nvPicPr>
          <p:cNvPr id="214" name="Google Shape;214;p26"/>
          <p:cNvPicPr preferRelativeResize="0"/>
          <p:nvPr/>
        </p:nvPicPr>
        <p:blipFill rotWithShape="1">
          <a:blip r:embed="rId3">
            <a:alphaModFix/>
          </a:blip>
          <a:srcRect b="0" l="0" r="0" t="0"/>
          <a:stretch/>
        </p:blipFill>
        <p:spPr>
          <a:xfrm>
            <a:off x="1066800" y="4176215"/>
            <a:ext cx="10058400" cy="247479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27"/>
          <p:cNvSpPr txBox="1"/>
          <p:nvPr>
            <p:ph type="title"/>
          </p:nvPr>
        </p:nvSpPr>
        <p:spPr>
          <a:xfrm>
            <a:off x="1066800" y="642594"/>
            <a:ext cx="10058400" cy="1371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How Can You Make It Happen?</a:t>
            </a:r>
            <a:endParaRPr/>
          </a:p>
        </p:txBody>
      </p:sp>
      <p:sp>
        <p:nvSpPr>
          <p:cNvPr id="221" name="Google Shape;221;p27"/>
          <p:cNvSpPr txBox="1"/>
          <p:nvPr>
            <p:ph idx="1" type="body"/>
          </p:nvPr>
        </p:nvSpPr>
        <p:spPr>
          <a:xfrm>
            <a:off x="1066800" y="2103120"/>
            <a:ext cx="10058400" cy="3931800"/>
          </a:xfrm>
          <a:prstGeom prst="rect">
            <a:avLst/>
          </a:prstGeom>
        </p:spPr>
        <p:txBody>
          <a:bodyPr anchorCtr="0" anchor="t" bIns="45700" lIns="91425" spcFirstLastPara="1" rIns="91425" wrap="square" tIns="45700">
            <a:noAutofit/>
          </a:bodyPr>
          <a:lstStyle/>
          <a:p>
            <a:pPr indent="0" lvl="0" marL="0" rtl="0" algn="ctr">
              <a:spcBef>
                <a:spcPts val="900"/>
              </a:spcBef>
              <a:spcAft>
                <a:spcPts val="0"/>
              </a:spcAft>
              <a:buNone/>
            </a:pPr>
            <a:r>
              <a:t/>
            </a:r>
            <a:endParaRPr b="1" sz="6000"/>
          </a:p>
          <a:p>
            <a:pPr indent="0" lvl="0" marL="0" rtl="0" algn="ctr">
              <a:spcBef>
                <a:spcPts val="900"/>
              </a:spcBef>
              <a:spcAft>
                <a:spcPts val="0"/>
              </a:spcAft>
              <a:buNone/>
            </a:pPr>
            <a:r>
              <a:rPr b="1" lang="en-US" sz="9600">
                <a:solidFill>
                  <a:srgbClr val="1155CC"/>
                </a:solidFill>
              </a:rPr>
              <a:t>? ? ?</a:t>
            </a:r>
            <a:endParaRPr b="1" sz="9600">
              <a:solidFill>
                <a:srgbClr val="1155CC"/>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2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4800"/>
              <a:buFont typeface="Century Gothic"/>
              <a:buNone/>
            </a:pPr>
            <a:r>
              <a:rPr lang="en-US"/>
              <a:t>COMMUNICATE</a:t>
            </a:r>
            <a:endParaRPr/>
          </a:p>
        </p:txBody>
      </p:sp>
      <p:sp>
        <p:nvSpPr>
          <p:cNvPr id="228" name="Google Shape;228;p28"/>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600"/>
              <a:buNone/>
            </a:pPr>
            <a:r>
              <a:rPr lang="en-US" sz="3600"/>
              <a:t>Non-profits, AJCs, additional</a:t>
            </a:r>
            <a:r>
              <a:rPr lang="en-US" sz="3600"/>
              <a:t> training/workforce providers need to talk frequently about what is lacking in your community.</a:t>
            </a:r>
            <a:endParaRPr/>
          </a:p>
          <a:p>
            <a:pPr indent="0" lvl="0" marL="0" rtl="0" algn="ctr">
              <a:lnSpc>
                <a:spcPct val="100000"/>
              </a:lnSpc>
              <a:spcBef>
                <a:spcPts val="900"/>
              </a:spcBef>
              <a:spcAft>
                <a:spcPts val="0"/>
              </a:spcAft>
              <a:buSzPts val="3600"/>
              <a:buNone/>
            </a:pPr>
            <a:r>
              <a:t/>
            </a:r>
            <a:endParaRPr sz="3600"/>
          </a:p>
        </p:txBody>
      </p:sp>
      <p:pic>
        <p:nvPicPr>
          <p:cNvPr id="229" name="Google Shape;229;p28"/>
          <p:cNvPicPr preferRelativeResize="0"/>
          <p:nvPr/>
        </p:nvPicPr>
        <p:blipFill rotWithShape="1">
          <a:blip r:embed="rId3">
            <a:alphaModFix/>
          </a:blip>
          <a:srcRect b="0" l="0" r="0" t="0"/>
          <a:stretch/>
        </p:blipFill>
        <p:spPr>
          <a:xfrm>
            <a:off x="2823408" y="4299045"/>
            <a:ext cx="6545183" cy="21972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2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4800"/>
              <a:buFont typeface="Century Gothic"/>
              <a:buNone/>
            </a:pPr>
            <a:r>
              <a:rPr lang="en-US"/>
              <a:t>CREATE</a:t>
            </a:r>
            <a:endParaRPr/>
          </a:p>
        </p:txBody>
      </p:sp>
      <p:sp>
        <p:nvSpPr>
          <p:cNvPr id="236" name="Google Shape;236;p29"/>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600"/>
              <a:buNone/>
            </a:pPr>
            <a:r>
              <a:rPr lang="en-US" sz="3600"/>
              <a:t>Think outside the box—just because it hasn’t been done before doesn’t mean it can’t start now!</a:t>
            </a:r>
            <a:endParaRPr sz="3600"/>
          </a:p>
          <a:p>
            <a:pPr indent="0" lvl="0" marL="182880" rtl="0" algn="l">
              <a:lnSpc>
                <a:spcPct val="100000"/>
              </a:lnSpc>
              <a:spcBef>
                <a:spcPts val="900"/>
              </a:spcBef>
              <a:spcAft>
                <a:spcPts val="0"/>
              </a:spcAft>
              <a:buSzPts val="3600"/>
              <a:buNone/>
            </a:pPr>
            <a:r>
              <a:t/>
            </a:r>
            <a:endParaRPr sz="3600"/>
          </a:p>
        </p:txBody>
      </p:sp>
      <p:pic>
        <p:nvPicPr>
          <p:cNvPr id="237" name="Google Shape;237;p29"/>
          <p:cNvPicPr preferRelativeResize="0"/>
          <p:nvPr/>
        </p:nvPicPr>
        <p:blipFill rotWithShape="1">
          <a:blip r:embed="rId3">
            <a:alphaModFix/>
          </a:blip>
          <a:srcRect b="0" l="0" r="0" t="0"/>
          <a:stretch/>
        </p:blipFill>
        <p:spPr>
          <a:xfrm>
            <a:off x="2066489" y="3794078"/>
            <a:ext cx="8059022" cy="289687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4800"/>
              <a:buFont typeface="Century Gothic"/>
              <a:buNone/>
            </a:pPr>
            <a:r>
              <a:rPr lang="en-US"/>
              <a:t>COLLABORATE</a:t>
            </a:r>
            <a:endParaRPr/>
          </a:p>
        </p:txBody>
      </p:sp>
      <p:sp>
        <p:nvSpPr>
          <p:cNvPr id="244" name="Google Shape;244;p30"/>
          <p:cNvSpPr txBox="1"/>
          <p:nvPr>
            <p:ph idx="1" type="body"/>
          </p:nvPr>
        </p:nvSpPr>
        <p:spPr>
          <a:xfrm>
            <a:off x="1066800" y="1821925"/>
            <a:ext cx="10058400" cy="122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600"/>
              <a:buNone/>
            </a:pPr>
            <a:r>
              <a:rPr lang="en-US" sz="3600"/>
              <a:t>Work together to develop pathways to serve customers with workforce needs. </a:t>
            </a:r>
            <a:endParaRPr sz="3600"/>
          </a:p>
        </p:txBody>
      </p:sp>
      <p:pic>
        <p:nvPicPr>
          <p:cNvPr descr="See the source image" id="245" name="Google Shape;245;p30"/>
          <p:cNvPicPr preferRelativeResize="0"/>
          <p:nvPr/>
        </p:nvPicPr>
        <p:blipFill>
          <a:blip r:embed="rId3">
            <a:alphaModFix/>
          </a:blip>
          <a:stretch>
            <a:fillRect/>
          </a:stretch>
        </p:blipFill>
        <p:spPr>
          <a:xfrm>
            <a:off x="3838575" y="3145375"/>
            <a:ext cx="4514850" cy="3381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pic>
        <p:nvPicPr>
          <p:cNvPr id="251" name="Google Shape;251;p31"/>
          <p:cNvPicPr preferRelativeResize="0"/>
          <p:nvPr/>
        </p:nvPicPr>
        <p:blipFill>
          <a:blip r:embed="rId3">
            <a:alphaModFix/>
          </a:blip>
          <a:stretch>
            <a:fillRect/>
          </a:stretch>
        </p:blipFill>
        <p:spPr>
          <a:xfrm>
            <a:off x="3460050" y="1650050"/>
            <a:ext cx="5271900" cy="3300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900"/>
              </a:spcBef>
              <a:spcAft>
                <a:spcPts val="0"/>
              </a:spcAft>
              <a:buClr>
                <a:schemeClr val="dk1"/>
              </a:buClr>
              <a:buSzPts val="3600"/>
              <a:buFont typeface="Arial"/>
              <a:buNone/>
            </a:pPr>
            <a:r>
              <a:rPr b="1" lang="en-US" sz="3600">
                <a:solidFill>
                  <a:schemeClr val="dk1"/>
                </a:solidFill>
              </a:rPr>
              <a:t>Goodwill Knoxville</a:t>
            </a:r>
            <a:endParaRPr b="1" sz="3600"/>
          </a:p>
        </p:txBody>
      </p:sp>
      <p:sp>
        <p:nvSpPr>
          <p:cNvPr id="119" name="Google Shape;119;p14"/>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Autofit/>
          </a:bodyPr>
          <a:lstStyle/>
          <a:p>
            <a:pPr indent="-68579" lvl="0" marL="182880" rtl="0" algn="ctr">
              <a:lnSpc>
                <a:spcPct val="100000"/>
              </a:lnSpc>
              <a:spcBef>
                <a:spcPts val="0"/>
              </a:spcBef>
              <a:spcAft>
                <a:spcPts val="0"/>
              </a:spcAft>
              <a:buSzPts val="1800"/>
              <a:buNone/>
            </a:pPr>
            <a:r>
              <a:t/>
            </a:r>
            <a:endParaRPr/>
          </a:p>
          <a:p>
            <a:pPr indent="0" lvl="0" marL="0" rtl="0" algn="ctr">
              <a:lnSpc>
                <a:spcPct val="100000"/>
              </a:lnSpc>
              <a:spcBef>
                <a:spcPts val="900"/>
              </a:spcBef>
              <a:spcAft>
                <a:spcPts val="0"/>
              </a:spcAft>
              <a:buSzPts val="3600"/>
              <a:buNone/>
            </a:pPr>
            <a:r>
              <a:rPr lang="en-US" sz="3600"/>
              <a:t>Provides short-term job training programs with industry-recognized certifications, career counseling, readiness, job placement and retention supports to individuals with barriers to employment in fifteen counties in East Tennessee.</a:t>
            </a:r>
            <a:endParaRPr sz="3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2"/>
          <p:cNvSpPr txBox="1"/>
          <p:nvPr>
            <p:ph type="title"/>
          </p:nvPr>
        </p:nvSpPr>
        <p:spPr>
          <a:xfrm>
            <a:off x="1066800" y="642618"/>
            <a:ext cx="10058400" cy="5424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4800"/>
              <a:buFont typeface="Century Gothic"/>
              <a:buNone/>
            </a:pPr>
            <a:r>
              <a:rPr lang="en-US" sz="9600"/>
              <a:t>THANK YOU!</a:t>
            </a:r>
            <a:endParaRPr sz="9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5"/>
          <p:cNvSpPr txBox="1"/>
          <p:nvPr>
            <p:ph type="title"/>
          </p:nvPr>
        </p:nvSpPr>
        <p:spPr>
          <a:xfrm>
            <a:off x="1066800" y="642594"/>
            <a:ext cx="10058400" cy="1371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t>American Job Center ETLWDA</a:t>
            </a:r>
            <a:endParaRPr b="1" sz="3600"/>
          </a:p>
        </p:txBody>
      </p:sp>
      <p:sp>
        <p:nvSpPr>
          <p:cNvPr id="126" name="Google Shape;126;p15"/>
          <p:cNvSpPr txBox="1"/>
          <p:nvPr>
            <p:ph idx="1" type="body"/>
          </p:nvPr>
        </p:nvSpPr>
        <p:spPr>
          <a:xfrm>
            <a:off x="1066800" y="2103120"/>
            <a:ext cx="10058400" cy="3931800"/>
          </a:xfrm>
          <a:prstGeom prst="rect">
            <a:avLst/>
          </a:prstGeom>
        </p:spPr>
        <p:txBody>
          <a:bodyPr anchorCtr="0" anchor="t" bIns="45700" lIns="91425" spcFirstLastPara="1" rIns="91425" wrap="square" tIns="45700">
            <a:noAutofit/>
          </a:bodyPr>
          <a:lstStyle/>
          <a:p>
            <a:pPr indent="0" lvl="0" marL="0" rtl="0" algn="ctr">
              <a:spcBef>
                <a:spcPts val="900"/>
              </a:spcBef>
              <a:spcAft>
                <a:spcPts val="0"/>
              </a:spcAft>
              <a:buNone/>
            </a:pPr>
            <a:r>
              <a:rPr lang="en-US" sz="3600"/>
              <a:t>Provides opportunities, resources, and support services for training, employment, career and business development through a network of AJC and Community partners in a sixteen county area. </a:t>
            </a:r>
            <a:endParaRPr sz="3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1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4800"/>
              <a:buFont typeface="Century Gothic"/>
              <a:buNone/>
            </a:pPr>
            <a:r>
              <a:rPr lang="en-US"/>
              <a:t>SNAP 3</a:t>
            </a:r>
            <a:r>
              <a:rPr baseline="30000" lang="en-US"/>
              <a:t>rd</a:t>
            </a:r>
            <a:r>
              <a:rPr lang="en-US"/>
              <a:t> Party Partnership</a:t>
            </a:r>
            <a:endParaRPr/>
          </a:p>
        </p:txBody>
      </p:sp>
      <p:sp>
        <p:nvSpPr>
          <p:cNvPr id="133" name="Google Shape;133;p16"/>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600"/>
              <a:buNone/>
            </a:pPr>
            <a:r>
              <a:rPr lang="en-US" sz="3600"/>
              <a:t>The first in Tennessee to jump on board!</a:t>
            </a:r>
            <a:endParaRPr/>
          </a:p>
          <a:p>
            <a:pPr indent="0" lvl="0" marL="0" rtl="0" algn="ctr">
              <a:lnSpc>
                <a:spcPct val="100000"/>
              </a:lnSpc>
              <a:spcBef>
                <a:spcPts val="900"/>
              </a:spcBef>
              <a:spcAft>
                <a:spcPts val="0"/>
              </a:spcAft>
              <a:buSzPts val="3600"/>
              <a:buNone/>
            </a:pPr>
            <a:r>
              <a:t/>
            </a:r>
            <a:endParaRPr sz="3600"/>
          </a:p>
        </p:txBody>
      </p:sp>
      <p:pic>
        <p:nvPicPr>
          <p:cNvPr id="134" name="Google Shape;134;p16"/>
          <p:cNvPicPr preferRelativeResize="0"/>
          <p:nvPr/>
        </p:nvPicPr>
        <p:blipFill rotWithShape="1">
          <a:blip r:embed="rId3">
            <a:alphaModFix/>
          </a:blip>
          <a:srcRect b="0" l="0" r="0" t="0"/>
          <a:stretch/>
        </p:blipFill>
        <p:spPr>
          <a:xfrm>
            <a:off x="1405150" y="2702257"/>
            <a:ext cx="9720050" cy="38159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4800"/>
              <a:buFont typeface="Century Gothic"/>
              <a:buNone/>
            </a:pPr>
            <a:r>
              <a:rPr lang="en-US"/>
              <a:t>SNAP 3</a:t>
            </a:r>
            <a:r>
              <a:rPr baseline="30000" lang="en-US"/>
              <a:t>rd</a:t>
            </a:r>
            <a:r>
              <a:rPr lang="en-US"/>
              <a:t> Party Partnership</a:t>
            </a:r>
            <a:endParaRPr/>
          </a:p>
        </p:txBody>
      </p:sp>
      <p:sp>
        <p:nvSpPr>
          <p:cNvPr id="141" name="Google Shape;141;p17"/>
          <p:cNvSpPr txBox="1"/>
          <p:nvPr>
            <p:ph idx="1" type="body"/>
          </p:nvPr>
        </p:nvSpPr>
        <p:spPr>
          <a:xfrm>
            <a:off x="952500" y="1651379"/>
            <a:ext cx="10172700" cy="43836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3600"/>
              <a:t>Since starting a formal partnership with SNAP Employment &amp; Training Goodwill has been able to serve hundreds more participants and received our 300</a:t>
            </a:r>
            <a:r>
              <a:rPr baseline="30000" lang="en-US" sz="3600"/>
              <a:t>th</a:t>
            </a:r>
            <a:r>
              <a:rPr lang="en-US" sz="3600"/>
              <a:t> referral this week!</a:t>
            </a:r>
            <a:endParaRPr sz="3600"/>
          </a:p>
        </p:txBody>
      </p:sp>
      <p:pic>
        <p:nvPicPr>
          <p:cNvPr id="142" name="Google Shape;142;p17"/>
          <p:cNvPicPr preferRelativeResize="0"/>
          <p:nvPr/>
        </p:nvPicPr>
        <p:blipFill rotWithShape="1">
          <a:blip r:embed="rId3">
            <a:alphaModFix/>
          </a:blip>
          <a:srcRect b="0" l="0" r="0" t="0"/>
          <a:stretch/>
        </p:blipFill>
        <p:spPr>
          <a:xfrm>
            <a:off x="1066800" y="3843209"/>
            <a:ext cx="9692754" cy="27925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4800"/>
              <a:buFont typeface="Century Gothic"/>
              <a:buNone/>
            </a:pPr>
            <a:r>
              <a:rPr lang="en-US"/>
              <a:t>SNAP &amp; WIOA</a:t>
            </a:r>
            <a:endParaRPr/>
          </a:p>
        </p:txBody>
      </p:sp>
      <p:sp>
        <p:nvSpPr>
          <p:cNvPr id="149" name="Google Shape;149;p18"/>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600"/>
              <a:buNone/>
            </a:pPr>
            <a:r>
              <a:rPr lang="en-US" sz="3600"/>
              <a:t>Goodwill is</a:t>
            </a:r>
            <a:r>
              <a:rPr lang="en-US" sz="3600"/>
              <a:t> a 3</a:t>
            </a:r>
            <a:r>
              <a:rPr baseline="30000" lang="en-US" sz="3600"/>
              <a:t>rd</a:t>
            </a:r>
            <a:r>
              <a:rPr lang="en-US" sz="3600"/>
              <a:t> party partner and has training programs on the Eligible Training Provider List (ETPL), and thus are able to accept referrals from either program, providing greater flexibility when braiding funding and maximizing supports.</a:t>
            </a:r>
            <a:endParaRPr sz="3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1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4800"/>
              <a:buFont typeface="Century Gothic"/>
              <a:buNone/>
            </a:pPr>
            <a:r>
              <a:rPr lang="en-US"/>
              <a:t>WIOA Youth Partnerships</a:t>
            </a:r>
            <a:endParaRPr/>
          </a:p>
        </p:txBody>
      </p:sp>
      <p:sp>
        <p:nvSpPr>
          <p:cNvPr id="156" name="Google Shape;156;p19"/>
          <p:cNvSpPr txBox="1"/>
          <p:nvPr>
            <p:ph idx="1" type="body"/>
          </p:nvPr>
        </p:nvSpPr>
        <p:spPr>
          <a:xfrm>
            <a:off x="1066800" y="1760561"/>
            <a:ext cx="10058400" cy="427447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600"/>
              <a:buNone/>
            </a:pPr>
            <a:r>
              <a:rPr lang="en-US" sz="3600"/>
              <a:t>Goodwill serves as a</a:t>
            </a:r>
            <a:r>
              <a:rPr lang="en-US" sz="3600"/>
              <a:t> host site in retail stores for Paid Work Experience for </a:t>
            </a:r>
            <a:endParaRPr sz="3600"/>
          </a:p>
          <a:p>
            <a:pPr indent="0" lvl="0" marL="0" rtl="0" algn="ctr">
              <a:lnSpc>
                <a:spcPct val="100000"/>
              </a:lnSpc>
              <a:spcBef>
                <a:spcPts val="0"/>
              </a:spcBef>
              <a:spcAft>
                <a:spcPts val="0"/>
              </a:spcAft>
              <a:buSzPts val="3600"/>
              <a:buNone/>
            </a:pPr>
            <a:r>
              <a:rPr lang="en-US" sz="3600"/>
              <a:t>out of school youth.</a:t>
            </a:r>
            <a:endParaRPr/>
          </a:p>
          <a:p>
            <a:pPr indent="0" lvl="0" marL="0" rtl="0" algn="ctr">
              <a:lnSpc>
                <a:spcPct val="100000"/>
              </a:lnSpc>
              <a:spcBef>
                <a:spcPts val="900"/>
              </a:spcBef>
              <a:spcAft>
                <a:spcPts val="0"/>
              </a:spcAft>
              <a:buSzPts val="3600"/>
              <a:buNone/>
            </a:pPr>
            <a:r>
              <a:t/>
            </a:r>
            <a:endParaRPr sz="3600"/>
          </a:p>
        </p:txBody>
      </p:sp>
      <p:pic>
        <p:nvPicPr>
          <p:cNvPr id="157" name="Google Shape;157;p19"/>
          <p:cNvPicPr preferRelativeResize="0"/>
          <p:nvPr/>
        </p:nvPicPr>
        <p:blipFill rotWithShape="1">
          <a:blip r:embed="rId3">
            <a:alphaModFix/>
          </a:blip>
          <a:srcRect b="0" l="0" r="0" t="0"/>
          <a:stretch/>
        </p:blipFill>
        <p:spPr>
          <a:xfrm>
            <a:off x="3932830" y="3575714"/>
            <a:ext cx="4326340" cy="27295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0"/>
          <p:cNvSpPr txBox="1"/>
          <p:nvPr>
            <p:ph type="title"/>
          </p:nvPr>
        </p:nvSpPr>
        <p:spPr>
          <a:xfrm>
            <a:off x="1066800" y="642594"/>
            <a:ext cx="10058400" cy="1371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Multi-layer partnership</a:t>
            </a:r>
            <a:endParaRPr/>
          </a:p>
        </p:txBody>
      </p:sp>
      <p:sp>
        <p:nvSpPr>
          <p:cNvPr id="164" name="Google Shape;164;p20"/>
          <p:cNvSpPr txBox="1"/>
          <p:nvPr>
            <p:ph idx="1" type="body"/>
          </p:nvPr>
        </p:nvSpPr>
        <p:spPr>
          <a:xfrm>
            <a:off x="1066800" y="2103120"/>
            <a:ext cx="10058400" cy="3931800"/>
          </a:xfrm>
          <a:prstGeom prst="rect">
            <a:avLst/>
          </a:prstGeom>
        </p:spPr>
        <p:txBody>
          <a:bodyPr anchorCtr="0" anchor="t" bIns="45700" lIns="91425" spcFirstLastPara="1" rIns="91425" wrap="square" tIns="45700">
            <a:noAutofit/>
          </a:bodyPr>
          <a:lstStyle/>
          <a:p>
            <a:pPr indent="-457200" lvl="0" marL="457200" rtl="0" algn="l">
              <a:spcBef>
                <a:spcPts val="900"/>
              </a:spcBef>
              <a:spcAft>
                <a:spcPts val="0"/>
              </a:spcAft>
              <a:buSzPts val="3600"/>
              <a:buChar char="●"/>
            </a:pPr>
            <a:r>
              <a:rPr lang="en-US" sz="3600"/>
              <a:t>Goodwill is a First job opportunity for individuals with limited work experience</a:t>
            </a:r>
            <a:endParaRPr sz="3600"/>
          </a:p>
          <a:p>
            <a:pPr indent="-457200" lvl="0" marL="457200" rtl="0" algn="l">
              <a:spcBef>
                <a:spcPts val="0"/>
              </a:spcBef>
              <a:spcAft>
                <a:spcPts val="0"/>
              </a:spcAft>
              <a:buSzPts val="3600"/>
              <a:buChar char="●"/>
            </a:pPr>
            <a:r>
              <a:rPr lang="en-US" sz="3600"/>
              <a:t>Goodwill works to hire Justice Involved Individuals within AJC community re-entry efforts</a:t>
            </a:r>
            <a:endParaRPr sz="3600"/>
          </a:p>
          <a:p>
            <a:pPr indent="-457200" lvl="0" marL="457200" rtl="0" algn="l">
              <a:spcBef>
                <a:spcPts val="0"/>
              </a:spcBef>
              <a:spcAft>
                <a:spcPts val="0"/>
              </a:spcAft>
              <a:buSzPts val="3600"/>
              <a:buChar char="●"/>
            </a:pPr>
            <a:r>
              <a:rPr lang="en-US" sz="3600"/>
              <a:t>Goodwill works with AJC Business Services Team/LVERs to fill open positions</a:t>
            </a:r>
            <a:endParaRPr sz="3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4800"/>
              <a:buFont typeface="Century Gothic"/>
              <a:buNone/>
            </a:pPr>
            <a:r>
              <a:rPr lang="en-US"/>
              <a:t>Goodwill Training Programs</a:t>
            </a:r>
            <a:endParaRPr/>
          </a:p>
        </p:txBody>
      </p:sp>
      <p:sp>
        <p:nvSpPr>
          <p:cNvPr id="171" name="Google Shape;171;p21"/>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200"/>
              <a:buNone/>
            </a:pPr>
            <a:r>
              <a:rPr lang="en-US" sz="3200"/>
              <a:t>Certified Nurse Assistant	Hospitality</a:t>
            </a:r>
            <a:endParaRPr/>
          </a:p>
          <a:p>
            <a:pPr indent="0" lvl="0" marL="0" rtl="0" algn="l">
              <a:lnSpc>
                <a:spcPct val="100000"/>
              </a:lnSpc>
              <a:spcBef>
                <a:spcPts val="900"/>
              </a:spcBef>
              <a:spcAft>
                <a:spcPts val="0"/>
              </a:spcAft>
              <a:buSzPts val="3200"/>
              <a:buNone/>
            </a:pPr>
            <a:r>
              <a:rPr lang="en-US" sz="3200"/>
              <a:t>Call Center				Office Administration</a:t>
            </a:r>
            <a:endParaRPr/>
          </a:p>
          <a:p>
            <a:pPr indent="0" lvl="0" marL="0" rtl="0" algn="l">
              <a:lnSpc>
                <a:spcPct val="100000"/>
              </a:lnSpc>
              <a:spcBef>
                <a:spcPts val="900"/>
              </a:spcBef>
              <a:spcAft>
                <a:spcPts val="0"/>
              </a:spcAft>
              <a:buSzPts val="3200"/>
              <a:buNone/>
            </a:pPr>
            <a:r>
              <a:rPr lang="en-US" sz="3200"/>
              <a:t>IT Helpdesk				Retail</a:t>
            </a:r>
            <a:endParaRPr/>
          </a:p>
          <a:p>
            <a:pPr indent="0" lvl="0" marL="0" rtl="0" algn="ctr">
              <a:lnSpc>
                <a:spcPct val="100000"/>
              </a:lnSpc>
              <a:spcBef>
                <a:spcPts val="900"/>
              </a:spcBef>
              <a:spcAft>
                <a:spcPts val="0"/>
              </a:spcAft>
              <a:buSzPts val="3200"/>
              <a:buNone/>
            </a:pPr>
            <a:r>
              <a:t/>
            </a:r>
            <a:endParaRPr sz="3200"/>
          </a:p>
        </p:txBody>
      </p:sp>
      <p:pic>
        <p:nvPicPr>
          <p:cNvPr id="172" name="Google Shape;172;p21"/>
          <p:cNvPicPr preferRelativeResize="0"/>
          <p:nvPr/>
        </p:nvPicPr>
        <p:blipFill rotWithShape="1">
          <a:blip r:embed="rId3">
            <a:alphaModFix/>
          </a:blip>
          <a:srcRect b="0" l="0" r="0" t="0"/>
          <a:stretch/>
        </p:blipFill>
        <p:spPr>
          <a:xfrm>
            <a:off x="329567" y="4380932"/>
            <a:ext cx="2876834" cy="2147248"/>
          </a:xfrm>
          <a:prstGeom prst="rect">
            <a:avLst/>
          </a:prstGeom>
          <a:noFill/>
          <a:ln>
            <a:noFill/>
          </a:ln>
        </p:spPr>
      </p:pic>
      <p:pic>
        <p:nvPicPr>
          <p:cNvPr id="173" name="Google Shape;173;p21"/>
          <p:cNvPicPr preferRelativeResize="0"/>
          <p:nvPr/>
        </p:nvPicPr>
        <p:blipFill rotWithShape="1">
          <a:blip r:embed="rId4">
            <a:alphaModFix/>
          </a:blip>
          <a:srcRect b="0" l="0" r="0" t="0"/>
          <a:stretch/>
        </p:blipFill>
        <p:spPr>
          <a:xfrm>
            <a:off x="3295111" y="4380932"/>
            <a:ext cx="2644822" cy="2147248"/>
          </a:xfrm>
          <a:prstGeom prst="rect">
            <a:avLst/>
          </a:prstGeom>
          <a:noFill/>
          <a:ln>
            <a:noFill/>
          </a:ln>
        </p:spPr>
      </p:pic>
      <p:pic>
        <p:nvPicPr>
          <p:cNvPr id="174" name="Google Shape;174;p21"/>
          <p:cNvPicPr preferRelativeResize="0"/>
          <p:nvPr/>
        </p:nvPicPr>
        <p:blipFill rotWithShape="1">
          <a:blip r:embed="rId5">
            <a:alphaModFix/>
          </a:blip>
          <a:srcRect b="0" l="0" r="0" t="0"/>
          <a:stretch/>
        </p:blipFill>
        <p:spPr>
          <a:xfrm>
            <a:off x="6065165" y="4380932"/>
            <a:ext cx="2639705" cy="2160896"/>
          </a:xfrm>
          <a:prstGeom prst="rect">
            <a:avLst/>
          </a:prstGeom>
          <a:noFill/>
          <a:ln>
            <a:noFill/>
          </a:ln>
        </p:spPr>
      </p:pic>
      <p:pic>
        <p:nvPicPr>
          <p:cNvPr id="175" name="Google Shape;175;p21"/>
          <p:cNvPicPr preferRelativeResize="0"/>
          <p:nvPr/>
        </p:nvPicPr>
        <p:blipFill rotWithShape="1">
          <a:blip r:embed="rId6">
            <a:alphaModFix/>
          </a:blip>
          <a:srcRect b="0" l="0" r="0" t="0"/>
          <a:stretch/>
        </p:blipFill>
        <p:spPr>
          <a:xfrm>
            <a:off x="8830102" y="4380932"/>
            <a:ext cx="2930349" cy="21472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avon">
  <a:themeElements>
    <a:clrScheme name="Savon">
      <a:dk1>
        <a:srgbClr val="000000"/>
      </a:dk1>
      <a:lt1>
        <a:srgbClr val="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