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13"/>
  </p:notesMasterIdLst>
  <p:sldIdLst>
    <p:sldId id="257" r:id="rId2"/>
    <p:sldId id="262" r:id="rId3"/>
    <p:sldId id="264" r:id="rId4"/>
    <p:sldId id="263" r:id="rId5"/>
    <p:sldId id="266" r:id="rId6"/>
    <p:sldId id="261" r:id="rId7"/>
    <p:sldId id="270" r:id="rId8"/>
    <p:sldId id="271" r:id="rId9"/>
    <p:sldId id="259" r:id="rId10"/>
    <p:sldId id="265" r:id="rId11"/>
    <p:sldId id="269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868" autoAdjust="0"/>
    <p:restoredTop sz="90937"/>
  </p:normalViewPr>
  <p:slideViewPr>
    <p:cSldViewPr>
      <p:cViewPr varScale="1">
        <p:scale>
          <a:sx n="124" d="100"/>
          <a:sy n="124" d="100"/>
        </p:scale>
        <p:origin x="176" y="4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9FDFABA-2318-4E5F-A422-4895D9B4EAA9}" type="datetimeFigureOut">
              <a:rPr lang="en-US"/>
              <a:pPr>
                <a:defRPr/>
              </a:pPr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8F12860-1F92-4DC8-AF74-604AC45CD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54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 title slide background to enhance your Microsoft PowerPoint presentations.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You can download  this design and over 10,000 more at www.presentationpro.com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441FAA35-3E2B-4B48-9E9D-A8A6A863BF69}" type="slidenum">
              <a:rPr lang="en-US" sz="1200" smtClean="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 title slide background to enhance your Microsoft PowerPoint presentations.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You can download  this design and over 10,000 more at www.presentationpro.com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441FAA35-3E2B-4B48-9E9D-A8A6A863BF69}" type="slidenum">
              <a:rPr lang="en-US" sz="1200" smtClean="0"/>
              <a:pPr eaLnBrk="1" hangingPunct="1"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7954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 text slide background to enhance your Microsoft PowerPoint presentations.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You can download  this design and over 10,000 more at www.presentationpro.com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 text slide background to enhance your Microsoft PowerPoint presentations.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You can download  this design and over 10,000 more at www.presentationpro.com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53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 text slide background to enhance your Microsoft PowerPoint presentations.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You can download  this design and over 10,000 more at www.presentationpro.com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70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A text slide background to enhance your Microsoft PowerPoint presentations.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r>
              <a:rPr lang="en-US"/>
              <a:t>You can download  this design and over 10,000 more at www.presentationpro.com</a:t>
            </a:r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72EA7E0D-0971-4A0B-897D-E120AF7B6080}" type="slidenum">
              <a:rPr lang="en-US" sz="1200" smtClean="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670539"/>
          </a:xfrm>
          <a:prstGeom prst="rect">
            <a:avLst/>
          </a:prstGeom>
          <a:gradFill flip="none" rotWithShape="1">
            <a:gsLst>
              <a:gs pos="72000">
                <a:srgbClr val="FFFFFF">
                  <a:alpha val="75000"/>
                </a:srgbClr>
              </a:gs>
              <a:gs pos="50000">
                <a:srgbClr val="FFFFFF">
                  <a:alpha val="91000"/>
                </a:srgbClr>
              </a:gs>
              <a:gs pos="30000">
                <a:srgbClr val="FFFFFF">
                  <a:alpha val="91000"/>
                </a:srgbClr>
              </a:gs>
              <a:gs pos="0">
                <a:schemeClr val="bg1"/>
              </a:gs>
              <a:gs pos="86000">
                <a:srgbClr val="FFFFFF">
                  <a:alpha val="51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3207"/>
            <a:ext cx="6858000" cy="9242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141810"/>
            <a:ext cx="6858000" cy="528729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B8A5-FCE2-4895-810E-D5FF4B3EC6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2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4727D-521F-44FC-BFBD-96C7D263C4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7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5FFF-6229-4C4D-BA52-C7B63CB0D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05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DD943-1708-40BB-AE69-05492BB22C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2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75EF9-DB08-407A-BCC7-E118067727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4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7A4D2-B26A-4768-95DD-1A5093F27D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5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8F195-CECD-4418-94BE-D76D54B3FB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5DC23-F144-4D0D-B035-6693F68E0C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DE72A-D1A0-4CBF-A55B-A6EA8A6A38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6A4BC-0867-4E3D-A3FD-07BEE6E0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8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5CA9-725A-4733-A980-CB7116E6D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72000">
                <a:srgbClr val="FFFFFF">
                  <a:alpha val="75000"/>
                </a:srgbClr>
              </a:gs>
              <a:gs pos="50000">
                <a:srgbClr val="FFFFFF">
                  <a:alpha val="91000"/>
                </a:srgbClr>
              </a:gs>
              <a:gs pos="30000">
                <a:srgbClr val="FFFFFF">
                  <a:alpha val="91000"/>
                </a:srgbClr>
              </a:gs>
              <a:gs pos="0">
                <a:schemeClr val="bg1"/>
              </a:gs>
              <a:gs pos="86000">
                <a:srgbClr val="FFFFFF">
                  <a:alpha val="51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509708C-1208-4E01-AE61-BBE71E24EB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ONE AGENCY – ONE SYSTEM</a:t>
            </a:r>
            <a:endParaRPr lang="en-US" sz="4000" b="1" spc="-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Focusing on our Collective Efforts - Better Together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www.PresentationPro.com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5A224-B693-604F-B525-2DB97996B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B4B4F-230B-474A-A677-8F6456C11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2F26A-0ECC-5642-AFD1-8430061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ED652-A910-EC44-9F09-D7062252B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D17EB2-FD5F-4642-8142-E0B6FA2EB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361950"/>
            <a:ext cx="8382000" cy="924200"/>
          </a:xfrm>
        </p:spPr>
        <p:txBody>
          <a:bodyPr/>
          <a:lstStyle/>
          <a:p>
            <a:pPr algn="ctr"/>
            <a:r>
              <a:rPr lang="en-US" sz="3600" dirty="0"/>
              <a:t>We are what we repeatedly do,</a:t>
            </a:r>
            <a:br>
              <a:rPr lang="en-US" sz="3600" dirty="0"/>
            </a:br>
            <a:r>
              <a:rPr lang="en-US" sz="3600" dirty="0"/>
              <a:t>Excellence then, is not an art, but a habit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AA613A3-07EB-D448-8C00-79E050D2EA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1298304"/>
            <a:ext cx="6858000" cy="528729"/>
          </a:xfrm>
        </p:spPr>
        <p:txBody>
          <a:bodyPr/>
          <a:lstStyle/>
          <a:p>
            <a:r>
              <a:rPr lang="en-US" dirty="0"/>
              <a:t>Aristotle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8C272-E097-9645-B125-74525CA9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0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991600" cy="924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pc="-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SERVING MORE – SERVING BETTER</a:t>
            </a:r>
            <a:endParaRPr lang="en-US" sz="4000" b="1" spc="-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www.PresentationPro.com</a:t>
            </a:r>
          </a:p>
        </p:txBody>
      </p:sp>
    </p:spTree>
    <p:extLst>
      <p:ext uri="{BB962C8B-B14F-4D97-AF65-F5344CB8AC3E}">
        <p14:creationId xmlns:p14="http://schemas.microsoft.com/office/powerpoint/2010/main" val="185557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42E3F-DBBE-0C43-B862-E0EC68768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B0CD2-D6C0-9149-B0DD-962206A22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AEF96-E08C-1D4B-8206-8511753B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87FAFA-763F-0649-9FB8-B7F340814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07"/>
            <a:ext cx="9144000" cy="5116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02FEBA-A282-1546-AE76-7139EEAC1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8" y="34916"/>
            <a:ext cx="9144000" cy="511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2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740C-F7A9-3949-BC09-867AC5F4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218C7-BFD2-6F41-BF9B-06CC66E54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727007-3FF0-BC44-952B-FF4831932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245289-F862-BB42-83A7-1581CE0F4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539EF-F3CC-EF42-8828-5D4EE593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D9FE4-8AA8-1248-9A8A-EE3B4D427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B897A6-1DF0-B84E-947B-518F2E82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www.PresentationPro.com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34761-9956-5F49-9558-DB6334FD5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7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Arial" charset="0"/>
                <a:cs typeface="Arial" charset="0"/>
              </a:rPr>
              <a:t>Resiliency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314325" y="1789375"/>
            <a:ext cx="8515350" cy="326350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400" dirty="0">
                <a:latin typeface="Arial" charset="0"/>
                <a:cs typeface="Arial" charset="0"/>
              </a:rPr>
              <a:t>Nothing ever goes away until it teaches us what we need to learn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www.PresentationPro.com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Arial" charset="0"/>
                <a:cs typeface="Arial" charset="0"/>
              </a:rPr>
              <a:t>Relationship Building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314325" y="1789375"/>
            <a:ext cx="8515350" cy="326350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400" dirty="0">
                <a:latin typeface="Arial" charset="0"/>
                <a:cs typeface="Arial" charset="0"/>
              </a:rPr>
              <a:t>Indifference is expensive</a:t>
            </a:r>
          </a:p>
          <a:p>
            <a:pPr marL="0" indent="0" algn="ctr" eaLnBrk="1" hangingPunct="1">
              <a:buNone/>
            </a:pPr>
            <a:r>
              <a:rPr lang="en-US" sz="4400" dirty="0">
                <a:latin typeface="Arial" charset="0"/>
                <a:cs typeface="Arial" charset="0"/>
              </a:rPr>
              <a:t>Hostility is unaffordable</a:t>
            </a:r>
          </a:p>
          <a:p>
            <a:pPr marL="0" indent="0" algn="ctr" eaLnBrk="1" hangingPunct="1">
              <a:buNone/>
            </a:pPr>
            <a:r>
              <a:rPr lang="en-US" sz="4400" dirty="0">
                <a:latin typeface="Arial" charset="0"/>
                <a:cs typeface="Arial" charset="0"/>
              </a:rPr>
              <a:t>Trust is priceless</a:t>
            </a:r>
          </a:p>
          <a:p>
            <a:pPr marL="0" indent="0" algn="ctr" eaLnBrk="1" hangingPunct="1">
              <a:buNone/>
            </a:pPr>
            <a:r>
              <a:rPr lang="en-US" sz="4400" dirty="0">
                <a:latin typeface="Arial" charset="0"/>
                <a:cs typeface="Arial" charset="0"/>
              </a:rPr>
              <a:t>It’s all about relationships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www.PresentationPro.com</a:t>
            </a:r>
          </a:p>
        </p:txBody>
      </p:sp>
    </p:spTree>
    <p:extLst>
      <p:ext uri="{BB962C8B-B14F-4D97-AF65-F5344CB8AC3E}">
        <p14:creationId xmlns:p14="http://schemas.microsoft.com/office/powerpoint/2010/main" val="13765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>
                <a:latin typeface="Arial" charset="0"/>
                <a:cs typeface="Arial" charset="0"/>
              </a:rPr>
              <a:t>Relevancy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314325" y="1789375"/>
            <a:ext cx="8515350" cy="326350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400" dirty="0">
                <a:latin typeface="Arial" charset="0"/>
                <a:cs typeface="Arial" charset="0"/>
              </a:rPr>
              <a:t>Nothing ever goes away until it teaches us what we need to learn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www.PresentationPro.com</a:t>
            </a:r>
          </a:p>
        </p:txBody>
      </p:sp>
    </p:spTree>
    <p:extLst>
      <p:ext uri="{BB962C8B-B14F-4D97-AF65-F5344CB8AC3E}">
        <p14:creationId xmlns:p14="http://schemas.microsoft.com/office/powerpoint/2010/main" val="196509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dirty="0">
                <a:latin typeface="Arial" charset="0"/>
                <a:cs typeface="Arial" charset="0"/>
              </a:rPr>
              <a:t>Hire the Smile, Teach the Skill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www.PresentationPro.com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 blue and yellow airplane in the sky&#10;&#10;Description automatically generated with medium confidence">
            <a:extLst>
              <a:ext uri="{FF2B5EF4-FFF2-40B4-BE49-F238E27FC236}">
                <a16:creationId xmlns:a16="http://schemas.microsoft.com/office/drawing/2014/main" id="{40889756-5680-D344-904D-512C65332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39" y="1268016"/>
            <a:ext cx="3276600" cy="2451100"/>
          </a:xfrm>
          <a:prstGeom prst="rect">
            <a:avLst/>
          </a:prstGeom>
        </p:spPr>
      </p:pic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C73AB03-1130-E64A-9F1E-EDA25BCAE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1268016"/>
            <a:ext cx="3276600" cy="245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LOOPED_PLAYBACK" val="1"/>
  <p:tag name="GENSWF_OUTPUT_FILE_NAME" val="PPP_SBUSC_TXT_3D_Graph_Increasing"/>
  <p:tag name="GENSWF_MOVIE_ONCLICK_URL" val="http://"/>
  <p:tag name="GENSWF_MOVIE_PRESENTATION_END_URL" val="http://"/>
  <p:tag name="ISPRING_RESOURCE_PATHS_HASH_2" val="d1da6992ad1715682ecc051589a735bf3235ee"/>
</p:tagLst>
</file>

<file path=ppt/theme/theme1.xml><?xml version="1.0" encoding="utf-8"?>
<a:theme xmlns:a="http://schemas.openxmlformats.org/drawingml/2006/main" name="PPP_SBUSC_TXT_Road_To_Success_Widesc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B1B92E5-8954-4DAF-AF45-37096B824EBB}" vid="{2F5A6BFD-CE77-493F-8ABD-3ED2CF7555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PPP_SBUSC_TXT_Road_To_Success_Widescreen</Template>
  <TotalTime>1287</TotalTime>
  <Words>303</Words>
  <Application>Microsoft Office PowerPoint</Application>
  <PresentationFormat>On-screen Show (16:9)</PresentationFormat>
  <Paragraphs>48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PPP_SBUSC_TXT_Road_To_Success_Widescreen</vt:lpstr>
      <vt:lpstr>ONE AGENCY – ONE SYSTEM</vt:lpstr>
      <vt:lpstr>SERVING MORE – SERVING BETTER</vt:lpstr>
      <vt:lpstr>PowerPoint Presentation</vt:lpstr>
      <vt:lpstr>PowerPoint Presentation</vt:lpstr>
      <vt:lpstr>PowerPoint Presentation</vt:lpstr>
      <vt:lpstr>Resiliency</vt:lpstr>
      <vt:lpstr>Relationship Building</vt:lpstr>
      <vt:lpstr>Relevancy</vt:lpstr>
      <vt:lpstr>Hire the Smile, Teach the Skill</vt:lpstr>
      <vt:lpstr>PowerPoint Presentation</vt:lpstr>
      <vt:lpstr>We are what we repeatedly do, Excellence then, is not an art, but a habit</vt:lpstr>
    </vt:vector>
  </TitlesOfParts>
  <Company>PresentationPro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PresentationPro</dc:creator>
  <cp:keywords>PowerPoint Templates</cp:keywords>
  <dc:description>presentation templates and backgrounds for Microsoft PowerPoint</dc:description>
  <cp:lastModifiedBy>Chris Brantley</cp:lastModifiedBy>
  <cp:revision>118</cp:revision>
  <cp:lastPrinted>2021-08-18T10:51:45Z</cp:lastPrinted>
  <dcterms:created xsi:type="dcterms:W3CDTF">2004-02-11T14:41:34Z</dcterms:created>
  <dcterms:modified xsi:type="dcterms:W3CDTF">2021-08-18T11:49:21Z</dcterms:modified>
  <cp:category>PowerPoint Templates</cp:category>
</cp:coreProperties>
</file>