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2.xml" ContentType="application/vnd.openxmlformats-officedocument.them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71" r:id="rId5"/>
  </p:sldMasterIdLst>
  <p:notesMasterIdLst>
    <p:notesMasterId r:id="rId31"/>
  </p:notesMasterIdLst>
  <p:sldIdLst>
    <p:sldId id="267" r:id="rId6"/>
    <p:sldId id="366" r:id="rId7"/>
    <p:sldId id="417" r:id="rId8"/>
    <p:sldId id="418" r:id="rId9"/>
    <p:sldId id="280" r:id="rId10"/>
    <p:sldId id="265" r:id="rId11"/>
    <p:sldId id="270" r:id="rId12"/>
    <p:sldId id="274" r:id="rId13"/>
    <p:sldId id="365" r:id="rId14"/>
    <p:sldId id="281" r:id="rId15"/>
    <p:sldId id="279" r:id="rId16"/>
    <p:sldId id="416" r:id="rId17"/>
    <p:sldId id="360" r:id="rId18"/>
    <p:sldId id="419" r:id="rId19"/>
    <p:sldId id="372" r:id="rId20"/>
    <p:sldId id="421" r:id="rId21"/>
    <p:sldId id="375" r:id="rId22"/>
    <p:sldId id="420" r:id="rId23"/>
    <p:sldId id="371" r:id="rId24"/>
    <p:sldId id="374" r:id="rId25"/>
    <p:sldId id="373" r:id="rId26"/>
    <p:sldId id="423" r:id="rId27"/>
    <p:sldId id="422" r:id="rId28"/>
    <p:sldId id="424" r:id="rId29"/>
    <p:sldId id="42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i Burdine" initials="LB" lastIdx="2" clrIdx="0">
    <p:extLst>
      <p:ext uri="{19B8F6BF-5375-455C-9EA6-DF929625EA0E}">
        <p15:presenceInfo xmlns:p15="http://schemas.microsoft.com/office/powerpoint/2012/main" userId="S::s00160001@tbr.edu::fc2b7507-33c2-43f0-9297-7dc11779f49e" providerId="AD"/>
      </p:ext>
    </p:extLst>
  </p:cmAuthor>
  <p:cmAuthor id="2" name="Jerre Maynor" initials="JM" lastIdx="1" clrIdx="1">
    <p:extLst>
      <p:ext uri="{19B8F6BF-5375-455C-9EA6-DF929625EA0E}">
        <p15:presenceInfo xmlns:p15="http://schemas.microsoft.com/office/powerpoint/2012/main" userId="S-1-5-21-2149558826-3324038498-27948981-319149" providerId="AD"/>
      </p:ext>
    </p:extLst>
  </p:cmAuthor>
  <p:cmAuthor id="3" name="Pamela Sieffert" initials="PS" lastIdx="3" clrIdx="2">
    <p:extLst>
      <p:ext uri="{19B8F6BF-5375-455C-9EA6-DF929625EA0E}">
        <p15:presenceInfo xmlns:p15="http://schemas.microsoft.com/office/powerpoint/2012/main" userId="S::S00106226@TBR.edu::f59a6072-66f6-4124-b17b-3c77784660ed" providerId="AD"/>
      </p:ext>
    </p:extLst>
  </p:cmAuthor>
  <p:cmAuthor id="4" name="Ellen Bohle" initials="EB" lastIdx="3" clrIdx="3">
    <p:extLst>
      <p:ext uri="{19B8F6BF-5375-455C-9EA6-DF929625EA0E}">
        <p15:presenceInfo xmlns:p15="http://schemas.microsoft.com/office/powerpoint/2012/main" userId="S::S00077692@TBR.edu::20529614-29a8-4c29-bf32-11363ec3ef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993E"/>
    <a:srgbClr val="4B4550"/>
    <a:srgbClr val="B4B9BC"/>
    <a:srgbClr val="0082BB"/>
    <a:srgbClr val="E52229"/>
    <a:srgbClr val="51B5E1"/>
    <a:srgbClr val="1D376C"/>
    <a:srgbClr val="D2D755"/>
    <a:srgbClr val="2DCCD3"/>
    <a:srgbClr val="E877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34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CC6B0A-BB13-4C5C-8B4D-C49B58B5EA94}" type="doc">
      <dgm:prSet loTypeId="urn:microsoft.com/office/officeart/2008/layout/VerticalCurvedList" loCatId="list" qsTypeId="urn:microsoft.com/office/officeart/2005/8/quickstyle/simple1" qsCatId="simple" csTypeId="urn:microsoft.com/office/officeart/2005/8/colors/accent2_3" csCatId="accent2" phldr="1"/>
      <dgm:spPr/>
    </dgm:pt>
    <dgm:pt modelId="{870D039B-9D24-4373-A6CE-A1C64FDD0303}">
      <dgm:prSet phldrT="[Text]" custT="1"/>
      <dgm:spPr>
        <a:solidFill>
          <a:srgbClr val="3D455B"/>
        </a:solidFill>
      </dgm:spPr>
      <dgm:t>
        <a:bodyPr/>
        <a:lstStyle/>
        <a:p>
          <a:r>
            <a:rPr lang="en-US" sz="2400">
              <a:latin typeface="Franklin Gothic Book" panose="020B0503020102020204" pitchFamily="34" charset="0"/>
            </a:rPr>
            <a:t>Labor Market Information</a:t>
          </a:r>
        </a:p>
      </dgm:t>
    </dgm:pt>
    <dgm:pt modelId="{BF146689-837B-4321-AEF8-98C45B904C94}" type="parTrans" cxnId="{07100415-9E07-4548-A938-2EF52400B6AA}">
      <dgm:prSet/>
      <dgm:spPr/>
      <dgm:t>
        <a:bodyPr/>
        <a:lstStyle/>
        <a:p>
          <a:endParaRPr lang="en-US" sz="3600"/>
        </a:p>
      </dgm:t>
    </dgm:pt>
    <dgm:pt modelId="{BB943762-42C8-4F5A-A7E1-7B978BEAF399}" type="sibTrans" cxnId="{07100415-9E07-4548-A938-2EF52400B6AA}">
      <dgm:prSet/>
      <dgm:spPr/>
      <dgm:t>
        <a:bodyPr/>
        <a:lstStyle/>
        <a:p>
          <a:endParaRPr lang="en-US" sz="3600"/>
        </a:p>
      </dgm:t>
    </dgm:pt>
    <dgm:pt modelId="{B3AD9C6A-A36F-437B-8F9B-0ED9FADDA508}">
      <dgm:prSet phldrT="[Text]" custT="1"/>
      <dgm:spPr>
        <a:solidFill>
          <a:srgbClr val="79C2EC"/>
        </a:solidFill>
      </dgm:spPr>
      <dgm:t>
        <a:bodyPr/>
        <a:lstStyle/>
        <a:p>
          <a:r>
            <a:rPr lang="en-US" sz="2400">
              <a:latin typeface="Franklin Gothic Book" panose="020B0503020102020204" pitchFamily="34" charset="0"/>
            </a:rPr>
            <a:t>Employer Partnerships</a:t>
          </a:r>
        </a:p>
      </dgm:t>
    </dgm:pt>
    <dgm:pt modelId="{14002BEB-3B67-4AA1-BF94-9E9142E2DA81}" type="parTrans" cxnId="{23F682E7-7E02-4F05-9D88-26662C3651E2}">
      <dgm:prSet/>
      <dgm:spPr/>
      <dgm:t>
        <a:bodyPr/>
        <a:lstStyle/>
        <a:p>
          <a:endParaRPr lang="en-US" sz="3600"/>
        </a:p>
      </dgm:t>
    </dgm:pt>
    <dgm:pt modelId="{9F8722BC-7A3C-4071-87CF-5ECE547F39F7}" type="sibTrans" cxnId="{23F682E7-7E02-4F05-9D88-26662C3651E2}">
      <dgm:prSet/>
      <dgm:spPr/>
      <dgm:t>
        <a:bodyPr/>
        <a:lstStyle/>
        <a:p>
          <a:endParaRPr lang="en-US" sz="3600"/>
        </a:p>
      </dgm:t>
    </dgm:pt>
    <dgm:pt modelId="{1F0B3344-C0C4-4106-912A-E99B873114F7}">
      <dgm:prSet phldrT="[Text]" custT="1"/>
      <dgm:spPr>
        <a:solidFill>
          <a:srgbClr val="FF0000"/>
        </a:solidFill>
      </dgm:spPr>
      <dgm:t>
        <a:bodyPr/>
        <a:lstStyle/>
        <a:p>
          <a:r>
            <a:rPr lang="en-US" sz="2400">
              <a:latin typeface="Franklin Gothic Book" panose="020B0503020102020204" pitchFamily="34" charset="0"/>
            </a:rPr>
            <a:t>Certified Pathway Coursework</a:t>
          </a:r>
        </a:p>
      </dgm:t>
    </dgm:pt>
    <dgm:pt modelId="{6E433C5D-23AB-4A20-BBB8-9133B8488E6C}" type="parTrans" cxnId="{EEF5B5B9-FA2A-43CC-A95E-188875E4BE77}">
      <dgm:prSet/>
      <dgm:spPr/>
      <dgm:t>
        <a:bodyPr/>
        <a:lstStyle/>
        <a:p>
          <a:endParaRPr lang="en-US" sz="3600"/>
        </a:p>
      </dgm:t>
    </dgm:pt>
    <dgm:pt modelId="{7B8EA852-DCEE-486A-85EA-E9702D2083DC}" type="sibTrans" cxnId="{EEF5B5B9-FA2A-43CC-A95E-188875E4BE77}">
      <dgm:prSet/>
      <dgm:spPr/>
      <dgm:t>
        <a:bodyPr/>
        <a:lstStyle/>
        <a:p>
          <a:endParaRPr lang="en-US" sz="3600"/>
        </a:p>
      </dgm:t>
    </dgm:pt>
    <dgm:pt modelId="{BE84F865-A4F5-4532-948E-0A8743DB9E0E}">
      <dgm:prSet custT="1"/>
      <dgm:spPr/>
      <dgm:t>
        <a:bodyPr/>
        <a:lstStyle/>
        <a:p>
          <a:r>
            <a:rPr lang="en-US" sz="2400">
              <a:latin typeface="Franklin Gothic Book" panose="020B0503020102020204" pitchFamily="34" charset="0"/>
            </a:rPr>
            <a:t>Postsecondary Partnerships</a:t>
          </a:r>
        </a:p>
      </dgm:t>
    </dgm:pt>
    <dgm:pt modelId="{A01E658B-3FBF-4E8C-8FA9-6F57D74BEB46}" type="parTrans" cxnId="{4E3A9FD5-554F-4841-A0BC-2B69339D2409}">
      <dgm:prSet/>
      <dgm:spPr/>
      <dgm:t>
        <a:bodyPr/>
        <a:lstStyle/>
        <a:p>
          <a:endParaRPr lang="en-US" sz="3600"/>
        </a:p>
      </dgm:t>
    </dgm:pt>
    <dgm:pt modelId="{F9D2394F-5A69-4FFF-B236-3D5E44DAA537}" type="sibTrans" cxnId="{4E3A9FD5-554F-4841-A0BC-2B69339D2409}">
      <dgm:prSet/>
      <dgm:spPr/>
      <dgm:t>
        <a:bodyPr/>
        <a:lstStyle/>
        <a:p>
          <a:endParaRPr lang="en-US" sz="3600"/>
        </a:p>
      </dgm:t>
    </dgm:pt>
    <dgm:pt modelId="{32C95DF7-4943-4067-BE91-4A67B4ECDE63}">
      <dgm:prSet custT="1"/>
      <dgm:spPr>
        <a:solidFill>
          <a:srgbClr val="C00000"/>
        </a:solidFill>
        <a:ln>
          <a:solidFill>
            <a:srgbClr val="C00000"/>
          </a:solidFill>
        </a:ln>
      </dgm:spPr>
      <dgm:t>
        <a:bodyPr/>
        <a:lstStyle/>
        <a:p>
          <a:r>
            <a:rPr lang="en-US" sz="2400">
              <a:latin typeface="Franklin Gothic Book" panose="020B0503020102020204" pitchFamily="34" charset="0"/>
            </a:rPr>
            <a:t>Access and Advisement</a:t>
          </a:r>
        </a:p>
      </dgm:t>
    </dgm:pt>
    <dgm:pt modelId="{44A67D1F-AD30-44F6-A257-F82902113EA6}" type="parTrans" cxnId="{19F0EC23-6C1F-4D0B-A42C-85306D58A768}">
      <dgm:prSet/>
      <dgm:spPr/>
      <dgm:t>
        <a:bodyPr/>
        <a:lstStyle/>
        <a:p>
          <a:endParaRPr lang="en-US" sz="3600"/>
        </a:p>
      </dgm:t>
    </dgm:pt>
    <dgm:pt modelId="{62515C62-2D2A-4022-84F5-828768D2BAC7}" type="sibTrans" cxnId="{19F0EC23-6C1F-4D0B-A42C-85306D58A768}">
      <dgm:prSet/>
      <dgm:spPr/>
      <dgm:t>
        <a:bodyPr/>
        <a:lstStyle/>
        <a:p>
          <a:endParaRPr lang="en-US" sz="3600"/>
        </a:p>
      </dgm:t>
    </dgm:pt>
    <dgm:pt modelId="{143ED6DA-86D9-412C-B84F-0A4101DD52F1}" type="pres">
      <dgm:prSet presAssocID="{29CC6B0A-BB13-4C5C-8B4D-C49B58B5EA94}" presName="Name0" presStyleCnt="0">
        <dgm:presLayoutVars>
          <dgm:chMax val="7"/>
          <dgm:chPref val="7"/>
          <dgm:dir/>
        </dgm:presLayoutVars>
      </dgm:prSet>
      <dgm:spPr/>
    </dgm:pt>
    <dgm:pt modelId="{8493086C-F443-4962-9697-B4FA134D9A27}" type="pres">
      <dgm:prSet presAssocID="{29CC6B0A-BB13-4C5C-8B4D-C49B58B5EA94}" presName="Name1" presStyleCnt="0"/>
      <dgm:spPr/>
    </dgm:pt>
    <dgm:pt modelId="{DFD372C2-8E63-4F8D-A3B8-B233A9DC770F}" type="pres">
      <dgm:prSet presAssocID="{29CC6B0A-BB13-4C5C-8B4D-C49B58B5EA94}" presName="cycle" presStyleCnt="0"/>
      <dgm:spPr/>
    </dgm:pt>
    <dgm:pt modelId="{AF819C17-0B90-4F92-A1FE-ABFF035353A4}" type="pres">
      <dgm:prSet presAssocID="{29CC6B0A-BB13-4C5C-8B4D-C49B58B5EA94}" presName="srcNode" presStyleLbl="node1" presStyleIdx="0" presStyleCnt="5"/>
      <dgm:spPr/>
    </dgm:pt>
    <dgm:pt modelId="{FA3CBB89-834C-4AFE-B7A9-4F165CC5C2EF}" type="pres">
      <dgm:prSet presAssocID="{29CC6B0A-BB13-4C5C-8B4D-C49B58B5EA94}" presName="conn" presStyleLbl="parChTrans1D2" presStyleIdx="0" presStyleCnt="1"/>
      <dgm:spPr/>
    </dgm:pt>
    <dgm:pt modelId="{A7DC9737-87F4-4622-BF5D-57A24C1B5599}" type="pres">
      <dgm:prSet presAssocID="{29CC6B0A-BB13-4C5C-8B4D-C49B58B5EA94}" presName="extraNode" presStyleLbl="node1" presStyleIdx="0" presStyleCnt="5"/>
      <dgm:spPr/>
    </dgm:pt>
    <dgm:pt modelId="{4BBB2DFF-4B7F-4A9E-8A91-0D38ABB34727}" type="pres">
      <dgm:prSet presAssocID="{29CC6B0A-BB13-4C5C-8B4D-C49B58B5EA94}" presName="dstNode" presStyleLbl="node1" presStyleIdx="0" presStyleCnt="5"/>
      <dgm:spPr/>
    </dgm:pt>
    <dgm:pt modelId="{7E365297-E3D1-4904-9389-4EE37B8C5996}" type="pres">
      <dgm:prSet presAssocID="{870D039B-9D24-4373-A6CE-A1C64FDD0303}" presName="text_1" presStyleLbl="node1" presStyleIdx="0" presStyleCnt="5">
        <dgm:presLayoutVars>
          <dgm:bulletEnabled val="1"/>
        </dgm:presLayoutVars>
      </dgm:prSet>
      <dgm:spPr/>
    </dgm:pt>
    <dgm:pt modelId="{1F48D094-8ED1-467B-8471-B9DECC1BD31A}" type="pres">
      <dgm:prSet presAssocID="{870D039B-9D24-4373-A6CE-A1C64FDD0303}" presName="accent_1" presStyleCnt="0"/>
      <dgm:spPr/>
    </dgm:pt>
    <dgm:pt modelId="{446B36A4-5A0F-4B49-BE95-06D4290EC472}" type="pres">
      <dgm:prSet presAssocID="{870D039B-9D24-4373-A6CE-A1C64FDD0303}" presName="accentRepeatNode" presStyleLbl="solidFgAcc1" presStyleIdx="0" presStyleCnt="5"/>
      <dgm:spPr>
        <a:solidFill>
          <a:schemeClr val="bg1"/>
        </a:solidFill>
      </dgm:spPr>
    </dgm:pt>
    <dgm:pt modelId="{581F4DE1-976A-48CD-A7E2-F313F1F92948}" type="pres">
      <dgm:prSet presAssocID="{1F0B3344-C0C4-4106-912A-E99B873114F7}" presName="text_2" presStyleLbl="node1" presStyleIdx="1" presStyleCnt="5">
        <dgm:presLayoutVars>
          <dgm:bulletEnabled val="1"/>
        </dgm:presLayoutVars>
      </dgm:prSet>
      <dgm:spPr/>
    </dgm:pt>
    <dgm:pt modelId="{24EED75A-F260-4C2B-99E1-CF227748EED6}" type="pres">
      <dgm:prSet presAssocID="{1F0B3344-C0C4-4106-912A-E99B873114F7}" presName="accent_2" presStyleCnt="0"/>
      <dgm:spPr/>
    </dgm:pt>
    <dgm:pt modelId="{BA57A658-9052-4CEE-BB4F-AF4DB710208B}" type="pres">
      <dgm:prSet presAssocID="{1F0B3344-C0C4-4106-912A-E99B873114F7}" presName="accentRepeatNode" presStyleLbl="solidFgAcc1" presStyleIdx="1" presStyleCnt="5"/>
      <dgm:spPr>
        <a:solidFill>
          <a:schemeClr val="bg1"/>
        </a:solidFill>
      </dgm:spPr>
    </dgm:pt>
    <dgm:pt modelId="{12DC95F1-7A39-4F79-A2B2-6A0DFD4808B6}" type="pres">
      <dgm:prSet presAssocID="{BE84F865-A4F5-4532-948E-0A8743DB9E0E}" presName="text_3" presStyleLbl="node1" presStyleIdx="2" presStyleCnt="5">
        <dgm:presLayoutVars>
          <dgm:bulletEnabled val="1"/>
        </dgm:presLayoutVars>
      </dgm:prSet>
      <dgm:spPr/>
    </dgm:pt>
    <dgm:pt modelId="{18CB9B2A-1BBD-4215-932A-037D461F2B1E}" type="pres">
      <dgm:prSet presAssocID="{BE84F865-A4F5-4532-948E-0A8743DB9E0E}" presName="accent_3" presStyleCnt="0"/>
      <dgm:spPr/>
    </dgm:pt>
    <dgm:pt modelId="{E7AB53D1-CBFE-48C8-95C8-9B93D9008F20}" type="pres">
      <dgm:prSet presAssocID="{BE84F865-A4F5-4532-948E-0A8743DB9E0E}" presName="accentRepeatNode" presStyleLbl="solidFgAcc1" presStyleIdx="2" presStyleCnt="5"/>
      <dgm:spPr>
        <a:solidFill>
          <a:schemeClr val="bg1"/>
        </a:solidFill>
      </dgm:spPr>
    </dgm:pt>
    <dgm:pt modelId="{E65D8653-0758-40CC-BBDA-75DFFAFB10E3}" type="pres">
      <dgm:prSet presAssocID="{B3AD9C6A-A36F-437B-8F9B-0ED9FADDA508}" presName="text_4" presStyleLbl="node1" presStyleIdx="3" presStyleCnt="5">
        <dgm:presLayoutVars>
          <dgm:bulletEnabled val="1"/>
        </dgm:presLayoutVars>
      </dgm:prSet>
      <dgm:spPr/>
    </dgm:pt>
    <dgm:pt modelId="{51265F68-EFBA-4F63-8724-F60500E19EBF}" type="pres">
      <dgm:prSet presAssocID="{B3AD9C6A-A36F-437B-8F9B-0ED9FADDA508}" presName="accent_4" presStyleCnt="0"/>
      <dgm:spPr/>
    </dgm:pt>
    <dgm:pt modelId="{37C501A9-861E-41BD-AC04-7F5B79CD9E5B}" type="pres">
      <dgm:prSet presAssocID="{B3AD9C6A-A36F-437B-8F9B-0ED9FADDA508}" presName="accentRepeatNode" presStyleLbl="solidFgAcc1" presStyleIdx="3" presStyleCnt="5"/>
      <dgm:spPr>
        <a:solidFill>
          <a:schemeClr val="bg1"/>
        </a:solidFill>
      </dgm:spPr>
    </dgm:pt>
    <dgm:pt modelId="{37F6D3F0-544F-476E-A29F-7D359C0D5697}" type="pres">
      <dgm:prSet presAssocID="{32C95DF7-4943-4067-BE91-4A67B4ECDE63}" presName="text_5" presStyleLbl="node1" presStyleIdx="4" presStyleCnt="5">
        <dgm:presLayoutVars>
          <dgm:bulletEnabled val="1"/>
        </dgm:presLayoutVars>
      </dgm:prSet>
      <dgm:spPr/>
    </dgm:pt>
    <dgm:pt modelId="{4FF11157-E587-47D7-983C-A5094D370139}" type="pres">
      <dgm:prSet presAssocID="{32C95DF7-4943-4067-BE91-4A67B4ECDE63}" presName="accent_5" presStyleCnt="0"/>
      <dgm:spPr/>
    </dgm:pt>
    <dgm:pt modelId="{3AC055AA-E2F2-4B98-A7A9-77792B02699D}" type="pres">
      <dgm:prSet presAssocID="{32C95DF7-4943-4067-BE91-4A67B4ECDE63}" presName="accentRepeatNode" presStyleLbl="solidFgAcc1" presStyleIdx="4" presStyleCnt="5"/>
      <dgm:spPr>
        <a:solidFill>
          <a:schemeClr val="bg1"/>
        </a:solidFill>
      </dgm:spPr>
    </dgm:pt>
  </dgm:ptLst>
  <dgm:cxnLst>
    <dgm:cxn modelId="{07100415-9E07-4548-A938-2EF52400B6AA}" srcId="{29CC6B0A-BB13-4C5C-8B4D-C49B58B5EA94}" destId="{870D039B-9D24-4373-A6CE-A1C64FDD0303}" srcOrd="0" destOrd="0" parTransId="{BF146689-837B-4321-AEF8-98C45B904C94}" sibTransId="{BB943762-42C8-4F5A-A7E1-7B978BEAF399}"/>
    <dgm:cxn modelId="{19F0EC23-6C1F-4D0B-A42C-85306D58A768}" srcId="{29CC6B0A-BB13-4C5C-8B4D-C49B58B5EA94}" destId="{32C95DF7-4943-4067-BE91-4A67B4ECDE63}" srcOrd="4" destOrd="0" parTransId="{44A67D1F-AD30-44F6-A257-F82902113EA6}" sibTransId="{62515C62-2D2A-4022-84F5-828768D2BAC7}"/>
    <dgm:cxn modelId="{53E93C36-965C-4BB4-8934-C2E71B2F6D1E}" type="presOf" srcId="{B3AD9C6A-A36F-437B-8F9B-0ED9FADDA508}" destId="{E65D8653-0758-40CC-BBDA-75DFFAFB10E3}" srcOrd="0" destOrd="0" presId="urn:microsoft.com/office/officeart/2008/layout/VerticalCurvedList"/>
    <dgm:cxn modelId="{01D8E459-7D8F-4B26-9540-4241CE2E48C1}" type="presOf" srcId="{1F0B3344-C0C4-4106-912A-E99B873114F7}" destId="{581F4DE1-976A-48CD-A7E2-F313F1F92948}" srcOrd="0" destOrd="0" presId="urn:microsoft.com/office/officeart/2008/layout/VerticalCurvedList"/>
    <dgm:cxn modelId="{060BCE7F-5431-4FAE-9910-A502B89AC476}" type="presOf" srcId="{870D039B-9D24-4373-A6CE-A1C64FDD0303}" destId="{7E365297-E3D1-4904-9389-4EE37B8C5996}" srcOrd="0" destOrd="0" presId="urn:microsoft.com/office/officeart/2008/layout/VerticalCurvedList"/>
    <dgm:cxn modelId="{6D23FE85-E51F-42AF-B5BC-4B13F8A7DDCD}" type="presOf" srcId="{BE84F865-A4F5-4532-948E-0A8743DB9E0E}" destId="{12DC95F1-7A39-4F79-A2B2-6A0DFD4808B6}" srcOrd="0" destOrd="0" presId="urn:microsoft.com/office/officeart/2008/layout/VerticalCurvedList"/>
    <dgm:cxn modelId="{37497496-FD89-4105-8CCE-0CDCE1781FE7}" type="presOf" srcId="{29CC6B0A-BB13-4C5C-8B4D-C49B58B5EA94}" destId="{143ED6DA-86D9-412C-B84F-0A4101DD52F1}" srcOrd="0" destOrd="0" presId="urn:microsoft.com/office/officeart/2008/layout/VerticalCurvedList"/>
    <dgm:cxn modelId="{172ED49D-76F7-4552-AD10-D4A36B7054D2}" type="presOf" srcId="{32C95DF7-4943-4067-BE91-4A67B4ECDE63}" destId="{37F6D3F0-544F-476E-A29F-7D359C0D5697}" srcOrd="0" destOrd="0" presId="urn:microsoft.com/office/officeart/2008/layout/VerticalCurvedList"/>
    <dgm:cxn modelId="{FC956DA1-316F-4E1B-BD57-3FD5A6B74461}" type="presOf" srcId="{BB943762-42C8-4F5A-A7E1-7B978BEAF399}" destId="{FA3CBB89-834C-4AFE-B7A9-4F165CC5C2EF}" srcOrd="0" destOrd="0" presId="urn:microsoft.com/office/officeart/2008/layout/VerticalCurvedList"/>
    <dgm:cxn modelId="{EEF5B5B9-FA2A-43CC-A95E-188875E4BE77}" srcId="{29CC6B0A-BB13-4C5C-8B4D-C49B58B5EA94}" destId="{1F0B3344-C0C4-4106-912A-E99B873114F7}" srcOrd="1" destOrd="0" parTransId="{6E433C5D-23AB-4A20-BBB8-9133B8488E6C}" sibTransId="{7B8EA852-DCEE-486A-85EA-E9702D2083DC}"/>
    <dgm:cxn modelId="{4E3A9FD5-554F-4841-A0BC-2B69339D2409}" srcId="{29CC6B0A-BB13-4C5C-8B4D-C49B58B5EA94}" destId="{BE84F865-A4F5-4532-948E-0A8743DB9E0E}" srcOrd="2" destOrd="0" parTransId="{A01E658B-3FBF-4E8C-8FA9-6F57D74BEB46}" sibTransId="{F9D2394F-5A69-4FFF-B236-3D5E44DAA537}"/>
    <dgm:cxn modelId="{23F682E7-7E02-4F05-9D88-26662C3651E2}" srcId="{29CC6B0A-BB13-4C5C-8B4D-C49B58B5EA94}" destId="{B3AD9C6A-A36F-437B-8F9B-0ED9FADDA508}" srcOrd="3" destOrd="0" parTransId="{14002BEB-3B67-4AA1-BF94-9E9142E2DA81}" sibTransId="{9F8722BC-7A3C-4071-87CF-5ECE547F39F7}"/>
    <dgm:cxn modelId="{CC4306E6-BC78-4A23-8E59-39357CB71350}" type="presParOf" srcId="{143ED6DA-86D9-412C-B84F-0A4101DD52F1}" destId="{8493086C-F443-4962-9697-B4FA134D9A27}" srcOrd="0" destOrd="0" presId="urn:microsoft.com/office/officeart/2008/layout/VerticalCurvedList"/>
    <dgm:cxn modelId="{C4D3A2F8-036A-4908-8434-8D6D668F44D9}" type="presParOf" srcId="{8493086C-F443-4962-9697-B4FA134D9A27}" destId="{DFD372C2-8E63-4F8D-A3B8-B233A9DC770F}" srcOrd="0" destOrd="0" presId="urn:microsoft.com/office/officeart/2008/layout/VerticalCurvedList"/>
    <dgm:cxn modelId="{D3FE84B1-1B9F-4622-ACC5-D97A8C49F950}" type="presParOf" srcId="{DFD372C2-8E63-4F8D-A3B8-B233A9DC770F}" destId="{AF819C17-0B90-4F92-A1FE-ABFF035353A4}" srcOrd="0" destOrd="0" presId="urn:microsoft.com/office/officeart/2008/layout/VerticalCurvedList"/>
    <dgm:cxn modelId="{164B455A-102E-4C63-B4AB-FF2575E0FB5F}" type="presParOf" srcId="{DFD372C2-8E63-4F8D-A3B8-B233A9DC770F}" destId="{FA3CBB89-834C-4AFE-B7A9-4F165CC5C2EF}" srcOrd="1" destOrd="0" presId="urn:microsoft.com/office/officeart/2008/layout/VerticalCurvedList"/>
    <dgm:cxn modelId="{93B1C2A1-F58D-46D4-BCA0-1BB8A4003F54}" type="presParOf" srcId="{DFD372C2-8E63-4F8D-A3B8-B233A9DC770F}" destId="{A7DC9737-87F4-4622-BF5D-57A24C1B5599}" srcOrd="2" destOrd="0" presId="urn:microsoft.com/office/officeart/2008/layout/VerticalCurvedList"/>
    <dgm:cxn modelId="{A7061A7C-9749-4EF5-BA58-5ABD8E99CFCA}" type="presParOf" srcId="{DFD372C2-8E63-4F8D-A3B8-B233A9DC770F}" destId="{4BBB2DFF-4B7F-4A9E-8A91-0D38ABB34727}" srcOrd="3" destOrd="0" presId="urn:microsoft.com/office/officeart/2008/layout/VerticalCurvedList"/>
    <dgm:cxn modelId="{36C92A81-5D4E-46A3-A015-DC70DDB99E60}" type="presParOf" srcId="{8493086C-F443-4962-9697-B4FA134D9A27}" destId="{7E365297-E3D1-4904-9389-4EE37B8C5996}" srcOrd="1" destOrd="0" presId="urn:microsoft.com/office/officeart/2008/layout/VerticalCurvedList"/>
    <dgm:cxn modelId="{F99DCB5F-2A42-4AD4-B505-832BD873A192}" type="presParOf" srcId="{8493086C-F443-4962-9697-B4FA134D9A27}" destId="{1F48D094-8ED1-467B-8471-B9DECC1BD31A}" srcOrd="2" destOrd="0" presId="urn:microsoft.com/office/officeart/2008/layout/VerticalCurvedList"/>
    <dgm:cxn modelId="{EA3AAF78-36D7-4CE0-BE54-B7404D43350D}" type="presParOf" srcId="{1F48D094-8ED1-467B-8471-B9DECC1BD31A}" destId="{446B36A4-5A0F-4B49-BE95-06D4290EC472}" srcOrd="0" destOrd="0" presId="urn:microsoft.com/office/officeart/2008/layout/VerticalCurvedList"/>
    <dgm:cxn modelId="{EF6E7D4F-4F5E-4008-AC1A-0B6BDCBCB425}" type="presParOf" srcId="{8493086C-F443-4962-9697-B4FA134D9A27}" destId="{581F4DE1-976A-48CD-A7E2-F313F1F92948}" srcOrd="3" destOrd="0" presId="urn:microsoft.com/office/officeart/2008/layout/VerticalCurvedList"/>
    <dgm:cxn modelId="{8DF8EE03-1415-43CD-9172-B9D03B9F7AFC}" type="presParOf" srcId="{8493086C-F443-4962-9697-B4FA134D9A27}" destId="{24EED75A-F260-4C2B-99E1-CF227748EED6}" srcOrd="4" destOrd="0" presId="urn:microsoft.com/office/officeart/2008/layout/VerticalCurvedList"/>
    <dgm:cxn modelId="{105C9FA6-BB0E-456F-8CD8-698574CC6522}" type="presParOf" srcId="{24EED75A-F260-4C2B-99E1-CF227748EED6}" destId="{BA57A658-9052-4CEE-BB4F-AF4DB710208B}" srcOrd="0" destOrd="0" presId="urn:microsoft.com/office/officeart/2008/layout/VerticalCurvedList"/>
    <dgm:cxn modelId="{5B3751E5-A876-46B3-B485-0D9A8C5E4003}" type="presParOf" srcId="{8493086C-F443-4962-9697-B4FA134D9A27}" destId="{12DC95F1-7A39-4F79-A2B2-6A0DFD4808B6}" srcOrd="5" destOrd="0" presId="urn:microsoft.com/office/officeart/2008/layout/VerticalCurvedList"/>
    <dgm:cxn modelId="{BFFF383A-A3B2-4C05-90A8-B620700FF895}" type="presParOf" srcId="{8493086C-F443-4962-9697-B4FA134D9A27}" destId="{18CB9B2A-1BBD-4215-932A-037D461F2B1E}" srcOrd="6" destOrd="0" presId="urn:microsoft.com/office/officeart/2008/layout/VerticalCurvedList"/>
    <dgm:cxn modelId="{002D495F-B453-4A25-AD8A-414270C6FCFE}" type="presParOf" srcId="{18CB9B2A-1BBD-4215-932A-037D461F2B1E}" destId="{E7AB53D1-CBFE-48C8-95C8-9B93D9008F20}" srcOrd="0" destOrd="0" presId="urn:microsoft.com/office/officeart/2008/layout/VerticalCurvedList"/>
    <dgm:cxn modelId="{81FE40CF-D06E-49A1-9F1E-B92B98E27508}" type="presParOf" srcId="{8493086C-F443-4962-9697-B4FA134D9A27}" destId="{E65D8653-0758-40CC-BBDA-75DFFAFB10E3}" srcOrd="7" destOrd="0" presId="urn:microsoft.com/office/officeart/2008/layout/VerticalCurvedList"/>
    <dgm:cxn modelId="{AE1BD099-CE14-4CFF-91CE-C615F4327634}" type="presParOf" srcId="{8493086C-F443-4962-9697-B4FA134D9A27}" destId="{51265F68-EFBA-4F63-8724-F60500E19EBF}" srcOrd="8" destOrd="0" presId="urn:microsoft.com/office/officeart/2008/layout/VerticalCurvedList"/>
    <dgm:cxn modelId="{1C077675-40FF-44CE-A34A-B680995EE06E}" type="presParOf" srcId="{51265F68-EFBA-4F63-8724-F60500E19EBF}" destId="{37C501A9-861E-41BD-AC04-7F5B79CD9E5B}" srcOrd="0" destOrd="0" presId="urn:microsoft.com/office/officeart/2008/layout/VerticalCurvedList"/>
    <dgm:cxn modelId="{D91A79C5-8561-4A8F-B164-FAAF1B2FE961}" type="presParOf" srcId="{8493086C-F443-4962-9697-B4FA134D9A27}" destId="{37F6D3F0-544F-476E-A29F-7D359C0D5697}" srcOrd="9" destOrd="0" presId="urn:microsoft.com/office/officeart/2008/layout/VerticalCurvedList"/>
    <dgm:cxn modelId="{9F5AD65A-455A-4FE9-83B2-45D6165D5871}" type="presParOf" srcId="{8493086C-F443-4962-9697-B4FA134D9A27}" destId="{4FF11157-E587-47D7-983C-A5094D370139}" srcOrd="10" destOrd="0" presId="urn:microsoft.com/office/officeart/2008/layout/VerticalCurvedList"/>
    <dgm:cxn modelId="{3544C62A-F131-435E-A257-1ADBC900E30B}" type="presParOf" srcId="{4FF11157-E587-47D7-983C-A5094D370139}" destId="{3AC055AA-E2F2-4B98-A7A9-77792B02699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CC6B0A-BB13-4C5C-8B4D-C49B58B5EA94}" type="doc">
      <dgm:prSet loTypeId="urn:microsoft.com/office/officeart/2008/layout/VerticalCurvedList" loCatId="list" qsTypeId="urn:microsoft.com/office/officeart/2005/8/quickstyle/simple1" qsCatId="simple" csTypeId="urn:microsoft.com/office/officeart/2005/8/colors/accent2_3" csCatId="accent2" phldr="1"/>
      <dgm:spPr/>
    </dgm:pt>
    <dgm:pt modelId="{870D039B-9D24-4373-A6CE-A1C64FDD0303}">
      <dgm:prSet phldrT="[Text]" custT="1"/>
      <dgm:spPr>
        <a:solidFill>
          <a:srgbClr val="3D455B"/>
        </a:solidFill>
      </dgm:spPr>
      <dgm:t>
        <a:bodyPr/>
        <a:lstStyle/>
        <a:p>
          <a:r>
            <a:rPr lang="en-US" sz="2400">
              <a:latin typeface="Franklin Gothic Book" panose="020B0503020102020204" pitchFamily="34" charset="0"/>
            </a:rPr>
            <a:t>Labor Market Information</a:t>
          </a:r>
        </a:p>
      </dgm:t>
    </dgm:pt>
    <dgm:pt modelId="{BF146689-837B-4321-AEF8-98C45B904C94}" type="parTrans" cxnId="{07100415-9E07-4548-A938-2EF52400B6AA}">
      <dgm:prSet/>
      <dgm:spPr/>
      <dgm:t>
        <a:bodyPr/>
        <a:lstStyle/>
        <a:p>
          <a:endParaRPr lang="en-US" sz="3600"/>
        </a:p>
      </dgm:t>
    </dgm:pt>
    <dgm:pt modelId="{BB943762-42C8-4F5A-A7E1-7B978BEAF399}" type="sibTrans" cxnId="{07100415-9E07-4548-A938-2EF52400B6AA}">
      <dgm:prSet/>
      <dgm:spPr/>
      <dgm:t>
        <a:bodyPr/>
        <a:lstStyle/>
        <a:p>
          <a:endParaRPr lang="en-US" sz="3600"/>
        </a:p>
      </dgm:t>
    </dgm:pt>
    <dgm:pt modelId="{B3AD9C6A-A36F-437B-8F9B-0ED9FADDA508}">
      <dgm:prSet phldrT="[Text]" custT="1"/>
      <dgm:spPr>
        <a:solidFill>
          <a:srgbClr val="79C2EC"/>
        </a:solidFill>
      </dgm:spPr>
      <dgm:t>
        <a:bodyPr/>
        <a:lstStyle/>
        <a:p>
          <a:r>
            <a:rPr lang="en-US" sz="2400">
              <a:latin typeface="Franklin Gothic Book" panose="020B0503020102020204" pitchFamily="34" charset="0"/>
            </a:rPr>
            <a:t>Employer Partnerships</a:t>
          </a:r>
        </a:p>
      </dgm:t>
    </dgm:pt>
    <dgm:pt modelId="{14002BEB-3B67-4AA1-BF94-9E9142E2DA81}" type="parTrans" cxnId="{23F682E7-7E02-4F05-9D88-26662C3651E2}">
      <dgm:prSet/>
      <dgm:spPr/>
      <dgm:t>
        <a:bodyPr/>
        <a:lstStyle/>
        <a:p>
          <a:endParaRPr lang="en-US" sz="3600"/>
        </a:p>
      </dgm:t>
    </dgm:pt>
    <dgm:pt modelId="{9F8722BC-7A3C-4071-87CF-5ECE547F39F7}" type="sibTrans" cxnId="{23F682E7-7E02-4F05-9D88-26662C3651E2}">
      <dgm:prSet/>
      <dgm:spPr/>
      <dgm:t>
        <a:bodyPr/>
        <a:lstStyle/>
        <a:p>
          <a:endParaRPr lang="en-US" sz="3600"/>
        </a:p>
      </dgm:t>
    </dgm:pt>
    <dgm:pt modelId="{1F0B3344-C0C4-4106-912A-E99B873114F7}">
      <dgm:prSet phldrT="[Text]" custT="1"/>
      <dgm:spPr>
        <a:solidFill>
          <a:srgbClr val="FF0000"/>
        </a:solidFill>
      </dgm:spPr>
      <dgm:t>
        <a:bodyPr/>
        <a:lstStyle/>
        <a:p>
          <a:r>
            <a:rPr lang="en-US" sz="2400">
              <a:latin typeface="Franklin Gothic Book" panose="020B0503020102020204" pitchFamily="34" charset="0"/>
            </a:rPr>
            <a:t>Certified Pathway Coursework</a:t>
          </a:r>
        </a:p>
      </dgm:t>
    </dgm:pt>
    <dgm:pt modelId="{6E433C5D-23AB-4A20-BBB8-9133B8488E6C}" type="parTrans" cxnId="{EEF5B5B9-FA2A-43CC-A95E-188875E4BE77}">
      <dgm:prSet/>
      <dgm:spPr/>
      <dgm:t>
        <a:bodyPr/>
        <a:lstStyle/>
        <a:p>
          <a:endParaRPr lang="en-US" sz="3600"/>
        </a:p>
      </dgm:t>
    </dgm:pt>
    <dgm:pt modelId="{7B8EA852-DCEE-486A-85EA-E9702D2083DC}" type="sibTrans" cxnId="{EEF5B5B9-FA2A-43CC-A95E-188875E4BE77}">
      <dgm:prSet/>
      <dgm:spPr/>
      <dgm:t>
        <a:bodyPr/>
        <a:lstStyle/>
        <a:p>
          <a:endParaRPr lang="en-US" sz="3600"/>
        </a:p>
      </dgm:t>
    </dgm:pt>
    <dgm:pt modelId="{BE84F865-A4F5-4532-948E-0A8743DB9E0E}">
      <dgm:prSet custT="1"/>
      <dgm:spPr/>
      <dgm:t>
        <a:bodyPr/>
        <a:lstStyle/>
        <a:p>
          <a:r>
            <a:rPr lang="en-US" sz="2400">
              <a:latin typeface="Franklin Gothic Book" panose="020B0503020102020204" pitchFamily="34" charset="0"/>
            </a:rPr>
            <a:t>Postsecondary Partnerships</a:t>
          </a:r>
        </a:p>
      </dgm:t>
    </dgm:pt>
    <dgm:pt modelId="{A01E658B-3FBF-4E8C-8FA9-6F57D74BEB46}" type="parTrans" cxnId="{4E3A9FD5-554F-4841-A0BC-2B69339D2409}">
      <dgm:prSet/>
      <dgm:spPr/>
      <dgm:t>
        <a:bodyPr/>
        <a:lstStyle/>
        <a:p>
          <a:endParaRPr lang="en-US" sz="3600"/>
        </a:p>
      </dgm:t>
    </dgm:pt>
    <dgm:pt modelId="{F9D2394F-5A69-4FFF-B236-3D5E44DAA537}" type="sibTrans" cxnId="{4E3A9FD5-554F-4841-A0BC-2B69339D2409}">
      <dgm:prSet/>
      <dgm:spPr/>
      <dgm:t>
        <a:bodyPr/>
        <a:lstStyle/>
        <a:p>
          <a:endParaRPr lang="en-US" sz="3600"/>
        </a:p>
      </dgm:t>
    </dgm:pt>
    <dgm:pt modelId="{32C95DF7-4943-4067-BE91-4A67B4ECDE63}">
      <dgm:prSet custT="1"/>
      <dgm:spPr>
        <a:solidFill>
          <a:srgbClr val="C00000"/>
        </a:solidFill>
        <a:ln>
          <a:solidFill>
            <a:srgbClr val="C00000"/>
          </a:solidFill>
        </a:ln>
      </dgm:spPr>
      <dgm:t>
        <a:bodyPr/>
        <a:lstStyle/>
        <a:p>
          <a:r>
            <a:rPr lang="en-US" sz="2400">
              <a:latin typeface="Franklin Gothic Book" panose="020B0503020102020204" pitchFamily="34" charset="0"/>
            </a:rPr>
            <a:t>Access and Advisement</a:t>
          </a:r>
        </a:p>
      </dgm:t>
    </dgm:pt>
    <dgm:pt modelId="{44A67D1F-AD30-44F6-A257-F82902113EA6}" type="parTrans" cxnId="{19F0EC23-6C1F-4D0B-A42C-85306D58A768}">
      <dgm:prSet/>
      <dgm:spPr/>
      <dgm:t>
        <a:bodyPr/>
        <a:lstStyle/>
        <a:p>
          <a:endParaRPr lang="en-US" sz="3600"/>
        </a:p>
      </dgm:t>
    </dgm:pt>
    <dgm:pt modelId="{62515C62-2D2A-4022-84F5-828768D2BAC7}" type="sibTrans" cxnId="{19F0EC23-6C1F-4D0B-A42C-85306D58A768}">
      <dgm:prSet/>
      <dgm:spPr/>
      <dgm:t>
        <a:bodyPr/>
        <a:lstStyle/>
        <a:p>
          <a:endParaRPr lang="en-US" sz="3600"/>
        </a:p>
      </dgm:t>
    </dgm:pt>
    <dgm:pt modelId="{143ED6DA-86D9-412C-B84F-0A4101DD52F1}" type="pres">
      <dgm:prSet presAssocID="{29CC6B0A-BB13-4C5C-8B4D-C49B58B5EA94}" presName="Name0" presStyleCnt="0">
        <dgm:presLayoutVars>
          <dgm:chMax val="7"/>
          <dgm:chPref val="7"/>
          <dgm:dir/>
        </dgm:presLayoutVars>
      </dgm:prSet>
      <dgm:spPr/>
    </dgm:pt>
    <dgm:pt modelId="{8493086C-F443-4962-9697-B4FA134D9A27}" type="pres">
      <dgm:prSet presAssocID="{29CC6B0A-BB13-4C5C-8B4D-C49B58B5EA94}" presName="Name1" presStyleCnt="0"/>
      <dgm:spPr/>
    </dgm:pt>
    <dgm:pt modelId="{DFD372C2-8E63-4F8D-A3B8-B233A9DC770F}" type="pres">
      <dgm:prSet presAssocID="{29CC6B0A-BB13-4C5C-8B4D-C49B58B5EA94}" presName="cycle" presStyleCnt="0"/>
      <dgm:spPr/>
    </dgm:pt>
    <dgm:pt modelId="{AF819C17-0B90-4F92-A1FE-ABFF035353A4}" type="pres">
      <dgm:prSet presAssocID="{29CC6B0A-BB13-4C5C-8B4D-C49B58B5EA94}" presName="srcNode" presStyleLbl="node1" presStyleIdx="0" presStyleCnt="5"/>
      <dgm:spPr/>
    </dgm:pt>
    <dgm:pt modelId="{FA3CBB89-834C-4AFE-B7A9-4F165CC5C2EF}" type="pres">
      <dgm:prSet presAssocID="{29CC6B0A-BB13-4C5C-8B4D-C49B58B5EA94}" presName="conn" presStyleLbl="parChTrans1D2" presStyleIdx="0" presStyleCnt="1"/>
      <dgm:spPr/>
    </dgm:pt>
    <dgm:pt modelId="{A7DC9737-87F4-4622-BF5D-57A24C1B5599}" type="pres">
      <dgm:prSet presAssocID="{29CC6B0A-BB13-4C5C-8B4D-C49B58B5EA94}" presName="extraNode" presStyleLbl="node1" presStyleIdx="0" presStyleCnt="5"/>
      <dgm:spPr/>
    </dgm:pt>
    <dgm:pt modelId="{4BBB2DFF-4B7F-4A9E-8A91-0D38ABB34727}" type="pres">
      <dgm:prSet presAssocID="{29CC6B0A-BB13-4C5C-8B4D-C49B58B5EA94}" presName="dstNode" presStyleLbl="node1" presStyleIdx="0" presStyleCnt="5"/>
      <dgm:spPr/>
    </dgm:pt>
    <dgm:pt modelId="{7E365297-E3D1-4904-9389-4EE37B8C5996}" type="pres">
      <dgm:prSet presAssocID="{870D039B-9D24-4373-A6CE-A1C64FDD0303}" presName="text_1" presStyleLbl="node1" presStyleIdx="0" presStyleCnt="5">
        <dgm:presLayoutVars>
          <dgm:bulletEnabled val="1"/>
        </dgm:presLayoutVars>
      </dgm:prSet>
      <dgm:spPr/>
    </dgm:pt>
    <dgm:pt modelId="{1F48D094-8ED1-467B-8471-B9DECC1BD31A}" type="pres">
      <dgm:prSet presAssocID="{870D039B-9D24-4373-A6CE-A1C64FDD0303}" presName="accent_1" presStyleCnt="0"/>
      <dgm:spPr/>
    </dgm:pt>
    <dgm:pt modelId="{446B36A4-5A0F-4B49-BE95-06D4290EC472}" type="pres">
      <dgm:prSet presAssocID="{870D039B-9D24-4373-A6CE-A1C64FDD0303}" presName="accentRepeatNode" presStyleLbl="solidFgAcc1" presStyleIdx="0" presStyleCnt="5"/>
      <dgm:spPr>
        <a:solidFill>
          <a:schemeClr val="bg1"/>
        </a:solidFill>
      </dgm:spPr>
    </dgm:pt>
    <dgm:pt modelId="{581F4DE1-976A-48CD-A7E2-F313F1F92948}" type="pres">
      <dgm:prSet presAssocID="{1F0B3344-C0C4-4106-912A-E99B873114F7}" presName="text_2" presStyleLbl="node1" presStyleIdx="1" presStyleCnt="5">
        <dgm:presLayoutVars>
          <dgm:bulletEnabled val="1"/>
        </dgm:presLayoutVars>
      </dgm:prSet>
      <dgm:spPr/>
    </dgm:pt>
    <dgm:pt modelId="{24EED75A-F260-4C2B-99E1-CF227748EED6}" type="pres">
      <dgm:prSet presAssocID="{1F0B3344-C0C4-4106-912A-E99B873114F7}" presName="accent_2" presStyleCnt="0"/>
      <dgm:spPr/>
    </dgm:pt>
    <dgm:pt modelId="{BA57A658-9052-4CEE-BB4F-AF4DB710208B}" type="pres">
      <dgm:prSet presAssocID="{1F0B3344-C0C4-4106-912A-E99B873114F7}" presName="accentRepeatNode" presStyleLbl="solidFgAcc1" presStyleIdx="1" presStyleCnt="5"/>
      <dgm:spPr>
        <a:solidFill>
          <a:schemeClr val="bg1"/>
        </a:solidFill>
      </dgm:spPr>
    </dgm:pt>
    <dgm:pt modelId="{12DC95F1-7A39-4F79-A2B2-6A0DFD4808B6}" type="pres">
      <dgm:prSet presAssocID="{BE84F865-A4F5-4532-948E-0A8743DB9E0E}" presName="text_3" presStyleLbl="node1" presStyleIdx="2" presStyleCnt="5">
        <dgm:presLayoutVars>
          <dgm:bulletEnabled val="1"/>
        </dgm:presLayoutVars>
      </dgm:prSet>
      <dgm:spPr/>
    </dgm:pt>
    <dgm:pt modelId="{18CB9B2A-1BBD-4215-932A-037D461F2B1E}" type="pres">
      <dgm:prSet presAssocID="{BE84F865-A4F5-4532-948E-0A8743DB9E0E}" presName="accent_3" presStyleCnt="0"/>
      <dgm:spPr/>
    </dgm:pt>
    <dgm:pt modelId="{E7AB53D1-CBFE-48C8-95C8-9B93D9008F20}" type="pres">
      <dgm:prSet presAssocID="{BE84F865-A4F5-4532-948E-0A8743DB9E0E}" presName="accentRepeatNode" presStyleLbl="solidFgAcc1" presStyleIdx="2" presStyleCnt="5"/>
      <dgm:spPr>
        <a:solidFill>
          <a:schemeClr val="bg1"/>
        </a:solidFill>
      </dgm:spPr>
    </dgm:pt>
    <dgm:pt modelId="{E65D8653-0758-40CC-BBDA-75DFFAFB10E3}" type="pres">
      <dgm:prSet presAssocID="{B3AD9C6A-A36F-437B-8F9B-0ED9FADDA508}" presName="text_4" presStyleLbl="node1" presStyleIdx="3" presStyleCnt="5">
        <dgm:presLayoutVars>
          <dgm:bulletEnabled val="1"/>
        </dgm:presLayoutVars>
      </dgm:prSet>
      <dgm:spPr/>
    </dgm:pt>
    <dgm:pt modelId="{51265F68-EFBA-4F63-8724-F60500E19EBF}" type="pres">
      <dgm:prSet presAssocID="{B3AD9C6A-A36F-437B-8F9B-0ED9FADDA508}" presName="accent_4" presStyleCnt="0"/>
      <dgm:spPr/>
    </dgm:pt>
    <dgm:pt modelId="{37C501A9-861E-41BD-AC04-7F5B79CD9E5B}" type="pres">
      <dgm:prSet presAssocID="{B3AD9C6A-A36F-437B-8F9B-0ED9FADDA508}" presName="accentRepeatNode" presStyleLbl="solidFgAcc1" presStyleIdx="3" presStyleCnt="5"/>
      <dgm:spPr>
        <a:solidFill>
          <a:schemeClr val="bg1"/>
        </a:solidFill>
      </dgm:spPr>
    </dgm:pt>
    <dgm:pt modelId="{37F6D3F0-544F-476E-A29F-7D359C0D5697}" type="pres">
      <dgm:prSet presAssocID="{32C95DF7-4943-4067-BE91-4A67B4ECDE63}" presName="text_5" presStyleLbl="node1" presStyleIdx="4" presStyleCnt="5">
        <dgm:presLayoutVars>
          <dgm:bulletEnabled val="1"/>
        </dgm:presLayoutVars>
      </dgm:prSet>
      <dgm:spPr/>
    </dgm:pt>
    <dgm:pt modelId="{4FF11157-E587-47D7-983C-A5094D370139}" type="pres">
      <dgm:prSet presAssocID="{32C95DF7-4943-4067-BE91-4A67B4ECDE63}" presName="accent_5" presStyleCnt="0"/>
      <dgm:spPr/>
    </dgm:pt>
    <dgm:pt modelId="{3AC055AA-E2F2-4B98-A7A9-77792B02699D}" type="pres">
      <dgm:prSet presAssocID="{32C95DF7-4943-4067-BE91-4A67B4ECDE63}" presName="accentRepeatNode" presStyleLbl="solidFgAcc1" presStyleIdx="4" presStyleCnt="5"/>
      <dgm:spPr>
        <a:solidFill>
          <a:schemeClr val="bg1"/>
        </a:solidFill>
      </dgm:spPr>
    </dgm:pt>
  </dgm:ptLst>
  <dgm:cxnLst>
    <dgm:cxn modelId="{07100415-9E07-4548-A938-2EF52400B6AA}" srcId="{29CC6B0A-BB13-4C5C-8B4D-C49B58B5EA94}" destId="{870D039B-9D24-4373-A6CE-A1C64FDD0303}" srcOrd="0" destOrd="0" parTransId="{BF146689-837B-4321-AEF8-98C45B904C94}" sibTransId="{BB943762-42C8-4F5A-A7E1-7B978BEAF399}"/>
    <dgm:cxn modelId="{19F0EC23-6C1F-4D0B-A42C-85306D58A768}" srcId="{29CC6B0A-BB13-4C5C-8B4D-C49B58B5EA94}" destId="{32C95DF7-4943-4067-BE91-4A67B4ECDE63}" srcOrd="4" destOrd="0" parTransId="{44A67D1F-AD30-44F6-A257-F82902113EA6}" sibTransId="{62515C62-2D2A-4022-84F5-828768D2BAC7}"/>
    <dgm:cxn modelId="{53E93C36-965C-4BB4-8934-C2E71B2F6D1E}" type="presOf" srcId="{B3AD9C6A-A36F-437B-8F9B-0ED9FADDA508}" destId="{E65D8653-0758-40CC-BBDA-75DFFAFB10E3}" srcOrd="0" destOrd="0" presId="urn:microsoft.com/office/officeart/2008/layout/VerticalCurvedList"/>
    <dgm:cxn modelId="{01D8E459-7D8F-4B26-9540-4241CE2E48C1}" type="presOf" srcId="{1F0B3344-C0C4-4106-912A-E99B873114F7}" destId="{581F4DE1-976A-48CD-A7E2-F313F1F92948}" srcOrd="0" destOrd="0" presId="urn:microsoft.com/office/officeart/2008/layout/VerticalCurvedList"/>
    <dgm:cxn modelId="{060BCE7F-5431-4FAE-9910-A502B89AC476}" type="presOf" srcId="{870D039B-9D24-4373-A6CE-A1C64FDD0303}" destId="{7E365297-E3D1-4904-9389-4EE37B8C5996}" srcOrd="0" destOrd="0" presId="urn:microsoft.com/office/officeart/2008/layout/VerticalCurvedList"/>
    <dgm:cxn modelId="{6D23FE85-E51F-42AF-B5BC-4B13F8A7DDCD}" type="presOf" srcId="{BE84F865-A4F5-4532-948E-0A8743DB9E0E}" destId="{12DC95F1-7A39-4F79-A2B2-6A0DFD4808B6}" srcOrd="0" destOrd="0" presId="urn:microsoft.com/office/officeart/2008/layout/VerticalCurvedList"/>
    <dgm:cxn modelId="{37497496-FD89-4105-8CCE-0CDCE1781FE7}" type="presOf" srcId="{29CC6B0A-BB13-4C5C-8B4D-C49B58B5EA94}" destId="{143ED6DA-86D9-412C-B84F-0A4101DD52F1}" srcOrd="0" destOrd="0" presId="urn:microsoft.com/office/officeart/2008/layout/VerticalCurvedList"/>
    <dgm:cxn modelId="{172ED49D-76F7-4552-AD10-D4A36B7054D2}" type="presOf" srcId="{32C95DF7-4943-4067-BE91-4A67B4ECDE63}" destId="{37F6D3F0-544F-476E-A29F-7D359C0D5697}" srcOrd="0" destOrd="0" presId="urn:microsoft.com/office/officeart/2008/layout/VerticalCurvedList"/>
    <dgm:cxn modelId="{FC956DA1-316F-4E1B-BD57-3FD5A6B74461}" type="presOf" srcId="{BB943762-42C8-4F5A-A7E1-7B978BEAF399}" destId="{FA3CBB89-834C-4AFE-B7A9-4F165CC5C2EF}" srcOrd="0" destOrd="0" presId="urn:microsoft.com/office/officeart/2008/layout/VerticalCurvedList"/>
    <dgm:cxn modelId="{EEF5B5B9-FA2A-43CC-A95E-188875E4BE77}" srcId="{29CC6B0A-BB13-4C5C-8B4D-C49B58B5EA94}" destId="{1F0B3344-C0C4-4106-912A-E99B873114F7}" srcOrd="1" destOrd="0" parTransId="{6E433C5D-23AB-4A20-BBB8-9133B8488E6C}" sibTransId="{7B8EA852-DCEE-486A-85EA-E9702D2083DC}"/>
    <dgm:cxn modelId="{4E3A9FD5-554F-4841-A0BC-2B69339D2409}" srcId="{29CC6B0A-BB13-4C5C-8B4D-C49B58B5EA94}" destId="{BE84F865-A4F5-4532-948E-0A8743DB9E0E}" srcOrd="2" destOrd="0" parTransId="{A01E658B-3FBF-4E8C-8FA9-6F57D74BEB46}" sibTransId="{F9D2394F-5A69-4FFF-B236-3D5E44DAA537}"/>
    <dgm:cxn modelId="{23F682E7-7E02-4F05-9D88-26662C3651E2}" srcId="{29CC6B0A-BB13-4C5C-8B4D-C49B58B5EA94}" destId="{B3AD9C6A-A36F-437B-8F9B-0ED9FADDA508}" srcOrd="3" destOrd="0" parTransId="{14002BEB-3B67-4AA1-BF94-9E9142E2DA81}" sibTransId="{9F8722BC-7A3C-4071-87CF-5ECE547F39F7}"/>
    <dgm:cxn modelId="{CC4306E6-BC78-4A23-8E59-39357CB71350}" type="presParOf" srcId="{143ED6DA-86D9-412C-B84F-0A4101DD52F1}" destId="{8493086C-F443-4962-9697-B4FA134D9A27}" srcOrd="0" destOrd="0" presId="urn:microsoft.com/office/officeart/2008/layout/VerticalCurvedList"/>
    <dgm:cxn modelId="{C4D3A2F8-036A-4908-8434-8D6D668F44D9}" type="presParOf" srcId="{8493086C-F443-4962-9697-B4FA134D9A27}" destId="{DFD372C2-8E63-4F8D-A3B8-B233A9DC770F}" srcOrd="0" destOrd="0" presId="urn:microsoft.com/office/officeart/2008/layout/VerticalCurvedList"/>
    <dgm:cxn modelId="{D3FE84B1-1B9F-4622-ACC5-D97A8C49F950}" type="presParOf" srcId="{DFD372C2-8E63-4F8D-A3B8-B233A9DC770F}" destId="{AF819C17-0B90-4F92-A1FE-ABFF035353A4}" srcOrd="0" destOrd="0" presId="urn:microsoft.com/office/officeart/2008/layout/VerticalCurvedList"/>
    <dgm:cxn modelId="{164B455A-102E-4C63-B4AB-FF2575E0FB5F}" type="presParOf" srcId="{DFD372C2-8E63-4F8D-A3B8-B233A9DC770F}" destId="{FA3CBB89-834C-4AFE-B7A9-4F165CC5C2EF}" srcOrd="1" destOrd="0" presId="urn:microsoft.com/office/officeart/2008/layout/VerticalCurvedList"/>
    <dgm:cxn modelId="{93B1C2A1-F58D-46D4-BCA0-1BB8A4003F54}" type="presParOf" srcId="{DFD372C2-8E63-4F8D-A3B8-B233A9DC770F}" destId="{A7DC9737-87F4-4622-BF5D-57A24C1B5599}" srcOrd="2" destOrd="0" presId="urn:microsoft.com/office/officeart/2008/layout/VerticalCurvedList"/>
    <dgm:cxn modelId="{A7061A7C-9749-4EF5-BA58-5ABD8E99CFCA}" type="presParOf" srcId="{DFD372C2-8E63-4F8D-A3B8-B233A9DC770F}" destId="{4BBB2DFF-4B7F-4A9E-8A91-0D38ABB34727}" srcOrd="3" destOrd="0" presId="urn:microsoft.com/office/officeart/2008/layout/VerticalCurvedList"/>
    <dgm:cxn modelId="{36C92A81-5D4E-46A3-A015-DC70DDB99E60}" type="presParOf" srcId="{8493086C-F443-4962-9697-B4FA134D9A27}" destId="{7E365297-E3D1-4904-9389-4EE37B8C5996}" srcOrd="1" destOrd="0" presId="urn:microsoft.com/office/officeart/2008/layout/VerticalCurvedList"/>
    <dgm:cxn modelId="{F99DCB5F-2A42-4AD4-B505-832BD873A192}" type="presParOf" srcId="{8493086C-F443-4962-9697-B4FA134D9A27}" destId="{1F48D094-8ED1-467B-8471-B9DECC1BD31A}" srcOrd="2" destOrd="0" presId="urn:microsoft.com/office/officeart/2008/layout/VerticalCurvedList"/>
    <dgm:cxn modelId="{EA3AAF78-36D7-4CE0-BE54-B7404D43350D}" type="presParOf" srcId="{1F48D094-8ED1-467B-8471-B9DECC1BD31A}" destId="{446B36A4-5A0F-4B49-BE95-06D4290EC472}" srcOrd="0" destOrd="0" presId="urn:microsoft.com/office/officeart/2008/layout/VerticalCurvedList"/>
    <dgm:cxn modelId="{EF6E7D4F-4F5E-4008-AC1A-0B6BDCBCB425}" type="presParOf" srcId="{8493086C-F443-4962-9697-B4FA134D9A27}" destId="{581F4DE1-976A-48CD-A7E2-F313F1F92948}" srcOrd="3" destOrd="0" presId="urn:microsoft.com/office/officeart/2008/layout/VerticalCurvedList"/>
    <dgm:cxn modelId="{8DF8EE03-1415-43CD-9172-B9D03B9F7AFC}" type="presParOf" srcId="{8493086C-F443-4962-9697-B4FA134D9A27}" destId="{24EED75A-F260-4C2B-99E1-CF227748EED6}" srcOrd="4" destOrd="0" presId="urn:microsoft.com/office/officeart/2008/layout/VerticalCurvedList"/>
    <dgm:cxn modelId="{105C9FA6-BB0E-456F-8CD8-698574CC6522}" type="presParOf" srcId="{24EED75A-F260-4C2B-99E1-CF227748EED6}" destId="{BA57A658-9052-4CEE-BB4F-AF4DB710208B}" srcOrd="0" destOrd="0" presId="urn:microsoft.com/office/officeart/2008/layout/VerticalCurvedList"/>
    <dgm:cxn modelId="{5B3751E5-A876-46B3-B485-0D9A8C5E4003}" type="presParOf" srcId="{8493086C-F443-4962-9697-B4FA134D9A27}" destId="{12DC95F1-7A39-4F79-A2B2-6A0DFD4808B6}" srcOrd="5" destOrd="0" presId="urn:microsoft.com/office/officeart/2008/layout/VerticalCurvedList"/>
    <dgm:cxn modelId="{BFFF383A-A3B2-4C05-90A8-B620700FF895}" type="presParOf" srcId="{8493086C-F443-4962-9697-B4FA134D9A27}" destId="{18CB9B2A-1BBD-4215-932A-037D461F2B1E}" srcOrd="6" destOrd="0" presId="urn:microsoft.com/office/officeart/2008/layout/VerticalCurvedList"/>
    <dgm:cxn modelId="{002D495F-B453-4A25-AD8A-414270C6FCFE}" type="presParOf" srcId="{18CB9B2A-1BBD-4215-932A-037D461F2B1E}" destId="{E7AB53D1-CBFE-48C8-95C8-9B93D9008F20}" srcOrd="0" destOrd="0" presId="urn:microsoft.com/office/officeart/2008/layout/VerticalCurvedList"/>
    <dgm:cxn modelId="{81FE40CF-D06E-49A1-9F1E-B92B98E27508}" type="presParOf" srcId="{8493086C-F443-4962-9697-B4FA134D9A27}" destId="{E65D8653-0758-40CC-BBDA-75DFFAFB10E3}" srcOrd="7" destOrd="0" presId="urn:microsoft.com/office/officeart/2008/layout/VerticalCurvedList"/>
    <dgm:cxn modelId="{AE1BD099-CE14-4CFF-91CE-C615F4327634}" type="presParOf" srcId="{8493086C-F443-4962-9697-B4FA134D9A27}" destId="{51265F68-EFBA-4F63-8724-F60500E19EBF}" srcOrd="8" destOrd="0" presId="urn:microsoft.com/office/officeart/2008/layout/VerticalCurvedList"/>
    <dgm:cxn modelId="{1C077675-40FF-44CE-A34A-B680995EE06E}" type="presParOf" srcId="{51265F68-EFBA-4F63-8724-F60500E19EBF}" destId="{37C501A9-861E-41BD-AC04-7F5B79CD9E5B}" srcOrd="0" destOrd="0" presId="urn:microsoft.com/office/officeart/2008/layout/VerticalCurvedList"/>
    <dgm:cxn modelId="{D91A79C5-8561-4A8F-B164-FAAF1B2FE961}" type="presParOf" srcId="{8493086C-F443-4962-9697-B4FA134D9A27}" destId="{37F6D3F0-544F-476E-A29F-7D359C0D5697}" srcOrd="9" destOrd="0" presId="urn:microsoft.com/office/officeart/2008/layout/VerticalCurvedList"/>
    <dgm:cxn modelId="{9F5AD65A-455A-4FE9-83B2-45D6165D5871}" type="presParOf" srcId="{8493086C-F443-4962-9697-B4FA134D9A27}" destId="{4FF11157-E587-47D7-983C-A5094D370139}" srcOrd="10" destOrd="0" presId="urn:microsoft.com/office/officeart/2008/layout/VerticalCurvedList"/>
    <dgm:cxn modelId="{3544C62A-F131-435E-A257-1ADBC900E30B}" type="presParOf" srcId="{4FF11157-E587-47D7-983C-A5094D370139}" destId="{3AC055AA-E2F2-4B98-A7A9-77792B02699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CC6B0A-BB13-4C5C-8B4D-C49B58B5EA94}" type="doc">
      <dgm:prSet loTypeId="urn:microsoft.com/office/officeart/2008/layout/VerticalCurvedList" loCatId="list" qsTypeId="urn:microsoft.com/office/officeart/2005/8/quickstyle/simple1" qsCatId="simple" csTypeId="urn:microsoft.com/office/officeart/2005/8/colors/accent2_3" csCatId="accent2" phldr="1"/>
      <dgm:spPr/>
    </dgm:pt>
    <dgm:pt modelId="{870D039B-9D24-4373-A6CE-A1C64FDD0303}">
      <dgm:prSet phldrT="[Text]" custT="1"/>
      <dgm:spPr>
        <a:solidFill>
          <a:srgbClr val="3D455B"/>
        </a:solidFill>
      </dgm:spPr>
      <dgm:t>
        <a:bodyPr/>
        <a:lstStyle/>
        <a:p>
          <a:r>
            <a:rPr lang="en-US" sz="2400">
              <a:latin typeface="Franklin Gothic Book" panose="020B0503020102020204" pitchFamily="34" charset="0"/>
            </a:rPr>
            <a:t>Labor Market Information</a:t>
          </a:r>
        </a:p>
      </dgm:t>
    </dgm:pt>
    <dgm:pt modelId="{BF146689-837B-4321-AEF8-98C45B904C94}" type="parTrans" cxnId="{07100415-9E07-4548-A938-2EF52400B6AA}">
      <dgm:prSet/>
      <dgm:spPr/>
      <dgm:t>
        <a:bodyPr/>
        <a:lstStyle/>
        <a:p>
          <a:endParaRPr lang="en-US" sz="3600"/>
        </a:p>
      </dgm:t>
    </dgm:pt>
    <dgm:pt modelId="{BB943762-42C8-4F5A-A7E1-7B978BEAF399}" type="sibTrans" cxnId="{07100415-9E07-4548-A938-2EF52400B6AA}">
      <dgm:prSet/>
      <dgm:spPr/>
      <dgm:t>
        <a:bodyPr/>
        <a:lstStyle/>
        <a:p>
          <a:endParaRPr lang="en-US" sz="3600"/>
        </a:p>
      </dgm:t>
    </dgm:pt>
    <dgm:pt modelId="{B3AD9C6A-A36F-437B-8F9B-0ED9FADDA508}">
      <dgm:prSet phldrT="[Text]" custT="1"/>
      <dgm:spPr>
        <a:solidFill>
          <a:srgbClr val="79C2EC"/>
        </a:solidFill>
      </dgm:spPr>
      <dgm:t>
        <a:bodyPr/>
        <a:lstStyle/>
        <a:p>
          <a:r>
            <a:rPr lang="en-US" sz="2400">
              <a:latin typeface="Franklin Gothic Book" panose="020B0503020102020204" pitchFamily="34" charset="0"/>
            </a:rPr>
            <a:t>Employer Partnerships </a:t>
          </a:r>
        </a:p>
      </dgm:t>
    </dgm:pt>
    <dgm:pt modelId="{14002BEB-3B67-4AA1-BF94-9E9142E2DA81}" type="parTrans" cxnId="{23F682E7-7E02-4F05-9D88-26662C3651E2}">
      <dgm:prSet/>
      <dgm:spPr/>
      <dgm:t>
        <a:bodyPr/>
        <a:lstStyle/>
        <a:p>
          <a:endParaRPr lang="en-US" sz="3600"/>
        </a:p>
      </dgm:t>
    </dgm:pt>
    <dgm:pt modelId="{9F8722BC-7A3C-4071-87CF-5ECE547F39F7}" type="sibTrans" cxnId="{23F682E7-7E02-4F05-9D88-26662C3651E2}">
      <dgm:prSet/>
      <dgm:spPr/>
      <dgm:t>
        <a:bodyPr/>
        <a:lstStyle/>
        <a:p>
          <a:endParaRPr lang="en-US" sz="3600"/>
        </a:p>
      </dgm:t>
    </dgm:pt>
    <dgm:pt modelId="{1F0B3344-C0C4-4106-912A-E99B873114F7}">
      <dgm:prSet phldrT="[Text]" custT="1"/>
      <dgm:spPr>
        <a:solidFill>
          <a:srgbClr val="FF0000"/>
        </a:solidFill>
      </dgm:spPr>
      <dgm:t>
        <a:bodyPr/>
        <a:lstStyle/>
        <a:p>
          <a:r>
            <a:rPr lang="en-US" sz="2400">
              <a:latin typeface="Franklin Gothic Book" panose="020B0503020102020204" pitchFamily="34" charset="0"/>
            </a:rPr>
            <a:t>Certified Pathway Coursework</a:t>
          </a:r>
        </a:p>
      </dgm:t>
    </dgm:pt>
    <dgm:pt modelId="{6E433C5D-23AB-4A20-BBB8-9133B8488E6C}" type="parTrans" cxnId="{EEF5B5B9-FA2A-43CC-A95E-188875E4BE77}">
      <dgm:prSet/>
      <dgm:spPr/>
      <dgm:t>
        <a:bodyPr/>
        <a:lstStyle/>
        <a:p>
          <a:endParaRPr lang="en-US" sz="3600"/>
        </a:p>
      </dgm:t>
    </dgm:pt>
    <dgm:pt modelId="{7B8EA852-DCEE-486A-85EA-E9702D2083DC}" type="sibTrans" cxnId="{EEF5B5B9-FA2A-43CC-A95E-188875E4BE77}">
      <dgm:prSet/>
      <dgm:spPr/>
      <dgm:t>
        <a:bodyPr/>
        <a:lstStyle/>
        <a:p>
          <a:endParaRPr lang="en-US" sz="3600"/>
        </a:p>
      </dgm:t>
    </dgm:pt>
    <dgm:pt modelId="{BE84F865-A4F5-4532-948E-0A8743DB9E0E}">
      <dgm:prSet custT="1"/>
      <dgm:spPr/>
      <dgm:t>
        <a:bodyPr/>
        <a:lstStyle/>
        <a:p>
          <a:r>
            <a:rPr lang="en-US" sz="2400">
              <a:latin typeface="Franklin Gothic Book" panose="020B0503020102020204" pitchFamily="34" charset="0"/>
            </a:rPr>
            <a:t>Postsecondary Partnerships</a:t>
          </a:r>
        </a:p>
      </dgm:t>
    </dgm:pt>
    <dgm:pt modelId="{A01E658B-3FBF-4E8C-8FA9-6F57D74BEB46}" type="parTrans" cxnId="{4E3A9FD5-554F-4841-A0BC-2B69339D2409}">
      <dgm:prSet/>
      <dgm:spPr/>
      <dgm:t>
        <a:bodyPr/>
        <a:lstStyle/>
        <a:p>
          <a:endParaRPr lang="en-US" sz="3600"/>
        </a:p>
      </dgm:t>
    </dgm:pt>
    <dgm:pt modelId="{F9D2394F-5A69-4FFF-B236-3D5E44DAA537}" type="sibTrans" cxnId="{4E3A9FD5-554F-4841-A0BC-2B69339D2409}">
      <dgm:prSet/>
      <dgm:spPr/>
      <dgm:t>
        <a:bodyPr/>
        <a:lstStyle/>
        <a:p>
          <a:endParaRPr lang="en-US" sz="3600"/>
        </a:p>
      </dgm:t>
    </dgm:pt>
    <dgm:pt modelId="{32C95DF7-4943-4067-BE91-4A67B4ECDE63}">
      <dgm:prSet custT="1"/>
      <dgm:spPr>
        <a:solidFill>
          <a:srgbClr val="C00000"/>
        </a:solidFill>
        <a:ln>
          <a:solidFill>
            <a:srgbClr val="C00000"/>
          </a:solidFill>
        </a:ln>
      </dgm:spPr>
      <dgm:t>
        <a:bodyPr/>
        <a:lstStyle/>
        <a:p>
          <a:r>
            <a:rPr lang="en-US" sz="2400">
              <a:latin typeface="Franklin Gothic Book" panose="020B0503020102020204" pitchFamily="34" charset="0"/>
            </a:rPr>
            <a:t>Access and Advisement</a:t>
          </a:r>
        </a:p>
      </dgm:t>
    </dgm:pt>
    <dgm:pt modelId="{44A67D1F-AD30-44F6-A257-F82902113EA6}" type="parTrans" cxnId="{19F0EC23-6C1F-4D0B-A42C-85306D58A768}">
      <dgm:prSet/>
      <dgm:spPr/>
      <dgm:t>
        <a:bodyPr/>
        <a:lstStyle/>
        <a:p>
          <a:endParaRPr lang="en-US" sz="3600"/>
        </a:p>
      </dgm:t>
    </dgm:pt>
    <dgm:pt modelId="{62515C62-2D2A-4022-84F5-828768D2BAC7}" type="sibTrans" cxnId="{19F0EC23-6C1F-4D0B-A42C-85306D58A768}">
      <dgm:prSet/>
      <dgm:spPr/>
      <dgm:t>
        <a:bodyPr/>
        <a:lstStyle/>
        <a:p>
          <a:endParaRPr lang="en-US" sz="3600"/>
        </a:p>
      </dgm:t>
    </dgm:pt>
    <dgm:pt modelId="{143ED6DA-86D9-412C-B84F-0A4101DD52F1}" type="pres">
      <dgm:prSet presAssocID="{29CC6B0A-BB13-4C5C-8B4D-C49B58B5EA94}" presName="Name0" presStyleCnt="0">
        <dgm:presLayoutVars>
          <dgm:chMax val="7"/>
          <dgm:chPref val="7"/>
          <dgm:dir/>
        </dgm:presLayoutVars>
      </dgm:prSet>
      <dgm:spPr/>
    </dgm:pt>
    <dgm:pt modelId="{8493086C-F443-4962-9697-B4FA134D9A27}" type="pres">
      <dgm:prSet presAssocID="{29CC6B0A-BB13-4C5C-8B4D-C49B58B5EA94}" presName="Name1" presStyleCnt="0"/>
      <dgm:spPr/>
    </dgm:pt>
    <dgm:pt modelId="{DFD372C2-8E63-4F8D-A3B8-B233A9DC770F}" type="pres">
      <dgm:prSet presAssocID="{29CC6B0A-BB13-4C5C-8B4D-C49B58B5EA94}" presName="cycle" presStyleCnt="0"/>
      <dgm:spPr/>
    </dgm:pt>
    <dgm:pt modelId="{AF819C17-0B90-4F92-A1FE-ABFF035353A4}" type="pres">
      <dgm:prSet presAssocID="{29CC6B0A-BB13-4C5C-8B4D-C49B58B5EA94}" presName="srcNode" presStyleLbl="node1" presStyleIdx="0" presStyleCnt="5"/>
      <dgm:spPr/>
    </dgm:pt>
    <dgm:pt modelId="{FA3CBB89-834C-4AFE-B7A9-4F165CC5C2EF}" type="pres">
      <dgm:prSet presAssocID="{29CC6B0A-BB13-4C5C-8B4D-C49B58B5EA94}" presName="conn" presStyleLbl="parChTrans1D2" presStyleIdx="0" presStyleCnt="1"/>
      <dgm:spPr/>
    </dgm:pt>
    <dgm:pt modelId="{A7DC9737-87F4-4622-BF5D-57A24C1B5599}" type="pres">
      <dgm:prSet presAssocID="{29CC6B0A-BB13-4C5C-8B4D-C49B58B5EA94}" presName="extraNode" presStyleLbl="node1" presStyleIdx="0" presStyleCnt="5"/>
      <dgm:spPr/>
    </dgm:pt>
    <dgm:pt modelId="{4BBB2DFF-4B7F-4A9E-8A91-0D38ABB34727}" type="pres">
      <dgm:prSet presAssocID="{29CC6B0A-BB13-4C5C-8B4D-C49B58B5EA94}" presName="dstNode" presStyleLbl="node1" presStyleIdx="0" presStyleCnt="5"/>
      <dgm:spPr/>
    </dgm:pt>
    <dgm:pt modelId="{7E365297-E3D1-4904-9389-4EE37B8C5996}" type="pres">
      <dgm:prSet presAssocID="{870D039B-9D24-4373-A6CE-A1C64FDD0303}" presName="text_1" presStyleLbl="node1" presStyleIdx="0" presStyleCnt="5">
        <dgm:presLayoutVars>
          <dgm:bulletEnabled val="1"/>
        </dgm:presLayoutVars>
      </dgm:prSet>
      <dgm:spPr/>
    </dgm:pt>
    <dgm:pt modelId="{1F48D094-8ED1-467B-8471-B9DECC1BD31A}" type="pres">
      <dgm:prSet presAssocID="{870D039B-9D24-4373-A6CE-A1C64FDD0303}" presName="accent_1" presStyleCnt="0"/>
      <dgm:spPr/>
    </dgm:pt>
    <dgm:pt modelId="{446B36A4-5A0F-4B49-BE95-06D4290EC472}" type="pres">
      <dgm:prSet presAssocID="{870D039B-9D24-4373-A6CE-A1C64FDD0303}" presName="accentRepeatNode" presStyleLbl="solidFgAcc1" presStyleIdx="0" presStyleCnt="5"/>
      <dgm:spPr>
        <a:solidFill>
          <a:schemeClr val="bg1"/>
        </a:solidFill>
      </dgm:spPr>
    </dgm:pt>
    <dgm:pt modelId="{581F4DE1-976A-48CD-A7E2-F313F1F92948}" type="pres">
      <dgm:prSet presAssocID="{1F0B3344-C0C4-4106-912A-E99B873114F7}" presName="text_2" presStyleLbl="node1" presStyleIdx="1" presStyleCnt="5">
        <dgm:presLayoutVars>
          <dgm:bulletEnabled val="1"/>
        </dgm:presLayoutVars>
      </dgm:prSet>
      <dgm:spPr/>
    </dgm:pt>
    <dgm:pt modelId="{24EED75A-F260-4C2B-99E1-CF227748EED6}" type="pres">
      <dgm:prSet presAssocID="{1F0B3344-C0C4-4106-912A-E99B873114F7}" presName="accent_2" presStyleCnt="0"/>
      <dgm:spPr/>
    </dgm:pt>
    <dgm:pt modelId="{BA57A658-9052-4CEE-BB4F-AF4DB710208B}" type="pres">
      <dgm:prSet presAssocID="{1F0B3344-C0C4-4106-912A-E99B873114F7}" presName="accentRepeatNode" presStyleLbl="solidFgAcc1" presStyleIdx="1" presStyleCnt="5"/>
      <dgm:spPr>
        <a:solidFill>
          <a:schemeClr val="bg1"/>
        </a:solidFill>
      </dgm:spPr>
    </dgm:pt>
    <dgm:pt modelId="{12DC95F1-7A39-4F79-A2B2-6A0DFD4808B6}" type="pres">
      <dgm:prSet presAssocID="{BE84F865-A4F5-4532-948E-0A8743DB9E0E}" presName="text_3" presStyleLbl="node1" presStyleIdx="2" presStyleCnt="5">
        <dgm:presLayoutVars>
          <dgm:bulletEnabled val="1"/>
        </dgm:presLayoutVars>
      </dgm:prSet>
      <dgm:spPr/>
    </dgm:pt>
    <dgm:pt modelId="{18CB9B2A-1BBD-4215-932A-037D461F2B1E}" type="pres">
      <dgm:prSet presAssocID="{BE84F865-A4F5-4532-948E-0A8743DB9E0E}" presName="accent_3" presStyleCnt="0"/>
      <dgm:spPr/>
    </dgm:pt>
    <dgm:pt modelId="{E7AB53D1-CBFE-48C8-95C8-9B93D9008F20}" type="pres">
      <dgm:prSet presAssocID="{BE84F865-A4F5-4532-948E-0A8743DB9E0E}" presName="accentRepeatNode" presStyleLbl="solidFgAcc1" presStyleIdx="2" presStyleCnt="5"/>
      <dgm:spPr>
        <a:solidFill>
          <a:schemeClr val="bg1"/>
        </a:solidFill>
      </dgm:spPr>
    </dgm:pt>
    <dgm:pt modelId="{E65D8653-0758-40CC-BBDA-75DFFAFB10E3}" type="pres">
      <dgm:prSet presAssocID="{B3AD9C6A-A36F-437B-8F9B-0ED9FADDA508}" presName="text_4" presStyleLbl="node1" presStyleIdx="3" presStyleCnt="5">
        <dgm:presLayoutVars>
          <dgm:bulletEnabled val="1"/>
        </dgm:presLayoutVars>
      </dgm:prSet>
      <dgm:spPr/>
    </dgm:pt>
    <dgm:pt modelId="{51265F68-EFBA-4F63-8724-F60500E19EBF}" type="pres">
      <dgm:prSet presAssocID="{B3AD9C6A-A36F-437B-8F9B-0ED9FADDA508}" presName="accent_4" presStyleCnt="0"/>
      <dgm:spPr/>
    </dgm:pt>
    <dgm:pt modelId="{37C501A9-861E-41BD-AC04-7F5B79CD9E5B}" type="pres">
      <dgm:prSet presAssocID="{B3AD9C6A-A36F-437B-8F9B-0ED9FADDA508}" presName="accentRepeatNode" presStyleLbl="solidFgAcc1" presStyleIdx="3" presStyleCnt="5"/>
      <dgm:spPr>
        <a:solidFill>
          <a:schemeClr val="bg1"/>
        </a:solidFill>
      </dgm:spPr>
    </dgm:pt>
    <dgm:pt modelId="{37F6D3F0-544F-476E-A29F-7D359C0D5697}" type="pres">
      <dgm:prSet presAssocID="{32C95DF7-4943-4067-BE91-4A67B4ECDE63}" presName="text_5" presStyleLbl="node1" presStyleIdx="4" presStyleCnt="5">
        <dgm:presLayoutVars>
          <dgm:bulletEnabled val="1"/>
        </dgm:presLayoutVars>
      </dgm:prSet>
      <dgm:spPr/>
    </dgm:pt>
    <dgm:pt modelId="{4FF11157-E587-47D7-983C-A5094D370139}" type="pres">
      <dgm:prSet presAssocID="{32C95DF7-4943-4067-BE91-4A67B4ECDE63}" presName="accent_5" presStyleCnt="0"/>
      <dgm:spPr/>
    </dgm:pt>
    <dgm:pt modelId="{3AC055AA-E2F2-4B98-A7A9-77792B02699D}" type="pres">
      <dgm:prSet presAssocID="{32C95DF7-4943-4067-BE91-4A67B4ECDE63}" presName="accentRepeatNode" presStyleLbl="solidFgAcc1" presStyleIdx="4" presStyleCnt="5"/>
      <dgm:spPr>
        <a:solidFill>
          <a:schemeClr val="bg1"/>
        </a:solidFill>
      </dgm:spPr>
    </dgm:pt>
  </dgm:ptLst>
  <dgm:cxnLst>
    <dgm:cxn modelId="{07100415-9E07-4548-A938-2EF52400B6AA}" srcId="{29CC6B0A-BB13-4C5C-8B4D-C49B58B5EA94}" destId="{870D039B-9D24-4373-A6CE-A1C64FDD0303}" srcOrd="0" destOrd="0" parTransId="{BF146689-837B-4321-AEF8-98C45B904C94}" sibTransId="{BB943762-42C8-4F5A-A7E1-7B978BEAF399}"/>
    <dgm:cxn modelId="{19F0EC23-6C1F-4D0B-A42C-85306D58A768}" srcId="{29CC6B0A-BB13-4C5C-8B4D-C49B58B5EA94}" destId="{32C95DF7-4943-4067-BE91-4A67B4ECDE63}" srcOrd="4" destOrd="0" parTransId="{44A67D1F-AD30-44F6-A257-F82902113EA6}" sibTransId="{62515C62-2D2A-4022-84F5-828768D2BAC7}"/>
    <dgm:cxn modelId="{53E93C36-965C-4BB4-8934-C2E71B2F6D1E}" type="presOf" srcId="{B3AD9C6A-A36F-437B-8F9B-0ED9FADDA508}" destId="{E65D8653-0758-40CC-BBDA-75DFFAFB10E3}" srcOrd="0" destOrd="0" presId="urn:microsoft.com/office/officeart/2008/layout/VerticalCurvedList"/>
    <dgm:cxn modelId="{01D8E459-7D8F-4B26-9540-4241CE2E48C1}" type="presOf" srcId="{1F0B3344-C0C4-4106-912A-E99B873114F7}" destId="{581F4DE1-976A-48CD-A7E2-F313F1F92948}" srcOrd="0" destOrd="0" presId="urn:microsoft.com/office/officeart/2008/layout/VerticalCurvedList"/>
    <dgm:cxn modelId="{060BCE7F-5431-4FAE-9910-A502B89AC476}" type="presOf" srcId="{870D039B-9D24-4373-A6CE-A1C64FDD0303}" destId="{7E365297-E3D1-4904-9389-4EE37B8C5996}" srcOrd="0" destOrd="0" presId="urn:microsoft.com/office/officeart/2008/layout/VerticalCurvedList"/>
    <dgm:cxn modelId="{6D23FE85-E51F-42AF-B5BC-4B13F8A7DDCD}" type="presOf" srcId="{BE84F865-A4F5-4532-948E-0A8743DB9E0E}" destId="{12DC95F1-7A39-4F79-A2B2-6A0DFD4808B6}" srcOrd="0" destOrd="0" presId="urn:microsoft.com/office/officeart/2008/layout/VerticalCurvedList"/>
    <dgm:cxn modelId="{37497496-FD89-4105-8CCE-0CDCE1781FE7}" type="presOf" srcId="{29CC6B0A-BB13-4C5C-8B4D-C49B58B5EA94}" destId="{143ED6DA-86D9-412C-B84F-0A4101DD52F1}" srcOrd="0" destOrd="0" presId="urn:microsoft.com/office/officeart/2008/layout/VerticalCurvedList"/>
    <dgm:cxn modelId="{172ED49D-76F7-4552-AD10-D4A36B7054D2}" type="presOf" srcId="{32C95DF7-4943-4067-BE91-4A67B4ECDE63}" destId="{37F6D3F0-544F-476E-A29F-7D359C0D5697}" srcOrd="0" destOrd="0" presId="urn:microsoft.com/office/officeart/2008/layout/VerticalCurvedList"/>
    <dgm:cxn modelId="{FC956DA1-316F-4E1B-BD57-3FD5A6B74461}" type="presOf" srcId="{BB943762-42C8-4F5A-A7E1-7B978BEAF399}" destId="{FA3CBB89-834C-4AFE-B7A9-4F165CC5C2EF}" srcOrd="0" destOrd="0" presId="urn:microsoft.com/office/officeart/2008/layout/VerticalCurvedList"/>
    <dgm:cxn modelId="{EEF5B5B9-FA2A-43CC-A95E-188875E4BE77}" srcId="{29CC6B0A-BB13-4C5C-8B4D-C49B58B5EA94}" destId="{1F0B3344-C0C4-4106-912A-E99B873114F7}" srcOrd="1" destOrd="0" parTransId="{6E433C5D-23AB-4A20-BBB8-9133B8488E6C}" sibTransId="{7B8EA852-DCEE-486A-85EA-E9702D2083DC}"/>
    <dgm:cxn modelId="{4E3A9FD5-554F-4841-A0BC-2B69339D2409}" srcId="{29CC6B0A-BB13-4C5C-8B4D-C49B58B5EA94}" destId="{BE84F865-A4F5-4532-948E-0A8743DB9E0E}" srcOrd="2" destOrd="0" parTransId="{A01E658B-3FBF-4E8C-8FA9-6F57D74BEB46}" sibTransId="{F9D2394F-5A69-4FFF-B236-3D5E44DAA537}"/>
    <dgm:cxn modelId="{23F682E7-7E02-4F05-9D88-26662C3651E2}" srcId="{29CC6B0A-BB13-4C5C-8B4D-C49B58B5EA94}" destId="{B3AD9C6A-A36F-437B-8F9B-0ED9FADDA508}" srcOrd="3" destOrd="0" parTransId="{14002BEB-3B67-4AA1-BF94-9E9142E2DA81}" sibTransId="{9F8722BC-7A3C-4071-87CF-5ECE547F39F7}"/>
    <dgm:cxn modelId="{CC4306E6-BC78-4A23-8E59-39357CB71350}" type="presParOf" srcId="{143ED6DA-86D9-412C-B84F-0A4101DD52F1}" destId="{8493086C-F443-4962-9697-B4FA134D9A27}" srcOrd="0" destOrd="0" presId="urn:microsoft.com/office/officeart/2008/layout/VerticalCurvedList"/>
    <dgm:cxn modelId="{C4D3A2F8-036A-4908-8434-8D6D668F44D9}" type="presParOf" srcId="{8493086C-F443-4962-9697-B4FA134D9A27}" destId="{DFD372C2-8E63-4F8D-A3B8-B233A9DC770F}" srcOrd="0" destOrd="0" presId="urn:microsoft.com/office/officeart/2008/layout/VerticalCurvedList"/>
    <dgm:cxn modelId="{D3FE84B1-1B9F-4622-ACC5-D97A8C49F950}" type="presParOf" srcId="{DFD372C2-8E63-4F8D-A3B8-B233A9DC770F}" destId="{AF819C17-0B90-4F92-A1FE-ABFF035353A4}" srcOrd="0" destOrd="0" presId="urn:microsoft.com/office/officeart/2008/layout/VerticalCurvedList"/>
    <dgm:cxn modelId="{164B455A-102E-4C63-B4AB-FF2575E0FB5F}" type="presParOf" srcId="{DFD372C2-8E63-4F8D-A3B8-B233A9DC770F}" destId="{FA3CBB89-834C-4AFE-B7A9-4F165CC5C2EF}" srcOrd="1" destOrd="0" presId="urn:microsoft.com/office/officeart/2008/layout/VerticalCurvedList"/>
    <dgm:cxn modelId="{93B1C2A1-F58D-46D4-BCA0-1BB8A4003F54}" type="presParOf" srcId="{DFD372C2-8E63-4F8D-A3B8-B233A9DC770F}" destId="{A7DC9737-87F4-4622-BF5D-57A24C1B5599}" srcOrd="2" destOrd="0" presId="urn:microsoft.com/office/officeart/2008/layout/VerticalCurvedList"/>
    <dgm:cxn modelId="{A7061A7C-9749-4EF5-BA58-5ABD8E99CFCA}" type="presParOf" srcId="{DFD372C2-8E63-4F8D-A3B8-B233A9DC770F}" destId="{4BBB2DFF-4B7F-4A9E-8A91-0D38ABB34727}" srcOrd="3" destOrd="0" presId="urn:microsoft.com/office/officeart/2008/layout/VerticalCurvedList"/>
    <dgm:cxn modelId="{36C92A81-5D4E-46A3-A015-DC70DDB99E60}" type="presParOf" srcId="{8493086C-F443-4962-9697-B4FA134D9A27}" destId="{7E365297-E3D1-4904-9389-4EE37B8C5996}" srcOrd="1" destOrd="0" presId="urn:microsoft.com/office/officeart/2008/layout/VerticalCurvedList"/>
    <dgm:cxn modelId="{F99DCB5F-2A42-4AD4-B505-832BD873A192}" type="presParOf" srcId="{8493086C-F443-4962-9697-B4FA134D9A27}" destId="{1F48D094-8ED1-467B-8471-B9DECC1BD31A}" srcOrd="2" destOrd="0" presId="urn:microsoft.com/office/officeart/2008/layout/VerticalCurvedList"/>
    <dgm:cxn modelId="{EA3AAF78-36D7-4CE0-BE54-B7404D43350D}" type="presParOf" srcId="{1F48D094-8ED1-467B-8471-B9DECC1BD31A}" destId="{446B36A4-5A0F-4B49-BE95-06D4290EC472}" srcOrd="0" destOrd="0" presId="urn:microsoft.com/office/officeart/2008/layout/VerticalCurvedList"/>
    <dgm:cxn modelId="{EF6E7D4F-4F5E-4008-AC1A-0B6BDCBCB425}" type="presParOf" srcId="{8493086C-F443-4962-9697-B4FA134D9A27}" destId="{581F4DE1-976A-48CD-A7E2-F313F1F92948}" srcOrd="3" destOrd="0" presId="urn:microsoft.com/office/officeart/2008/layout/VerticalCurvedList"/>
    <dgm:cxn modelId="{8DF8EE03-1415-43CD-9172-B9D03B9F7AFC}" type="presParOf" srcId="{8493086C-F443-4962-9697-B4FA134D9A27}" destId="{24EED75A-F260-4C2B-99E1-CF227748EED6}" srcOrd="4" destOrd="0" presId="urn:microsoft.com/office/officeart/2008/layout/VerticalCurvedList"/>
    <dgm:cxn modelId="{105C9FA6-BB0E-456F-8CD8-698574CC6522}" type="presParOf" srcId="{24EED75A-F260-4C2B-99E1-CF227748EED6}" destId="{BA57A658-9052-4CEE-BB4F-AF4DB710208B}" srcOrd="0" destOrd="0" presId="urn:microsoft.com/office/officeart/2008/layout/VerticalCurvedList"/>
    <dgm:cxn modelId="{5B3751E5-A876-46B3-B485-0D9A8C5E4003}" type="presParOf" srcId="{8493086C-F443-4962-9697-B4FA134D9A27}" destId="{12DC95F1-7A39-4F79-A2B2-6A0DFD4808B6}" srcOrd="5" destOrd="0" presId="urn:microsoft.com/office/officeart/2008/layout/VerticalCurvedList"/>
    <dgm:cxn modelId="{BFFF383A-A3B2-4C05-90A8-B620700FF895}" type="presParOf" srcId="{8493086C-F443-4962-9697-B4FA134D9A27}" destId="{18CB9B2A-1BBD-4215-932A-037D461F2B1E}" srcOrd="6" destOrd="0" presId="urn:microsoft.com/office/officeart/2008/layout/VerticalCurvedList"/>
    <dgm:cxn modelId="{002D495F-B453-4A25-AD8A-414270C6FCFE}" type="presParOf" srcId="{18CB9B2A-1BBD-4215-932A-037D461F2B1E}" destId="{E7AB53D1-CBFE-48C8-95C8-9B93D9008F20}" srcOrd="0" destOrd="0" presId="urn:microsoft.com/office/officeart/2008/layout/VerticalCurvedList"/>
    <dgm:cxn modelId="{81FE40CF-D06E-49A1-9F1E-B92B98E27508}" type="presParOf" srcId="{8493086C-F443-4962-9697-B4FA134D9A27}" destId="{E65D8653-0758-40CC-BBDA-75DFFAFB10E3}" srcOrd="7" destOrd="0" presId="urn:microsoft.com/office/officeart/2008/layout/VerticalCurvedList"/>
    <dgm:cxn modelId="{AE1BD099-CE14-4CFF-91CE-C615F4327634}" type="presParOf" srcId="{8493086C-F443-4962-9697-B4FA134D9A27}" destId="{51265F68-EFBA-4F63-8724-F60500E19EBF}" srcOrd="8" destOrd="0" presId="urn:microsoft.com/office/officeart/2008/layout/VerticalCurvedList"/>
    <dgm:cxn modelId="{1C077675-40FF-44CE-A34A-B680995EE06E}" type="presParOf" srcId="{51265F68-EFBA-4F63-8724-F60500E19EBF}" destId="{37C501A9-861E-41BD-AC04-7F5B79CD9E5B}" srcOrd="0" destOrd="0" presId="urn:microsoft.com/office/officeart/2008/layout/VerticalCurvedList"/>
    <dgm:cxn modelId="{D91A79C5-8561-4A8F-B164-FAAF1B2FE961}" type="presParOf" srcId="{8493086C-F443-4962-9697-B4FA134D9A27}" destId="{37F6D3F0-544F-476E-A29F-7D359C0D5697}" srcOrd="9" destOrd="0" presId="urn:microsoft.com/office/officeart/2008/layout/VerticalCurvedList"/>
    <dgm:cxn modelId="{9F5AD65A-455A-4FE9-83B2-45D6165D5871}" type="presParOf" srcId="{8493086C-F443-4962-9697-B4FA134D9A27}" destId="{4FF11157-E587-47D7-983C-A5094D370139}" srcOrd="10" destOrd="0" presId="urn:microsoft.com/office/officeart/2008/layout/VerticalCurvedList"/>
    <dgm:cxn modelId="{3544C62A-F131-435E-A257-1ADBC900E30B}" type="presParOf" srcId="{4FF11157-E587-47D7-983C-A5094D370139}" destId="{3AC055AA-E2F2-4B98-A7A9-77792B02699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CC6B0A-BB13-4C5C-8B4D-C49B58B5EA94}" type="doc">
      <dgm:prSet loTypeId="urn:microsoft.com/office/officeart/2008/layout/VerticalCurvedList" loCatId="list" qsTypeId="urn:microsoft.com/office/officeart/2005/8/quickstyle/simple1" qsCatId="simple" csTypeId="urn:microsoft.com/office/officeart/2005/8/colors/accent2_3" csCatId="accent2" phldr="1"/>
      <dgm:spPr/>
    </dgm:pt>
    <dgm:pt modelId="{870D039B-9D24-4373-A6CE-A1C64FDD0303}">
      <dgm:prSet phldrT="[Text]" custT="1"/>
      <dgm:spPr>
        <a:solidFill>
          <a:srgbClr val="3D455B"/>
        </a:solidFill>
      </dgm:spPr>
      <dgm:t>
        <a:bodyPr/>
        <a:lstStyle/>
        <a:p>
          <a:r>
            <a:rPr lang="en-US" sz="2400">
              <a:latin typeface="Franklin Gothic Book" panose="020B0503020102020204" pitchFamily="34" charset="0"/>
            </a:rPr>
            <a:t>Labor Market Information</a:t>
          </a:r>
        </a:p>
      </dgm:t>
    </dgm:pt>
    <dgm:pt modelId="{BF146689-837B-4321-AEF8-98C45B904C94}" type="parTrans" cxnId="{07100415-9E07-4548-A938-2EF52400B6AA}">
      <dgm:prSet/>
      <dgm:spPr/>
      <dgm:t>
        <a:bodyPr/>
        <a:lstStyle/>
        <a:p>
          <a:endParaRPr lang="en-US" sz="3600"/>
        </a:p>
      </dgm:t>
    </dgm:pt>
    <dgm:pt modelId="{BB943762-42C8-4F5A-A7E1-7B978BEAF399}" type="sibTrans" cxnId="{07100415-9E07-4548-A938-2EF52400B6AA}">
      <dgm:prSet/>
      <dgm:spPr/>
      <dgm:t>
        <a:bodyPr/>
        <a:lstStyle/>
        <a:p>
          <a:endParaRPr lang="en-US" sz="3600"/>
        </a:p>
      </dgm:t>
    </dgm:pt>
    <dgm:pt modelId="{B3AD9C6A-A36F-437B-8F9B-0ED9FADDA508}">
      <dgm:prSet phldrT="[Text]" custT="1"/>
      <dgm:spPr>
        <a:solidFill>
          <a:srgbClr val="79C2EC"/>
        </a:solidFill>
      </dgm:spPr>
      <dgm:t>
        <a:bodyPr/>
        <a:lstStyle/>
        <a:p>
          <a:r>
            <a:rPr lang="en-US" sz="2400">
              <a:latin typeface="Franklin Gothic Book" panose="020B0503020102020204" pitchFamily="34" charset="0"/>
            </a:rPr>
            <a:t>Employer Partnerships </a:t>
          </a:r>
        </a:p>
      </dgm:t>
    </dgm:pt>
    <dgm:pt modelId="{14002BEB-3B67-4AA1-BF94-9E9142E2DA81}" type="parTrans" cxnId="{23F682E7-7E02-4F05-9D88-26662C3651E2}">
      <dgm:prSet/>
      <dgm:spPr/>
      <dgm:t>
        <a:bodyPr/>
        <a:lstStyle/>
        <a:p>
          <a:endParaRPr lang="en-US" sz="3600"/>
        </a:p>
      </dgm:t>
    </dgm:pt>
    <dgm:pt modelId="{9F8722BC-7A3C-4071-87CF-5ECE547F39F7}" type="sibTrans" cxnId="{23F682E7-7E02-4F05-9D88-26662C3651E2}">
      <dgm:prSet/>
      <dgm:spPr/>
      <dgm:t>
        <a:bodyPr/>
        <a:lstStyle/>
        <a:p>
          <a:endParaRPr lang="en-US" sz="3600"/>
        </a:p>
      </dgm:t>
    </dgm:pt>
    <dgm:pt modelId="{1F0B3344-C0C4-4106-912A-E99B873114F7}">
      <dgm:prSet phldrT="[Text]" custT="1"/>
      <dgm:spPr>
        <a:solidFill>
          <a:srgbClr val="FF0000"/>
        </a:solidFill>
      </dgm:spPr>
      <dgm:t>
        <a:bodyPr/>
        <a:lstStyle/>
        <a:p>
          <a:r>
            <a:rPr lang="en-US" sz="2400">
              <a:latin typeface="Franklin Gothic Book" panose="020B0503020102020204" pitchFamily="34" charset="0"/>
            </a:rPr>
            <a:t>Certified Pathway Coursework</a:t>
          </a:r>
        </a:p>
      </dgm:t>
    </dgm:pt>
    <dgm:pt modelId="{6E433C5D-23AB-4A20-BBB8-9133B8488E6C}" type="parTrans" cxnId="{EEF5B5B9-FA2A-43CC-A95E-188875E4BE77}">
      <dgm:prSet/>
      <dgm:spPr/>
      <dgm:t>
        <a:bodyPr/>
        <a:lstStyle/>
        <a:p>
          <a:endParaRPr lang="en-US" sz="3600"/>
        </a:p>
      </dgm:t>
    </dgm:pt>
    <dgm:pt modelId="{7B8EA852-DCEE-486A-85EA-E9702D2083DC}" type="sibTrans" cxnId="{EEF5B5B9-FA2A-43CC-A95E-188875E4BE77}">
      <dgm:prSet/>
      <dgm:spPr/>
      <dgm:t>
        <a:bodyPr/>
        <a:lstStyle/>
        <a:p>
          <a:endParaRPr lang="en-US" sz="3600"/>
        </a:p>
      </dgm:t>
    </dgm:pt>
    <dgm:pt modelId="{BE84F865-A4F5-4532-948E-0A8743DB9E0E}">
      <dgm:prSet custT="1"/>
      <dgm:spPr/>
      <dgm:t>
        <a:bodyPr/>
        <a:lstStyle/>
        <a:p>
          <a:r>
            <a:rPr lang="en-US" sz="2400">
              <a:latin typeface="Franklin Gothic Book" panose="020B0503020102020204" pitchFamily="34" charset="0"/>
            </a:rPr>
            <a:t>Postsecondary Partnerships</a:t>
          </a:r>
        </a:p>
      </dgm:t>
    </dgm:pt>
    <dgm:pt modelId="{A01E658B-3FBF-4E8C-8FA9-6F57D74BEB46}" type="parTrans" cxnId="{4E3A9FD5-554F-4841-A0BC-2B69339D2409}">
      <dgm:prSet/>
      <dgm:spPr/>
      <dgm:t>
        <a:bodyPr/>
        <a:lstStyle/>
        <a:p>
          <a:endParaRPr lang="en-US" sz="3600"/>
        </a:p>
      </dgm:t>
    </dgm:pt>
    <dgm:pt modelId="{F9D2394F-5A69-4FFF-B236-3D5E44DAA537}" type="sibTrans" cxnId="{4E3A9FD5-554F-4841-A0BC-2B69339D2409}">
      <dgm:prSet/>
      <dgm:spPr/>
      <dgm:t>
        <a:bodyPr/>
        <a:lstStyle/>
        <a:p>
          <a:endParaRPr lang="en-US" sz="3600"/>
        </a:p>
      </dgm:t>
    </dgm:pt>
    <dgm:pt modelId="{32C95DF7-4943-4067-BE91-4A67B4ECDE63}">
      <dgm:prSet custT="1"/>
      <dgm:spPr>
        <a:solidFill>
          <a:srgbClr val="C00000"/>
        </a:solidFill>
        <a:ln>
          <a:solidFill>
            <a:srgbClr val="C00000"/>
          </a:solidFill>
        </a:ln>
      </dgm:spPr>
      <dgm:t>
        <a:bodyPr/>
        <a:lstStyle/>
        <a:p>
          <a:r>
            <a:rPr lang="en-US" sz="2400">
              <a:latin typeface="Franklin Gothic Book" panose="020B0503020102020204" pitchFamily="34" charset="0"/>
            </a:rPr>
            <a:t>Access and Advisement</a:t>
          </a:r>
        </a:p>
      </dgm:t>
    </dgm:pt>
    <dgm:pt modelId="{44A67D1F-AD30-44F6-A257-F82902113EA6}" type="parTrans" cxnId="{19F0EC23-6C1F-4D0B-A42C-85306D58A768}">
      <dgm:prSet/>
      <dgm:spPr/>
      <dgm:t>
        <a:bodyPr/>
        <a:lstStyle/>
        <a:p>
          <a:endParaRPr lang="en-US" sz="3600"/>
        </a:p>
      </dgm:t>
    </dgm:pt>
    <dgm:pt modelId="{62515C62-2D2A-4022-84F5-828768D2BAC7}" type="sibTrans" cxnId="{19F0EC23-6C1F-4D0B-A42C-85306D58A768}">
      <dgm:prSet/>
      <dgm:spPr/>
      <dgm:t>
        <a:bodyPr/>
        <a:lstStyle/>
        <a:p>
          <a:endParaRPr lang="en-US" sz="3600"/>
        </a:p>
      </dgm:t>
    </dgm:pt>
    <dgm:pt modelId="{143ED6DA-86D9-412C-B84F-0A4101DD52F1}" type="pres">
      <dgm:prSet presAssocID="{29CC6B0A-BB13-4C5C-8B4D-C49B58B5EA94}" presName="Name0" presStyleCnt="0">
        <dgm:presLayoutVars>
          <dgm:chMax val="7"/>
          <dgm:chPref val="7"/>
          <dgm:dir/>
        </dgm:presLayoutVars>
      </dgm:prSet>
      <dgm:spPr/>
    </dgm:pt>
    <dgm:pt modelId="{8493086C-F443-4962-9697-B4FA134D9A27}" type="pres">
      <dgm:prSet presAssocID="{29CC6B0A-BB13-4C5C-8B4D-C49B58B5EA94}" presName="Name1" presStyleCnt="0"/>
      <dgm:spPr/>
    </dgm:pt>
    <dgm:pt modelId="{DFD372C2-8E63-4F8D-A3B8-B233A9DC770F}" type="pres">
      <dgm:prSet presAssocID="{29CC6B0A-BB13-4C5C-8B4D-C49B58B5EA94}" presName="cycle" presStyleCnt="0"/>
      <dgm:spPr/>
    </dgm:pt>
    <dgm:pt modelId="{AF819C17-0B90-4F92-A1FE-ABFF035353A4}" type="pres">
      <dgm:prSet presAssocID="{29CC6B0A-BB13-4C5C-8B4D-C49B58B5EA94}" presName="srcNode" presStyleLbl="node1" presStyleIdx="0" presStyleCnt="5"/>
      <dgm:spPr/>
    </dgm:pt>
    <dgm:pt modelId="{FA3CBB89-834C-4AFE-B7A9-4F165CC5C2EF}" type="pres">
      <dgm:prSet presAssocID="{29CC6B0A-BB13-4C5C-8B4D-C49B58B5EA94}" presName="conn" presStyleLbl="parChTrans1D2" presStyleIdx="0" presStyleCnt="1"/>
      <dgm:spPr/>
    </dgm:pt>
    <dgm:pt modelId="{A7DC9737-87F4-4622-BF5D-57A24C1B5599}" type="pres">
      <dgm:prSet presAssocID="{29CC6B0A-BB13-4C5C-8B4D-C49B58B5EA94}" presName="extraNode" presStyleLbl="node1" presStyleIdx="0" presStyleCnt="5"/>
      <dgm:spPr/>
    </dgm:pt>
    <dgm:pt modelId="{4BBB2DFF-4B7F-4A9E-8A91-0D38ABB34727}" type="pres">
      <dgm:prSet presAssocID="{29CC6B0A-BB13-4C5C-8B4D-C49B58B5EA94}" presName="dstNode" presStyleLbl="node1" presStyleIdx="0" presStyleCnt="5"/>
      <dgm:spPr/>
    </dgm:pt>
    <dgm:pt modelId="{7E365297-E3D1-4904-9389-4EE37B8C5996}" type="pres">
      <dgm:prSet presAssocID="{870D039B-9D24-4373-A6CE-A1C64FDD0303}" presName="text_1" presStyleLbl="node1" presStyleIdx="0" presStyleCnt="5">
        <dgm:presLayoutVars>
          <dgm:bulletEnabled val="1"/>
        </dgm:presLayoutVars>
      </dgm:prSet>
      <dgm:spPr/>
    </dgm:pt>
    <dgm:pt modelId="{1F48D094-8ED1-467B-8471-B9DECC1BD31A}" type="pres">
      <dgm:prSet presAssocID="{870D039B-9D24-4373-A6CE-A1C64FDD0303}" presName="accent_1" presStyleCnt="0"/>
      <dgm:spPr/>
    </dgm:pt>
    <dgm:pt modelId="{446B36A4-5A0F-4B49-BE95-06D4290EC472}" type="pres">
      <dgm:prSet presAssocID="{870D039B-9D24-4373-A6CE-A1C64FDD0303}" presName="accentRepeatNode" presStyleLbl="solidFgAcc1" presStyleIdx="0" presStyleCnt="5"/>
      <dgm:spPr>
        <a:solidFill>
          <a:schemeClr val="bg1"/>
        </a:solidFill>
      </dgm:spPr>
    </dgm:pt>
    <dgm:pt modelId="{581F4DE1-976A-48CD-A7E2-F313F1F92948}" type="pres">
      <dgm:prSet presAssocID="{1F0B3344-C0C4-4106-912A-E99B873114F7}" presName="text_2" presStyleLbl="node1" presStyleIdx="1" presStyleCnt="5">
        <dgm:presLayoutVars>
          <dgm:bulletEnabled val="1"/>
        </dgm:presLayoutVars>
      </dgm:prSet>
      <dgm:spPr/>
    </dgm:pt>
    <dgm:pt modelId="{24EED75A-F260-4C2B-99E1-CF227748EED6}" type="pres">
      <dgm:prSet presAssocID="{1F0B3344-C0C4-4106-912A-E99B873114F7}" presName="accent_2" presStyleCnt="0"/>
      <dgm:spPr/>
    </dgm:pt>
    <dgm:pt modelId="{BA57A658-9052-4CEE-BB4F-AF4DB710208B}" type="pres">
      <dgm:prSet presAssocID="{1F0B3344-C0C4-4106-912A-E99B873114F7}" presName="accentRepeatNode" presStyleLbl="solidFgAcc1" presStyleIdx="1" presStyleCnt="5"/>
      <dgm:spPr>
        <a:solidFill>
          <a:schemeClr val="bg1"/>
        </a:solidFill>
      </dgm:spPr>
    </dgm:pt>
    <dgm:pt modelId="{12DC95F1-7A39-4F79-A2B2-6A0DFD4808B6}" type="pres">
      <dgm:prSet presAssocID="{BE84F865-A4F5-4532-948E-0A8743DB9E0E}" presName="text_3" presStyleLbl="node1" presStyleIdx="2" presStyleCnt="5">
        <dgm:presLayoutVars>
          <dgm:bulletEnabled val="1"/>
        </dgm:presLayoutVars>
      </dgm:prSet>
      <dgm:spPr/>
    </dgm:pt>
    <dgm:pt modelId="{18CB9B2A-1BBD-4215-932A-037D461F2B1E}" type="pres">
      <dgm:prSet presAssocID="{BE84F865-A4F5-4532-948E-0A8743DB9E0E}" presName="accent_3" presStyleCnt="0"/>
      <dgm:spPr/>
    </dgm:pt>
    <dgm:pt modelId="{E7AB53D1-CBFE-48C8-95C8-9B93D9008F20}" type="pres">
      <dgm:prSet presAssocID="{BE84F865-A4F5-4532-948E-0A8743DB9E0E}" presName="accentRepeatNode" presStyleLbl="solidFgAcc1" presStyleIdx="2" presStyleCnt="5"/>
      <dgm:spPr>
        <a:solidFill>
          <a:schemeClr val="bg1"/>
        </a:solidFill>
      </dgm:spPr>
    </dgm:pt>
    <dgm:pt modelId="{E65D8653-0758-40CC-BBDA-75DFFAFB10E3}" type="pres">
      <dgm:prSet presAssocID="{B3AD9C6A-A36F-437B-8F9B-0ED9FADDA508}" presName="text_4" presStyleLbl="node1" presStyleIdx="3" presStyleCnt="5">
        <dgm:presLayoutVars>
          <dgm:bulletEnabled val="1"/>
        </dgm:presLayoutVars>
      </dgm:prSet>
      <dgm:spPr/>
    </dgm:pt>
    <dgm:pt modelId="{51265F68-EFBA-4F63-8724-F60500E19EBF}" type="pres">
      <dgm:prSet presAssocID="{B3AD9C6A-A36F-437B-8F9B-0ED9FADDA508}" presName="accent_4" presStyleCnt="0"/>
      <dgm:spPr/>
    </dgm:pt>
    <dgm:pt modelId="{37C501A9-861E-41BD-AC04-7F5B79CD9E5B}" type="pres">
      <dgm:prSet presAssocID="{B3AD9C6A-A36F-437B-8F9B-0ED9FADDA508}" presName="accentRepeatNode" presStyleLbl="solidFgAcc1" presStyleIdx="3" presStyleCnt="5"/>
      <dgm:spPr>
        <a:solidFill>
          <a:schemeClr val="bg1"/>
        </a:solidFill>
      </dgm:spPr>
    </dgm:pt>
    <dgm:pt modelId="{37F6D3F0-544F-476E-A29F-7D359C0D5697}" type="pres">
      <dgm:prSet presAssocID="{32C95DF7-4943-4067-BE91-4A67B4ECDE63}" presName="text_5" presStyleLbl="node1" presStyleIdx="4" presStyleCnt="5">
        <dgm:presLayoutVars>
          <dgm:bulletEnabled val="1"/>
        </dgm:presLayoutVars>
      </dgm:prSet>
      <dgm:spPr/>
    </dgm:pt>
    <dgm:pt modelId="{4FF11157-E587-47D7-983C-A5094D370139}" type="pres">
      <dgm:prSet presAssocID="{32C95DF7-4943-4067-BE91-4A67B4ECDE63}" presName="accent_5" presStyleCnt="0"/>
      <dgm:spPr/>
    </dgm:pt>
    <dgm:pt modelId="{3AC055AA-E2F2-4B98-A7A9-77792B02699D}" type="pres">
      <dgm:prSet presAssocID="{32C95DF7-4943-4067-BE91-4A67B4ECDE63}" presName="accentRepeatNode" presStyleLbl="solidFgAcc1" presStyleIdx="4" presStyleCnt="5"/>
      <dgm:spPr>
        <a:solidFill>
          <a:schemeClr val="bg1"/>
        </a:solidFill>
      </dgm:spPr>
    </dgm:pt>
  </dgm:ptLst>
  <dgm:cxnLst>
    <dgm:cxn modelId="{07100415-9E07-4548-A938-2EF52400B6AA}" srcId="{29CC6B0A-BB13-4C5C-8B4D-C49B58B5EA94}" destId="{870D039B-9D24-4373-A6CE-A1C64FDD0303}" srcOrd="0" destOrd="0" parTransId="{BF146689-837B-4321-AEF8-98C45B904C94}" sibTransId="{BB943762-42C8-4F5A-A7E1-7B978BEAF399}"/>
    <dgm:cxn modelId="{19F0EC23-6C1F-4D0B-A42C-85306D58A768}" srcId="{29CC6B0A-BB13-4C5C-8B4D-C49B58B5EA94}" destId="{32C95DF7-4943-4067-BE91-4A67B4ECDE63}" srcOrd="4" destOrd="0" parTransId="{44A67D1F-AD30-44F6-A257-F82902113EA6}" sibTransId="{62515C62-2D2A-4022-84F5-828768D2BAC7}"/>
    <dgm:cxn modelId="{53E93C36-965C-4BB4-8934-C2E71B2F6D1E}" type="presOf" srcId="{B3AD9C6A-A36F-437B-8F9B-0ED9FADDA508}" destId="{E65D8653-0758-40CC-BBDA-75DFFAFB10E3}" srcOrd="0" destOrd="0" presId="urn:microsoft.com/office/officeart/2008/layout/VerticalCurvedList"/>
    <dgm:cxn modelId="{01D8E459-7D8F-4B26-9540-4241CE2E48C1}" type="presOf" srcId="{1F0B3344-C0C4-4106-912A-E99B873114F7}" destId="{581F4DE1-976A-48CD-A7E2-F313F1F92948}" srcOrd="0" destOrd="0" presId="urn:microsoft.com/office/officeart/2008/layout/VerticalCurvedList"/>
    <dgm:cxn modelId="{060BCE7F-5431-4FAE-9910-A502B89AC476}" type="presOf" srcId="{870D039B-9D24-4373-A6CE-A1C64FDD0303}" destId="{7E365297-E3D1-4904-9389-4EE37B8C5996}" srcOrd="0" destOrd="0" presId="urn:microsoft.com/office/officeart/2008/layout/VerticalCurvedList"/>
    <dgm:cxn modelId="{6D23FE85-E51F-42AF-B5BC-4B13F8A7DDCD}" type="presOf" srcId="{BE84F865-A4F5-4532-948E-0A8743DB9E0E}" destId="{12DC95F1-7A39-4F79-A2B2-6A0DFD4808B6}" srcOrd="0" destOrd="0" presId="urn:microsoft.com/office/officeart/2008/layout/VerticalCurvedList"/>
    <dgm:cxn modelId="{37497496-FD89-4105-8CCE-0CDCE1781FE7}" type="presOf" srcId="{29CC6B0A-BB13-4C5C-8B4D-C49B58B5EA94}" destId="{143ED6DA-86D9-412C-B84F-0A4101DD52F1}" srcOrd="0" destOrd="0" presId="urn:microsoft.com/office/officeart/2008/layout/VerticalCurvedList"/>
    <dgm:cxn modelId="{172ED49D-76F7-4552-AD10-D4A36B7054D2}" type="presOf" srcId="{32C95DF7-4943-4067-BE91-4A67B4ECDE63}" destId="{37F6D3F0-544F-476E-A29F-7D359C0D5697}" srcOrd="0" destOrd="0" presId="urn:microsoft.com/office/officeart/2008/layout/VerticalCurvedList"/>
    <dgm:cxn modelId="{FC956DA1-316F-4E1B-BD57-3FD5A6B74461}" type="presOf" srcId="{BB943762-42C8-4F5A-A7E1-7B978BEAF399}" destId="{FA3CBB89-834C-4AFE-B7A9-4F165CC5C2EF}" srcOrd="0" destOrd="0" presId="urn:microsoft.com/office/officeart/2008/layout/VerticalCurvedList"/>
    <dgm:cxn modelId="{EEF5B5B9-FA2A-43CC-A95E-188875E4BE77}" srcId="{29CC6B0A-BB13-4C5C-8B4D-C49B58B5EA94}" destId="{1F0B3344-C0C4-4106-912A-E99B873114F7}" srcOrd="1" destOrd="0" parTransId="{6E433C5D-23AB-4A20-BBB8-9133B8488E6C}" sibTransId="{7B8EA852-DCEE-486A-85EA-E9702D2083DC}"/>
    <dgm:cxn modelId="{4E3A9FD5-554F-4841-A0BC-2B69339D2409}" srcId="{29CC6B0A-BB13-4C5C-8B4D-C49B58B5EA94}" destId="{BE84F865-A4F5-4532-948E-0A8743DB9E0E}" srcOrd="2" destOrd="0" parTransId="{A01E658B-3FBF-4E8C-8FA9-6F57D74BEB46}" sibTransId="{F9D2394F-5A69-4FFF-B236-3D5E44DAA537}"/>
    <dgm:cxn modelId="{23F682E7-7E02-4F05-9D88-26662C3651E2}" srcId="{29CC6B0A-BB13-4C5C-8B4D-C49B58B5EA94}" destId="{B3AD9C6A-A36F-437B-8F9B-0ED9FADDA508}" srcOrd="3" destOrd="0" parTransId="{14002BEB-3B67-4AA1-BF94-9E9142E2DA81}" sibTransId="{9F8722BC-7A3C-4071-87CF-5ECE547F39F7}"/>
    <dgm:cxn modelId="{CC4306E6-BC78-4A23-8E59-39357CB71350}" type="presParOf" srcId="{143ED6DA-86D9-412C-B84F-0A4101DD52F1}" destId="{8493086C-F443-4962-9697-B4FA134D9A27}" srcOrd="0" destOrd="0" presId="urn:microsoft.com/office/officeart/2008/layout/VerticalCurvedList"/>
    <dgm:cxn modelId="{C4D3A2F8-036A-4908-8434-8D6D668F44D9}" type="presParOf" srcId="{8493086C-F443-4962-9697-B4FA134D9A27}" destId="{DFD372C2-8E63-4F8D-A3B8-B233A9DC770F}" srcOrd="0" destOrd="0" presId="urn:microsoft.com/office/officeart/2008/layout/VerticalCurvedList"/>
    <dgm:cxn modelId="{D3FE84B1-1B9F-4622-ACC5-D97A8C49F950}" type="presParOf" srcId="{DFD372C2-8E63-4F8D-A3B8-B233A9DC770F}" destId="{AF819C17-0B90-4F92-A1FE-ABFF035353A4}" srcOrd="0" destOrd="0" presId="urn:microsoft.com/office/officeart/2008/layout/VerticalCurvedList"/>
    <dgm:cxn modelId="{164B455A-102E-4C63-B4AB-FF2575E0FB5F}" type="presParOf" srcId="{DFD372C2-8E63-4F8D-A3B8-B233A9DC770F}" destId="{FA3CBB89-834C-4AFE-B7A9-4F165CC5C2EF}" srcOrd="1" destOrd="0" presId="urn:microsoft.com/office/officeart/2008/layout/VerticalCurvedList"/>
    <dgm:cxn modelId="{93B1C2A1-F58D-46D4-BCA0-1BB8A4003F54}" type="presParOf" srcId="{DFD372C2-8E63-4F8D-A3B8-B233A9DC770F}" destId="{A7DC9737-87F4-4622-BF5D-57A24C1B5599}" srcOrd="2" destOrd="0" presId="urn:microsoft.com/office/officeart/2008/layout/VerticalCurvedList"/>
    <dgm:cxn modelId="{A7061A7C-9749-4EF5-BA58-5ABD8E99CFCA}" type="presParOf" srcId="{DFD372C2-8E63-4F8D-A3B8-B233A9DC770F}" destId="{4BBB2DFF-4B7F-4A9E-8A91-0D38ABB34727}" srcOrd="3" destOrd="0" presId="urn:microsoft.com/office/officeart/2008/layout/VerticalCurvedList"/>
    <dgm:cxn modelId="{36C92A81-5D4E-46A3-A015-DC70DDB99E60}" type="presParOf" srcId="{8493086C-F443-4962-9697-B4FA134D9A27}" destId="{7E365297-E3D1-4904-9389-4EE37B8C5996}" srcOrd="1" destOrd="0" presId="urn:microsoft.com/office/officeart/2008/layout/VerticalCurvedList"/>
    <dgm:cxn modelId="{F99DCB5F-2A42-4AD4-B505-832BD873A192}" type="presParOf" srcId="{8493086C-F443-4962-9697-B4FA134D9A27}" destId="{1F48D094-8ED1-467B-8471-B9DECC1BD31A}" srcOrd="2" destOrd="0" presId="urn:microsoft.com/office/officeart/2008/layout/VerticalCurvedList"/>
    <dgm:cxn modelId="{EA3AAF78-36D7-4CE0-BE54-B7404D43350D}" type="presParOf" srcId="{1F48D094-8ED1-467B-8471-B9DECC1BD31A}" destId="{446B36A4-5A0F-4B49-BE95-06D4290EC472}" srcOrd="0" destOrd="0" presId="urn:microsoft.com/office/officeart/2008/layout/VerticalCurvedList"/>
    <dgm:cxn modelId="{EF6E7D4F-4F5E-4008-AC1A-0B6BDCBCB425}" type="presParOf" srcId="{8493086C-F443-4962-9697-B4FA134D9A27}" destId="{581F4DE1-976A-48CD-A7E2-F313F1F92948}" srcOrd="3" destOrd="0" presId="urn:microsoft.com/office/officeart/2008/layout/VerticalCurvedList"/>
    <dgm:cxn modelId="{8DF8EE03-1415-43CD-9172-B9D03B9F7AFC}" type="presParOf" srcId="{8493086C-F443-4962-9697-B4FA134D9A27}" destId="{24EED75A-F260-4C2B-99E1-CF227748EED6}" srcOrd="4" destOrd="0" presId="urn:microsoft.com/office/officeart/2008/layout/VerticalCurvedList"/>
    <dgm:cxn modelId="{105C9FA6-BB0E-456F-8CD8-698574CC6522}" type="presParOf" srcId="{24EED75A-F260-4C2B-99E1-CF227748EED6}" destId="{BA57A658-9052-4CEE-BB4F-AF4DB710208B}" srcOrd="0" destOrd="0" presId="urn:microsoft.com/office/officeart/2008/layout/VerticalCurvedList"/>
    <dgm:cxn modelId="{5B3751E5-A876-46B3-B485-0D9A8C5E4003}" type="presParOf" srcId="{8493086C-F443-4962-9697-B4FA134D9A27}" destId="{12DC95F1-7A39-4F79-A2B2-6A0DFD4808B6}" srcOrd="5" destOrd="0" presId="urn:microsoft.com/office/officeart/2008/layout/VerticalCurvedList"/>
    <dgm:cxn modelId="{BFFF383A-A3B2-4C05-90A8-B620700FF895}" type="presParOf" srcId="{8493086C-F443-4962-9697-B4FA134D9A27}" destId="{18CB9B2A-1BBD-4215-932A-037D461F2B1E}" srcOrd="6" destOrd="0" presId="urn:microsoft.com/office/officeart/2008/layout/VerticalCurvedList"/>
    <dgm:cxn modelId="{002D495F-B453-4A25-AD8A-414270C6FCFE}" type="presParOf" srcId="{18CB9B2A-1BBD-4215-932A-037D461F2B1E}" destId="{E7AB53D1-CBFE-48C8-95C8-9B93D9008F20}" srcOrd="0" destOrd="0" presId="urn:microsoft.com/office/officeart/2008/layout/VerticalCurvedList"/>
    <dgm:cxn modelId="{81FE40CF-D06E-49A1-9F1E-B92B98E27508}" type="presParOf" srcId="{8493086C-F443-4962-9697-B4FA134D9A27}" destId="{E65D8653-0758-40CC-BBDA-75DFFAFB10E3}" srcOrd="7" destOrd="0" presId="urn:microsoft.com/office/officeart/2008/layout/VerticalCurvedList"/>
    <dgm:cxn modelId="{AE1BD099-CE14-4CFF-91CE-C615F4327634}" type="presParOf" srcId="{8493086C-F443-4962-9697-B4FA134D9A27}" destId="{51265F68-EFBA-4F63-8724-F60500E19EBF}" srcOrd="8" destOrd="0" presId="urn:microsoft.com/office/officeart/2008/layout/VerticalCurvedList"/>
    <dgm:cxn modelId="{1C077675-40FF-44CE-A34A-B680995EE06E}" type="presParOf" srcId="{51265F68-EFBA-4F63-8724-F60500E19EBF}" destId="{37C501A9-861E-41BD-AC04-7F5B79CD9E5B}" srcOrd="0" destOrd="0" presId="urn:microsoft.com/office/officeart/2008/layout/VerticalCurvedList"/>
    <dgm:cxn modelId="{D91A79C5-8561-4A8F-B164-FAAF1B2FE961}" type="presParOf" srcId="{8493086C-F443-4962-9697-B4FA134D9A27}" destId="{37F6D3F0-544F-476E-A29F-7D359C0D5697}" srcOrd="9" destOrd="0" presId="urn:microsoft.com/office/officeart/2008/layout/VerticalCurvedList"/>
    <dgm:cxn modelId="{9F5AD65A-455A-4FE9-83B2-45D6165D5871}" type="presParOf" srcId="{8493086C-F443-4962-9697-B4FA134D9A27}" destId="{4FF11157-E587-47D7-983C-A5094D370139}" srcOrd="10" destOrd="0" presId="urn:microsoft.com/office/officeart/2008/layout/VerticalCurvedList"/>
    <dgm:cxn modelId="{3544C62A-F131-435E-A257-1ADBC900E30B}" type="presParOf" srcId="{4FF11157-E587-47D7-983C-A5094D370139}" destId="{3AC055AA-E2F2-4B98-A7A9-77792B02699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B7C3B3-0EAA-4185-B4A5-0AEDE363CA73}"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64EA66E1-06CE-45AD-98B0-CBE902909D5A}">
      <dgm:prSet phldrT="[Text]" phldr="1"/>
      <dgm:spPr/>
      <dgm:t>
        <a:bodyPr/>
        <a:lstStyle/>
        <a:p>
          <a:endParaRPr lang="en-US"/>
        </a:p>
      </dgm:t>
    </dgm:pt>
    <dgm:pt modelId="{971836BA-E95C-4B85-A6D1-E01364D5894D}" type="parTrans" cxnId="{CC331FAC-E9BD-4C50-AE9C-8FB3D9D5CE42}">
      <dgm:prSet/>
      <dgm:spPr/>
      <dgm:t>
        <a:bodyPr/>
        <a:lstStyle/>
        <a:p>
          <a:endParaRPr lang="en-US"/>
        </a:p>
      </dgm:t>
    </dgm:pt>
    <dgm:pt modelId="{9821EA03-DF62-43D1-BBF2-58BF61E4839A}" type="sibTrans" cxnId="{CC331FAC-E9BD-4C50-AE9C-8FB3D9D5CE42}">
      <dgm:prSet/>
      <dgm:spPr/>
      <dgm:t>
        <a:bodyPr/>
        <a:lstStyle/>
        <a:p>
          <a:endParaRPr lang="en-US"/>
        </a:p>
      </dgm:t>
    </dgm:pt>
    <dgm:pt modelId="{342173B0-3611-4FD7-825B-723F92804201}">
      <dgm:prSet phldrT="[Text]" phldr="1"/>
      <dgm:spPr/>
      <dgm:t>
        <a:bodyPr/>
        <a:lstStyle/>
        <a:p>
          <a:endParaRPr lang="en-US"/>
        </a:p>
      </dgm:t>
    </dgm:pt>
    <dgm:pt modelId="{CF251D5A-5A13-46D9-B59F-9A8B19102A8B}" type="parTrans" cxnId="{ACFBC7E3-BEC3-497B-A3BD-1D142ED25AF4}">
      <dgm:prSet/>
      <dgm:spPr/>
      <dgm:t>
        <a:bodyPr/>
        <a:lstStyle/>
        <a:p>
          <a:endParaRPr lang="en-US"/>
        </a:p>
      </dgm:t>
    </dgm:pt>
    <dgm:pt modelId="{7447B8D9-53A2-4A18-B5C8-545E25DDB3A2}" type="sibTrans" cxnId="{ACFBC7E3-BEC3-497B-A3BD-1D142ED25AF4}">
      <dgm:prSet/>
      <dgm:spPr/>
      <dgm:t>
        <a:bodyPr/>
        <a:lstStyle/>
        <a:p>
          <a:endParaRPr lang="en-US"/>
        </a:p>
      </dgm:t>
    </dgm:pt>
    <dgm:pt modelId="{51053670-EA3B-47C8-8339-60E46120526E}">
      <dgm:prSet phldrT="[Text]" phldr="1"/>
      <dgm:spPr/>
      <dgm:t>
        <a:bodyPr/>
        <a:lstStyle/>
        <a:p>
          <a:endParaRPr lang="en-US"/>
        </a:p>
      </dgm:t>
    </dgm:pt>
    <dgm:pt modelId="{1CD24E89-D527-4C69-B55C-75CCAD75BABC}" type="parTrans" cxnId="{42763B0F-192D-4DCD-8452-97F28D39D937}">
      <dgm:prSet/>
      <dgm:spPr/>
      <dgm:t>
        <a:bodyPr/>
        <a:lstStyle/>
        <a:p>
          <a:endParaRPr lang="en-US"/>
        </a:p>
      </dgm:t>
    </dgm:pt>
    <dgm:pt modelId="{7CA4CB75-106B-4238-9B1D-11EF472D0DED}" type="sibTrans" cxnId="{42763B0F-192D-4DCD-8452-97F28D39D937}">
      <dgm:prSet/>
      <dgm:spPr/>
      <dgm:t>
        <a:bodyPr/>
        <a:lstStyle/>
        <a:p>
          <a:endParaRPr lang="en-US"/>
        </a:p>
      </dgm:t>
    </dgm:pt>
    <dgm:pt modelId="{2F291BA1-44A8-4049-A0A2-065AB48C929B}">
      <dgm:prSet/>
      <dgm:spPr/>
      <dgm:t>
        <a:bodyPr/>
        <a:lstStyle/>
        <a:p>
          <a:r>
            <a:rPr lang="en-US"/>
            <a:t>[Text]</a:t>
          </a:r>
        </a:p>
      </dgm:t>
    </dgm:pt>
    <dgm:pt modelId="{449925E6-9A3C-489A-A5D7-F8133D85D024}" type="parTrans" cxnId="{7B0D4099-A0E8-42A0-8E97-BD4C6AA0D19B}">
      <dgm:prSet/>
      <dgm:spPr/>
      <dgm:t>
        <a:bodyPr/>
        <a:lstStyle/>
        <a:p>
          <a:endParaRPr lang="en-US"/>
        </a:p>
      </dgm:t>
    </dgm:pt>
    <dgm:pt modelId="{4F14642C-537F-4A30-ABE2-C8F9FA4A56F4}" type="sibTrans" cxnId="{7B0D4099-A0E8-42A0-8E97-BD4C6AA0D19B}">
      <dgm:prSet/>
      <dgm:spPr/>
      <dgm:t>
        <a:bodyPr/>
        <a:lstStyle/>
        <a:p>
          <a:endParaRPr lang="en-US"/>
        </a:p>
      </dgm:t>
    </dgm:pt>
    <dgm:pt modelId="{6AD18210-6D28-4CA0-AB79-36B303D2D2B0}">
      <dgm:prSet/>
      <dgm:spPr/>
      <dgm:t>
        <a:bodyPr/>
        <a:lstStyle/>
        <a:p>
          <a:r>
            <a:rPr lang="en-US"/>
            <a:t>[Text]</a:t>
          </a:r>
        </a:p>
      </dgm:t>
    </dgm:pt>
    <dgm:pt modelId="{96893615-399E-4150-84A4-05F8482C1080}" type="parTrans" cxnId="{835E8345-D2E4-41D8-B2B0-79DF57B958F3}">
      <dgm:prSet/>
      <dgm:spPr/>
      <dgm:t>
        <a:bodyPr/>
        <a:lstStyle/>
        <a:p>
          <a:endParaRPr lang="en-US"/>
        </a:p>
      </dgm:t>
    </dgm:pt>
    <dgm:pt modelId="{34056747-F7A9-4011-B4F9-4C552B5E015A}" type="sibTrans" cxnId="{835E8345-D2E4-41D8-B2B0-79DF57B958F3}">
      <dgm:prSet/>
      <dgm:spPr/>
      <dgm:t>
        <a:bodyPr/>
        <a:lstStyle/>
        <a:p>
          <a:endParaRPr lang="en-US"/>
        </a:p>
      </dgm:t>
    </dgm:pt>
    <dgm:pt modelId="{0051DBC1-FA9F-4ECF-9BCA-43116ADF0D5E}" type="pres">
      <dgm:prSet presAssocID="{98B7C3B3-0EAA-4185-B4A5-0AEDE363CA73}" presName="Name0" presStyleCnt="0">
        <dgm:presLayoutVars>
          <dgm:chMax val="7"/>
          <dgm:chPref val="7"/>
          <dgm:dir/>
        </dgm:presLayoutVars>
      </dgm:prSet>
      <dgm:spPr/>
    </dgm:pt>
    <dgm:pt modelId="{C69C8902-9A9A-4E94-8CBE-CC9ADC44220A}" type="pres">
      <dgm:prSet presAssocID="{98B7C3B3-0EAA-4185-B4A5-0AEDE363CA73}" presName="Name1" presStyleCnt="0"/>
      <dgm:spPr/>
    </dgm:pt>
    <dgm:pt modelId="{70412A7F-0DDE-4A2E-B620-1206F5CF6024}" type="pres">
      <dgm:prSet presAssocID="{98B7C3B3-0EAA-4185-B4A5-0AEDE363CA73}" presName="cycle" presStyleCnt="0"/>
      <dgm:spPr/>
    </dgm:pt>
    <dgm:pt modelId="{B8CBB689-69B5-4D05-A054-B00FA8CAF93A}" type="pres">
      <dgm:prSet presAssocID="{98B7C3B3-0EAA-4185-B4A5-0AEDE363CA73}" presName="srcNode" presStyleLbl="node1" presStyleIdx="0" presStyleCnt="5"/>
      <dgm:spPr/>
    </dgm:pt>
    <dgm:pt modelId="{9AD9610F-B722-420B-AE9C-242444C620E0}" type="pres">
      <dgm:prSet presAssocID="{98B7C3B3-0EAA-4185-B4A5-0AEDE363CA73}" presName="conn" presStyleLbl="parChTrans1D2" presStyleIdx="0" presStyleCnt="1"/>
      <dgm:spPr/>
    </dgm:pt>
    <dgm:pt modelId="{9CC1B58D-6418-4279-BC71-90DDA55628ED}" type="pres">
      <dgm:prSet presAssocID="{98B7C3B3-0EAA-4185-B4A5-0AEDE363CA73}" presName="extraNode" presStyleLbl="node1" presStyleIdx="0" presStyleCnt="5"/>
      <dgm:spPr/>
    </dgm:pt>
    <dgm:pt modelId="{0A45C8F3-4505-4F2D-98ED-F935A5006774}" type="pres">
      <dgm:prSet presAssocID="{98B7C3B3-0EAA-4185-B4A5-0AEDE363CA73}" presName="dstNode" presStyleLbl="node1" presStyleIdx="0" presStyleCnt="5"/>
      <dgm:spPr/>
    </dgm:pt>
    <dgm:pt modelId="{B3B1DCD4-49BB-4267-A421-E19729715A1C}" type="pres">
      <dgm:prSet presAssocID="{64EA66E1-06CE-45AD-98B0-CBE902909D5A}" presName="text_1" presStyleLbl="node1" presStyleIdx="0" presStyleCnt="5">
        <dgm:presLayoutVars>
          <dgm:bulletEnabled val="1"/>
        </dgm:presLayoutVars>
      </dgm:prSet>
      <dgm:spPr/>
    </dgm:pt>
    <dgm:pt modelId="{F2D9E70B-3452-47A5-9C5C-DB9B2CBF54FB}" type="pres">
      <dgm:prSet presAssocID="{64EA66E1-06CE-45AD-98B0-CBE902909D5A}" presName="accent_1" presStyleCnt="0"/>
      <dgm:spPr/>
    </dgm:pt>
    <dgm:pt modelId="{B78C09F8-22E4-499C-846E-66AE4117F84F}" type="pres">
      <dgm:prSet presAssocID="{64EA66E1-06CE-45AD-98B0-CBE902909D5A}" presName="accentRepeatNode" presStyleLbl="solidFgAcc1" presStyleIdx="0" presStyleCnt="5"/>
      <dgm:spPr/>
    </dgm:pt>
    <dgm:pt modelId="{D1E1712A-A51F-4F49-879A-15CDD5EC629A}" type="pres">
      <dgm:prSet presAssocID="{342173B0-3611-4FD7-825B-723F92804201}" presName="text_2" presStyleLbl="node1" presStyleIdx="1" presStyleCnt="5">
        <dgm:presLayoutVars>
          <dgm:bulletEnabled val="1"/>
        </dgm:presLayoutVars>
      </dgm:prSet>
      <dgm:spPr/>
    </dgm:pt>
    <dgm:pt modelId="{3C5E2BEA-9223-447B-BA20-FFDC8788BE0B}" type="pres">
      <dgm:prSet presAssocID="{342173B0-3611-4FD7-825B-723F92804201}" presName="accent_2" presStyleCnt="0"/>
      <dgm:spPr/>
    </dgm:pt>
    <dgm:pt modelId="{1927BAB1-7B3A-4061-BC5B-95290E9A1356}" type="pres">
      <dgm:prSet presAssocID="{342173B0-3611-4FD7-825B-723F92804201}" presName="accentRepeatNode" presStyleLbl="solidFgAcc1" presStyleIdx="1" presStyleCnt="5"/>
      <dgm:spPr/>
    </dgm:pt>
    <dgm:pt modelId="{330FD0F8-D41F-492E-BC31-6D15C3EB96BA}" type="pres">
      <dgm:prSet presAssocID="{51053670-EA3B-47C8-8339-60E46120526E}" presName="text_3" presStyleLbl="node1" presStyleIdx="2" presStyleCnt="5">
        <dgm:presLayoutVars>
          <dgm:bulletEnabled val="1"/>
        </dgm:presLayoutVars>
      </dgm:prSet>
      <dgm:spPr/>
    </dgm:pt>
    <dgm:pt modelId="{FE0E5DBE-4226-4256-A2AF-C0CED3DEAE9E}" type="pres">
      <dgm:prSet presAssocID="{51053670-EA3B-47C8-8339-60E46120526E}" presName="accent_3" presStyleCnt="0"/>
      <dgm:spPr/>
    </dgm:pt>
    <dgm:pt modelId="{A0DB2DC8-5602-4EAE-B9F0-A26C4F8AF321}" type="pres">
      <dgm:prSet presAssocID="{51053670-EA3B-47C8-8339-60E46120526E}" presName="accentRepeatNode" presStyleLbl="solidFgAcc1" presStyleIdx="2" presStyleCnt="5"/>
      <dgm:spPr/>
    </dgm:pt>
    <dgm:pt modelId="{19DE84C4-647F-4290-B091-DD5D7D3CDADF}" type="pres">
      <dgm:prSet presAssocID="{2F291BA1-44A8-4049-A0A2-065AB48C929B}" presName="text_4" presStyleLbl="node1" presStyleIdx="3" presStyleCnt="5">
        <dgm:presLayoutVars>
          <dgm:bulletEnabled val="1"/>
        </dgm:presLayoutVars>
      </dgm:prSet>
      <dgm:spPr/>
    </dgm:pt>
    <dgm:pt modelId="{A990B9A2-504C-4EA5-BD95-DAB5852C2B55}" type="pres">
      <dgm:prSet presAssocID="{2F291BA1-44A8-4049-A0A2-065AB48C929B}" presName="accent_4" presStyleCnt="0"/>
      <dgm:spPr/>
    </dgm:pt>
    <dgm:pt modelId="{1BE89262-74A0-46B6-B473-8A16B2760B6F}" type="pres">
      <dgm:prSet presAssocID="{2F291BA1-44A8-4049-A0A2-065AB48C929B}" presName="accentRepeatNode" presStyleLbl="solidFgAcc1" presStyleIdx="3" presStyleCnt="5"/>
      <dgm:spPr/>
    </dgm:pt>
    <dgm:pt modelId="{E4D981A9-E4DC-445A-83AE-87ED0A90628C}" type="pres">
      <dgm:prSet presAssocID="{6AD18210-6D28-4CA0-AB79-36B303D2D2B0}" presName="text_5" presStyleLbl="node1" presStyleIdx="4" presStyleCnt="5">
        <dgm:presLayoutVars>
          <dgm:bulletEnabled val="1"/>
        </dgm:presLayoutVars>
      </dgm:prSet>
      <dgm:spPr/>
    </dgm:pt>
    <dgm:pt modelId="{EE7467C9-A0E1-4343-837E-FA3D9DCC496E}" type="pres">
      <dgm:prSet presAssocID="{6AD18210-6D28-4CA0-AB79-36B303D2D2B0}" presName="accent_5" presStyleCnt="0"/>
      <dgm:spPr/>
    </dgm:pt>
    <dgm:pt modelId="{737981BA-71D4-457E-AA2D-0E2C64451134}" type="pres">
      <dgm:prSet presAssocID="{6AD18210-6D28-4CA0-AB79-36B303D2D2B0}" presName="accentRepeatNode" presStyleLbl="solidFgAcc1" presStyleIdx="4" presStyleCnt="5"/>
      <dgm:spPr/>
    </dgm:pt>
  </dgm:ptLst>
  <dgm:cxnLst>
    <dgm:cxn modelId="{42763B0F-192D-4DCD-8452-97F28D39D937}" srcId="{98B7C3B3-0EAA-4185-B4A5-0AEDE363CA73}" destId="{51053670-EA3B-47C8-8339-60E46120526E}" srcOrd="2" destOrd="0" parTransId="{1CD24E89-D527-4C69-B55C-75CCAD75BABC}" sibTransId="{7CA4CB75-106B-4238-9B1D-11EF472D0DED}"/>
    <dgm:cxn modelId="{87AAAE15-418B-4EB7-A9A3-888D354E9B28}" type="presOf" srcId="{342173B0-3611-4FD7-825B-723F92804201}" destId="{D1E1712A-A51F-4F49-879A-15CDD5EC629A}" srcOrd="0" destOrd="0" presId="urn:microsoft.com/office/officeart/2008/layout/VerticalCurvedList"/>
    <dgm:cxn modelId="{95413620-AB41-4446-8F00-4C626986DF6B}" type="presOf" srcId="{98B7C3B3-0EAA-4185-B4A5-0AEDE363CA73}" destId="{0051DBC1-FA9F-4ECF-9BCA-43116ADF0D5E}" srcOrd="0" destOrd="0" presId="urn:microsoft.com/office/officeart/2008/layout/VerticalCurvedList"/>
    <dgm:cxn modelId="{02675764-C1F9-47FF-856B-750E8D723339}" type="presOf" srcId="{9821EA03-DF62-43D1-BBF2-58BF61E4839A}" destId="{9AD9610F-B722-420B-AE9C-242444C620E0}" srcOrd="0" destOrd="0" presId="urn:microsoft.com/office/officeart/2008/layout/VerticalCurvedList"/>
    <dgm:cxn modelId="{835E8345-D2E4-41D8-B2B0-79DF57B958F3}" srcId="{98B7C3B3-0EAA-4185-B4A5-0AEDE363CA73}" destId="{6AD18210-6D28-4CA0-AB79-36B303D2D2B0}" srcOrd="4" destOrd="0" parTransId="{96893615-399E-4150-84A4-05F8482C1080}" sibTransId="{34056747-F7A9-4011-B4F9-4C552B5E015A}"/>
    <dgm:cxn modelId="{7F01CE48-C272-4C2B-A557-1D5836A4407D}" type="presOf" srcId="{6AD18210-6D28-4CA0-AB79-36B303D2D2B0}" destId="{E4D981A9-E4DC-445A-83AE-87ED0A90628C}" srcOrd="0" destOrd="0" presId="urn:microsoft.com/office/officeart/2008/layout/VerticalCurvedList"/>
    <dgm:cxn modelId="{1DBCC074-8FF9-4908-8ACA-9105BAC38CF2}" type="presOf" srcId="{51053670-EA3B-47C8-8339-60E46120526E}" destId="{330FD0F8-D41F-492E-BC31-6D15C3EB96BA}" srcOrd="0" destOrd="0" presId="urn:microsoft.com/office/officeart/2008/layout/VerticalCurvedList"/>
    <dgm:cxn modelId="{15BDBC7E-4287-4497-B2D3-D4A7FBA9C6EC}" type="presOf" srcId="{64EA66E1-06CE-45AD-98B0-CBE902909D5A}" destId="{B3B1DCD4-49BB-4267-A421-E19729715A1C}" srcOrd="0" destOrd="0" presId="urn:microsoft.com/office/officeart/2008/layout/VerticalCurvedList"/>
    <dgm:cxn modelId="{7B0D4099-A0E8-42A0-8E97-BD4C6AA0D19B}" srcId="{98B7C3B3-0EAA-4185-B4A5-0AEDE363CA73}" destId="{2F291BA1-44A8-4049-A0A2-065AB48C929B}" srcOrd="3" destOrd="0" parTransId="{449925E6-9A3C-489A-A5D7-F8133D85D024}" sibTransId="{4F14642C-537F-4A30-ABE2-C8F9FA4A56F4}"/>
    <dgm:cxn modelId="{CC331FAC-E9BD-4C50-AE9C-8FB3D9D5CE42}" srcId="{98B7C3B3-0EAA-4185-B4A5-0AEDE363CA73}" destId="{64EA66E1-06CE-45AD-98B0-CBE902909D5A}" srcOrd="0" destOrd="0" parTransId="{971836BA-E95C-4B85-A6D1-E01364D5894D}" sibTransId="{9821EA03-DF62-43D1-BBF2-58BF61E4839A}"/>
    <dgm:cxn modelId="{1241D7BF-DD66-4766-88FA-84E0D7A980FC}" type="presOf" srcId="{2F291BA1-44A8-4049-A0A2-065AB48C929B}" destId="{19DE84C4-647F-4290-B091-DD5D7D3CDADF}" srcOrd="0" destOrd="0" presId="urn:microsoft.com/office/officeart/2008/layout/VerticalCurvedList"/>
    <dgm:cxn modelId="{ACFBC7E3-BEC3-497B-A3BD-1D142ED25AF4}" srcId="{98B7C3B3-0EAA-4185-B4A5-0AEDE363CA73}" destId="{342173B0-3611-4FD7-825B-723F92804201}" srcOrd="1" destOrd="0" parTransId="{CF251D5A-5A13-46D9-B59F-9A8B19102A8B}" sibTransId="{7447B8D9-53A2-4A18-B5C8-545E25DDB3A2}"/>
    <dgm:cxn modelId="{82DF8E1C-7C6F-416C-903C-66A181F1D0DA}" type="presParOf" srcId="{0051DBC1-FA9F-4ECF-9BCA-43116ADF0D5E}" destId="{C69C8902-9A9A-4E94-8CBE-CC9ADC44220A}" srcOrd="0" destOrd="0" presId="urn:microsoft.com/office/officeart/2008/layout/VerticalCurvedList"/>
    <dgm:cxn modelId="{FF571484-0389-4C01-8402-0FD52F59E5AB}" type="presParOf" srcId="{C69C8902-9A9A-4E94-8CBE-CC9ADC44220A}" destId="{70412A7F-0DDE-4A2E-B620-1206F5CF6024}" srcOrd="0" destOrd="0" presId="urn:microsoft.com/office/officeart/2008/layout/VerticalCurvedList"/>
    <dgm:cxn modelId="{8BF87C7E-7770-4E0D-81DA-261902A2D052}" type="presParOf" srcId="{70412A7F-0DDE-4A2E-B620-1206F5CF6024}" destId="{B8CBB689-69B5-4D05-A054-B00FA8CAF93A}" srcOrd="0" destOrd="0" presId="urn:microsoft.com/office/officeart/2008/layout/VerticalCurvedList"/>
    <dgm:cxn modelId="{8AF735EB-E8B9-4D72-8840-4AAB55AAA5E6}" type="presParOf" srcId="{70412A7F-0DDE-4A2E-B620-1206F5CF6024}" destId="{9AD9610F-B722-420B-AE9C-242444C620E0}" srcOrd="1" destOrd="0" presId="urn:microsoft.com/office/officeart/2008/layout/VerticalCurvedList"/>
    <dgm:cxn modelId="{D1639B96-5FFE-4015-9988-8339FEB0C42A}" type="presParOf" srcId="{70412A7F-0DDE-4A2E-B620-1206F5CF6024}" destId="{9CC1B58D-6418-4279-BC71-90DDA55628ED}" srcOrd="2" destOrd="0" presId="urn:microsoft.com/office/officeart/2008/layout/VerticalCurvedList"/>
    <dgm:cxn modelId="{407B2F05-4216-4BF1-BE8F-2C26657FB367}" type="presParOf" srcId="{70412A7F-0DDE-4A2E-B620-1206F5CF6024}" destId="{0A45C8F3-4505-4F2D-98ED-F935A5006774}" srcOrd="3" destOrd="0" presId="urn:microsoft.com/office/officeart/2008/layout/VerticalCurvedList"/>
    <dgm:cxn modelId="{1946DAE0-6184-4749-AFF0-803E0BF23069}" type="presParOf" srcId="{C69C8902-9A9A-4E94-8CBE-CC9ADC44220A}" destId="{B3B1DCD4-49BB-4267-A421-E19729715A1C}" srcOrd="1" destOrd="0" presId="urn:microsoft.com/office/officeart/2008/layout/VerticalCurvedList"/>
    <dgm:cxn modelId="{1732954E-2357-4694-82E8-75909DE937DA}" type="presParOf" srcId="{C69C8902-9A9A-4E94-8CBE-CC9ADC44220A}" destId="{F2D9E70B-3452-47A5-9C5C-DB9B2CBF54FB}" srcOrd="2" destOrd="0" presId="urn:microsoft.com/office/officeart/2008/layout/VerticalCurvedList"/>
    <dgm:cxn modelId="{F6933AF6-9B0B-4925-BE61-64737A3FA92C}" type="presParOf" srcId="{F2D9E70B-3452-47A5-9C5C-DB9B2CBF54FB}" destId="{B78C09F8-22E4-499C-846E-66AE4117F84F}" srcOrd="0" destOrd="0" presId="urn:microsoft.com/office/officeart/2008/layout/VerticalCurvedList"/>
    <dgm:cxn modelId="{8E53C492-F4B4-4791-96E0-7C06F1A5BEC5}" type="presParOf" srcId="{C69C8902-9A9A-4E94-8CBE-CC9ADC44220A}" destId="{D1E1712A-A51F-4F49-879A-15CDD5EC629A}" srcOrd="3" destOrd="0" presId="urn:microsoft.com/office/officeart/2008/layout/VerticalCurvedList"/>
    <dgm:cxn modelId="{362E953D-E781-425B-8243-B6B329F88037}" type="presParOf" srcId="{C69C8902-9A9A-4E94-8CBE-CC9ADC44220A}" destId="{3C5E2BEA-9223-447B-BA20-FFDC8788BE0B}" srcOrd="4" destOrd="0" presId="urn:microsoft.com/office/officeart/2008/layout/VerticalCurvedList"/>
    <dgm:cxn modelId="{22F56DB1-C051-4588-B547-2BEDEBB8F1E0}" type="presParOf" srcId="{3C5E2BEA-9223-447B-BA20-FFDC8788BE0B}" destId="{1927BAB1-7B3A-4061-BC5B-95290E9A1356}" srcOrd="0" destOrd="0" presId="urn:microsoft.com/office/officeart/2008/layout/VerticalCurvedList"/>
    <dgm:cxn modelId="{0AE30F09-E29B-460A-A458-AE5A3F5734CC}" type="presParOf" srcId="{C69C8902-9A9A-4E94-8CBE-CC9ADC44220A}" destId="{330FD0F8-D41F-492E-BC31-6D15C3EB96BA}" srcOrd="5" destOrd="0" presId="urn:microsoft.com/office/officeart/2008/layout/VerticalCurvedList"/>
    <dgm:cxn modelId="{664088B5-F7AC-40DE-9D4E-DDBD67CFE34F}" type="presParOf" srcId="{C69C8902-9A9A-4E94-8CBE-CC9ADC44220A}" destId="{FE0E5DBE-4226-4256-A2AF-C0CED3DEAE9E}" srcOrd="6" destOrd="0" presId="urn:microsoft.com/office/officeart/2008/layout/VerticalCurvedList"/>
    <dgm:cxn modelId="{527EAADA-9166-4B10-B79A-8C68D52EC6F2}" type="presParOf" srcId="{FE0E5DBE-4226-4256-A2AF-C0CED3DEAE9E}" destId="{A0DB2DC8-5602-4EAE-B9F0-A26C4F8AF321}" srcOrd="0" destOrd="0" presId="urn:microsoft.com/office/officeart/2008/layout/VerticalCurvedList"/>
    <dgm:cxn modelId="{751395CB-FC50-4D56-9617-202C5BC185AB}" type="presParOf" srcId="{C69C8902-9A9A-4E94-8CBE-CC9ADC44220A}" destId="{19DE84C4-647F-4290-B091-DD5D7D3CDADF}" srcOrd="7" destOrd="0" presId="urn:microsoft.com/office/officeart/2008/layout/VerticalCurvedList"/>
    <dgm:cxn modelId="{50027316-8BAA-4356-80F2-A7D79578EB0F}" type="presParOf" srcId="{C69C8902-9A9A-4E94-8CBE-CC9ADC44220A}" destId="{A990B9A2-504C-4EA5-BD95-DAB5852C2B55}" srcOrd="8" destOrd="0" presId="urn:microsoft.com/office/officeart/2008/layout/VerticalCurvedList"/>
    <dgm:cxn modelId="{A50D9971-35AC-4BB3-9F3A-F08323CB53E5}" type="presParOf" srcId="{A990B9A2-504C-4EA5-BD95-DAB5852C2B55}" destId="{1BE89262-74A0-46B6-B473-8A16B2760B6F}" srcOrd="0" destOrd="0" presId="urn:microsoft.com/office/officeart/2008/layout/VerticalCurvedList"/>
    <dgm:cxn modelId="{2D1CED0C-689D-4099-AFA0-4615EF58FC12}" type="presParOf" srcId="{C69C8902-9A9A-4E94-8CBE-CC9ADC44220A}" destId="{E4D981A9-E4DC-445A-83AE-87ED0A90628C}" srcOrd="9" destOrd="0" presId="urn:microsoft.com/office/officeart/2008/layout/VerticalCurvedList"/>
    <dgm:cxn modelId="{7D52D4C6-3D50-43BD-BAE4-1A385DF7A5FD}" type="presParOf" srcId="{C69C8902-9A9A-4E94-8CBE-CC9ADC44220A}" destId="{EE7467C9-A0E1-4343-837E-FA3D9DCC496E}" srcOrd="10" destOrd="0" presId="urn:microsoft.com/office/officeart/2008/layout/VerticalCurvedList"/>
    <dgm:cxn modelId="{A5C11B50-06FD-4874-8C57-3F169325C14C}" type="presParOf" srcId="{EE7467C9-A0E1-4343-837E-FA3D9DCC496E}" destId="{737981BA-71D4-457E-AA2D-0E2C6445113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CC6B0A-BB13-4C5C-8B4D-C49B58B5EA94}" type="doc">
      <dgm:prSet loTypeId="urn:microsoft.com/office/officeart/2008/layout/VerticalCurvedList" loCatId="list" qsTypeId="urn:microsoft.com/office/officeart/2005/8/quickstyle/simple1" qsCatId="simple" csTypeId="urn:microsoft.com/office/officeart/2005/8/colors/accent2_3" csCatId="accent2" phldr="1"/>
      <dgm:spPr/>
    </dgm:pt>
    <dgm:pt modelId="{870D039B-9D24-4373-A6CE-A1C64FDD0303}">
      <dgm:prSet phldrT="[Text]" custT="1"/>
      <dgm:spPr>
        <a:solidFill>
          <a:srgbClr val="3D455B"/>
        </a:solidFill>
      </dgm:spPr>
      <dgm:t>
        <a:bodyPr/>
        <a:lstStyle/>
        <a:p>
          <a:r>
            <a:rPr lang="en-US" sz="2400">
              <a:latin typeface="Franklin Gothic Book" panose="020B0503020102020204" pitchFamily="34" charset="0"/>
            </a:rPr>
            <a:t>Labor Market Information</a:t>
          </a:r>
        </a:p>
      </dgm:t>
    </dgm:pt>
    <dgm:pt modelId="{BF146689-837B-4321-AEF8-98C45B904C94}" type="parTrans" cxnId="{07100415-9E07-4548-A938-2EF52400B6AA}">
      <dgm:prSet/>
      <dgm:spPr/>
      <dgm:t>
        <a:bodyPr/>
        <a:lstStyle/>
        <a:p>
          <a:endParaRPr lang="en-US" sz="3600"/>
        </a:p>
      </dgm:t>
    </dgm:pt>
    <dgm:pt modelId="{BB943762-42C8-4F5A-A7E1-7B978BEAF399}" type="sibTrans" cxnId="{07100415-9E07-4548-A938-2EF52400B6AA}">
      <dgm:prSet/>
      <dgm:spPr/>
      <dgm:t>
        <a:bodyPr/>
        <a:lstStyle/>
        <a:p>
          <a:endParaRPr lang="en-US" sz="3600"/>
        </a:p>
      </dgm:t>
    </dgm:pt>
    <dgm:pt modelId="{B3AD9C6A-A36F-437B-8F9B-0ED9FADDA508}">
      <dgm:prSet phldrT="[Text]" custT="1"/>
      <dgm:spPr>
        <a:solidFill>
          <a:srgbClr val="79C2EC"/>
        </a:solidFill>
      </dgm:spPr>
      <dgm:t>
        <a:bodyPr/>
        <a:lstStyle/>
        <a:p>
          <a:r>
            <a:rPr lang="en-US" sz="2400">
              <a:latin typeface="Franklin Gothic Book" panose="020B0503020102020204" pitchFamily="34" charset="0"/>
            </a:rPr>
            <a:t>Employer Partnerships </a:t>
          </a:r>
        </a:p>
      </dgm:t>
    </dgm:pt>
    <dgm:pt modelId="{14002BEB-3B67-4AA1-BF94-9E9142E2DA81}" type="parTrans" cxnId="{23F682E7-7E02-4F05-9D88-26662C3651E2}">
      <dgm:prSet/>
      <dgm:spPr/>
      <dgm:t>
        <a:bodyPr/>
        <a:lstStyle/>
        <a:p>
          <a:endParaRPr lang="en-US" sz="3600"/>
        </a:p>
      </dgm:t>
    </dgm:pt>
    <dgm:pt modelId="{9F8722BC-7A3C-4071-87CF-5ECE547F39F7}" type="sibTrans" cxnId="{23F682E7-7E02-4F05-9D88-26662C3651E2}">
      <dgm:prSet/>
      <dgm:spPr/>
      <dgm:t>
        <a:bodyPr/>
        <a:lstStyle/>
        <a:p>
          <a:endParaRPr lang="en-US" sz="3600"/>
        </a:p>
      </dgm:t>
    </dgm:pt>
    <dgm:pt modelId="{1F0B3344-C0C4-4106-912A-E99B873114F7}">
      <dgm:prSet phldrT="[Text]" custT="1"/>
      <dgm:spPr>
        <a:solidFill>
          <a:srgbClr val="FF0000"/>
        </a:solidFill>
      </dgm:spPr>
      <dgm:t>
        <a:bodyPr/>
        <a:lstStyle/>
        <a:p>
          <a:r>
            <a:rPr lang="en-US" sz="2400">
              <a:latin typeface="Franklin Gothic Book" panose="020B0503020102020204" pitchFamily="34" charset="0"/>
            </a:rPr>
            <a:t>Certified Pathway Coursework</a:t>
          </a:r>
        </a:p>
      </dgm:t>
    </dgm:pt>
    <dgm:pt modelId="{6E433C5D-23AB-4A20-BBB8-9133B8488E6C}" type="parTrans" cxnId="{EEF5B5B9-FA2A-43CC-A95E-188875E4BE77}">
      <dgm:prSet/>
      <dgm:spPr/>
      <dgm:t>
        <a:bodyPr/>
        <a:lstStyle/>
        <a:p>
          <a:endParaRPr lang="en-US" sz="3600"/>
        </a:p>
      </dgm:t>
    </dgm:pt>
    <dgm:pt modelId="{7B8EA852-DCEE-486A-85EA-E9702D2083DC}" type="sibTrans" cxnId="{EEF5B5B9-FA2A-43CC-A95E-188875E4BE77}">
      <dgm:prSet/>
      <dgm:spPr/>
      <dgm:t>
        <a:bodyPr/>
        <a:lstStyle/>
        <a:p>
          <a:endParaRPr lang="en-US" sz="3600"/>
        </a:p>
      </dgm:t>
    </dgm:pt>
    <dgm:pt modelId="{BE84F865-A4F5-4532-948E-0A8743DB9E0E}">
      <dgm:prSet custT="1"/>
      <dgm:spPr/>
      <dgm:t>
        <a:bodyPr/>
        <a:lstStyle/>
        <a:p>
          <a:r>
            <a:rPr lang="en-US" sz="2400">
              <a:latin typeface="Franklin Gothic Book" panose="020B0503020102020204" pitchFamily="34" charset="0"/>
            </a:rPr>
            <a:t>Postsecondary Partnerships</a:t>
          </a:r>
        </a:p>
      </dgm:t>
    </dgm:pt>
    <dgm:pt modelId="{A01E658B-3FBF-4E8C-8FA9-6F57D74BEB46}" type="parTrans" cxnId="{4E3A9FD5-554F-4841-A0BC-2B69339D2409}">
      <dgm:prSet/>
      <dgm:spPr/>
      <dgm:t>
        <a:bodyPr/>
        <a:lstStyle/>
        <a:p>
          <a:endParaRPr lang="en-US" sz="3600"/>
        </a:p>
      </dgm:t>
    </dgm:pt>
    <dgm:pt modelId="{F9D2394F-5A69-4FFF-B236-3D5E44DAA537}" type="sibTrans" cxnId="{4E3A9FD5-554F-4841-A0BC-2B69339D2409}">
      <dgm:prSet/>
      <dgm:spPr/>
      <dgm:t>
        <a:bodyPr/>
        <a:lstStyle/>
        <a:p>
          <a:endParaRPr lang="en-US" sz="3600"/>
        </a:p>
      </dgm:t>
    </dgm:pt>
    <dgm:pt modelId="{32C95DF7-4943-4067-BE91-4A67B4ECDE63}">
      <dgm:prSet custT="1"/>
      <dgm:spPr>
        <a:solidFill>
          <a:srgbClr val="C00000"/>
        </a:solidFill>
        <a:ln>
          <a:solidFill>
            <a:srgbClr val="C00000"/>
          </a:solidFill>
        </a:ln>
      </dgm:spPr>
      <dgm:t>
        <a:bodyPr/>
        <a:lstStyle/>
        <a:p>
          <a:r>
            <a:rPr lang="en-US" sz="2400">
              <a:latin typeface="Franklin Gothic Book" panose="020B0503020102020204" pitchFamily="34" charset="0"/>
            </a:rPr>
            <a:t>Access and Advisement</a:t>
          </a:r>
        </a:p>
      </dgm:t>
    </dgm:pt>
    <dgm:pt modelId="{44A67D1F-AD30-44F6-A257-F82902113EA6}" type="parTrans" cxnId="{19F0EC23-6C1F-4D0B-A42C-85306D58A768}">
      <dgm:prSet/>
      <dgm:spPr/>
      <dgm:t>
        <a:bodyPr/>
        <a:lstStyle/>
        <a:p>
          <a:endParaRPr lang="en-US" sz="3600"/>
        </a:p>
      </dgm:t>
    </dgm:pt>
    <dgm:pt modelId="{62515C62-2D2A-4022-84F5-828768D2BAC7}" type="sibTrans" cxnId="{19F0EC23-6C1F-4D0B-A42C-85306D58A768}">
      <dgm:prSet/>
      <dgm:spPr/>
      <dgm:t>
        <a:bodyPr/>
        <a:lstStyle/>
        <a:p>
          <a:endParaRPr lang="en-US" sz="3600"/>
        </a:p>
      </dgm:t>
    </dgm:pt>
    <dgm:pt modelId="{143ED6DA-86D9-412C-B84F-0A4101DD52F1}" type="pres">
      <dgm:prSet presAssocID="{29CC6B0A-BB13-4C5C-8B4D-C49B58B5EA94}" presName="Name0" presStyleCnt="0">
        <dgm:presLayoutVars>
          <dgm:chMax val="7"/>
          <dgm:chPref val="7"/>
          <dgm:dir/>
        </dgm:presLayoutVars>
      </dgm:prSet>
      <dgm:spPr/>
    </dgm:pt>
    <dgm:pt modelId="{8493086C-F443-4962-9697-B4FA134D9A27}" type="pres">
      <dgm:prSet presAssocID="{29CC6B0A-BB13-4C5C-8B4D-C49B58B5EA94}" presName="Name1" presStyleCnt="0"/>
      <dgm:spPr/>
    </dgm:pt>
    <dgm:pt modelId="{DFD372C2-8E63-4F8D-A3B8-B233A9DC770F}" type="pres">
      <dgm:prSet presAssocID="{29CC6B0A-BB13-4C5C-8B4D-C49B58B5EA94}" presName="cycle" presStyleCnt="0"/>
      <dgm:spPr/>
    </dgm:pt>
    <dgm:pt modelId="{AF819C17-0B90-4F92-A1FE-ABFF035353A4}" type="pres">
      <dgm:prSet presAssocID="{29CC6B0A-BB13-4C5C-8B4D-C49B58B5EA94}" presName="srcNode" presStyleLbl="node1" presStyleIdx="0" presStyleCnt="5"/>
      <dgm:spPr/>
    </dgm:pt>
    <dgm:pt modelId="{FA3CBB89-834C-4AFE-B7A9-4F165CC5C2EF}" type="pres">
      <dgm:prSet presAssocID="{29CC6B0A-BB13-4C5C-8B4D-C49B58B5EA94}" presName="conn" presStyleLbl="parChTrans1D2" presStyleIdx="0" presStyleCnt="1"/>
      <dgm:spPr/>
    </dgm:pt>
    <dgm:pt modelId="{A7DC9737-87F4-4622-BF5D-57A24C1B5599}" type="pres">
      <dgm:prSet presAssocID="{29CC6B0A-BB13-4C5C-8B4D-C49B58B5EA94}" presName="extraNode" presStyleLbl="node1" presStyleIdx="0" presStyleCnt="5"/>
      <dgm:spPr/>
    </dgm:pt>
    <dgm:pt modelId="{4BBB2DFF-4B7F-4A9E-8A91-0D38ABB34727}" type="pres">
      <dgm:prSet presAssocID="{29CC6B0A-BB13-4C5C-8B4D-C49B58B5EA94}" presName="dstNode" presStyleLbl="node1" presStyleIdx="0" presStyleCnt="5"/>
      <dgm:spPr/>
    </dgm:pt>
    <dgm:pt modelId="{7E365297-E3D1-4904-9389-4EE37B8C5996}" type="pres">
      <dgm:prSet presAssocID="{870D039B-9D24-4373-A6CE-A1C64FDD0303}" presName="text_1" presStyleLbl="node1" presStyleIdx="0" presStyleCnt="5">
        <dgm:presLayoutVars>
          <dgm:bulletEnabled val="1"/>
        </dgm:presLayoutVars>
      </dgm:prSet>
      <dgm:spPr/>
    </dgm:pt>
    <dgm:pt modelId="{1F48D094-8ED1-467B-8471-B9DECC1BD31A}" type="pres">
      <dgm:prSet presAssocID="{870D039B-9D24-4373-A6CE-A1C64FDD0303}" presName="accent_1" presStyleCnt="0"/>
      <dgm:spPr/>
    </dgm:pt>
    <dgm:pt modelId="{446B36A4-5A0F-4B49-BE95-06D4290EC472}" type="pres">
      <dgm:prSet presAssocID="{870D039B-9D24-4373-A6CE-A1C64FDD0303}" presName="accentRepeatNode" presStyleLbl="solidFgAcc1" presStyleIdx="0" presStyleCnt="5"/>
      <dgm:spPr>
        <a:solidFill>
          <a:schemeClr val="bg1"/>
        </a:solidFill>
      </dgm:spPr>
    </dgm:pt>
    <dgm:pt modelId="{581F4DE1-976A-48CD-A7E2-F313F1F92948}" type="pres">
      <dgm:prSet presAssocID="{1F0B3344-C0C4-4106-912A-E99B873114F7}" presName="text_2" presStyleLbl="node1" presStyleIdx="1" presStyleCnt="5">
        <dgm:presLayoutVars>
          <dgm:bulletEnabled val="1"/>
        </dgm:presLayoutVars>
      </dgm:prSet>
      <dgm:spPr/>
    </dgm:pt>
    <dgm:pt modelId="{24EED75A-F260-4C2B-99E1-CF227748EED6}" type="pres">
      <dgm:prSet presAssocID="{1F0B3344-C0C4-4106-912A-E99B873114F7}" presName="accent_2" presStyleCnt="0"/>
      <dgm:spPr/>
    </dgm:pt>
    <dgm:pt modelId="{BA57A658-9052-4CEE-BB4F-AF4DB710208B}" type="pres">
      <dgm:prSet presAssocID="{1F0B3344-C0C4-4106-912A-E99B873114F7}" presName="accentRepeatNode" presStyleLbl="solidFgAcc1" presStyleIdx="1" presStyleCnt="5"/>
      <dgm:spPr>
        <a:solidFill>
          <a:schemeClr val="bg1"/>
        </a:solidFill>
      </dgm:spPr>
    </dgm:pt>
    <dgm:pt modelId="{12DC95F1-7A39-4F79-A2B2-6A0DFD4808B6}" type="pres">
      <dgm:prSet presAssocID="{BE84F865-A4F5-4532-948E-0A8743DB9E0E}" presName="text_3" presStyleLbl="node1" presStyleIdx="2" presStyleCnt="5">
        <dgm:presLayoutVars>
          <dgm:bulletEnabled val="1"/>
        </dgm:presLayoutVars>
      </dgm:prSet>
      <dgm:spPr/>
    </dgm:pt>
    <dgm:pt modelId="{18CB9B2A-1BBD-4215-932A-037D461F2B1E}" type="pres">
      <dgm:prSet presAssocID="{BE84F865-A4F5-4532-948E-0A8743DB9E0E}" presName="accent_3" presStyleCnt="0"/>
      <dgm:spPr/>
    </dgm:pt>
    <dgm:pt modelId="{E7AB53D1-CBFE-48C8-95C8-9B93D9008F20}" type="pres">
      <dgm:prSet presAssocID="{BE84F865-A4F5-4532-948E-0A8743DB9E0E}" presName="accentRepeatNode" presStyleLbl="solidFgAcc1" presStyleIdx="2" presStyleCnt="5"/>
      <dgm:spPr>
        <a:solidFill>
          <a:schemeClr val="bg1"/>
        </a:solidFill>
      </dgm:spPr>
    </dgm:pt>
    <dgm:pt modelId="{E65D8653-0758-40CC-BBDA-75DFFAFB10E3}" type="pres">
      <dgm:prSet presAssocID="{B3AD9C6A-A36F-437B-8F9B-0ED9FADDA508}" presName="text_4" presStyleLbl="node1" presStyleIdx="3" presStyleCnt="5">
        <dgm:presLayoutVars>
          <dgm:bulletEnabled val="1"/>
        </dgm:presLayoutVars>
      </dgm:prSet>
      <dgm:spPr/>
    </dgm:pt>
    <dgm:pt modelId="{51265F68-EFBA-4F63-8724-F60500E19EBF}" type="pres">
      <dgm:prSet presAssocID="{B3AD9C6A-A36F-437B-8F9B-0ED9FADDA508}" presName="accent_4" presStyleCnt="0"/>
      <dgm:spPr/>
    </dgm:pt>
    <dgm:pt modelId="{37C501A9-861E-41BD-AC04-7F5B79CD9E5B}" type="pres">
      <dgm:prSet presAssocID="{B3AD9C6A-A36F-437B-8F9B-0ED9FADDA508}" presName="accentRepeatNode" presStyleLbl="solidFgAcc1" presStyleIdx="3" presStyleCnt="5"/>
      <dgm:spPr>
        <a:solidFill>
          <a:schemeClr val="bg1"/>
        </a:solidFill>
      </dgm:spPr>
    </dgm:pt>
    <dgm:pt modelId="{37F6D3F0-544F-476E-A29F-7D359C0D5697}" type="pres">
      <dgm:prSet presAssocID="{32C95DF7-4943-4067-BE91-4A67B4ECDE63}" presName="text_5" presStyleLbl="node1" presStyleIdx="4" presStyleCnt="5">
        <dgm:presLayoutVars>
          <dgm:bulletEnabled val="1"/>
        </dgm:presLayoutVars>
      </dgm:prSet>
      <dgm:spPr/>
    </dgm:pt>
    <dgm:pt modelId="{4FF11157-E587-47D7-983C-A5094D370139}" type="pres">
      <dgm:prSet presAssocID="{32C95DF7-4943-4067-BE91-4A67B4ECDE63}" presName="accent_5" presStyleCnt="0"/>
      <dgm:spPr/>
    </dgm:pt>
    <dgm:pt modelId="{3AC055AA-E2F2-4B98-A7A9-77792B02699D}" type="pres">
      <dgm:prSet presAssocID="{32C95DF7-4943-4067-BE91-4A67B4ECDE63}" presName="accentRepeatNode" presStyleLbl="solidFgAcc1" presStyleIdx="4" presStyleCnt="5"/>
      <dgm:spPr>
        <a:solidFill>
          <a:schemeClr val="bg1"/>
        </a:solidFill>
      </dgm:spPr>
    </dgm:pt>
  </dgm:ptLst>
  <dgm:cxnLst>
    <dgm:cxn modelId="{07100415-9E07-4548-A938-2EF52400B6AA}" srcId="{29CC6B0A-BB13-4C5C-8B4D-C49B58B5EA94}" destId="{870D039B-9D24-4373-A6CE-A1C64FDD0303}" srcOrd="0" destOrd="0" parTransId="{BF146689-837B-4321-AEF8-98C45B904C94}" sibTransId="{BB943762-42C8-4F5A-A7E1-7B978BEAF399}"/>
    <dgm:cxn modelId="{19F0EC23-6C1F-4D0B-A42C-85306D58A768}" srcId="{29CC6B0A-BB13-4C5C-8B4D-C49B58B5EA94}" destId="{32C95DF7-4943-4067-BE91-4A67B4ECDE63}" srcOrd="4" destOrd="0" parTransId="{44A67D1F-AD30-44F6-A257-F82902113EA6}" sibTransId="{62515C62-2D2A-4022-84F5-828768D2BAC7}"/>
    <dgm:cxn modelId="{53E93C36-965C-4BB4-8934-C2E71B2F6D1E}" type="presOf" srcId="{B3AD9C6A-A36F-437B-8F9B-0ED9FADDA508}" destId="{E65D8653-0758-40CC-BBDA-75DFFAFB10E3}" srcOrd="0" destOrd="0" presId="urn:microsoft.com/office/officeart/2008/layout/VerticalCurvedList"/>
    <dgm:cxn modelId="{01D8E459-7D8F-4B26-9540-4241CE2E48C1}" type="presOf" srcId="{1F0B3344-C0C4-4106-912A-E99B873114F7}" destId="{581F4DE1-976A-48CD-A7E2-F313F1F92948}" srcOrd="0" destOrd="0" presId="urn:microsoft.com/office/officeart/2008/layout/VerticalCurvedList"/>
    <dgm:cxn modelId="{060BCE7F-5431-4FAE-9910-A502B89AC476}" type="presOf" srcId="{870D039B-9D24-4373-A6CE-A1C64FDD0303}" destId="{7E365297-E3D1-4904-9389-4EE37B8C5996}" srcOrd="0" destOrd="0" presId="urn:microsoft.com/office/officeart/2008/layout/VerticalCurvedList"/>
    <dgm:cxn modelId="{6D23FE85-E51F-42AF-B5BC-4B13F8A7DDCD}" type="presOf" srcId="{BE84F865-A4F5-4532-948E-0A8743DB9E0E}" destId="{12DC95F1-7A39-4F79-A2B2-6A0DFD4808B6}" srcOrd="0" destOrd="0" presId="urn:microsoft.com/office/officeart/2008/layout/VerticalCurvedList"/>
    <dgm:cxn modelId="{37497496-FD89-4105-8CCE-0CDCE1781FE7}" type="presOf" srcId="{29CC6B0A-BB13-4C5C-8B4D-C49B58B5EA94}" destId="{143ED6DA-86D9-412C-B84F-0A4101DD52F1}" srcOrd="0" destOrd="0" presId="urn:microsoft.com/office/officeart/2008/layout/VerticalCurvedList"/>
    <dgm:cxn modelId="{172ED49D-76F7-4552-AD10-D4A36B7054D2}" type="presOf" srcId="{32C95DF7-4943-4067-BE91-4A67B4ECDE63}" destId="{37F6D3F0-544F-476E-A29F-7D359C0D5697}" srcOrd="0" destOrd="0" presId="urn:microsoft.com/office/officeart/2008/layout/VerticalCurvedList"/>
    <dgm:cxn modelId="{FC956DA1-316F-4E1B-BD57-3FD5A6B74461}" type="presOf" srcId="{BB943762-42C8-4F5A-A7E1-7B978BEAF399}" destId="{FA3CBB89-834C-4AFE-B7A9-4F165CC5C2EF}" srcOrd="0" destOrd="0" presId="urn:microsoft.com/office/officeart/2008/layout/VerticalCurvedList"/>
    <dgm:cxn modelId="{EEF5B5B9-FA2A-43CC-A95E-188875E4BE77}" srcId="{29CC6B0A-BB13-4C5C-8B4D-C49B58B5EA94}" destId="{1F0B3344-C0C4-4106-912A-E99B873114F7}" srcOrd="1" destOrd="0" parTransId="{6E433C5D-23AB-4A20-BBB8-9133B8488E6C}" sibTransId="{7B8EA852-DCEE-486A-85EA-E9702D2083DC}"/>
    <dgm:cxn modelId="{4E3A9FD5-554F-4841-A0BC-2B69339D2409}" srcId="{29CC6B0A-BB13-4C5C-8B4D-C49B58B5EA94}" destId="{BE84F865-A4F5-4532-948E-0A8743DB9E0E}" srcOrd="2" destOrd="0" parTransId="{A01E658B-3FBF-4E8C-8FA9-6F57D74BEB46}" sibTransId="{F9D2394F-5A69-4FFF-B236-3D5E44DAA537}"/>
    <dgm:cxn modelId="{23F682E7-7E02-4F05-9D88-26662C3651E2}" srcId="{29CC6B0A-BB13-4C5C-8B4D-C49B58B5EA94}" destId="{B3AD9C6A-A36F-437B-8F9B-0ED9FADDA508}" srcOrd="3" destOrd="0" parTransId="{14002BEB-3B67-4AA1-BF94-9E9142E2DA81}" sibTransId="{9F8722BC-7A3C-4071-87CF-5ECE547F39F7}"/>
    <dgm:cxn modelId="{CC4306E6-BC78-4A23-8E59-39357CB71350}" type="presParOf" srcId="{143ED6DA-86D9-412C-B84F-0A4101DD52F1}" destId="{8493086C-F443-4962-9697-B4FA134D9A27}" srcOrd="0" destOrd="0" presId="urn:microsoft.com/office/officeart/2008/layout/VerticalCurvedList"/>
    <dgm:cxn modelId="{C4D3A2F8-036A-4908-8434-8D6D668F44D9}" type="presParOf" srcId="{8493086C-F443-4962-9697-B4FA134D9A27}" destId="{DFD372C2-8E63-4F8D-A3B8-B233A9DC770F}" srcOrd="0" destOrd="0" presId="urn:microsoft.com/office/officeart/2008/layout/VerticalCurvedList"/>
    <dgm:cxn modelId="{D3FE84B1-1B9F-4622-ACC5-D97A8C49F950}" type="presParOf" srcId="{DFD372C2-8E63-4F8D-A3B8-B233A9DC770F}" destId="{AF819C17-0B90-4F92-A1FE-ABFF035353A4}" srcOrd="0" destOrd="0" presId="urn:microsoft.com/office/officeart/2008/layout/VerticalCurvedList"/>
    <dgm:cxn modelId="{164B455A-102E-4C63-B4AB-FF2575E0FB5F}" type="presParOf" srcId="{DFD372C2-8E63-4F8D-A3B8-B233A9DC770F}" destId="{FA3CBB89-834C-4AFE-B7A9-4F165CC5C2EF}" srcOrd="1" destOrd="0" presId="urn:microsoft.com/office/officeart/2008/layout/VerticalCurvedList"/>
    <dgm:cxn modelId="{93B1C2A1-F58D-46D4-BCA0-1BB8A4003F54}" type="presParOf" srcId="{DFD372C2-8E63-4F8D-A3B8-B233A9DC770F}" destId="{A7DC9737-87F4-4622-BF5D-57A24C1B5599}" srcOrd="2" destOrd="0" presId="urn:microsoft.com/office/officeart/2008/layout/VerticalCurvedList"/>
    <dgm:cxn modelId="{A7061A7C-9749-4EF5-BA58-5ABD8E99CFCA}" type="presParOf" srcId="{DFD372C2-8E63-4F8D-A3B8-B233A9DC770F}" destId="{4BBB2DFF-4B7F-4A9E-8A91-0D38ABB34727}" srcOrd="3" destOrd="0" presId="urn:microsoft.com/office/officeart/2008/layout/VerticalCurvedList"/>
    <dgm:cxn modelId="{36C92A81-5D4E-46A3-A015-DC70DDB99E60}" type="presParOf" srcId="{8493086C-F443-4962-9697-B4FA134D9A27}" destId="{7E365297-E3D1-4904-9389-4EE37B8C5996}" srcOrd="1" destOrd="0" presId="urn:microsoft.com/office/officeart/2008/layout/VerticalCurvedList"/>
    <dgm:cxn modelId="{F99DCB5F-2A42-4AD4-B505-832BD873A192}" type="presParOf" srcId="{8493086C-F443-4962-9697-B4FA134D9A27}" destId="{1F48D094-8ED1-467B-8471-B9DECC1BD31A}" srcOrd="2" destOrd="0" presId="urn:microsoft.com/office/officeart/2008/layout/VerticalCurvedList"/>
    <dgm:cxn modelId="{EA3AAF78-36D7-4CE0-BE54-B7404D43350D}" type="presParOf" srcId="{1F48D094-8ED1-467B-8471-B9DECC1BD31A}" destId="{446B36A4-5A0F-4B49-BE95-06D4290EC472}" srcOrd="0" destOrd="0" presId="urn:microsoft.com/office/officeart/2008/layout/VerticalCurvedList"/>
    <dgm:cxn modelId="{EF6E7D4F-4F5E-4008-AC1A-0B6BDCBCB425}" type="presParOf" srcId="{8493086C-F443-4962-9697-B4FA134D9A27}" destId="{581F4DE1-976A-48CD-A7E2-F313F1F92948}" srcOrd="3" destOrd="0" presId="urn:microsoft.com/office/officeart/2008/layout/VerticalCurvedList"/>
    <dgm:cxn modelId="{8DF8EE03-1415-43CD-9172-B9D03B9F7AFC}" type="presParOf" srcId="{8493086C-F443-4962-9697-B4FA134D9A27}" destId="{24EED75A-F260-4C2B-99E1-CF227748EED6}" srcOrd="4" destOrd="0" presId="urn:microsoft.com/office/officeart/2008/layout/VerticalCurvedList"/>
    <dgm:cxn modelId="{105C9FA6-BB0E-456F-8CD8-698574CC6522}" type="presParOf" srcId="{24EED75A-F260-4C2B-99E1-CF227748EED6}" destId="{BA57A658-9052-4CEE-BB4F-AF4DB710208B}" srcOrd="0" destOrd="0" presId="urn:microsoft.com/office/officeart/2008/layout/VerticalCurvedList"/>
    <dgm:cxn modelId="{5B3751E5-A876-46B3-B485-0D9A8C5E4003}" type="presParOf" srcId="{8493086C-F443-4962-9697-B4FA134D9A27}" destId="{12DC95F1-7A39-4F79-A2B2-6A0DFD4808B6}" srcOrd="5" destOrd="0" presId="urn:microsoft.com/office/officeart/2008/layout/VerticalCurvedList"/>
    <dgm:cxn modelId="{BFFF383A-A3B2-4C05-90A8-B620700FF895}" type="presParOf" srcId="{8493086C-F443-4962-9697-B4FA134D9A27}" destId="{18CB9B2A-1BBD-4215-932A-037D461F2B1E}" srcOrd="6" destOrd="0" presId="urn:microsoft.com/office/officeart/2008/layout/VerticalCurvedList"/>
    <dgm:cxn modelId="{002D495F-B453-4A25-AD8A-414270C6FCFE}" type="presParOf" srcId="{18CB9B2A-1BBD-4215-932A-037D461F2B1E}" destId="{E7AB53D1-CBFE-48C8-95C8-9B93D9008F20}" srcOrd="0" destOrd="0" presId="urn:microsoft.com/office/officeart/2008/layout/VerticalCurvedList"/>
    <dgm:cxn modelId="{81FE40CF-D06E-49A1-9F1E-B92B98E27508}" type="presParOf" srcId="{8493086C-F443-4962-9697-B4FA134D9A27}" destId="{E65D8653-0758-40CC-BBDA-75DFFAFB10E3}" srcOrd="7" destOrd="0" presId="urn:microsoft.com/office/officeart/2008/layout/VerticalCurvedList"/>
    <dgm:cxn modelId="{AE1BD099-CE14-4CFF-91CE-C615F4327634}" type="presParOf" srcId="{8493086C-F443-4962-9697-B4FA134D9A27}" destId="{51265F68-EFBA-4F63-8724-F60500E19EBF}" srcOrd="8" destOrd="0" presId="urn:microsoft.com/office/officeart/2008/layout/VerticalCurvedList"/>
    <dgm:cxn modelId="{1C077675-40FF-44CE-A34A-B680995EE06E}" type="presParOf" srcId="{51265F68-EFBA-4F63-8724-F60500E19EBF}" destId="{37C501A9-861E-41BD-AC04-7F5B79CD9E5B}" srcOrd="0" destOrd="0" presId="urn:microsoft.com/office/officeart/2008/layout/VerticalCurvedList"/>
    <dgm:cxn modelId="{D91A79C5-8561-4A8F-B164-FAAF1B2FE961}" type="presParOf" srcId="{8493086C-F443-4962-9697-B4FA134D9A27}" destId="{37F6D3F0-544F-476E-A29F-7D359C0D5697}" srcOrd="9" destOrd="0" presId="urn:microsoft.com/office/officeart/2008/layout/VerticalCurvedList"/>
    <dgm:cxn modelId="{9F5AD65A-455A-4FE9-83B2-45D6165D5871}" type="presParOf" srcId="{8493086C-F443-4962-9697-B4FA134D9A27}" destId="{4FF11157-E587-47D7-983C-A5094D370139}" srcOrd="10" destOrd="0" presId="urn:microsoft.com/office/officeart/2008/layout/VerticalCurvedList"/>
    <dgm:cxn modelId="{3544C62A-F131-435E-A257-1ADBC900E30B}" type="presParOf" srcId="{4FF11157-E587-47D7-983C-A5094D370139}" destId="{3AC055AA-E2F2-4B98-A7A9-77792B02699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CC6B0A-BB13-4C5C-8B4D-C49B58B5EA94}" type="doc">
      <dgm:prSet loTypeId="urn:microsoft.com/office/officeart/2008/layout/VerticalCurvedList" loCatId="list" qsTypeId="urn:microsoft.com/office/officeart/2005/8/quickstyle/simple1" qsCatId="simple" csTypeId="urn:microsoft.com/office/officeart/2005/8/colors/accent2_3" csCatId="accent2" phldr="1"/>
      <dgm:spPr/>
    </dgm:pt>
    <dgm:pt modelId="{870D039B-9D24-4373-A6CE-A1C64FDD0303}">
      <dgm:prSet phldrT="[Text]" custT="1"/>
      <dgm:spPr>
        <a:solidFill>
          <a:srgbClr val="3D455B"/>
        </a:solidFill>
      </dgm:spPr>
      <dgm:t>
        <a:bodyPr/>
        <a:lstStyle/>
        <a:p>
          <a:r>
            <a:rPr lang="en-US" sz="2400">
              <a:latin typeface="Franklin Gothic Book" panose="020B0503020102020204" pitchFamily="34" charset="0"/>
            </a:rPr>
            <a:t>Labor Market Information</a:t>
          </a:r>
        </a:p>
      </dgm:t>
    </dgm:pt>
    <dgm:pt modelId="{BF146689-837B-4321-AEF8-98C45B904C94}" type="parTrans" cxnId="{07100415-9E07-4548-A938-2EF52400B6AA}">
      <dgm:prSet/>
      <dgm:spPr/>
      <dgm:t>
        <a:bodyPr/>
        <a:lstStyle/>
        <a:p>
          <a:endParaRPr lang="en-US" sz="3600"/>
        </a:p>
      </dgm:t>
    </dgm:pt>
    <dgm:pt modelId="{BB943762-42C8-4F5A-A7E1-7B978BEAF399}" type="sibTrans" cxnId="{07100415-9E07-4548-A938-2EF52400B6AA}">
      <dgm:prSet/>
      <dgm:spPr/>
      <dgm:t>
        <a:bodyPr/>
        <a:lstStyle/>
        <a:p>
          <a:endParaRPr lang="en-US" sz="3600"/>
        </a:p>
      </dgm:t>
    </dgm:pt>
    <dgm:pt modelId="{B3AD9C6A-A36F-437B-8F9B-0ED9FADDA508}">
      <dgm:prSet phldrT="[Text]" custT="1"/>
      <dgm:spPr>
        <a:solidFill>
          <a:srgbClr val="79C2EC"/>
        </a:solidFill>
      </dgm:spPr>
      <dgm:t>
        <a:bodyPr/>
        <a:lstStyle/>
        <a:p>
          <a:r>
            <a:rPr lang="en-US" sz="2400">
              <a:latin typeface="Franklin Gothic Book" panose="020B0503020102020204" pitchFamily="34" charset="0"/>
            </a:rPr>
            <a:t>Employer Partnerships </a:t>
          </a:r>
        </a:p>
      </dgm:t>
    </dgm:pt>
    <dgm:pt modelId="{14002BEB-3B67-4AA1-BF94-9E9142E2DA81}" type="parTrans" cxnId="{23F682E7-7E02-4F05-9D88-26662C3651E2}">
      <dgm:prSet/>
      <dgm:spPr/>
      <dgm:t>
        <a:bodyPr/>
        <a:lstStyle/>
        <a:p>
          <a:endParaRPr lang="en-US" sz="3600"/>
        </a:p>
      </dgm:t>
    </dgm:pt>
    <dgm:pt modelId="{9F8722BC-7A3C-4071-87CF-5ECE547F39F7}" type="sibTrans" cxnId="{23F682E7-7E02-4F05-9D88-26662C3651E2}">
      <dgm:prSet/>
      <dgm:spPr/>
      <dgm:t>
        <a:bodyPr/>
        <a:lstStyle/>
        <a:p>
          <a:endParaRPr lang="en-US" sz="3600"/>
        </a:p>
      </dgm:t>
    </dgm:pt>
    <dgm:pt modelId="{1F0B3344-C0C4-4106-912A-E99B873114F7}">
      <dgm:prSet phldrT="[Text]" custT="1"/>
      <dgm:spPr>
        <a:solidFill>
          <a:srgbClr val="FF0000"/>
        </a:solidFill>
      </dgm:spPr>
      <dgm:t>
        <a:bodyPr/>
        <a:lstStyle/>
        <a:p>
          <a:r>
            <a:rPr lang="en-US" sz="2400">
              <a:latin typeface="Franklin Gothic Book" panose="020B0503020102020204" pitchFamily="34" charset="0"/>
            </a:rPr>
            <a:t>Certified Pathway Coursework</a:t>
          </a:r>
        </a:p>
      </dgm:t>
    </dgm:pt>
    <dgm:pt modelId="{6E433C5D-23AB-4A20-BBB8-9133B8488E6C}" type="parTrans" cxnId="{EEF5B5B9-FA2A-43CC-A95E-188875E4BE77}">
      <dgm:prSet/>
      <dgm:spPr/>
      <dgm:t>
        <a:bodyPr/>
        <a:lstStyle/>
        <a:p>
          <a:endParaRPr lang="en-US" sz="3600"/>
        </a:p>
      </dgm:t>
    </dgm:pt>
    <dgm:pt modelId="{7B8EA852-DCEE-486A-85EA-E9702D2083DC}" type="sibTrans" cxnId="{EEF5B5B9-FA2A-43CC-A95E-188875E4BE77}">
      <dgm:prSet/>
      <dgm:spPr/>
      <dgm:t>
        <a:bodyPr/>
        <a:lstStyle/>
        <a:p>
          <a:endParaRPr lang="en-US" sz="3600"/>
        </a:p>
      </dgm:t>
    </dgm:pt>
    <dgm:pt modelId="{BE84F865-A4F5-4532-948E-0A8743DB9E0E}">
      <dgm:prSet custT="1"/>
      <dgm:spPr/>
      <dgm:t>
        <a:bodyPr/>
        <a:lstStyle/>
        <a:p>
          <a:r>
            <a:rPr lang="en-US" sz="2400">
              <a:latin typeface="Franklin Gothic Book" panose="020B0503020102020204" pitchFamily="34" charset="0"/>
            </a:rPr>
            <a:t>Postsecondary Partnerships</a:t>
          </a:r>
        </a:p>
      </dgm:t>
    </dgm:pt>
    <dgm:pt modelId="{A01E658B-3FBF-4E8C-8FA9-6F57D74BEB46}" type="parTrans" cxnId="{4E3A9FD5-554F-4841-A0BC-2B69339D2409}">
      <dgm:prSet/>
      <dgm:spPr/>
      <dgm:t>
        <a:bodyPr/>
        <a:lstStyle/>
        <a:p>
          <a:endParaRPr lang="en-US" sz="3600"/>
        </a:p>
      </dgm:t>
    </dgm:pt>
    <dgm:pt modelId="{F9D2394F-5A69-4FFF-B236-3D5E44DAA537}" type="sibTrans" cxnId="{4E3A9FD5-554F-4841-A0BC-2B69339D2409}">
      <dgm:prSet/>
      <dgm:spPr/>
      <dgm:t>
        <a:bodyPr/>
        <a:lstStyle/>
        <a:p>
          <a:endParaRPr lang="en-US" sz="3600"/>
        </a:p>
      </dgm:t>
    </dgm:pt>
    <dgm:pt modelId="{32C95DF7-4943-4067-BE91-4A67B4ECDE63}">
      <dgm:prSet custT="1"/>
      <dgm:spPr>
        <a:solidFill>
          <a:srgbClr val="C00000"/>
        </a:solidFill>
        <a:ln>
          <a:solidFill>
            <a:srgbClr val="C00000"/>
          </a:solidFill>
        </a:ln>
      </dgm:spPr>
      <dgm:t>
        <a:bodyPr/>
        <a:lstStyle/>
        <a:p>
          <a:r>
            <a:rPr lang="en-US" sz="2400">
              <a:latin typeface="Franklin Gothic Book" panose="020B0503020102020204" pitchFamily="34" charset="0"/>
            </a:rPr>
            <a:t>Access and Advisement</a:t>
          </a:r>
        </a:p>
      </dgm:t>
    </dgm:pt>
    <dgm:pt modelId="{44A67D1F-AD30-44F6-A257-F82902113EA6}" type="parTrans" cxnId="{19F0EC23-6C1F-4D0B-A42C-85306D58A768}">
      <dgm:prSet/>
      <dgm:spPr/>
      <dgm:t>
        <a:bodyPr/>
        <a:lstStyle/>
        <a:p>
          <a:endParaRPr lang="en-US" sz="3600"/>
        </a:p>
      </dgm:t>
    </dgm:pt>
    <dgm:pt modelId="{62515C62-2D2A-4022-84F5-828768D2BAC7}" type="sibTrans" cxnId="{19F0EC23-6C1F-4D0B-A42C-85306D58A768}">
      <dgm:prSet/>
      <dgm:spPr/>
      <dgm:t>
        <a:bodyPr/>
        <a:lstStyle/>
        <a:p>
          <a:endParaRPr lang="en-US" sz="3600"/>
        </a:p>
      </dgm:t>
    </dgm:pt>
    <dgm:pt modelId="{143ED6DA-86D9-412C-B84F-0A4101DD52F1}" type="pres">
      <dgm:prSet presAssocID="{29CC6B0A-BB13-4C5C-8B4D-C49B58B5EA94}" presName="Name0" presStyleCnt="0">
        <dgm:presLayoutVars>
          <dgm:chMax val="7"/>
          <dgm:chPref val="7"/>
          <dgm:dir/>
        </dgm:presLayoutVars>
      </dgm:prSet>
      <dgm:spPr/>
    </dgm:pt>
    <dgm:pt modelId="{8493086C-F443-4962-9697-B4FA134D9A27}" type="pres">
      <dgm:prSet presAssocID="{29CC6B0A-BB13-4C5C-8B4D-C49B58B5EA94}" presName="Name1" presStyleCnt="0"/>
      <dgm:spPr/>
    </dgm:pt>
    <dgm:pt modelId="{DFD372C2-8E63-4F8D-A3B8-B233A9DC770F}" type="pres">
      <dgm:prSet presAssocID="{29CC6B0A-BB13-4C5C-8B4D-C49B58B5EA94}" presName="cycle" presStyleCnt="0"/>
      <dgm:spPr/>
    </dgm:pt>
    <dgm:pt modelId="{AF819C17-0B90-4F92-A1FE-ABFF035353A4}" type="pres">
      <dgm:prSet presAssocID="{29CC6B0A-BB13-4C5C-8B4D-C49B58B5EA94}" presName="srcNode" presStyleLbl="node1" presStyleIdx="0" presStyleCnt="5"/>
      <dgm:spPr/>
    </dgm:pt>
    <dgm:pt modelId="{FA3CBB89-834C-4AFE-B7A9-4F165CC5C2EF}" type="pres">
      <dgm:prSet presAssocID="{29CC6B0A-BB13-4C5C-8B4D-C49B58B5EA94}" presName="conn" presStyleLbl="parChTrans1D2" presStyleIdx="0" presStyleCnt="1"/>
      <dgm:spPr/>
    </dgm:pt>
    <dgm:pt modelId="{A7DC9737-87F4-4622-BF5D-57A24C1B5599}" type="pres">
      <dgm:prSet presAssocID="{29CC6B0A-BB13-4C5C-8B4D-C49B58B5EA94}" presName="extraNode" presStyleLbl="node1" presStyleIdx="0" presStyleCnt="5"/>
      <dgm:spPr/>
    </dgm:pt>
    <dgm:pt modelId="{4BBB2DFF-4B7F-4A9E-8A91-0D38ABB34727}" type="pres">
      <dgm:prSet presAssocID="{29CC6B0A-BB13-4C5C-8B4D-C49B58B5EA94}" presName="dstNode" presStyleLbl="node1" presStyleIdx="0" presStyleCnt="5"/>
      <dgm:spPr/>
    </dgm:pt>
    <dgm:pt modelId="{7E365297-E3D1-4904-9389-4EE37B8C5996}" type="pres">
      <dgm:prSet presAssocID="{870D039B-9D24-4373-A6CE-A1C64FDD0303}" presName="text_1" presStyleLbl="node1" presStyleIdx="0" presStyleCnt="5">
        <dgm:presLayoutVars>
          <dgm:bulletEnabled val="1"/>
        </dgm:presLayoutVars>
      </dgm:prSet>
      <dgm:spPr/>
    </dgm:pt>
    <dgm:pt modelId="{1F48D094-8ED1-467B-8471-B9DECC1BD31A}" type="pres">
      <dgm:prSet presAssocID="{870D039B-9D24-4373-A6CE-A1C64FDD0303}" presName="accent_1" presStyleCnt="0"/>
      <dgm:spPr/>
    </dgm:pt>
    <dgm:pt modelId="{446B36A4-5A0F-4B49-BE95-06D4290EC472}" type="pres">
      <dgm:prSet presAssocID="{870D039B-9D24-4373-A6CE-A1C64FDD0303}" presName="accentRepeatNode" presStyleLbl="solidFgAcc1" presStyleIdx="0" presStyleCnt="5"/>
      <dgm:spPr>
        <a:solidFill>
          <a:schemeClr val="bg1"/>
        </a:solidFill>
      </dgm:spPr>
    </dgm:pt>
    <dgm:pt modelId="{581F4DE1-976A-48CD-A7E2-F313F1F92948}" type="pres">
      <dgm:prSet presAssocID="{1F0B3344-C0C4-4106-912A-E99B873114F7}" presName="text_2" presStyleLbl="node1" presStyleIdx="1" presStyleCnt="5">
        <dgm:presLayoutVars>
          <dgm:bulletEnabled val="1"/>
        </dgm:presLayoutVars>
      </dgm:prSet>
      <dgm:spPr/>
    </dgm:pt>
    <dgm:pt modelId="{24EED75A-F260-4C2B-99E1-CF227748EED6}" type="pres">
      <dgm:prSet presAssocID="{1F0B3344-C0C4-4106-912A-E99B873114F7}" presName="accent_2" presStyleCnt="0"/>
      <dgm:spPr/>
    </dgm:pt>
    <dgm:pt modelId="{BA57A658-9052-4CEE-BB4F-AF4DB710208B}" type="pres">
      <dgm:prSet presAssocID="{1F0B3344-C0C4-4106-912A-E99B873114F7}" presName="accentRepeatNode" presStyleLbl="solidFgAcc1" presStyleIdx="1" presStyleCnt="5"/>
      <dgm:spPr>
        <a:solidFill>
          <a:schemeClr val="bg1"/>
        </a:solidFill>
      </dgm:spPr>
    </dgm:pt>
    <dgm:pt modelId="{12DC95F1-7A39-4F79-A2B2-6A0DFD4808B6}" type="pres">
      <dgm:prSet presAssocID="{BE84F865-A4F5-4532-948E-0A8743DB9E0E}" presName="text_3" presStyleLbl="node1" presStyleIdx="2" presStyleCnt="5">
        <dgm:presLayoutVars>
          <dgm:bulletEnabled val="1"/>
        </dgm:presLayoutVars>
      </dgm:prSet>
      <dgm:spPr/>
    </dgm:pt>
    <dgm:pt modelId="{18CB9B2A-1BBD-4215-932A-037D461F2B1E}" type="pres">
      <dgm:prSet presAssocID="{BE84F865-A4F5-4532-948E-0A8743DB9E0E}" presName="accent_3" presStyleCnt="0"/>
      <dgm:spPr/>
    </dgm:pt>
    <dgm:pt modelId="{E7AB53D1-CBFE-48C8-95C8-9B93D9008F20}" type="pres">
      <dgm:prSet presAssocID="{BE84F865-A4F5-4532-948E-0A8743DB9E0E}" presName="accentRepeatNode" presStyleLbl="solidFgAcc1" presStyleIdx="2" presStyleCnt="5"/>
      <dgm:spPr>
        <a:solidFill>
          <a:schemeClr val="bg1"/>
        </a:solidFill>
      </dgm:spPr>
    </dgm:pt>
    <dgm:pt modelId="{E65D8653-0758-40CC-BBDA-75DFFAFB10E3}" type="pres">
      <dgm:prSet presAssocID="{B3AD9C6A-A36F-437B-8F9B-0ED9FADDA508}" presName="text_4" presStyleLbl="node1" presStyleIdx="3" presStyleCnt="5">
        <dgm:presLayoutVars>
          <dgm:bulletEnabled val="1"/>
        </dgm:presLayoutVars>
      </dgm:prSet>
      <dgm:spPr/>
    </dgm:pt>
    <dgm:pt modelId="{51265F68-EFBA-4F63-8724-F60500E19EBF}" type="pres">
      <dgm:prSet presAssocID="{B3AD9C6A-A36F-437B-8F9B-0ED9FADDA508}" presName="accent_4" presStyleCnt="0"/>
      <dgm:spPr/>
    </dgm:pt>
    <dgm:pt modelId="{37C501A9-861E-41BD-AC04-7F5B79CD9E5B}" type="pres">
      <dgm:prSet presAssocID="{B3AD9C6A-A36F-437B-8F9B-0ED9FADDA508}" presName="accentRepeatNode" presStyleLbl="solidFgAcc1" presStyleIdx="3" presStyleCnt="5"/>
      <dgm:spPr>
        <a:solidFill>
          <a:schemeClr val="bg1"/>
        </a:solidFill>
      </dgm:spPr>
    </dgm:pt>
    <dgm:pt modelId="{37F6D3F0-544F-476E-A29F-7D359C0D5697}" type="pres">
      <dgm:prSet presAssocID="{32C95DF7-4943-4067-BE91-4A67B4ECDE63}" presName="text_5" presStyleLbl="node1" presStyleIdx="4" presStyleCnt="5">
        <dgm:presLayoutVars>
          <dgm:bulletEnabled val="1"/>
        </dgm:presLayoutVars>
      </dgm:prSet>
      <dgm:spPr/>
    </dgm:pt>
    <dgm:pt modelId="{4FF11157-E587-47D7-983C-A5094D370139}" type="pres">
      <dgm:prSet presAssocID="{32C95DF7-4943-4067-BE91-4A67B4ECDE63}" presName="accent_5" presStyleCnt="0"/>
      <dgm:spPr/>
    </dgm:pt>
    <dgm:pt modelId="{3AC055AA-E2F2-4B98-A7A9-77792B02699D}" type="pres">
      <dgm:prSet presAssocID="{32C95DF7-4943-4067-BE91-4A67B4ECDE63}" presName="accentRepeatNode" presStyleLbl="solidFgAcc1" presStyleIdx="4" presStyleCnt="5"/>
      <dgm:spPr>
        <a:solidFill>
          <a:schemeClr val="bg1"/>
        </a:solidFill>
      </dgm:spPr>
    </dgm:pt>
  </dgm:ptLst>
  <dgm:cxnLst>
    <dgm:cxn modelId="{07100415-9E07-4548-A938-2EF52400B6AA}" srcId="{29CC6B0A-BB13-4C5C-8B4D-C49B58B5EA94}" destId="{870D039B-9D24-4373-A6CE-A1C64FDD0303}" srcOrd="0" destOrd="0" parTransId="{BF146689-837B-4321-AEF8-98C45B904C94}" sibTransId="{BB943762-42C8-4F5A-A7E1-7B978BEAF399}"/>
    <dgm:cxn modelId="{19F0EC23-6C1F-4D0B-A42C-85306D58A768}" srcId="{29CC6B0A-BB13-4C5C-8B4D-C49B58B5EA94}" destId="{32C95DF7-4943-4067-BE91-4A67B4ECDE63}" srcOrd="4" destOrd="0" parTransId="{44A67D1F-AD30-44F6-A257-F82902113EA6}" sibTransId="{62515C62-2D2A-4022-84F5-828768D2BAC7}"/>
    <dgm:cxn modelId="{53E93C36-965C-4BB4-8934-C2E71B2F6D1E}" type="presOf" srcId="{B3AD9C6A-A36F-437B-8F9B-0ED9FADDA508}" destId="{E65D8653-0758-40CC-BBDA-75DFFAFB10E3}" srcOrd="0" destOrd="0" presId="urn:microsoft.com/office/officeart/2008/layout/VerticalCurvedList"/>
    <dgm:cxn modelId="{01D8E459-7D8F-4B26-9540-4241CE2E48C1}" type="presOf" srcId="{1F0B3344-C0C4-4106-912A-E99B873114F7}" destId="{581F4DE1-976A-48CD-A7E2-F313F1F92948}" srcOrd="0" destOrd="0" presId="urn:microsoft.com/office/officeart/2008/layout/VerticalCurvedList"/>
    <dgm:cxn modelId="{060BCE7F-5431-4FAE-9910-A502B89AC476}" type="presOf" srcId="{870D039B-9D24-4373-A6CE-A1C64FDD0303}" destId="{7E365297-E3D1-4904-9389-4EE37B8C5996}" srcOrd="0" destOrd="0" presId="urn:microsoft.com/office/officeart/2008/layout/VerticalCurvedList"/>
    <dgm:cxn modelId="{6D23FE85-E51F-42AF-B5BC-4B13F8A7DDCD}" type="presOf" srcId="{BE84F865-A4F5-4532-948E-0A8743DB9E0E}" destId="{12DC95F1-7A39-4F79-A2B2-6A0DFD4808B6}" srcOrd="0" destOrd="0" presId="urn:microsoft.com/office/officeart/2008/layout/VerticalCurvedList"/>
    <dgm:cxn modelId="{37497496-FD89-4105-8CCE-0CDCE1781FE7}" type="presOf" srcId="{29CC6B0A-BB13-4C5C-8B4D-C49B58B5EA94}" destId="{143ED6DA-86D9-412C-B84F-0A4101DD52F1}" srcOrd="0" destOrd="0" presId="urn:microsoft.com/office/officeart/2008/layout/VerticalCurvedList"/>
    <dgm:cxn modelId="{172ED49D-76F7-4552-AD10-D4A36B7054D2}" type="presOf" srcId="{32C95DF7-4943-4067-BE91-4A67B4ECDE63}" destId="{37F6D3F0-544F-476E-A29F-7D359C0D5697}" srcOrd="0" destOrd="0" presId="urn:microsoft.com/office/officeart/2008/layout/VerticalCurvedList"/>
    <dgm:cxn modelId="{FC956DA1-316F-4E1B-BD57-3FD5A6B74461}" type="presOf" srcId="{BB943762-42C8-4F5A-A7E1-7B978BEAF399}" destId="{FA3CBB89-834C-4AFE-B7A9-4F165CC5C2EF}" srcOrd="0" destOrd="0" presId="urn:microsoft.com/office/officeart/2008/layout/VerticalCurvedList"/>
    <dgm:cxn modelId="{EEF5B5B9-FA2A-43CC-A95E-188875E4BE77}" srcId="{29CC6B0A-BB13-4C5C-8B4D-C49B58B5EA94}" destId="{1F0B3344-C0C4-4106-912A-E99B873114F7}" srcOrd="1" destOrd="0" parTransId="{6E433C5D-23AB-4A20-BBB8-9133B8488E6C}" sibTransId="{7B8EA852-DCEE-486A-85EA-E9702D2083DC}"/>
    <dgm:cxn modelId="{4E3A9FD5-554F-4841-A0BC-2B69339D2409}" srcId="{29CC6B0A-BB13-4C5C-8B4D-C49B58B5EA94}" destId="{BE84F865-A4F5-4532-948E-0A8743DB9E0E}" srcOrd="2" destOrd="0" parTransId="{A01E658B-3FBF-4E8C-8FA9-6F57D74BEB46}" sibTransId="{F9D2394F-5A69-4FFF-B236-3D5E44DAA537}"/>
    <dgm:cxn modelId="{23F682E7-7E02-4F05-9D88-26662C3651E2}" srcId="{29CC6B0A-BB13-4C5C-8B4D-C49B58B5EA94}" destId="{B3AD9C6A-A36F-437B-8F9B-0ED9FADDA508}" srcOrd="3" destOrd="0" parTransId="{14002BEB-3B67-4AA1-BF94-9E9142E2DA81}" sibTransId="{9F8722BC-7A3C-4071-87CF-5ECE547F39F7}"/>
    <dgm:cxn modelId="{CC4306E6-BC78-4A23-8E59-39357CB71350}" type="presParOf" srcId="{143ED6DA-86D9-412C-B84F-0A4101DD52F1}" destId="{8493086C-F443-4962-9697-B4FA134D9A27}" srcOrd="0" destOrd="0" presId="urn:microsoft.com/office/officeart/2008/layout/VerticalCurvedList"/>
    <dgm:cxn modelId="{C4D3A2F8-036A-4908-8434-8D6D668F44D9}" type="presParOf" srcId="{8493086C-F443-4962-9697-B4FA134D9A27}" destId="{DFD372C2-8E63-4F8D-A3B8-B233A9DC770F}" srcOrd="0" destOrd="0" presId="urn:microsoft.com/office/officeart/2008/layout/VerticalCurvedList"/>
    <dgm:cxn modelId="{D3FE84B1-1B9F-4622-ACC5-D97A8C49F950}" type="presParOf" srcId="{DFD372C2-8E63-4F8D-A3B8-B233A9DC770F}" destId="{AF819C17-0B90-4F92-A1FE-ABFF035353A4}" srcOrd="0" destOrd="0" presId="urn:microsoft.com/office/officeart/2008/layout/VerticalCurvedList"/>
    <dgm:cxn modelId="{164B455A-102E-4C63-B4AB-FF2575E0FB5F}" type="presParOf" srcId="{DFD372C2-8E63-4F8D-A3B8-B233A9DC770F}" destId="{FA3CBB89-834C-4AFE-B7A9-4F165CC5C2EF}" srcOrd="1" destOrd="0" presId="urn:microsoft.com/office/officeart/2008/layout/VerticalCurvedList"/>
    <dgm:cxn modelId="{93B1C2A1-F58D-46D4-BCA0-1BB8A4003F54}" type="presParOf" srcId="{DFD372C2-8E63-4F8D-A3B8-B233A9DC770F}" destId="{A7DC9737-87F4-4622-BF5D-57A24C1B5599}" srcOrd="2" destOrd="0" presId="urn:microsoft.com/office/officeart/2008/layout/VerticalCurvedList"/>
    <dgm:cxn modelId="{A7061A7C-9749-4EF5-BA58-5ABD8E99CFCA}" type="presParOf" srcId="{DFD372C2-8E63-4F8D-A3B8-B233A9DC770F}" destId="{4BBB2DFF-4B7F-4A9E-8A91-0D38ABB34727}" srcOrd="3" destOrd="0" presId="urn:microsoft.com/office/officeart/2008/layout/VerticalCurvedList"/>
    <dgm:cxn modelId="{36C92A81-5D4E-46A3-A015-DC70DDB99E60}" type="presParOf" srcId="{8493086C-F443-4962-9697-B4FA134D9A27}" destId="{7E365297-E3D1-4904-9389-4EE37B8C5996}" srcOrd="1" destOrd="0" presId="urn:microsoft.com/office/officeart/2008/layout/VerticalCurvedList"/>
    <dgm:cxn modelId="{F99DCB5F-2A42-4AD4-B505-832BD873A192}" type="presParOf" srcId="{8493086C-F443-4962-9697-B4FA134D9A27}" destId="{1F48D094-8ED1-467B-8471-B9DECC1BD31A}" srcOrd="2" destOrd="0" presId="urn:microsoft.com/office/officeart/2008/layout/VerticalCurvedList"/>
    <dgm:cxn modelId="{EA3AAF78-36D7-4CE0-BE54-B7404D43350D}" type="presParOf" srcId="{1F48D094-8ED1-467B-8471-B9DECC1BD31A}" destId="{446B36A4-5A0F-4B49-BE95-06D4290EC472}" srcOrd="0" destOrd="0" presId="urn:microsoft.com/office/officeart/2008/layout/VerticalCurvedList"/>
    <dgm:cxn modelId="{EF6E7D4F-4F5E-4008-AC1A-0B6BDCBCB425}" type="presParOf" srcId="{8493086C-F443-4962-9697-B4FA134D9A27}" destId="{581F4DE1-976A-48CD-A7E2-F313F1F92948}" srcOrd="3" destOrd="0" presId="urn:microsoft.com/office/officeart/2008/layout/VerticalCurvedList"/>
    <dgm:cxn modelId="{8DF8EE03-1415-43CD-9172-B9D03B9F7AFC}" type="presParOf" srcId="{8493086C-F443-4962-9697-B4FA134D9A27}" destId="{24EED75A-F260-4C2B-99E1-CF227748EED6}" srcOrd="4" destOrd="0" presId="urn:microsoft.com/office/officeart/2008/layout/VerticalCurvedList"/>
    <dgm:cxn modelId="{105C9FA6-BB0E-456F-8CD8-698574CC6522}" type="presParOf" srcId="{24EED75A-F260-4C2B-99E1-CF227748EED6}" destId="{BA57A658-9052-4CEE-BB4F-AF4DB710208B}" srcOrd="0" destOrd="0" presId="urn:microsoft.com/office/officeart/2008/layout/VerticalCurvedList"/>
    <dgm:cxn modelId="{5B3751E5-A876-46B3-B485-0D9A8C5E4003}" type="presParOf" srcId="{8493086C-F443-4962-9697-B4FA134D9A27}" destId="{12DC95F1-7A39-4F79-A2B2-6A0DFD4808B6}" srcOrd="5" destOrd="0" presId="urn:microsoft.com/office/officeart/2008/layout/VerticalCurvedList"/>
    <dgm:cxn modelId="{BFFF383A-A3B2-4C05-90A8-B620700FF895}" type="presParOf" srcId="{8493086C-F443-4962-9697-B4FA134D9A27}" destId="{18CB9B2A-1BBD-4215-932A-037D461F2B1E}" srcOrd="6" destOrd="0" presId="urn:microsoft.com/office/officeart/2008/layout/VerticalCurvedList"/>
    <dgm:cxn modelId="{002D495F-B453-4A25-AD8A-414270C6FCFE}" type="presParOf" srcId="{18CB9B2A-1BBD-4215-932A-037D461F2B1E}" destId="{E7AB53D1-CBFE-48C8-95C8-9B93D9008F20}" srcOrd="0" destOrd="0" presId="urn:microsoft.com/office/officeart/2008/layout/VerticalCurvedList"/>
    <dgm:cxn modelId="{81FE40CF-D06E-49A1-9F1E-B92B98E27508}" type="presParOf" srcId="{8493086C-F443-4962-9697-B4FA134D9A27}" destId="{E65D8653-0758-40CC-BBDA-75DFFAFB10E3}" srcOrd="7" destOrd="0" presId="urn:microsoft.com/office/officeart/2008/layout/VerticalCurvedList"/>
    <dgm:cxn modelId="{AE1BD099-CE14-4CFF-91CE-C615F4327634}" type="presParOf" srcId="{8493086C-F443-4962-9697-B4FA134D9A27}" destId="{51265F68-EFBA-4F63-8724-F60500E19EBF}" srcOrd="8" destOrd="0" presId="urn:microsoft.com/office/officeart/2008/layout/VerticalCurvedList"/>
    <dgm:cxn modelId="{1C077675-40FF-44CE-A34A-B680995EE06E}" type="presParOf" srcId="{51265F68-EFBA-4F63-8724-F60500E19EBF}" destId="{37C501A9-861E-41BD-AC04-7F5B79CD9E5B}" srcOrd="0" destOrd="0" presId="urn:microsoft.com/office/officeart/2008/layout/VerticalCurvedList"/>
    <dgm:cxn modelId="{D91A79C5-8561-4A8F-B164-FAAF1B2FE961}" type="presParOf" srcId="{8493086C-F443-4962-9697-B4FA134D9A27}" destId="{37F6D3F0-544F-476E-A29F-7D359C0D5697}" srcOrd="9" destOrd="0" presId="urn:microsoft.com/office/officeart/2008/layout/VerticalCurvedList"/>
    <dgm:cxn modelId="{9F5AD65A-455A-4FE9-83B2-45D6165D5871}" type="presParOf" srcId="{8493086C-F443-4962-9697-B4FA134D9A27}" destId="{4FF11157-E587-47D7-983C-A5094D370139}" srcOrd="10" destOrd="0" presId="urn:microsoft.com/office/officeart/2008/layout/VerticalCurvedList"/>
    <dgm:cxn modelId="{3544C62A-F131-435E-A257-1ADBC900E30B}" type="presParOf" srcId="{4FF11157-E587-47D7-983C-A5094D370139}" destId="{3AC055AA-E2F2-4B98-A7A9-77792B02699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EFA8BA-0085-403B-83CF-D5F0BA6F2189}" type="doc">
      <dgm:prSet loTypeId="urn:microsoft.com/office/officeart/2005/8/layout/hierarchy5" loCatId="hierarchy" qsTypeId="urn:microsoft.com/office/officeart/2005/8/quickstyle/simple1" qsCatId="simple" csTypeId="urn:microsoft.com/office/officeart/2005/8/colors/accent0_3" csCatId="mainScheme" phldr="1"/>
      <dgm:spPr/>
      <dgm:t>
        <a:bodyPr/>
        <a:lstStyle/>
        <a:p>
          <a:endParaRPr lang="en-US"/>
        </a:p>
      </dgm:t>
    </dgm:pt>
    <dgm:pt modelId="{C521A0A5-B9E6-4595-9376-EA2B1F17DCB9}">
      <dgm:prSet phldrT="[Text]" custT="1"/>
      <dgm:spPr/>
      <dgm:t>
        <a:bodyPr/>
        <a:lstStyle/>
        <a:p>
          <a:r>
            <a:rPr lang="en-US" sz="1800">
              <a:latin typeface="Arial" panose="020B0604020202020204" pitchFamily="34" charset="0"/>
              <a:cs typeface="Arial" panose="020B0604020202020204" pitchFamily="34" charset="0"/>
            </a:rPr>
            <a:t>Executive Branch (Governor)</a:t>
          </a:r>
        </a:p>
      </dgm:t>
    </dgm:pt>
    <dgm:pt modelId="{173763F2-2F37-4A89-A332-3E0FFF751D70}" type="parTrans" cxnId="{9CBF732E-903C-42C2-8776-3DA8FE5B8124}">
      <dgm:prSet/>
      <dgm:spPr/>
      <dgm:t>
        <a:bodyPr/>
        <a:lstStyle/>
        <a:p>
          <a:endParaRPr lang="en-US"/>
        </a:p>
      </dgm:t>
    </dgm:pt>
    <dgm:pt modelId="{576EE911-DE3E-4036-AF43-7DDB966B2EC7}" type="sibTrans" cxnId="{9CBF732E-903C-42C2-8776-3DA8FE5B8124}">
      <dgm:prSet/>
      <dgm:spPr/>
      <dgm:t>
        <a:bodyPr/>
        <a:lstStyle/>
        <a:p>
          <a:endParaRPr lang="en-US"/>
        </a:p>
      </dgm:t>
    </dgm:pt>
    <dgm:pt modelId="{6B8F53E5-C630-4CBF-8920-0485BAF6F2E1}">
      <dgm:prSet phldrT="[Text]" custT="1"/>
      <dgm:spPr/>
      <dgm:t>
        <a:bodyPr/>
        <a:lstStyle/>
        <a:p>
          <a:r>
            <a:rPr lang="en-US" sz="2400">
              <a:latin typeface="Arial" panose="020B0604020202020204" pitchFamily="34" charset="0"/>
              <a:cs typeface="Arial" panose="020B0604020202020204" pitchFamily="34" charset="0"/>
            </a:rPr>
            <a:t>TBR</a:t>
          </a:r>
          <a:endParaRPr lang="en-US" sz="1600">
            <a:latin typeface="Arial" panose="020B0604020202020204" pitchFamily="34" charset="0"/>
            <a:cs typeface="Arial" panose="020B0604020202020204" pitchFamily="34" charset="0"/>
          </a:endParaRPr>
        </a:p>
      </dgm:t>
    </dgm:pt>
    <dgm:pt modelId="{802FB2F1-E070-4D4E-AEED-93A682438AD7}" type="parTrans" cxnId="{2CB879B1-6D84-4A7E-8CC7-5629E64C52B6}">
      <dgm:prSet/>
      <dgm:spPr>
        <a:ln w="28575">
          <a:solidFill>
            <a:schemeClr val="tx1">
              <a:lumMod val="65000"/>
            </a:schemeClr>
          </a:solidFill>
        </a:ln>
      </dgm:spPr>
      <dgm:t>
        <a:bodyPr/>
        <a:lstStyle/>
        <a:p>
          <a:endParaRPr lang="en-US"/>
        </a:p>
      </dgm:t>
    </dgm:pt>
    <dgm:pt modelId="{6C3C5F70-320D-4867-9811-38BA35B176E8}" type="sibTrans" cxnId="{2CB879B1-6D84-4A7E-8CC7-5629E64C52B6}">
      <dgm:prSet/>
      <dgm:spPr/>
      <dgm:t>
        <a:bodyPr/>
        <a:lstStyle/>
        <a:p>
          <a:endParaRPr lang="en-US"/>
        </a:p>
      </dgm:t>
    </dgm:pt>
    <dgm:pt modelId="{24FFE74E-C9CE-4882-AE9F-C49E05651403}">
      <dgm:prSet phldrT="[Text]"/>
      <dgm:spPr/>
      <dgm:t>
        <a:bodyPr/>
        <a:lstStyle/>
        <a:p>
          <a:r>
            <a:rPr lang="en-US" b="0" dirty="0">
              <a:solidFill>
                <a:schemeClr val="bg2">
                  <a:lumMod val="20000"/>
                  <a:lumOff val="80000"/>
                </a:schemeClr>
              </a:solidFill>
              <a:latin typeface="Arial" panose="020B0604020202020204" pitchFamily="34" charset="0"/>
              <a:cs typeface="Arial" panose="020B0604020202020204" pitchFamily="34" charset="0"/>
            </a:rPr>
            <a:t>Office of Academic Affairs</a:t>
          </a:r>
        </a:p>
      </dgm:t>
    </dgm:pt>
    <dgm:pt modelId="{DCA4462F-F32B-4625-ACD3-81CB1C7ADDE5}" type="parTrans" cxnId="{7638027A-123A-4413-96E3-1F2D90CB31F2}">
      <dgm:prSet/>
      <dgm:spPr>
        <a:ln w="28575">
          <a:solidFill>
            <a:schemeClr val="tx1">
              <a:lumMod val="65000"/>
            </a:schemeClr>
          </a:solidFill>
        </a:ln>
      </dgm:spPr>
      <dgm:t>
        <a:bodyPr/>
        <a:lstStyle/>
        <a:p>
          <a:endParaRPr lang="en-US"/>
        </a:p>
      </dgm:t>
    </dgm:pt>
    <dgm:pt modelId="{FBD5DCBB-8205-4E9C-B4F4-4F508B821926}" type="sibTrans" cxnId="{7638027A-123A-4413-96E3-1F2D90CB31F2}">
      <dgm:prSet/>
      <dgm:spPr/>
      <dgm:t>
        <a:bodyPr/>
        <a:lstStyle/>
        <a:p>
          <a:endParaRPr lang="en-US"/>
        </a:p>
      </dgm:t>
    </dgm:pt>
    <dgm:pt modelId="{BF883335-5FFB-4F08-B826-1715C6D62BE6}">
      <dgm:prSet phldrT="[Text]"/>
      <dgm:spPr/>
      <dgm:t>
        <a:bodyPr/>
        <a:lstStyle/>
        <a:p>
          <a:r>
            <a:rPr lang="en-US" b="0">
              <a:solidFill>
                <a:schemeClr val="bg2">
                  <a:lumMod val="20000"/>
                  <a:lumOff val="80000"/>
                </a:schemeClr>
              </a:solidFill>
              <a:latin typeface="Arial" panose="020B0604020202020204" pitchFamily="34" charset="0"/>
              <a:cs typeface="Arial" panose="020B0604020202020204" pitchFamily="34" charset="0"/>
            </a:rPr>
            <a:t>Tennessee Pathways Regional Coordinators </a:t>
          </a:r>
          <a:endParaRPr lang="en-US" b="0">
            <a:solidFill>
              <a:schemeClr val="bg2">
                <a:lumMod val="20000"/>
                <a:lumOff val="80000"/>
              </a:schemeClr>
            </a:solidFill>
          </a:endParaRPr>
        </a:p>
      </dgm:t>
    </dgm:pt>
    <dgm:pt modelId="{6FA253A9-85FF-4F69-B3DB-837936A113E5}" type="parTrans" cxnId="{7C9EF3F6-C577-4927-8A21-76CCCAC7BACC}">
      <dgm:prSet/>
      <dgm:spPr>
        <a:ln w="28575">
          <a:solidFill>
            <a:schemeClr val="tx1">
              <a:lumMod val="65000"/>
            </a:schemeClr>
          </a:solidFill>
        </a:ln>
      </dgm:spPr>
      <dgm:t>
        <a:bodyPr/>
        <a:lstStyle/>
        <a:p>
          <a:endParaRPr lang="en-US"/>
        </a:p>
      </dgm:t>
    </dgm:pt>
    <dgm:pt modelId="{EA7DC454-70A6-48FC-AE8B-831D21E2D9A4}" type="sibTrans" cxnId="{7C9EF3F6-C577-4927-8A21-76CCCAC7BACC}">
      <dgm:prSet/>
      <dgm:spPr/>
      <dgm:t>
        <a:bodyPr/>
        <a:lstStyle/>
        <a:p>
          <a:endParaRPr lang="en-US"/>
        </a:p>
      </dgm:t>
    </dgm:pt>
    <dgm:pt modelId="{D533A009-39B6-4B04-9EBF-C8806D11CDAA}">
      <dgm:prSet phldrT="[Text]" custT="1"/>
      <dgm:spPr/>
      <dgm:t>
        <a:bodyPr/>
        <a:lstStyle/>
        <a:p>
          <a:r>
            <a:rPr lang="en-US" sz="2400">
              <a:latin typeface="Arial" panose="020B0604020202020204" pitchFamily="34" charset="0"/>
              <a:cs typeface="Arial" panose="020B0604020202020204" pitchFamily="34" charset="0"/>
            </a:rPr>
            <a:t>TDOE</a:t>
          </a:r>
          <a:endParaRPr lang="en-US" sz="1600">
            <a:latin typeface="Arial" panose="020B0604020202020204" pitchFamily="34" charset="0"/>
            <a:cs typeface="Arial" panose="020B0604020202020204" pitchFamily="34" charset="0"/>
          </a:endParaRPr>
        </a:p>
      </dgm:t>
    </dgm:pt>
    <dgm:pt modelId="{85482429-85D5-411D-8915-EDBA1FD567AB}" type="parTrans" cxnId="{ACD38983-1A19-4B66-B4AB-ADFC689CB2DB}">
      <dgm:prSet/>
      <dgm:spPr>
        <a:ln w="28575">
          <a:solidFill>
            <a:schemeClr val="tx1">
              <a:lumMod val="65000"/>
            </a:schemeClr>
          </a:solidFill>
        </a:ln>
      </dgm:spPr>
      <dgm:t>
        <a:bodyPr/>
        <a:lstStyle/>
        <a:p>
          <a:endParaRPr lang="en-US"/>
        </a:p>
      </dgm:t>
    </dgm:pt>
    <dgm:pt modelId="{FE5AD357-B84E-4419-B74C-04B396F1A6D6}" type="sibTrans" cxnId="{ACD38983-1A19-4B66-B4AB-ADFC689CB2DB}">
      <dgm:prSet/>
      <dgm:spPr/>
      <dgm:t>
        <a:bodyPr/>
        <a:lstStyle/>
        <a:p>
          <a:endParaRPr lang="en-US"/>
        </a:p>
      </dgm:t>
    </dgm:pt>
    <dgm:pt modelId="{41E6C426-56EC-4300-9F21-891E8DF67E2F}">
      <dgm:prSet phldrT="[Text]" custT="1"/>
      <dgm:spPr/>
      <dgm:t>
        <a:bodyPr/>
        <a:lstStyle/>
        <a:p>
          <a:r>
            <a:rPr lang="en-US" sz="1600" b="0">
              <a:solidFill>
                <a:schemeClr val="bg2">
                  <a:lumMod val="20000"/>
                  <a:lumOff val="80000"/>
                </a:schemeClr>
              </a:solidFill>
              <a:latin typeface="Arial" panose="020B0604020202020204" pitchFamily="34" charset="0"/>
              <a:cs typeface="Arial" panose="020B0604020202020204" pitchFamily="34" charset="0"/>
            </a:rPr>
            <a:t>Division of College, Career &amp; Technical Education</a:t>
          </a:r>
        </a:p>
      </dgm:t>
    </dgm:pt>
    <dgm:pt modelId="{FBC69686-981B-4B34-866F-3234D6F6BC35}" type="parTrans" cxnId="{13C2C37F-0A3E-4A88-A4AE-C1A7B653C694}">
      <dgm:prSet/>
      <dgm:spPr>
        <a:ln w="28575">
          <a:solidFill>
            <a:schemeClr val="tx1">
              <a:lumMod val="65000"/>
            </a:schemeClr>
          </a:solidFill>
        </a:ln>
      </dgm:spPr>
      <dgm:t>
        <a:bodyPr/>
        <a:lstStyle/>
        <a:p>
          <a:endParaRPr lang="en-US"/>
        </a:p>
      </dgm:t>
    </dgm:pt>
    <dgm:pt modelId="{44FF721E-D89C-4E1B-92CE-D9EF594B8336}" type="sibTrans" cxnId="{13C2C37F-0A3E-4A88-A4AE-C1A7B653C694}">
      <dgm:prSet/>
      <dgm:spPr/>
      <dgm:t>
        <a:bodyPr/>
        <a:lstStyle/>
        <a:p>
          <a:endParaRPr lang="en-US"/>
        </a:p>
      </dgm:t>
    </dgm:pt>
    <dgm:pt modelId="{ED6DC60A-ED7F-4914-B6CA-DDC8077BF1A0}">
      <dgm:prSet phldrT="[Text]"/>
      <dgm:spPr/>
      <dgm:t>
        <a:bodyPr/>
        <a:lstStyle/>
        <a:p>
          <a:r>
            <a:rPr lang="en-US">
              <a:latin typeface="Arial" panose="020B0604020202020204" pitchFamily="34" charset="0"/>
              <a:cs typeface="Arial" panose="020B0604020202020204" pitchFamily="34" charset="0"/>
            </a:rPr>
            <a:t>State Government</a:t>
          </a:r>
        </a:p>
      </dgm:t>
    </dgm:pt>
    <dgm:pt modelId="{417AE1FF-3640-4BA9-ACF9-6F8EAAB9720E}" type="parTrans" cxnId="{A25776B1-4202-48F5-B88A-F28F49F8E0EF}">
      <dgm:prSet/>
      <dgm:spPr/>
      <dgm:t>
        <a:bodyPr/>
        <a:lstStyle/>
        <a:p>
          <a:endParaRPr lang="en-US"/>
        </a:p>
      </dgm:t>
    </dgm:pt>
    <dgm:pt modelId="{6175C136-7DA5-4B28-B6C7-063021583211}" type="sibTrans" cxnId="{A25776B1-4202-48F5-B88A-F28F49F8E0EF}">
      <dgm:prSet/>
      <dgm:spPr/>
      <dgm:t>
        <a:bodyPr/>
        <a:lstStyle/>
        <a:p>
          <a:endParaRPr lang="en-US"/>
        </a:p>
      </dgm:t>
    </dgm:pt>
    <dgm:pt modelId="{EC01BDF8-88F5-467D-B7EB-AC30E02F178E}">
      <dgm:prSet phldrT="[Text]"/>
      <dgm:spPr/>
      <dgm:t>
        <a:bodyPr/>
        <a:lstStyle/>
        <a:p>
          <a:r>
            <a:rPr lang="en-US">
              <a:latin typeface="Arial" panose="020B0604020202020204" pitchFamily="34" charset="0"/>
              <a:cs typeface="Arial" panose="020B0604020202020204" pitchFamily="34" charset="0"/>
            </a:rPr>
            <a:t>State Agencies</a:t>
          </a:r>
        </a:p>
      </dgm:t>
    </dgm:pt>
    <dgm:pt modelId="{436DAA95-C6B6-4394-B74D-84F669B55CE3}" type="parTrans" cxnId="{E4D6D516-1AE7-40E1-8CA2-9F01C1DD1406}">
      <dgm:prSet/>
      <dgm:spPr/>
      <dgm:t>
        <a:bodyPr/>
        <a:lstStyle/>
        <a:p>
          <a:endParaRPr lang="en-US"/>
        </a:p>
      </dgm:t>
    </dgm:pt>
    <dgm:pt modelId="{0B9D6B2B-4552-43FA-923C-18B8A98F4951}" type="sibTrans" cxnId="{E4D6D516-1AE7-40E1-8CA2-9F01C1DD1406}">
      <dgm:prSet/>
      <dgm:spPr/>
      <dgm:t>
        <a:bodyPr/>
        <a:lstStyle/>
        <a:p>
          <a:endParaRPr lang="en-US"/>
        </a:p>
      </dgm:t>
    </dgm:pt>
    <dgm:pt modelId="{114C0EED-5691-48F7-B4A8-74CBCFD228E7}">
      <dgm:prSet phldrT="[Text]"/>
      <dgm:spPr/>
      <dgm:t>
        <a:bodyPr/>
        <a:lstStyle/>
        <a:p>
          <a:r>
            <a:rPr lang="en-US">
              <a:latin typeface="Arial" panose="020B0604020202020204" pitchFamily="34" charset="0"/>
              <a:cs typeface="Arial" panose="020B0604020202020204" pitchFamily="34" charset="0"/>
            </a:rPr>
            <a:t>Staff Level</a:t>
          </a:r>
        </a:p>
      </dgm:t>
    </dgm:pt>
    <dgm:pt modelId="{5D96CF2F-9C64-4DDC-BC74-2532198938F7}" type="parTrans" cxnId="{4406CE69-C193-4AA2-84E4-9E905C30693B}">
      <dgm:prSet/>
      <dgm:spPr/>
      <dgm:t>
        <a:bodyPr/>
        <a:lstStyle/>
        <a:p>
          <a:endParaRPr lang="en-US"/>
        </a:p>
      </dgm:t>
    </dgm:pt>
    <dgm:pt modelId="{1BDCE7D3-4F61-41FC-A987-A67C0011DFDB}" type="sibTrans" cxnId="{4406CE69-C193-4AA2-84E4-9E905C30693B}">
      <dgm:prSet/>
      <dgm:spPr/>
      <dgm:t>
        <a:bodyPr/>
        <a:lstStyle/>
        <a:p>
          <a:endParaRPr lang="en-US"/>
        </a:p>
      </dgm:t>
    </dgm:pt>
    <dgm:pt modelId="{7448F40E-9BF8-4299-94B4-408C2C47BD50}" type="pres">
      <dgm:prSet presAssocID="{73EFA8BA-0085-403B-83CF-D5F0BA6F2189}" presName="mainComposite" presStyleCnt="0">
        <dgm:presLayoutVars>
          <dgm:chPref val="1"/>
          <dgm:dir/>
          <dgm:animOne val="branch"/>
          <dgm:animLvl val="lvl"/>
          <dgm:resizeHandles val="exact"/>
        </dgm:presLayoutVars>
      </dgm:prSet>
      <dgm:spPr/>
    </dgm:pt>
    <dgm:pt modelId="{354E6188-78B1-46AC-ADB2-BD3E7B1F6CC6}" type="pres">
      <dgm:prSet presAssocID="{73EFA8BA-0085-403B-83CF-D5F0BA6F2189}" presName="hierFlow" presStyleCnt="0"/>
      <dgm:spPr/>
    </dgm:pt>
    <dgm:pt modelId="{3933B62C-1989-4B60-92EE-0FF2C280C191}" type="pres">
      <dgm:prSet presAssocID="{73EFA8BA-0085-403B-83CF-D5F0BA6F2189}" presName="firstBuf" presStyleCnt="0"/>
      <dgm:spPr/>
    </dgm:pt>
    <dgm:pt modelId="{F4F7ED3D-3CF9-427E-B273-50CA4321253A}" type="pres">
      <dgm:prSet presAssocID="{73EFA8BA-0085-403B-83CF-D5F0BA6F2189}" presName="hierChild1" presStyleCnt="0">
        <dgm:presLayoutVars>
          <dgm:chPref val="1"/>
          <dgm:animOne val="branch"/>
          <dgm:animLvl val="lvl"/>
        </dgm:presLayoutVars>
      </dgm:prSet>
      <dgm:spPr/>
    </dgm:pt>
    <dgm:pt modelId="{903516E0-18CA-494F-A310-CB505FD7938A}" type="pres">
      <dgm:prSet presAssocID="{C521A0A5-B9E6-4595-9376-EA2B1F17DCB9}" presName="Name17" presStyleCnt="0"/>
      <dgm:spPr/>
    </dgm:pt>
    <dgm:pt modelId="{F587EF92-CAE1-49F8-A656-1DA9B8D2BB2C}" type="pres">
      <dgm:prSet presAssocID="{C521A0A5-B9E6-4595-9376-EA2B1F17DCB9}" presName="level1Shape" presStyleLbl="node0" presStyleIdx="0" presStyleCnt="1" custScaleY="137590" custLinFactNeighborX="-1514" custLinFactNeighborY="-66584">
        <dgm:presLayoutVars>
          <dgm:chPref val="3"/>
        </dgm:presLayoutVars>
      </dgm:prSet>
      <dgm:spPr/>
    </dgm:pt>
    <dgm:pt modelId="{D219592D-794A-4F3A-ABD0-4C98B3A6784D}" type="pres">
      <dgm:prSet presAssocID="{C521A0A5-B9E6-4595-9376-EA2B1F17DCB9}" presName="hierChild2" presStyleCnt="0"/>
      <dgm:spPr/>
    </dgm:pt>
    <dgm:pt modelId="{C7C11F3E-C6EC-4125-ABC2-B6D1C6BF7CB7}" type="pres">
      <dgm:prSet presAssocID="{802FB2F1-E070-4D4E-AEED-93A682438AD7}" presName="Name25" presStyleLbl="parChTrans1D2" presStyleIdx="0" presStyleCnt="2"/>
      <dgm:spPr/>
    </dgm:pt>
    <dgm:pt modelId="{B3496316-62BC-4A5D-BACD-F710E69F8150}" type="pres">
      <dgm:prSet presAssocID="{802FB2F1-E070-4D4E-AEED-93A682438AD7}" presName="connTx" presStyleLbl="parChTrans1D2" presStyleIdx="0" presStyleCnt="2"/>
      <dgm:spPr/>
    </dgm:pt>
    <dgm:pt modelId="{5E4DA27A-A84F-4D2F-AB33-3AE1ECB93D79}" type="pres">
      <dgm:prSet presAssocID="{6B8F53E5-C630-4CBF-8920-0485BAF6F2E1}" presName="Name30" presStyleCnt="0"/>
      <dgm:spPr/>
    </dgm:pt>
    <dgm:pt modelId="{AACA9075-1D7E-4AAB-9CB8-920F282AB4CC}" type="pres">
      <dgm:prSet presAssocID="{6B8F53E5-C630-4CBF-8920-0485BAF6F2E1}" presName="level2Shape" presStyleLbl="node2" presStyleIdx="0" presStyleCnt="2" custLinFactNeighborX="75" custLinFactNeighborY="82373"/>
      <dgm:spPr/>
    </dgm:pt>
    <dgm:pt modelId="{168B9EB8-AC9A-4E9A-8150-47C692A8E076}" type="pres">
      <dgm:prSet presAssocID="{6B8F53E5-C630-4CBF-8920-0485BAF6F2E1}" presName="hierChild3" presStyleCnt="0"/>
      <dgm:spPr/>
    </dgm:pt>
    <dgm:pt modelId="{3C785602-1809-43A8-9DA1-4B90C37D32B5}" type="pres">
      <dgm:prSet presAssocID="{DCA4462F-F32B-4625-ACD3-81CB1C7ADDE5}" presName="Name25" presStyleLbl="parChTrans1D3" presStyleIdx="0" presStyleCnt="3"/>
      <dgm:spPr/>
    </dgm:pt>
    <dgm:pt modelId="{F7F13F05-CD37-4B04-B31E-A56F37D176CD}" type="pres">
      <dgm:prSet presAssocID="{DCA4462F-F32B-4625-ACD3-81CB1C7ADDE5}" presName="connTx" presStyleLbl="parChTrans1D3" presStyleIdx="0" presStyleCnt="3"/>
      <dgm:spPr/>
    </dgm:pt>
    <dgm:pt modelId="{9D7BAB55-4638-456D-A2EB-9C1AB8ACFEDF}" type="pres">
      <dgm:prSet presAssocID="{24FFE74E-C9CE-4882-AE9F-C49E05651403}" presName="Name30" presStyleCnt="0"/>
      <dgm:spPr/>
    </dgm:pt>
    <dgm:pt modelId="{5D531557-BF27-42FA-B61E-C23C5D21F649}" type="pres">
      <dgm:prSet presAssocID="{24FFE74E-C9CE-4882-AE9F-C49E05651403}" presName="level2Shape" presStyleLbl="node3" presStyleIdx="0" presStyleCnt="3" custLinFactY="100000" custLinFactNeighborX="-2207" custLinFactNeighborY="143135"/>
      <dgm:spPr/>
    </dgm:pt>
    <dgm:pt modelId="{E89FA08D-5172-4B0B-8F7B-F81198F5D6C0}" type="pres">
      <dgm:prSet presAssocID="{24FFE74E-C9CE-4882-AE9F-C49E05651403}" presName="hierChild3" presStyleCnt="0"/>
      <dgm:spPr/>
    </dgm:pt>
    <dgm:pt modelId="{72A8CCEB-6765-4FA5-9A5F-C79A6C7F0DEB}" type="pres">
      <dgm:prSet presAssocID="{6FA253A9-85FF-4F69-B3DB-837936A113E5}" presName="Name25" presStyleLbl="parChTrans1D3" presStyleIdx="1" presStyleCnt="3"/>
      <dgm:spPr/>
    </dgm:pt>
    <dgm:pt modelId="{93F8A924-1954-4CD4-8849-4CA568E3FB56}" type="pres">
      <dgm:prSet presAssocID="{6FA253A9-85FF-4F69-B3DB-837936A113E5}" presName="connTx" presStyleLbl="parChTrans1D3" presStyleIdx="1" presStyleCnt="3"/>
      <dgm:spPr/>
    </dgm:pt>
    <dgm:pt modelId="{F74028AE-EF21-4E6A-AD12-B97E9222F380}" type="pres">
      <dgm:prSet presAssocID="{BF883335-5FFB-4F08-B826-1715C6D62BE6}" presName="Name30" presStyleCnt="0"/>
      <dgm:spPr/>
    </dgm:pt>
    <dgm:pt modelId="{3DB54F97-9D41-45B9-A63D-429271CF1C94}" type="pres">
      <dgm:prSet presAssocID="{BF883335-5FFB-4F08-B826-1715C6D62BE6}" presName="level2Shape" presStyleLbl="node3" presStyleIdx="1" presStyleCnt="3" custLinFactNeighborX="-2207" custLinFactNeighborY="-6053"/>
      <dgm:spPr/>
    </dgm:pt>
    <dgm:pt modelId="{B70FC498-7FD0-4274-B8C9-74130B6C53CE}" type="pres">
      <dgm:prSet presAssocID="{BF883335-5FFB-4F08-B826-1715C6D62BE6}" presName="hierChild3" presStyleCnt="0"/>
      <dgm:spPr/>
    </dgm:pt>
    <dgm:pt modelId="{8232AC8E-A887-4B2A-8DE8-66F3D6D9AE4B}" type="pres">
      <dgm:prSet presAssocID="{85482429-85D5-411D-8915-EDBA1FD567AB}" presName="Name25" presStyleLbl="parChTrans1D2" presStyleIdx="1" presStyleCnt="2"/>
      <dgm:spPr/>
    </dgm:pt>
    <dgm:pt modelId="{3C113F06-5F5D-4865-B282-03BCF8EEF81B}" type="pres">
      <dgm:prSet presAssocID="{85482429-85D5-411D-8915-EDBA1FD567AB}" presName="connTx" presStyleLbl="parChTrans1D2" presStyleIdx="1" presStyleCnt="2"/>
      <dgm:spPr/>
    </dgm:pt>
    <dgm:pt modelId="{7901A3E5-EF6C-4B88-92D7-D50C1A5AC21B}" type="pres">
      <dgm:prSet presAssocID="{D533A009-39B6-4B04-9EBF-C8806D11CDAA}" presName="Name30" presStyleCnt="0"/>
      <dgm:spPr/>
    </dgm:pt>
    <dgm:pt modelId="{68BC3658-A9EA-4F00-88FD-D2FA5F383F90}" type="pres">
      <dgm:prSet presAssocID="{D533A009-39B6-4B04-9EBF-C8806D11CDAA}" presName="level2Shape" presStyleLbl="node2" presStyleIdx="1" presStyleCnt="2" custLinFactY="-100000" custLinFactNeighborY="-117877"/>
      <dgm:spPr/>
    </dgm:pt>
    <dgm:pt modelId="{72783B26-BAE7-49D6-B4F9-3EF647145C3C}" type="pres">
      <dgm:prSet presAssocID="{D533A009-39B6-4B04-9EBF-C8806D11CDAA}" presName="hierChild3" presStyleCnt="0"/>
      <dgm:spPr/>
    </dgm:pt>
    <dgm:pt modelId="{66681300-7DAC-41A1-862D-035880986FCB}" type="pres">
      <dgm:prSet presAssocID="{FBC69686-981B-4B34-866F-3234D6F6BC35}" presName="Name25" presStyleLbl="parChTrans1D3" presStyleIdx="2" presStyleCnt="3"/>
      <dgm:spPr/>
    </dgm:pt>
    <dgm:pt modelId="{0B34F4CC-D7D0-499B-9B50-FC17A0B51DBC}" type="pres">
      <dgm:prSet presAssocID="{FBC69686-981B-4B34-866F-3234D6F6BC35}" presName="connTx" presStyleLbl="parChTrans1D3" presStyleIdx="2" presStyleCnt="3"/>
      <dgm:spPr/>
    </dgm:pt>
    <dgm:pt modelId="{F7A14518-3240-4CB9-B4A5-D3F7F8475F02}" type="pres">
      <dgm:prSet presAssocID="{41E6C426-56EC-4300-9F21-891E8DF67E2F}" presName="Name30" presStyleCnt="0"/>
      <dgm:spPr/>
    </dgm:pt>
    <dgm:pt modelId="{B2137C1E-5608-4AE7-8815-7850FEE6EE4B}" type="pres">
      <dgm:prSet presAssocID="{41E6C426-56EC-4300-9F21-891E8DF67E2F}" presName="level2Shape" presStyleLbl="node3" presStyleIdx="2" presStyleCnt="3" custLinFactY="-100000" custLinFactNeighborX="-2207" custLinFactNeighborY="-154231"/>
      <dgm:spPr/>
    </dgm:pt>
    <dgm:pt modelId="{0AEE9B35-4003-4019-B54D-1F4F6FED9227}" type="pres">
      <dgm:prSet presAssocID="{41E6C426-56EC-4300-9F21-891E8DF67E2F}" presName="hierChild3" presStyleCnt="0"/>
      <dgm:spPr/>
    </dgm:pt>
    <dgm:pt modelId="{89AB9CE7-47D4-4A21-AB49-38C405D540F9}" type="pres">
      <dgm:prSet presAssocID="{73EFA8BA-0085-403B-83CF-D5F0BA6F2189}" presName="bgShapesFlow" presStyleCnt="0"/>
      <dgm:spPr/>
    </dgm:pt>
    <dgm:pt modelId="{78340E6D-16F7-4B6E-BB24-E16D6C237143}" type="pres">
      <dgm:prSet presAssocID="{ED6DC60A-ED7F-4914-B6CA-DDC8077BF1A0}" presName="rectComp" presStyleCnt="0"/>
      <dgm:spPr/>
    </dgm:pt>
    <dgm:pt modelId="{B851C53B-B408-4193-850F-526BC440F383}" type="pres">
      <dgm:prSet presAssocID="{ED6DC60A-ED7F-4914-B6CA-DDC8077BF1A0}" presName="bgRect" presStyleLbl="bgShp" presStyleIdx="0" presStyleCnt="3"/>
      <dgm:spPr/>
    </dgm:pt>
    <dgm:pt modelId="{16627D92-2487-430B-BCC7-E4E051E00CF8}" type="pres">
      <dgm:prSet presAssocID="{ED6DC60A-ED7F-4914-B6CA-DDC8077BF1A0}" presName="bgRectTx" presStyleLbl="bgShp" presStyleIdx="0" presStyleCnt="3">
        <dgm:presLayoutVars>
          <dgm:bulletEnabled val="1"/>
        </dgm:presLayoutVars>
      </dgm:prSet>
      <dgm:spPr/>
    </dgm:pt>
    <dgm:pt modelId="{DDAC96B2-B59A-45C4-B370-B632B44A5CB2}" type="pres">
      <dgm:prSet presAssocID="{ED6DC60A-ED7F-4914-B6CA-DDC8077BF1A0}" presName="spComp" presStyleCnt="0"/>
      <dgm:spPr/>
    </dgm:pt>
    <dgm:pt modelId="{E0EC8479-D8E8-4AF0-A307-72E3A2E9CE6F}" type="pres">
      <dgm:prSet presAssocID="{ED6DC60A-ED7F-4914-B6CA-DDC8077BF1A0}" presName="hSp" presStyleCnt="0"/>
      <dgm:spPr/>
    </dgm:pt>
    <dgm:pt modelId="{7B27BA46-5B69-471A-9786-D7C3DDEC1541}" type="pres">
      <dgm:prSet presAssocID="{EC01BDF8-88F5-467D-B7EB-AC30E02F178E}" presName="rectComp" presStyleCnt="0"/>
      <dgm:spPr/>
    </dgm:pt>
    <dgm:pt modelId="{899D9389-F947-4BE8-AD89-43511615E057}" type="pres">
      <dgm:prSet presAssocID="{EC01BDF8-88F5-467D-B7EB-AC30E02F178E}" presName="bgRect" presStyleLbl="bgShp" presStyleIdx="1" presStyleCnt="3"/>
      <dgm:spPr/>
    </dgm:pt>
    <dgm:pt modelId="{279BD039-7732-4A3F-AE8C-0DB8EE32AD02}" type="pres">
      <dgm:prSet presAssocID="{EC01BDF8-88F5-467D-B7EB-AC30E02F178E}" presName="bgRectTx" presStyleLbl="bgShp" presStyleIdx="1" presStyleCnt="3">
        <dgm:presLayoutVars>
          <dgm:bulletEnabled val="1"/>
        </dgm:presLayoutVars>
      </dgm:prSet>
      <dgm:spPr/>
    </dgm:pt>
    <dgm:pt modelId="{2E63E115-C6EE-42DF-8DCC-E79E785C0531}" type="pres">
      <dgm:prSet presAssocID="{EC01BDF8-88F5-467D-B7EB-AC30E02F178E}" presName="spComp" presStyleCnt="0"/>
      <dgm:spPr/>
    </dgm:pt>
    <dgm:pt modelId="{2263303D-2CE8-4888-AD89-DB085D6A8BCF}" type="pres">
      <dgm:prSet presAssocID="{EC01BDF8-88F5-467D-B7EB-AC30E02F178E}" presName="hSp" presStyleCnt="0"/>
      <dgm:spPr/>
    </dgm:pt>
    <dgm:pt modelId="{8C732C0D-A3E0-4A77-B592-4F279375F532}" type="pres">
      <dgm:prSet presAssocID="{114C0EED-5691-48F7-B4A8-74CBCFD228E7}" presName="rectComp" presStyleCnt="0"/>
      <dgm:spPr/>
    </dgm:pt>
    <dgm:pt modelId="{2BE2815A-2B50-4C23-AEA5-9CA5789649DF}" type="pres">
      <dgm:prSet presAssocID="{114C0EED-5691-48F7-B4A8-74CBCFD228E7}" presName="bgRect" presStyleLbl="bgShp" presStyleIdx="2" presStyleCnt="3"/>
      <dgm:spPr/>
    </dgm:pt>
    <dgm:pt modelId="{72375664-11DD-4A73-876F-FF6E8CFA0B43}" type="pres">
      <dgm:prSet presAssocID="{114C0EED-5691-48F7-B4A8-74CBCFD228E7}" presName="bgRectTx" presStyleLbl="bgShp" presStyleIdx="2" presStyleCnt="3">
        <dgm:presLayoutVars>
          <dgm:bulletEnabled val="1"/>
        </dgm:presLayoutVars>
      </dgm:prSet>
      <dgm:spPr/>
    </dgm:pt>
  </dgm:ptLst>
  <dgm:cxnLst>
    <dgm:cxn modelId="{77363607-59F7-42AA-AA87-0FE27C49E6FB}" type="presOf" srcId="{6FA253A9-85FF-4F69-B3DB-837936A113E5}" destId="{93F8A924-1954-4CD4-8849-4CA568E3FB56}" srcOrd="1" destOrd="0" presId="urn:microsoft.com/office/officeart/2005/8/layout/hierarchy5"/>
    <dgm:cxn modelId="{47805A0B-381D-419B-83A0-E6AB76DC1E7D}" type="presOf" srcId="{FBC69686-981B-4B34-866F-3234D6F6BC35}" destId="{66681300-7DAC-41A1-862D-035880986FCB}" srcOrd="0" destOrd="0" presId="urn:microsoft.com/office/officeart/2005/8/layout/hierarchy5"/>
    <dgm:cxn modelId="{E4D0C70C-CDE3-4A38-95E2-9C3AE7AFCFEC}" type="presOf" srcId="{6FA253A9-85FF-4F69-B3DB-837936A113E5}" destId="{72A8CCEB-6765-4FA5-9A5F-C79A6C7F0DEB}" srcOrd="0" destOrd="0" presId="urn:microsoft.com/office/officeart/2005/8/layout/hierarchy5"/>
    <dgm:cxn modelId="{5460290E-DEC3-41C2-877B-2B8FDA28D638}" type="presOf" srcId="{85482429-85D5-411D-8915-EDBA1FD567AB}" destId="{8232AC8E-A887-4B2A-8DE8-66F3D6D9AE4B}" srcOrd="0" destOrd="0" presId="urn:microsoft.com/office/officeart/2005/8/layout/hierarchy5"/>
    <dgm:cxn modelId="{E4D6D516-1AE7-40E1-8CA2-9F01C1DD1406}" srcId="{73EFA8BA-0085-403B-83CF-D5F0BA6F2189}" destId="{EC01BDF8-88F5-467D-B7EB-AC30E02F178E}" srcOrd="2" destOrd="0" parTransId="{436DAA95-C6B6-4394-B74D-84F669B55CE3}" sibTransId="{0B9D6B2B-4552-43FA-923C-18B8A98F4951}"/>
    <dgm:cxn modelId="{D50B2819-430C-476D-972E-429F887AA4FF}" type="presOf" srcId="{D533A009-39B6-4B04-9EBF-C8806D11CDAA}" destId="{68BC3658-A9EA-4F00-88FD-D2FA5F383F90}" srcOrd="0" destOrd="0" presId="urn:microsoft.com/office/officeart/2005/8/layout/hierarchy5"/>
    <dgm:cxn modelId="{6C996025-2FCA-4D0D-A757-B27C296CF924}" type="presOf" srcId="{FBC69686-981B-4B34-866F-3234D6F6BC35}" destId="{0B34F4CC-D7D0-499B-9B50-FC17A0B51DBC}" srcOrd="1" destOrd="0" presId="urn:microsoft.com/office/officeart/2005/8/layout/hierarchy5"/>
    <dgm:cxn modelId="{9CBF732E-903C-42C2-8776-3DA8FE5B8124}" srcId="{73EFA8BA-0085-403B-83CF-D5F0BA6F2189}" destId="{C521A0A5-B9E6-4595-9376-EA2B1F17DCB9}" srcOrd="0" destOrd="0" parTransId="{173763F2-2F37-4A89-A332-3E0FFF751D70}" sibTransId="{576EE911-DE3E-4036-AF43-7DDB966B2EC7}"/>
    <dgm:cxn modelId="{C5B5E531-0873-4386-8D5A-B0E9D69E1B65}" type="presOf" srcId="{C521A0A5-B9E6-4595-9376-EA2B1F17DCB9}" destId="{F587EF92-CAE1-49F8-A656-1DA9B8D2BB2C}" srcOrd="0" destOrd="0" presId="urn:microsoft.com/office/officeart/2005/8/layout/hierarchy5"/>
    <dgm:cxn modelId="{C316373D-131A-4CDF-B5E7-D8545685FE8F}" type="presOf" srcId="{114C0EED-5691-48F7-B4A8-74CBCFD228E7}" destId="{2BE2815A-2B50-4C23-AEA5-9CA5789649DF}" srcOrd="0" destOrd="0" presId="urn:microsoft.com/office/officeart/2005/8/layout/hierarchy5"/>
    <dgm:cxn modelId="{032BAD41-848A-4AA4-8D87-DC1C0BA39BAF}" type="presOf" srcId="{ED6DC60A-ED7F-4914-B6CA-DDC8077BF1A0}" destId="{16627D92-2487-430B-BCC7-E4E051E00CF8}" srcOrd="1" destOrd="0" presId="urn:microsoft.com/office/officeart/2005/8/layout/hierarchy5"/>
    <dgm:cxn modelId="{F695E845-70C6-4463-96BF-B84F32FA669C}" type="presOf" srcId="{24FFE74E-C9CE-4882-AE9F-C49E05651403}" destId="{5D531557-BF27-42FA-B61E-C23C5D21F649}" srcOrd="0" destOrd="0" presId="urn:microsoft.com/office/officeart/2005/8/layout/hierarchy5"/>
    <dgm:cxn modelId="{C0CA4866-9B70-4268-9616-470E4B185D1B}" type="presOf" srcId="{73EFA8BA-0085-403B-83CF-D5F0BA6F2189}" destId="{7448F40E-9BF8-4299-94B4-408C2C47BD50}" srcOrd="0" destOrd="0" presId="urn:microsoft.com/office/officeart/2005/8/layout/hierarchy5"/>
    <dgm:cxn modelId="{4406CE69-C193-4AA2-84E4-9E905C30693B}" srcId="{73EFA8BA-0085-403B-83CF-D5F0BA6F2189}" destId="{114C0EED-5691-48F7-B4A8-74CBCFD228E7}" srcOrd="3" destOrd="0" parTransId="{5D96CF2F-9C64-4DDC-BC74-2532198938F7}" sibTransId="{1BDCE7D3-4F61-41FC-A987-A67C0011DFDB}"/>
    <dgm:cxn modelId="{56F63E4D-4660-42E2-9393-B724F0189A58}" type="presOf" srcId="{DCA4462F-F32B-4625-ACD3-81CB1C7ADDE5}" destId="{3C785602-1809-43A8-9DA1-4B90C37D32B5}" srcOrd="0" destOrd="0" presId="urn:microsoft.com/office/officeart/2005/8/layout/hierarchy5"/>
    <dgm:cxn modelId="{D4B36770-619B-45B9-8DA4-641E03C92A6F}" type="presOf" srcId="{802FB2F1-E070-4D4E-AEED-93A682438AD7}" destId="{B3496316-62BC-4A5D-BACD-F710E69F8150}" srcOrd="1" destOrd="0" presId="urn:microsoft.com/office/officeart/2005/8/layout/hierarchy5"/>
    <dgm:cxn modelId="{7638027A-123A-4413-96E3-1F2D90CB31F2}" srcId="{6B8F53E5-C630-4CBF-8920-0485BAF6F2E1}" destId="{24FFE74E-C9CE-4882-AE9F-C49E05651403}" srcOrd="0" destOrd="0" parTransId="{DCA4462F-F32B-4625-ACD3-81CB1C7ADDE5}" sibTransId="{FBD5DCBB-8205-4E9C-B4F4-4F508B821926}"/>
    <dgm:cxn modelId="{AB377A7D-158F-4BC8-ADA0-5D5EE986CD84}" type="presOf" srcId="{DCA4462F-F32B-4625-ACD3-81CB1C7ADDE5}" destId="{F7F13F05-CD37-4B04-B31E-A56F37D176CD}" srcOrd="1" destOrd="0" presId="urn:microsoft.com/office/officeart/2005/8/layout/hierarchy5"/>
    <dgm:cxn modelId="{13C2C37F-0A3E-4A88-A4AE-C1A7B653C694}" srcId="{D533A009-39B6-4B04-9EBF-C8806D11CDAA}" destId="{41E6C426-56EC-4300-9F21-891E8DF67E2F}" srcOrd="0" destOrd="0" parTransId="{FBC69686-981B-4B34-866F-3234D6F6BC35}" sibTransId="{44FF721E-D89C-4E1B-92CE-D9EF594B8336}"/>
    <dgm:cxn modelId="{ACD38983-1A19-4B66-B4AB-ADFC689CB2DB}" srcId="{C521A0A5-B9E6-4595-9376-EA2B1F17DCB9}" destId="{D533A009-39B6-4B04-9EBF-C8806D11CDAA}" srcOrd="1" destOrd="0" parTransId="{85482429-85D5-411D-8915-EDBA1FD567AB}" sibTransId="{FE5AD357-B84E-4419-B74C-04B396F1A6D6}"/>
    <dgm:cxn modelId="{69D91A84-D247-4D9E-8616-099042546B7F}" type="presOf" srcId="{6B8F53E5-C630-4CBF-8920-0485BAF6F2E1}" destId="{AACA9075-1D7E-4AAB-9CB8-920F282AB4CC}" srcOrd="0" destOrd="0" presId="urn:microsoft.com/office/officeart/2005/8/layout/hierarchy5"/>
    <dgm:cxn modelId="{55B6C984-447A-403B-AF69-36AF885F3E19}" type="presOf" srcId="{EC01BDF8-88F5-467D-B7EB-AC30E02F178E}" destId="{279BD039-7732-4A3F-AE8C-0DB8EE32AD02}" srcOrd="1" destOrd="0" presId="urn:microsoft.com/office/officeart/2005/8/layout/hierarchy5"/>
    <dgm:cxn modelId="{DFE4CE84-919D-4904-B374-7DDE971512CF}" type="presOf" srcId="{85482429-85D5-411D-8915-EDBA1FD567AB}" destId="{3C113F06-5F5D-4865-B282-03BCF8EEF81B}" srcOrd="1" destOrd="0" presId="urn:microsoft.com/office/officeart/2005/8/layout/hierarchy5"/>
    <dgm:cxn modelId="{6927F996-62C1-4F33-9188-0D585A03E638}" type="presOf" srcId="{802FB2F1-E070-4D4E-AEED-93A682438AD7}" destId="{C7C11F3E-C6EC-4125-ABC2-B6D1C6BF7CB7}" srcOrd="0" destOrd="0" presId="urn:microsoft.com/office/officeart/2005/8/layout/hierarchy5"/>
    <dgm:cxn modelId="{2504D3AB-1669-4E6A-BCA3-6B193FB9CE45}" type="presOf" srcId="{BF883335-5FFB-4F08-B826-1715C6D62BE6}" destId="{3DB54F97-9D41-45B9-A63D-429271CF1C94}" srcOrd="0" destOrd="0" presId="urn:microsoft.com/office/officeart/2005/8/layout/hierarchy5"/>
    <dgm:cxn modelId="{A25776B1-4202-48F5-B88A-F28F49F8E0EF}" srcId="{73EFA8BA-0085-403B-83CF-D5F0BA6F2189}" destId="{ED6DC60A-ED7F-4914-B6CA-DDC8077BF1A0}" srcOrd="1" destOrd="0" parTransId="{417AE1FF-3640-4BA9-ACF9-6F8EAAB9720E}" sibTransId="{6175C136-7DA5-4B28-B6C7-063021583211}"/>
    <dgm:cxn modelId="{2CB879B1-6D84-4A7E-8CC7-5629E64C52B6}" srcId="{C521A0A5-B9E6-4595-9376-EA2B1F17DCB9}" destId="{6B8F53E5-C630-4CBF-8920-0485BAF6F2E1}" srcOrd="0" destOrd="0" parTransId="{802FB2F1-E070-4D4E-AEED-93A682438AD7}" sibTransId="{6C3C5F70-320D-4867-9811-38BA35B176E8}"/>
    <dgm:cxn modelId="{C691D7BB-0197-42A2-B55C-8A8624B7E697}" type="presOf" srcId="{ED6DC60A-ED7F-4914-B6CA-DDC8077BF1A0}" destId="{B851C53B-B408-4193-850F-526BC440F383}" srcOrd="0" destOrd="0" presId="urn:microsoft.com/office/officeart/2005/8/layout/hierarchy5"/>
    <dgm:cxn modelId="{55BBD5C7-A9CF-4812-B4F3-B88375D57B65}" type="presOf" srcId="{EC01BDF8-88F5-467D-B7EB-AC30E02F178E}" destId="{899D9389-F947-4BE8-AD89-43511615E057}" srcOrd="0" destOrd="0" presId="urn:microsoft.com/office/officeart/2005/8/layout/hierarchy5"/>
    <dgm:cxn modelId="{D0C605C8-F01B-4036-991F-04111944132A}" type="presOf" srcId="{41E6C426-56EC-4300-9F21-891E8DF67E2F}" destId="{B2137C1E-5608-4AE7-8815-7850FEE6EE4B}" srcOrd="0" destOrd="0" presId="urn:microsoft.com/office/officeart/2005/8/layout/hierarchy5"/>
    <dgm:cxn modelId="{6C8A9EE8-81CA-426E-B92A-A9B56B79A55B}" type="presOf" srcId="{114C0EED-5691-48F7-B4A8-74CBCFD228E7}" destId="{72375664-11DD-4A73-876F-FF6E8CFA0B43}" srcOrd="1" destOrd="0" presId="urn:microsoft.com/office/officeart/2005/8/layout/hierarchy5"/>
    <dgm:cxn modelId="{7C9EF3F6-C577-4927-8A21-76CCCAC7BACC}" srcId="{6B8F53E5-C630-4CBF-8920-0485BAF6F2E1}" destId="{BF883335-5FFB-4F08-B826-1715C6D62BE6}" srcOrd="1" destOrd="0" parTransId="{6FA253A9-85FF-4F69-B3DB-837936A113E5}" sibTransId="{EA7DC454-70A6-48FC-AE8B-831D21E2D9A4}"/>
    <dgm:cxn modelId="{8497B8DA-6E20-45F6-9C50-B8C3A4C8F5BD}" type="presParOf" srcId="{7448F40E-9BF8-4299-94B4-408C2C47BD50}" destId="{354E6188-78B1-46AC-ADB2-BD3E7B1F6CC6}" srcOrd="0" destOrd="0" presId="urn:microsoft.com/office/officeart/2005/8/layout/hierarchy5"/>
    <dgm:cxn modelId="{9E285018-292C-4391-99EA-FDDC857E5F26}" type="presParOf" srcId="{354E6188-78B1-46AC-ADB2-BD3E7B1F6CC6}" destId="{3933B62C-1989-4B60-92EE-0FF2C280C191}" srcOrd="0" destOrd="0" presId="urn:microsoft.com/office/officeart/2005/8/layout/hierarchy5"/>
    <dgm:cxn modelId="{0CBC2AAC-A4C2-48B1-9460-085529497D18}" type="presParOf" srcId="{354E6188-78B1-46AC-ADB2-BD3E7B1F6CC6}" destId="{F4F7ED3D-3CF9-427E-B273-50CA4321253A}" srcOrd="1" destOrd="0" presId="urn:microsoft.com/office/officeart/2005/8/layout/hierarchy5"/>
    <dgm:cxn modelId="{2AC60C66-56F1-4D51-9580-4B91111FDAE1}" type="presParOf" srcId="{F4F7ED3D-3CF9-427E-B273-50CA4321253A}" destId="{903516E0-18CA-494F-A310-CB505FD7938A}" srcOrd="0" destOrd="0" presId="urn:microsoft.com/office/officeart/2005/8/layout/hierarchy5"/>
    <dgm:cxn modelId="{F187EAB4-2D1F-49F7-B8D2-53139F8009EC}" type="presParOf" srcId="{903516E0-18CA-494F-A310-CB505FD7938A}" destId="{F587EF92-CAE1-49F8-A656-1DA9B8D2BB2C}" srcOrd="0" destOrd="0" presId="urn:microsoft.com/office/officeart/2005/8/layout/hierarchy5"/>
    <dgm:cxn modelId="{0F783A23-AD2B-4A43-A4C7-FDA695F86EB3}" type="presParOf" srcId="{903516E0-18CA-494F-A310-CB505FD7938A}" destId="{D219592D-794A-4F3A-ABD0-4C98B3A6784D}" srcOrd="1" destOrd="0" presId="urn:microsoft.com/office/officeart/2005/8/layout/hierarchy5"/>
    <dgm:cxn modelId="{5A49356A-AFDE-49ED-A285-62E4C764CCCF}" type="presParOf" srcId="{D219592D-794A-4F3A-ABD0-4C98B3A6784D}" destId="{C7C11F3E-C6EC-4125-ABC2-B6D1C6BF7CB7}" srcOrd="0" destOrd="0" presId="urn:microsoft.com/office/officeart/2005/8/layout/hierarchy5"/>
    <dgm:cxn modelId="{A5F14AA6-9450-437E-89E0-E977FEA9BD64}" type="presParOf" srcId="{C7C11F3E-C6EC-4125-ABC2-B6D1C6BF7CB7}" destId="{B3496316-62BC-4A5D-BACD-F710E69F8150}" srcOrd="0" destOrd="0" presId="urn:microsoft.com/office/officeart/2005/8/layout/hierarchy5"/>
    <dgm:cxn modelId="{A9E87696-742C-4412-88C6-7ACF8B21D3AB}" type="presParOf" srcId="{D219592D-794A-4F3A-ABD0-4C98B3A6784D}" destId="{5E4DA27A-A84F-4D2F-AB33-3AE1ECB93D79}" srcOrd="1" destOrd="0" presId="urn:microsoft.com/office/officeart/2005/8/layout/hierarchy5"/>
    <dgm:cxn modelId="{75DE8456-D217-4DF1-8591-0AEFBF38AFBB}" type="presParOf" srcId="{5E4DA27A-A84F-4D2F-AB33-3AE1ECB93D79}" destId="{AACA9075-1D7E-4AAB-9CB8-920F282AB4CC}" srcOrd="0" destOrd="0" presId="urn:microsoft.com/office/officeart/2005/8/layout/hierarchy5"/>
    <dgm:cxn modelId="{FB4704A4-E17F-4E27-B524-73345AF66F5E}" type="presParOf" srcId="{5E4DA27A-A84F-4D2F-AB33-3AE1ECB93D79}" destId="{168B9EB8-AC9A-4E9A-8150-47C692A8E076}" srcOrd="1" destOrd="0" presId="urn:microsoft.com/office/officeart/2005/8/layout/hierarchy5"/>
    <dgm:cxn modelId="{AD311E3A-5421-4F52-A597-0646A116EA1E}" type="presParOf" srcId="{168B9EB8-AC9A-4E9A-8150-47C692A8E076}" destId="{3C785602-1809-43A8-9DA1-4B90C37D32B5}" srcOrd="0" destOrd="0" presId="urn:microsoft.com/office/officeart/2005/8/layout/hierarchy5"/>
    <dgm:cxn modelId="{F6784EB1-BAAE-4F94-8968-DAF5CB95A55A}" type="presParOf" srcId="{3C785602-1809-43A8-9DA1-4B90C37D32B5}" destId="{F7F13F05-CD37-4B04-B31E-A56F37D176CD}" srcOrd="0" destOrd="0" presId="urn:microsoft.com/office/officeart/2005/8/layout/hierarchy5"/>
    <dgm:cxn modelId="{BE55E713-D706-4978-9260-CF59D0403D8D}" type="presParOf" srcId="{168B9EB8-AC9A-4E9A-8150-47C692A8E076}" destId="{9D7BAB55-4638-456D-A2EB-9C1AB8ACFEDF}" srcOrd="1" destOrd="0" presId="urn:microsoft.com/office/officeart/2005/8/layout/hierarchy5"/>
    <dgm:cxn modelId="{9844CCBE-EF1A-45F3-90E2-17E8F7202309}" type="presParOf" srcId="{9D7BAB55-4638-456D-A2EB-9C1AB8ACFEDF}" destId="{5D531557-BF27-42FA-B61E-C23C5D21F649}" srcOrd="0" destOrd="0" presId="urn:microsoft.com/office/officeart/2005/8/layout/hierarchy5"/>
    <dgm:cxn modelId="{A49EA0D9-F1C8-42B1-965C-E3F8E14BFF79}" type="presParOf" srcId="{9D7BAB55-4638-456D-A2EB-9C1AB8ACFEDF}" destId="{E89FA08D-5172-4B0B-8F7B-F81198F5D6C0}" srcOrd="1" destOrd="0" presId="urn:microsoft.com/office/officeart/2005/8/layout/hierarchy5"/>
    <dgm:cxn modelId="{75535B64-CEFC-46BC-BB80-D1057A1BC5C1}" type="presParOf" srcId="{168B9EB8-AC9A-4E9A-8150-47C692A8E076}" destId="{72A8CCEB-6765-4FA5-9A5F-C79A6C7F0DEB}" srcOrd="2" destOrd="0" presId="urn:microsoft.com/office/officeart/2005/8/layout/hierarchy5"/>
    <dgm:cxn modelId="{4DF70E84-C2E9-4787-BD7A-6090F16DC89A}" type="presParOf" srcId="{72A8CCEB-6765-4FA5-9A5F-C79A6C7F0DEB}" destId="{93F8A924-1954-4CD4-8849-4CA568E3FB56}" srcOrd="0" destOrd="0" presId="urn:microsoft.com/office/officeart/2005/8/layout/hierarchy5"/>
    <dgm:cxn modelId="{941B4C07-95A2-49EF-9622-6ABE9344E79A}" type="presParOf" srcId="{168B9EB8-AC9A-4E9A-8150-47C692A8E076}" destId="{F74028AE-EF21-4E6A-AD12-B97E9222F380}" srcOrd="3" destOrd="0" presId="urn:microsoft.com/office/officeart/2005/8/layout/hierarchy5"/>
    <dgm:cxn modelId="{CDE33E55-00AE-4D2A-B230-0880E62D5DF9}" type="presParOf" srcId="{F74028AE-EF21-4E6A-AD12-B97E9222F380}" destId="{3DB54F97-9D41-45B9-A63D-429271CF1C94}" srcOrd="0" destOrd="0" presId="urn:microsoft.com/office/officeart/2005/8/layout/hierarchy5"/>
    <dgm:cxn modelId="{8975B33E-2189-4D67-BDCB-E26851132F8C}" type="presParOf" srcId="{F74028AE-EF21-4E6A-AD12-B97E9222F380}" destId="{B70FC498-7FD0-4274-B8C9-74130B6C53CE}" srcOrd="1" destOrd="0" presId="urn:microsoft.com/office/officeart/2005/8/layout/hierarchy5"/>
    <dgm:cxn modelId="{53A569D6-D349-4D52-855E-1FBA333159D4}" type="presParOf" srcId="{D219592D-794A-4F3A-ABD0-4C98B3A6784D}" destId="{8232AC8E-A887-4B2A-8DE8-66F3D6D9AE4B}" srcOrd="2" destOrd="0" presId="urn:microsoft.com/office/officeart/2005/8/layout/hierarchy5"/>
    <dgm:cxn modelId="{E150E5D2-7E93-48B8-950A-047498CD0C05}" type="presParOf" srcId="{8232AC8E-A887-4B2A-8DE8-66F3D6D9AE4B}" destId="{3C113F06-5F5D-4865-B282-03BCF8EEF81B}" srcOrd="0" destOrd="0" presId="urn:microsoft.com/office/officeart/2005/8/layout/hierarchy5"/>
    <dgm:cxn modelId="{DA561C6C-E152-4646-A05F-6361E90526D2}" type="presParOf" srcId="{D219592D-794A-4F3A-ABD0-4C98B3A6784D}" destId="{7901A3E5-EF6C-4B88-92D7-D50C1A5AC21B}" srcOrd="3" destOrd="0" presId="urn:microsoft.com/office/officeart/2005/8/layout/hierarchy5"/>
    <dgm:cxn modelId="{979111EB-E15E-4959-9F02-C55B36BD897A}" type="presParOf" srcId="{7901A3E5-EF6C-4B88-92D7-D50C1A5AC21B}" destId="{68BC3658-A9EA-4F00-88FD-D2FA5F383F90}" srcOrd="0" destOrd="0" presId="urn:microsoft.com/office/officeart/2005/8/layout/hierarchy5"/>
    <dgm:cxn modelId="{1488AA44-219A-4D03-9458-B2D71A4DDC08}" type="presParOf" srcId="{7901A3E5-EF6C-4B88-92D7-D50C1A5AC21B}" destId="{72783B26-BAE7-49D6-B4F9-3EF647145C3C}" srcOrd="1" destOrd="0" presId="urn:microsoft.com/office/officeart/2005/8/layout/hierarchy5"/>
    <dgm:cxn modelId="{CCA25D60-B26E-4FB0-B838-D0A528808FDA}" type="presParOf" srcId="{72783B26-BAE7-49D6-B4F9-3EF647145C3C}" destId="{66681300-7DAC-41A1-862D-035880986FCB}" srcOrd="0" destOrd="0" presId="urn:microsoft.com/office/officeart/2005/8/layout/hierarchy5"/>
    <dgm:cxn modelId="{014B59DC-3CD8-41E6-80B7-D8BD4F7EDE8D}" type="presParOf" srcId="{66681300-7DAC-41A1-862D-035880986FCB}" destId="{0B34F4CC-D7D0-499B-9B50-FC17A0B51DBC}" srcOrd="0" destOrd="0" presId="urn:microsoft.com/office/officeart/2005/8/layout/hierarchy5"/>
    <dgm:cxn modelId="{7C16E16A-F781-4CA5-9DC2-DAEA9798CF06}" type="presParOf" srcId="{72783B26-BAE7-49D6-B4F9-3EF647145C3C}" destId="{F7A14518-3240-4CB9-B4A5-D3F7F8475F02}" srcOrd="1" destOrd="0" presId="urn:microsoft.com/office/officeart/2005/8/layout/hierarchy5"/>
    <dgm:cxn modelId="{96B62183-3BC5-482E-9082-74AAFC9302B2}" type="presParOf" srcId="{F7A14518-3240-4CB9-B4A5-D3F7F8475F02}" destId="{B2137C1E-5608-4AE7-8815-7850FEE6EE4B}" srcOrd="0" destOrd="0" presId="urn:microsoft.com/office/officeart/2005/8/layout/hierarchy5"/>
    <dgm:cxn modelId="{DCCAE989-4C2F-46CE-B1F1-BB5FF3112275}" type="presParOf" srcId="{F7A14518-3240-4CB9-B4A5-D3F7F8475F02}" destId="{0AEE9B35-4003-4019-B54D-1F4F6FED9227}" srcOrd="1" destOrd="0" presId="urn:microsoft.com/office/officeart/2005/8/layout/hierarchy5"/>
    <dgm:cxn modelId="{01353FAF-3365-47D9-9642-DF63C9D81125}" type="presParOf" srcId="{7448F40E-9BF8-4299-94B4-408C2C47BD50}" destId="{89AB9CE7-47D4-4A21-AB49-38C405D540F9}" srcOrd="1" destOrd="0" presId="urn:microsoft.com/office/officeart/2005/8/layout/hierarchy5"/>
    <dgm:cxn modelId="{DBD5EDDC-7013-4935-BE79-11B776DB5E3C}" type="presParOf" srcId="{89AB9CE7-47D4-4A21-AB49-38C405D540F9}" destId="{78340E6D-16F7-4B6E-BB24-E16D6C237143}" srcOrd="0" destOrd="0" presId="urn:microsoft.com/office/officeart/2005/8/layout/hierarchy5"/>
    <dgm:cxn modelId="{8BEF9EF4-CE8C-4A2B-B08B-0BB1D1FEE8EA}" type="presParOf" srcId="{78340E6D-16F7-4B6E-BB24-E16D6C237143}" destId="{B851C53B-B408-4193-850F-526BC440F383}" srcOrd="0" destOrd="0" presId="urn:microsoft.com/office/officeart/2005/8/layout/hierarchy5"/>
    <dgm:cxn modelId="{D43960B8-FE1C-4575-A46E-4CE756625426}" type="presParOf" srcId="{78340E6D-16F7-4B6E-BB24-E16D6C237143}" destId="{16627D92-2487-430B-BCC7-E4E051E00CF8}" srcOrd="1" destOrd="0" presId="urn:microsoft.com/office/officeart/2005/8/layout/hierarchy5"/>
    <dgm:cxn modelId="{53EE6506-5D33-4D31-A3E3-BE31572CCC8F}" type="presParOf" srcId="{89AB9CE7-47D4-4A21-AB49-38C405D540F9}" destId="{DDAC96B2-B59A-45C4-B370-B632B44A5CB2}" srcOrd="1" destOrd="0" presId="urn:microsoft.com/office/officeart/2005/8/layout/hierarchy5"/>
    <dgm:cxn modelId="{F075C158-0D81-4FCB-AA07-AFA5B7380FF1}" type="presParOf" srcId="{DDAC96B2-B59A-45C4-B370-B632B44A5CB2}" destId="{E0EC8479-D8E8-4AF0-A307-72E3A2E9CE6F}" srcOrd="0" destOrd="0" presId="urn:microsoft.com/office/officeart/2005/8/layout/hierarchy5"/>
    <dgm:cxn modelId="{883B6732-43B8-4C54-A637-693FA268E21E}" type="presParOf" srcId="{89AB9CE7-47D4-4A21-AB49-38C405D540F9}" destId="{7B27BA46-5B69-471A-9786-D7C3DDEC1541}" srcOrd="2" destOrd="0" presId="urn:microsoft.com/office/officeart/2005/8/layout/hierarchy5"/>
    <dgm:cxn modelId="{68A7635F-04C5-4575-BFF6-AE6CE929E6FE}" type="presParOf" srcId="{7B27BA46-5B69-471A-9786-D7C3DDEC1541}" destId="{899D9389-F947-4BE8-AD89-43511615E057}" srcOrd="0" destOrd="0" presId="urn:microsoft.com/office/officeart/2005/8/layout/hierarchy5"/>
    <dgm:cxn modelId="{BD86A8BB-FB79-4CE9-9CAC-9451E55D9CD7}" type="presParOf" srcId="{7B27BA46-5B69-471A-9786-D7C3DDEC1541}" destId="{279BD039-7732-4A3F-AE8C-0DB8EE32AD02}" srcOrd="1" destOrd="0" presId="urn:microsoft.com/office/officeart/2005/8/layout/hierarchy5"/>
    <dgm:cxn modelId="{38225C44-BEA8-489E-A4D0-5826696F3AA0}" type="presParOf" srcId="{89AB9CE7-47D4-4A21-AB49-38C405D540F9}" destId="{2E63E115-C6EE-42DF-8DCC-E79E785C0531}" srcOrd="3" destOrd="0" presId="urn:microsoft.com/office/officeart/2005/8/layout/hierarchy5"/>
    <dgm:cxn modelId="{E41E9773-A1BE-4EA9-A748-ABB1EAC099BB}" type="presParOf" srcId="{2E63E115-C6EE-42DF-8DCC-E79E785C0531}" destId="{2263303D-2CE8-4888-AD89-DB085D6A8BCF}" srcOrd="0" destOrd="0" presId="urn:microsoft.com/office/officeart/2005/8/layout/hierarchy5"/>
    <dgm:cxn modelId="{88147228-C71A-4525-B588-A09310C05645}" type="presParOf" srcId="{89AB9CE7-47D4-4A21-AB49-38C405D540F9}" destId="{8C732C0D-A3E0-4A77-B592-4F279375F532}" srcOrd="4" destOrd="0" presId="urn:microsoft.com/office/officeart/2005/8/layout/hierarchy5"/>
    <dgm:cxn modelId="{C6CE3EBB-8BE6-4FAC-B4A3-9B93B1A5FB47}" type="presParOf" srcId="{8C732C0D-A3E0-4A77-B592-4F279375F532}" destId="{2BE2815A-2B50-4C23-AEA5-9CA5789649DF}" srcOrd="0" destOrd="0" presId="urn:microsoft.com/office/officeart/2005/8/layout/hierarchy5"/>
    <dgm:cxn modelId="{BBFCCBEB-D6BA-494C-9309-7B991A2D1526}" type="presParOf" srcId="{8C732C0D-A3E0-4A77-B592-4F279375F532}" destId="{72375664-11DD-4A73-876F-FF6E8CFA0B43}"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CBB89-834C-4AFE-B7A9-4F165CC5C2EF}">
      <dsp:nvSpPr>
        <dsp:cNvPr id="0" name=""/>
        <dsp:cNvSpPr/>
      </dsp:nvSpPr>
      <dsp:spPr>
        <a:xfrm>
          <a:off x="-5738821" y="-878400"/>
          <a:ext cx="6832382" cy="6832382"/>
        </a:xfrm>
        <a:prstGeom prst="blockArc">
          <a:avLst>
            <a:gd name="adj1" fmla="val 18900000"/>
            <a:gd name="adj2" fmla="val 2700000"/>
            <a:gd name="adj3" fmla="val 316"/>
          </a:avLst>
        </a:pr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365297-E3D1-4904-9389-4EE37B8C5996}">
      <dsp:nvSpPr>
        <dsp:cNvPr id="0" name=""/>
        <dsp:cNvSpPr/>
      </dsp:nvSpPr>
      <dsp:spPr>
        <a:xfrm>
          <a:off x="478014" y="317122"/>
          <a:ext cx="9390606" cy="634650"/>
        </a:xfrm>
        <a:prstGeom prst="rect">
          <a:avLst/>
        </a:prstGeom>
        <a:solidFill>
          <a:srgbClr val="3D45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7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Franklin Gothic Book" panose="020B0503020102020204" pitchFamily="34" charset="0"/>
            </a:rPr>
            <a:t>Labor Market Information</a:t>
          </a:r>
        </a:p>
      </dsp:txBody>
      <dsp:txXfrm>
        <a:off x="478014" y="317122"/>
        <a:ext cx="9390606" cy="634650"/>
      </dsp:txXfrm>
    </dsp:sp>
    <dsp:sp modelId="{446B36A4-5A0F-4B49-BE95-06D4290EC472}">
      <dsp:nvSpPr>
        <dsp:cNvPr id="0" name=""/>
        <dsp:cNvSpPr/>
      </dsp:nvSpPr>
      <dsp:spPr>
        <a:xfrm>
          <a:off x="81357" y="237791"/>
          <a:ext cx="793313" cy="793313"/>
        </a:xfrm>
        <a:prstGeom prst="ellipse">
          <a:avLst/>
        </a:prstGeom>
        <a:solidFill>
          <a:schemeClr val="bg1"/>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1F4DE1-976A-48CD-A7E2-F313F1F92948}">
      <dsp:nvSpPr>
        <dsp:cNvPr id="0" name=""/>
        <dsp:cNvSpPr/>
      </dsp:nvSpPr>
      <dsp:spPr>
        <a:xfrm>
          <a:off x="932786" y="1268793"/>
          <a:ext cx="8935833" cy="634650"/>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7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Franklin Gothic Book" panose="020B0503020102020204" pitchFamily="34" charset="0"/>
            </a:rPr>
            <a:t>Certified Pathway Coursework</a:t>
          </a:r>
        </a:p>
      </dsp:txBody>
      <dsp:txXfrm>
        <a:off x="932786" y="1268793"/>
        <a:ext cx="8935833" cy="634650"/>
      </dsp:txXfrm>
    </dsp:sp>
    <dsp:sp modelId="{BA57A658-9052-4CEE-BB4F-AF4DB710208B}">
      <dsp:nvSpPr>
        <dsp:cNvPr id="0" name=""/>
        <dsp:cNvSpPr/>
      </dsp:nvSpPr>
      <dsp:spPr>
        <a:xfrm>
          <a:off x="536129" y="1189462"/>
          <a:ext cx="793313" cy="793313"/>
        </a:xfrm>
        <a:prstGeom prst="ellipse">
          <a:avLst/>
        </a:prstGeom>
        <a:solidFill>
          <a:schemeClr val="bg1"/>
        </a:solidFill>
        <a:ln w="12700" cap="flat" cmpd="sng" algn="ctr">
          <a:solidFill>
            <a:schemeClr val="accent2">
              <a:shade val="80000"/>
              <a:hueOff val="-16732"/>
              <a:satOff val="-1488"/>
              <a:lumOff val="9099"/>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DC95F1-7A39-4F79-A2B2-6A0DFD4808B6}">
      <dsp:nvSpPr>
        <dsp:cNvPr id="0" name=""/>
        <dsp:cNvSpPr/>
      </dsp:nvSpPr>
      <dsp:spPr>
        <a:xfrm>
          <a:off x="1072365" y="2220465"/>
          <a:ext cx="8796255" cy="634650"/>
        </a:xfrm>
        <a:prstGeom prst="rect">
          <a:avLst/>
        </a:prstGeom>
        <a:solidFill>
          <a:schemeClr val="accent2">
            <a:shade val="80000"/>
            <a:hueOff val="-33464"/>
            <a:satOff val="-2976"/>
            <a:lumOff val="181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7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Franklin Gothic Book" panose="020B0503020102020204" pitchFamily="34" charset="0"/>
            </a:rPr>
            <a:t>Postsecondary Partnerships</a:t>
          </a:r>
        </a:p>
      </dsp:txBody>
      <dsp:txXfrm>
        <a:off x="1072365" y="2220465"/>
        <a:ext cx="8796255" cy="634650"/>
      </dsp:txXfrm>
    </dsp:sp>
    <dsp:sp modelId="{E7AB53D1-CBFE-48C8-95C8-9B93D9008F20}">
      <dsp:nvSpPr>
        <dsp:cNvPr id="0" name=""/>
        <dsp:cNvSpPr/>
      </dsp:nvSpPr>
      <dsp:spPr>
        <a:xfrm>
          <a:off x="675708" y="2141134"/>
          <a:ext cx="793313" cy="793313"/>
        </a:xfrm>
        <a:prstGeom prst="ellipse">
          <a:avLst/>
        </a:prstGeom>
        <a:solidFill>
          <a:schemeClr val="bg1"/>
        </a:solidFill>
        <a:ln w="12700" cap="flat" cmpd="sng" algn="ctr">
          <a:solidFill>
            <a:schemeClr val="accent2">
              <a:shade val="80000"/>
              <a:hueOff val="-33464"/>
              <a:satOff val="-2976"/>
              <a:lumOff val="18197"/>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5D8653-0758-40CC-BBDA-75DFFAFB10E3}">
      <dsp:nvSpPr>
        <dsp:cNvPr id="0" name=""/>
        <dsp:cNvSpPr/>
      </dsp:nvSpPr>
      <dsp:spPr>
        <a:xfrm>
          <a:off x="932786" y="3172137"/>
          <a:ext cx="8935833" cy="634650"/>
        </a:xfrm>
        <a:prstGeom prst="rect">
          <a:avLst/>
        </a:prstGeom>
        <a:solidFill>
          <a:srgbClr val="79C2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7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Franklin Gothic Book" panose="020B0503020102020204" pitchFamily="34" charset="0"/>
            </a:rPr>
            <a:t>Employer Partnerships</a:t>
          </a:r>
        </a:p>
      </dsp:txBody>
      <dsp:txXfrm>
        <a:off x="932786" y="3172137"/>
        <a:ext cx="8935833" cy="634650"/>
      </dsp:txXfrm>
    </dsp:sp>
    <dsp:sp modelId="{37C501A9-861E-41BD-AC04-7F5B79CD9E5B}">
      <dsp:nvSpPr>
        <dsp:cNvPr id="0" name=""/>
        <dsp:cNvSpPr/>
      </dsp:nvSpPr>
      <dsp:spPr>
        <a:xfrm>
          <a:off x="536129" y="3092805"/>
          <a:ext cx="793313" cy="793313"/>
        </a:xfrm>
        <a:prstGeom prst="ellipse">
          <a:avLst/>
        </a:prstGeom>
        <a:solidFill>
          <a:schemeClr val="bg1"/>
        </a:solidFill>
        <a:ln w="12700" cap="flat" cmpd="sng" algn="ctr">
          <a:solidFill>
            <a:schemeClr val="accent2">
              <a:shade val="80000"/>
              <a:hueOff val="-50197"/>
              <a:satOff val="-4463"/>
              <a:lumOff val="27296"/>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F6D3F0-544F-476E-A29F-7D359C0D5697}">
      <dsp:nvSpPr>
        <dsp:cNvPr id="0" name=""/>
        <dsp:cNvSpPr/>
      </dsp:nvSpPr>
      <dsp:spPr>
        <a:xfrm>
          <a:off x="478014" y="4123808"/>
          <a:ext cx="9390606" cy="634650"/>
        </a:xfrm>
        <a:prstGeom prst="rect">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7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Franklin Gothic Book" panose="020B0503020102020204" pitchFamily="34" charset="0"/>
            </a:rPr>
            <a:t>Access and Advisement</a:t>
          </a:r>
        </a:p>
      </dsp:txBody>
      <dsp:txXfrm>
        <a:off x="478014" y="4123808"/>
        <a:ext cx="9390606" cy="634650"/>
      </dsp:txXfrm>
    </dsp:sp>
    <dsp:sp modelId="{3AC055AA-E2F2-4B98-A7A9-77792B02699D}">
      <dsp:nvSpPr>
        <dsp:cNvPr id="0" name=""/>
        <dsp:cNvSpPr/>
      </dsp:nvSpPr>
      <dsp:spPr>
        <a:xfrm>
          <a:off x="81357" y="4044477"/>
          <a:ext cx="793313" cy="793313"/>
        </a:xfrm>
        <a:prstGeom prst="ellipse">
          <a:avLst/>
        </a:prstGeom>
        <a:solidFill>
          <a:schemeClr val="bg1"/>
        </a:solidFill>
        <a:ln w="12700" cap="flat" cmpd="sng" algn="ctr">
          <a:solidFill>
            <a:schemeClr val="accent2">
              <a:shade val="80000"/>
              <a:hueOff val="-66929"/>
              <a:satOff val="-5951"/>
              <a:lumOff val="3639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CBB89-834C-4AFE-B7A9-4F165CC5C2EF}">
      <dsp:nvSpPr>
        <dsp:cNvPr id="0" name=""/>
        <dsp:cNvSpPr/>
      </dsp:nvSpPr>
      <dsp:spPr>
        <a:xfrm>
          <a:off x="-5738821" y="-878400"/>
          <a:ext cx="6832382" cy="6832382"/>
        </a:xfrm>
        <a:prstGeom prst="blockArc">
          <a:avLst>
            <a:gd name="adj1" fmla="val 18900000"/>
            <a:gd name="adj2" fmla="val 2700000"/>
            <a:gd name="adj3" fmla="val 316"/>
          </a:avLst>
        </a:pr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365297-E3D1-4904-9389-4EE37B8C5996}">
      <dsp:nvSpPr>
        <dsp:cNvPr id="0" name=""/>
        <dsp:cNvSpPr/>
      </dsp:nvSpPr>
      <dsp:spPr>
        <a:xfrm>
          <a:off x="478014" y="317122"/>
          <a:ext cx="9390606" cy="634650"/>
        </a:xfrm>
        <a:prstGeom prst="rect">
          <a:avLst/>
        </a:prstGeom>
        <a:solidFill>
          <a:srgbClr val="3D45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7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Franklin Gothic Book" panose="020B0503020102020204" pitchFamily="34" charset="0"/>
            </a:rPr>
            <a:t>Labor Market Information</a:t>
          </a:r>
        </a:p>
      </dsp:txBody>
      <dsp:txXfrm>
        <a:off x="478014" y="317122"/>
        <a:ext cx="9390606" cy="634650"/>
      </dsp:txXfrm>
    </dsp:sp>
    <dsp:sp modelId="{446B36A4-5A0F-4B49-BE95-06D4290EC472}">
      <dsp:nvSpPr>
        <dsp:cNvPr id="0" name=""/>
        <dsp:cNvSpPr/>
      </dsp:nvSpPr>
      <dsp:spPr>
        <a:xfrm>
          <a:off x="81357" y="237791"/>
          <a:ext cx="793313" cy="793313"/>
        </a:xfrm>
        <a:prstGeom prst="ellipse">
          <a:avLst/>
        </a:prstGeom>
        <a:solidFill>
          <a:schemeClr val="bg1"/>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1F4DE1-976A-48CD-A7E2-F313F1F92948}">
      <dsp:nvSpPr>
        <dsp:cNvPr id="0" name=""/>
        <dsp:cNvSpPr/>
      </dsp:nvSpPr>
      <dsp:spPr>
        <a:xfrm>
          <a:off x="932786" y="1268793"/>
          <a:ext cx="8935833" cy="634650"/>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7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Franklin Gothic Book" panose="020B0503020102020204" pitchFamily="34" charset="0"/>
            </a:rPr>
            <a:t>Certified Pathway Coursework</a:t>
          </a:r>
        </a:p>
      </dsp:txBody>
      <dsp:txXfrm>
        <a:off x="932786" y="1268793"/>
        <a:ext cx="8935833" cy="634650"/>
      </dsp:txXfrm>
    </dsp:sp>
    <dsp:sp modelId="{BA57A658-9052-4CEE-BB4F-AF4DB710208B}">
      <dsp:nvSpPr>
        <dsp:cNvPr id="0" name=""/>
        <dsp:cNvSpPr/>
      </dsp:nvSpPr>
      <dsp:spPr>
        <a:xfrm>
          <a:off x="536129" y="1189462"/>
          <a:ext cx="793313" cy="793313"/>
        </a:xfrm>
        <a:prstGeom prst="ellipse">
          <a:avLst/>
        </a:prstGeom>
        <a:solidFill>
          <a:schemeClr val="bg1"/>
        </a:solidFill>
        <a:ln w="12700" cap="flat" cmpd="sng" algn="ctr">
          <a:solidFill>
            <a:schemeClr val="accent2">
              <a:shade val="80000"/>
              <a:hueOff val="-16732"/>
              <a:satOff val="-1488"/>
              <a:lumOff val="9099"/>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DC95F1-7A39-4F79-A2B2-6A0DFD4808B6}">
      <dsp:nvSpPr>
        <dsp:cNvPr id="0" name=""/>
        <dsp:cNvSpPr/>
      </dsp:nvSpPr>
      <dsp:spPr>
        <a:xfrm>
          <a:off x="1072365" y="2220465"/>
          <a:ext cx="8796255" cy="634650"/>
        </a:xfrm>
        <a:prstGeom prst="rect">
          <a:avLst/>
        </a:prstGeom>
        <a:solidFill>
          <a:schemeClr val="accent2">
            <a:shade val="80000"/>
            <a:hueOff val="-33464"/>
            <a:satOff val="-2976"/>
            <a:lumOff val="181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7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Franklin Gothic Book" panose="020B0503020102020204" pitchFamily="34" charset="0"/>
            </a:rPr>
            <a:t>Postsecondary Partnerships</a:t>
          </a:r>
        </a:p>
      </dsp:txBody>
      <dsp:txXfrm>
        <a:off x="1072365" y="2220465"/>
        <a:ext cx="8796255" cy="634650"/>
      </dsp:txXfrm>
    </dsp:sp>
    <dsp:sp modelId="{E7AB53D1-CBFE-48C8-95C8-9B93D9008F20}">
      <dsp:nvSpPr>
        <dsp:cNvPr id="0" name=""/>
        <dsp:cNvSpPr/>
      </dsp:nvSpPr>
      <dsp:spPr>
        <a:xfrm>
          <a:off x="675708" y="2141134"/>
          <a:ext cx="793313" cy="793313"/>
        </a:xfrm>
        <a:prstGeom prst="ellipse">
          <a:avLst/>
        </a:prstGeom>
        <a:solidFill>
          <a:schemeClr val="bg1"/>
        </a:solidFill>
        <a:ln w="12700" cap="flat" cmpd="sng" algn="ctr">
          <a:solidFill>
            <a:schemeClr val="accent2">
              <a:shade val="80000"/>
              <a:hueOff val="-33464"/>
              <a:satOff val="-2976"/>
              <a:lumOff val="18197"/>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5D8653-0758-40CC-BBDA-75DFFAFB10E3}">
      <dsp:nvSpPr>
        <dsp:cNvPr id="0" name=""/>
        <dsp:cNvSpPr/>
      </dsp:nvSpPr>
      <dsp:spPr>
        <a:xfrm>
          <a:off x="932786" y="3172137"/>
          <a:ext cx="8935833" cy="634650"/>
        </a:xfrm>
        <a:prstGeom prst="rect">
          <a:avLst/>
        </a:prstGeom>
        <a:solidFill>
          <a:srgbClr val="79C2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7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Franklin Gothic Book" panose="020B0503020102020204" pitchFamily="34" charset="0"/>
            </a:rPr>
            <a:t>Employer Partnerships</a:t>
          </a:r>
        </a:p>
      </dsp:txBody>
      <dsp:txXfrm>
        <a:off x="932786" y="3172137"/>
        <a:ext cx="8935833" cy="634650"/>
      </dsp:txXfrm>
    </dsp:sp>
    <dsp:sp modelId="{37C501A9-861E-41BD-AC04-7F5B79CD9E5B}">
      <dsp:nvSpPr>
        <dsp:cNvPr id="0" name=""/>
        <dsp:cNvSpPr/>
      </dsp:nvSpPr>
      <dsp:spPr>
        <a:xfrm>
          <a:off x="536129" y="3092805"/>
          <a:ext cx="793313" cy="793313"/>
        </a:xfrm>
        <a:prstGeom prst="ellipse">
          <a:avLst/>
        </a:prstGeom>
        <a:solidFill>
          <a:schemeClr val="bg1"/>
        </a:solidFill>
        <a:ln w="12700" cap="flat" cmpd="sng" algn="ctr">
          <a:solidFill>
            <a:schemeClr val="accent2">
              <a:shade val="80000"/>
              <a:hueOff val="-50197"/>
              <a:satOff val="-4463"/>
              <a:lumOff val="27296"/>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F6D3F0-544F-476E-A29F-7D359C0D5697}">
      <dsp:nvSpPr>
        <dsp:cNvPr id="0" name=""/>
        <dsp:cNvSpPr/>
      </dsp:nvSpPr>
      <dsp:spPr>
        <a:xfrm>
          <a:off x="478014" y="4123808"/>
          <a:ext cx="9390606" cy="634650"/>
        </a:xfrm>
        <a:prstGeom prst="rect">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7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Franklin Gothic Book" panose="020B0503020102020204" pitchFamily="34" charset="0"/>
            </a:rPr>
            <a:t>Access and Advisement</a:t>
          </a:r>
        </a:p>
      </dsp:txBody>
      <dsp:txXfrm>
        <a:off x="478014" y="4123808"/>
        <a:ext cx="9390606" cy="634650"/>
      </dsp:txXfrm>
    </dsp:sp>
    <dsp:sp modelId="{3AC055AA-E2F2-4B98-A7A9-77792B02699D}">
      <dsp:nvSpPr>
        <dsp:cNvPr id="0" name=""/>
        <dsp:cNvSpPr/>
      </dsp:nvSpPr>
      <dsp:spPr>
        <a:xfrm>
          <a:off x="81357" y="4044477"/>
          <a:ext cx="793313" cy="793313"/>
        </a:xfrm>
        <a:prstGeom prst="ellipse">
          <a:avLst/>
        </a:prstGeom>
        <a:solidFill>
          <a:schemeClr val="bg1"/>
        </a:solidFill>
        <a:ln w="12700" cap="flat" cmpd="sng" algn="ctr">
          <a:solidFill>
            <a:schemeClr val="accent2">
              <a:shade val="80000"/>
              <a:hueOff val="-66929"/>
              <a:satOff val="-5951"/>
              <a:lumOff val="3639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CBB89-834C-4AFE-B7A9-4F165CC5C2EF}">
      <dsp:nvSpPr>
        <dsp:cNvPr id="0" name=""/>
        <dsp:cNvSpPr/>
      </dsp:nvSpPr>
      <dsp:spPr>
        <a:xfrm>
          <a:off x="-5738821" y="-878400"/>
          <a:ext cx="6832382" cy="6832382"/>
        </a:xfrm>
        <a:prstGeom prst="blockArc">
          <a:avLst>
            <a:gd name="adj1" fmla="val 18900000"/>
            <a:gd name="adj2" fmla="val 2700000"/>
            <a:gd name="adj3" fmla="val 316"/>
          </a:avLst>
        </a:pr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365297-E3D1-4904-9389-4EE37B8C5996}">
      <dsp:nvSpPr>
        <dsp:cNvPr id="0" name=""/>
        <dsp:cNvSpPr/>
      </dsp:nvSpPr>
      <dsp:spPr>
        <a:xfrm>
          <a:off x="478014" y="317122"/>
          <a:ext cx="9390606" cy="634650"/>
        </a:xfrm>
        <a:prstGeom prst="rect">
          <a:avLst/>
        </a:prstGeom>
        <a:solidFill>
          <a:srgbClr val="3D45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7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Franklin Gothic Book" panose="020B0503020102020204" pitchFamily="34" charset="0"/>
            </a:rPr>
            <a:t>Labor Market Information</a:t>
          </a:r>
        </a:p>
      </dsp:txBody>
      <dsp:txXfrm>
        <a:off x="478014" y="317122"/>
        <a:ext cx="9390606" cy="634650"/>
      </dsp:txXfrm>
    </dsp:sp>
    <dsp:sp modelId="{446B36A4-5A0F-4B49-BE95-06D4290EC472}">
      <dsp:nvSpPr>
        <dsp:cNvPr id="0" name=""/>
        <dsp:cNvSpPr/>
      </dsp:nvSpPr>
      <dsp:spPr>
        <a:xfrm>
          <a:off x="81357" y="237791"/>
          <a:ext cx="793313" cy="793313"/>
        </a:xfrm>
        <a:prstGeom prst="ellipse">
          <a:avLst/>
        </a:prstGeom>
        <a:solidFill>
          <a:schemeClr val="bg1"/>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1F4DE1-976A-48CD-A7E2-F313F1F92948}">
      <dsp:nvSpPr>
        <dsp:cNvPr id="0" name=""/>
        <dsp:cNvSpPr/>
      </dsp:nvSpPr>
      <dsp:spPr>
        <a:xfrm>
          <a:off x="932786" y="1268793"/>
          <a:ext cx="8935833" cy="634650"/>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7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Franklin Gothic Book" panose="020B0503020102020204" pitchFamily="34" charset="0"/>
            </a:rPr>
            <a:t>Certified Pathway Coursework</a:t>
          </a:r>
        </a:p>
      </dsp:txBody>
      <dsp:txXfrm>
        <a:off x="932786" y="1268793"/>
        <a:ext cx="8935833" cy="634650"/>
      </dsp:txXfrm>
    </dsp:sp>
    <dsp:sp modelId="{BA57A658-9052-4CEE-BB4F-AF4DB710208B}">
      <dsp:nvSpPr>
        <dsp:cNvPr id="0" name=""/>
        <dsp:cNvSpPr/>
      </dsp:nvSpPr>
      <dsp:spPr>
        <a:xfrm>
          <a:off x="536129" y="1189462"/>
          <a:ext cx="793313" cy="793313"/>
        </a:xfrm>
        <a:prstGeom prst="ellipse">
          <a:avLst/>
        </a:prstGeom>
        <a:solidFill>
          <a:schemeClr val="bg1"/>
        </a:solidFill>
        <a:ln w="12700" cap="flat" cmpd="sng" algn="ctr">
          <a:solidFill>
            <a:schemeClr val="accent2">
              <a:shade val="80000"/>
              <a:hueOff val="-16732"/>
              <a:satOff val="-1488"/>
              <a:lumOff val="9099"/>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DC95F1-7A39-4F79-A2B2-6A0DFD4808B6}">
      <dsp:nvSpPr>
        <dsp:cNvPr id="0" name=""/>
        <dsp:cNvSpPr/>
      </dsp:nvSpPr>
      <dsp:spPr>
        <a:xfrm>
          <a:off x="1072365" y="2220465"/>
          <a:ext cx="8796255" cy="634650"/>
        </a:xfrm>
        <a:prstGeom prst="rect">
          <a:avLst/>
        </a:prstGeom>
        <a:solidFill>
          <a:schemeClr val="accent2">
            <a:shade val="80000"/>
            <a:hueOff val="-33464"/>
            <a:satOff val="-2976"/>
            <a:lumOff val="181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7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Franklin Gothic Book" panose="020B0503020102020204" pitchFamily="34" charset="0"/>
            </a:rPr>
            <a:t>Postsecondary Partnerships</a:t>
          </a:r>
        </a:p>
      </dsp:txBody>
      <dsp:txXfrm>
        <a:off x="1072365" y="2220465"/>
        <a:ext cx="8796255" cy="634650"/>
      </dsp:txXfrm>
    </dsp:sp>
    <dsp:sp modelId="{E7AB53D1-CBFE-48C8-95C8-9B93D9008F20}">
      <dsp:nvSpPr>
        <dsp:cNvPr id="0" name=""/>
        <dsp:cNvSpPr/>
      </dsp:nvSpPr>
      <dsp:spPr>
        <a:xfrm>
          <a:off x="675708" y="2141134"/>
          <a:ext cx="793313" cy="793313"/>
        </a:xfrm>
        <a:prstGeom prst="ellipse">
          <a:avLst/>
        </a:prstGeom>
        <a:solidFill>
          <a:schemeClr val="bg1"/>
        </a:solidFill>
        <a:ln w="12700" cap="flat" cmpd="sng" algn="ctr">
          <a:solidFill>
            <a:schemeClr val="accent2">
              <a:shade val="80000"/>
              <a:hueOff val="-33464"/>
              <a:satOff val="-2976"/>
              <a:lumOff val="18197"/>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5D8653-0758-40CC-BBDA-75DFFAFB10E3}">
      <dsp:nvSpPr>
        <dsp:cNvPr id="0" name=""/>
        <dsp:cNvSpPr/>
      </dsp:nvSpPr>
      <dsp:spPr>
        <a:xfrm>
          <a:off x="932786" y="3172137"/>
          <a:ext cx="8935833" cy="634650"/>
        </a:xfrm>
        <a:prstGeom prst="rect">
          <a:avLst/>
        </a:prstGeom>
        <a:solidFill>
          <a:srgbClr val="79C2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7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Franklin Gothic Book" panose="020B0503020102020204" pitchFamily="34" charset="0"/>
            </a:rPr>
            <a:t>Employer Partnerships </a:t>
          </a:r>
        </a:p>
      </dsp:txBody>
      <dsp:txXfrm>
        <a:off x="932786" y="3172137"/>
        <a:ext cx="8935833" cy="634650"/>
      </dsp:txXfrm>
    </dsp:sp>
    <dsp:sp modelId="{37C501A9-861E-41BD-AC04-7F5B79CD9E5B}">
      <dsp:nvSpPr>
        <dsp:cNvPr id="0" name=""/>
        <dsp:cNvSpPr/>
      </dsp:nvSpPr>
      <dsp:spPr>
        <a:xfrm>
          <a:off x="536129" y="3092805"/>
          <a:ext cx="793313" cy="793313"/>
        </a:xfrm>
        <a:prstGeom prst="ellipse">
          <a:avLst/>
        </a:prstGeom>
        <a:solidFill>
          <a:schemeClr val="bg1"/>
        </a:solidFill>
        <a:ln w="12700" cap="flat" cmpd="sng" algn="ctr">
          <a:solidFill>
            <a:schemeClr val="accent2">
              <a:shade val="80000"/>
              <a:hueOff val="-50197"/>
              <a:satOff val="-4463"/>
              <a:lumOff val="27296"/>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F6D3F0-544F-476E-A29F-7D359C0D5697}">
      <dsp:nvSpPr>
        <dsp:cNvPr id="0" name=""/>
        <dsp:cNvSpPr/>
      </dsp:nvSpPr>
      <dsp:spPr>
        <a:xfrm>
          <a:off x="478014" y="4123808"/>
          <a:ext cx="9390606" cy="634650"/>
        </a:xfrm>
        <a:prstGeom prst="rect">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7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Franklin Gothic Book" panose="020B0503020102020204" pitchFamily="34" charset="0"/>
            </a:rPr>
            <a:t>Access and Advisement</a:t>
          </a:r>
        </a:p>
      </dsp:txBody>
      <dsp:txXfrm>
        <a:off x="478014" y="4123808"/>
        <a:ext cx="9390606" cy="634650"/>
      </dsp:txXfrm>
    </dsp:sp>
    <dsp:sp modelId="{3AC055AA-E2F2-4B98-A7A9-77792B02699D}">
      <dsp:nvSpPr>
        <dsp:cNvPr id="0" name=""/>
        <dsp:cNvSpPr/>
      </dsp:nvSpPr>
      <dsp:spPr>
        <a:xfrm>
          <a:off x="81357" y="4044477"/>
          <a:ext cx="793313" cy="793313"/>
        </a:xfrm>
        <a:prstGeom prst="ellipse">
          <a:avLst/>
        </a:prstGeom>
        <a:solidFill>
          <a:schemeClr val="bg1"/>
        </a:solidFill>
        <a:ln w="12700" cap="flat" cmpd="sng" algn="ctr">
          <a:solidFill>
            <a:schemeClr val="accent2">
              <a:shade val="80000"/>
              <a:hueOff val="-66929"/>
              <a:satOff val="-5951"/>
              <a:lumOff val="3639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CBB89-834C-4AFE-B7A9-4F165CC5C2EF}">
      <dsp:nvSpPr>
        <dsp:cNvPr id="0" name=""/>
        <dsp:cNvSpPr/>
      </dsp:nvSpPr>
      <dsp:spPr>
        <a:xfrm>
          <a:off x="-5738821" y="-878400"/>
          <a:ext cx="6832382" cy="6832382"/>
        </a:xfrm>
        <a:prstGeom prst="blockArc">
          <a:avLst>
            <a:gd name="adj1" fmla="val 18900000"/>
            <a:gd name="adj2" fmla="val 2700000"/>
            <a:gd name="adj3" fmla="val 316"/>
          </a:avLst>
        </a:pr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365297-E3D1-4904-9389-4EE37B8C5996}">
      <dsp:nvSpPr>
        <dsp:cNvPr id="0" name=""/>
        <dsp:cNvSpPr/>
      </dsp:nvSpPr>
      <dsp:spPr>
        <a:xfrm>
          <a:off x="478014" y="317122"/>
          <a:ext cx="9390606" cy="634650"/>
        </a:xfrm>
        <a:prstGeom prst="rect">
          <a:avLst/>
        </a:prstGeom>
        <a:solidFill>
          <a:srgbClr val="3D45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7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Franklin Gothic Book" panose="020B0503020102020204" pitchFamily="34" charset="0"/>
            </a:rPr>
            <a:t>Labor Market Information</a:t>
          </a:r>
        </a:p>
      </dsp:txBody>
      <dsp:txXfrm>
        <a:off x="478014" y="317122"/>
        <a:ext cx="9390606" cy="634650"/>
      </dsp:txXfrm>
    </dsp:sp>
    <dsp:sp modelId="{446B36A4-5A0F-4B49-BE95-06D4290EC472}">
      <dsp:nvSpPr>
        <dsp:cNvPr id="0" name=""/>
        <dsp:cNvSpPr/>
      </dsp:nvSpPr>
      <dsp:spPr>
        <a:xfrm>
          <a:off x="81357" y="237791"/>
          <a:ext cx="793313" cy="793313"/>
        </a:xfrm>
        <a:prstGeom prst="ellipse">
          <a:avLst/>
        </a:prstGeom>
        <a:solidFill>
          <a:schemeClr val="bg1"/>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1F4DE1-976A-48CD-A7E2-F313F1F92948}">
      <dsp:nvSpPr>
        <dsp:cNvPr id="0" name=""/>
        <dsp:cNvSpPr/>
      </dsp:nvSpPr>
      <dsp:spPr>
        <a:xfrm>
          <a:off x="932786" y="1268793"/>
          <a:ext cx="8935833" cy="634650"/>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7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Franklin Gothic Book" panose="020B0503020102020204" pitchFamily="34" charset="0"/>
            </a:rPr>
            <a:t>Certified Pathway Coursework</a:t>
          </a:r>
        </a:p>
      </dsp:txBody>
      <dsp:txXfrm>
        <a:off x="932786" y="1268793"/>
        <a:ext cx="8935833" cy="634650"/>
      </dsp:txXfrm>
    </dsp:sp>
    <dsp:sp modelId="{BA57A658-9052-4CEE-BB4F-AF4DB710208B}">
      <dsp:nvSpPr>
        <dsp:cNvPr id="0" name=""/>
        <dsp:cNvSpPr/>
      </dsp:nvSpPr>
      <dsp:spPr>
        <a:xfrm>
          <a:off x="536129" y="1189462"/>
          <a:ext cx="793313" cy="793313"/>
        </a:xfrm>
        <a:prstGeom prst="ellipse">
          <a:avLst/>
        </a:prstGeom>
        <a:solidFill>
          <a:schemeClr val="bg1"/>
        </a:solidFill>
        <a:ln w="12700" cap="flat" cmpd="sng" algn="ctr">
          <a:solidFill>
            <a:schemeClr val="accent2">
              <a:shade val="80000"/>
              <a:hueOff val="-16732"/>
              <a:satOff val="-1488"/>
              <a:lumOff val="9099"/>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DC95F1-7A39-4F79-A2B2-6A0DFD4808B6}">
      <dsp:nvSpPr>
        <dsp:cNvPr id="0" name=""/>
        <dsp:cNvSpPr/>
      </dsp:nvSpPr>
      <dsp:spPr>
        <a:xfrm>
          <a:off x="1072365" y="2220465"/>
          <a:ext cx="8796255" cy="634650"/>
        </a:xfrm>
        <a:prstGeom prst="rect">
          <a:avLst/>
        </a:prstGeom>
        <a:solidFill>
          <a:schemeClr val="accent2">
            <a:shade val="80000"/>
            <a:hueOff val="-33464"/>
            <a:satOff val="-2976"/>
            <a:lumOff val="181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7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Franklin Gothic Book" panose="020B0503020102020204" pitchFamily="34" charset="0"/>
            </a:rPr>
            <a:t>Postsecondary Partnerships</a:t>
          </a:r>
        </a:p>
      </dsp:txBody>
      <dsp:txXfrm>
        <a:off x="1072365" y="2220465"/>
        <a:ext cx="8796255" cy="634650"/>
      </dsp:txXfrm>
    </dsp:sp>
    <dsp:sp modelId="{E7AB53D1-CBFE-48C8-95C8-9B93D9008F20}">
      <dsp:nvSpPr>
        <dsp:cNvPr id="0" name=""/>
        <dsp:cNvSpPr/>
      </dsp:nvSpPr>
      <dsp:spPr>
        <a:xfrm>
          <a:off x="675708" y="2141134"/>
          <a:ext cx="793313" cy="793313"/>
        </a:xfrm>
        <a:prstGeom prst="ellipse">
          <a:avLst/>
        </a:prstGeom>
        <a:solidFill>
          <a:schemeClr val="bg1"/>
        </a:solidFill>
        <a:ln w="12700" cap="flat" cmpd="sng" algn="ctr">
          <a:solidFill>
            <a:schemeClr val="accent2">
              <a:shade val="80000"/>
              <a:hueOff val="-33464"/>
              <a:satOff val="-2976"/>
              <a:lumOff val="18197"/>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5D8653-0758-40CC-BBDA-75DFFAFB10E3}">
      <dsp:nvSpPr>
        <dsp:cNvPr id="0" name=""/>
        <dsp:cNvSpPr/>
      </dsp:nvSpPr>
      <dsp:spPr>
        <a:xfrm>
          <a:off x="932786" y="3172137"/>
          <a:ext cx="8935833" cy="634650"/>
        </a:xfrm>
        <a:prstGeom prst="rect">
          <a:avLst/>
        </a:prstGeom>
        <a:solidFill>
          <a:srgbClr val="79C2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7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Franklin Gothic Book" panose="020B0503020102020204" pitchFamily="34" charset="0"/>
            </a:rPr>
            <a:t>Employer Partnerships </a:t>
          </a:r>
        </a:p>
      </dsp:txBody>
      <dsp:txXfrm>
        <a:off x="932786" y="3172137"/>
        <a:ext cx="8935833" cy="634650"/>
      </dsp:txXfrm>
    </dsp:sp>
    <dsp:sp modelId="{37C501A9-861E-41BD-AC04-7F5B79CD9E5B}">
      <dsp:nvSpPr>
        <dsp:cNvPr id="0" name=""/>
        <dsp:cNvSpPr/>
      </dsp:nvSpPr>
      <dsp:spPr>
        <a:xfrm>
          <a:off x="536129" y="3092805"/>
          <a:ext cx="793313" cy="793313"/>
        </a:xfrm>
        <a:prstGeom prst="ellipse">
          <a:avLst/>
        </a:prstGeom>
        <a:solidFill>
          <a:schemeClr val="bg1"/>
        </a:solidFill>
        <a:ln w="12700" cap="flat" cmpd="sng" algn="ctr">
          <a:solidFill>
            <a:schemeClr val="accent2">
              <a:shade val="80000"/>
              <a:hueOff val="-50197"/>
              <a:satOff val="-4463"/>
              <a:lumOff val="27296"/>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F6D3F0-544F-476E-A29F-7D359C0D5697}">
      <dsp:nvSpPr>
        <dsp:cNvPr id="0" name=""/>
        <dsp:cNvSpPr/>
      </dsp:nvSpPr>
      <dsp:spPr>
        <a:xfrm>
          <a:off x="478014" y="4123808"/>
          <a:ext cx="9390606" cy="634650"/>
        </a:xfrm>
        <a:prstGeom prst="rect">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7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Franklin Gothic Book" panose="020B0503020102020204" pitchFamily="34" charset="0"/>
            </a:rPr>
            <a:t>Access and Advisement</a:t>
          </a:r>
        </a:p>
      </dsp:txBody>
      <dsp:txXfrm>
        <a:off x="478014" y="4123808"/>
        <a:ext cx="9390606" cy="634650"/>
      </dsp:txXfrm>
    </dsp:sp>
    <dsp:sp modelId="{3AC055AA-E2F2-4B98-A7A9-77792B02699D}">
      <dsp:nvSpPr>
        <dsp:cNvPr id="0" name=""/>
        <dsp:cNvSpPr/>
      </dsp:nvSpPr>
      <dsp:spPr>
        <a:xfrm>
          <a:off x="81357" y="4044477"/>
          <a:ext cx="793313" cy="793313"/>
        </a:xfrm>
        <a:prstGeom prst="ellipse">
          <a:avLst/>
        </a:prstGeom>
        <a:solidFill>
          <a:schemeClr val="bg1"/>
        </a:solidFill>
        <a:ln w="12700" cap="flat" cmpd="sng" algn="ctr">
          <a:solidFill>
            <a:schemeClr val="accent2">
              <a:shade val="80000"/>
              <a:hueOff val="-66929"/>
              <a:satOff val="-5951"/>
              <a:lumOff val="3639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9610F-B722-420B-AE9C-242444C620E0}">
      <dsp:nvSpPr>
        <dsp:cNvPr id="0" name=""/>
        <dsp:cNvSpPr/>
      </dsp:nvSpPr>
      <dsp:spPr>
        <a:xfrm>
          <a:off x="-5323434" y="-815250"/>
          <a:ext cx="6338932" cy="6338932"/>
        </a:xfrm>
        <a:prstGeom prst="blockArc">
          <a:avLst>
            <a:gd name="adj1" fmla="val 18900000"/>
            <a:gd name="adj2" fmla="val 2700000"/>
            <a:gd name="adj3" fmla="val 341"/>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B1DCD4-49BB-4267-A421-E19729715A1C}">
      <dsp:nvSpPr>
        <dsp:cNvPr id="0" name=""/>
        <dsp:cNvSpPr/>
      </dsp:nvSpPr>
      <dsp:spPr>
        <a:xfrm>
          <a:off x="444087" y="294182"/>
          <a:ext cx="9778058" cy="58874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7314" tIns="71120" rIns="71120" bIns="71120" numCol="1" spcCol="1270" anchor="ctr" anchorCtr="0">
          <a:noAutofit/>
        </a:bodyPr>
        <a:lstStyle/>
        <a:p>
          <a:pPr marL="0" lvl="0" indent="0" algn="l" defTabSz="1244600">
            <a:lnSpc>
              <a:spcPct val="90000"/>
            </a:lnSpc>
            <a:spcBef>
              <a:spcPct val="0"/>
            </a:spcBef>
            <a:spcAft>
              <a:spcPct val="35000"/>
            </a:spcAft>
            <a:buNone/>
          </a:pPr>
          <a:endParaRPr lang="en-US" sz="2800" kern="1200"/>
        </a:p>
      </dsp:txBody>
      <dsp:txXfrm>
        <a:off x="444087" y="294182"/>
        <a:ext cx="9778058" cy="588742"/>
      </dsp:txXfrm>
    </dsp:sp>
    <dsp:sp modelId="{B78C09F8-22E4-499C-846E-66AE4117F84F}">
      <dsp:nvSpPr>
        <dsp:cNvPr id="0" name=""/>
        <dsp:cNvSpPr/>
      </dsp:nvSpPr>
      <dsp:spPr>
        <a:xfrm>
          <a:off x="76123" y="220590"/>
          <a:ext cx="735927" cy="73592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E1712A-A51F-4F49-879A-15CDD5EC629A}">
      <dsp:nvSpPr>
        <dsp:cNvPr id="0" name=""/>
        <dsp:cNvSpPr/>
      </dsp:nvSpPr>
      <dsp:spPr>
        <a:xfrm>
          <a:off x="865963" y="1177013"/>
          <a:ext cx="9356183" cy="5887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7314" tIns="71120" rIns="71120" bIns="71120" numCol="1" spcCol="1270" anchor="ctr" anchorCtr="0">
          <a:noAutofit/>
        </a:bodyPr>
        <a:lstStyle/>
        <a:p>
          <a:pPr marL="0" lvl="0" indent="0" algn="l" defTabSz="1244600">
            <a:lnSpc>
              <a:spcPct val="90000"/>
            </a:lnSpc>
            <a:spcBef>
              <a:spcPct val="0"/>
            </a:spcBef>
            <a:spcAft>
              <a:spcPct val="35000"/>
            </a:spcAft>
            <a:buNone/>
          </a:pPr>
          <a:endParaRPr lang="en-US" sz="2800" kern="1200"/>
        </a:p>
      </dsp:txBody>
      <dsp:txXfrm>
        <a:off x="865963" y="1177013"/>
        <a:ext cx="9356183" cy="588742"/>
      </dsp:txXfrm>
    </dsp:sp>
    <dsp:sp modelId="{1927BAB1-7B3A-4061-BC5B-95290E9A1356}">
      <dsp:nvSpPr>
        <dsp:cNvPr id="0" name=""/>
        <dsp:cNvSpPr/>
      </dsp:nvSpPr>
      <dsp:spPr>
        <a:xfrm>
          <a:off x="497999" y="1103421"/>
          <a:ext cx="735927" cy="73592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0FD0F8-D41F-492E-BC31-6D15C3EB96BA}">
      <dsp:nvSpPr>
        <dsp:cNvPr id="0" name=""/>
        <dsp:cNvSpPr/>
      </dsp:nvSpPr>
      <dsp:spPr>
        <a:xfrm>
          <a:off x="995445" y="2059844"/>
          <a:ext cx="9226701" cy="58874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7314" tIns="71120" rIns="71120" bIns="71120" numCol="1" spcCol="1270" anchor="ctr" anchorCtr="0">
          <a:noAutofit/>
        </a:bodyPr>
        <a:lstStyle/>
        <a:p>
          <a:pPr marL="0" lvl="0" indent="0" algn="l" defTabSz="1244600">
            <a:lnSpc>
              <a:spcPct val="90000"/>
            </a:lnSpc>
            <a:spcBef>
              <a:spcPct val="0"/>
            </a:spcBef>
            <a:spcAft>
              <a:spcPct val="35000"/>
            </a:spcAft>
            <a:buNone/>
          </a:pPr>
          <a:endParaRPr lang="en-US" sz="2800" kern="1200"/>
        </a:p>
      </dsp:txBody>
      <dsp:txXfrm>
        <a:off x="995445" y="2059844"/>
        <a:ext cx="9226701" cy="588742"/>
      </dsp:txXfrm>
    </dsp:sp>
    <dsp:sp modelId="{A0DB2DC8-5602-4EAE-B9F0-A26C4F8AF321}">
      <dsp:nvSpPr>
        <dsp:cNvPr id="0" name=""/>
        <dsp:cNvSpPr/>
      </dsp:nvSpPr>
      <dsp:spPr>
        <a:xfrm>
          <a:off x="627481" y="1986252"/>
          <a:ext cx="735927" cy="73592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DE84C4-647F-4290-B091-DD5D7D3CDADF}">
      <dsp:nvSpPr>
        <dsp:cNvPr id="0" name=""/>
        <dsp:cNvSpPr/>
      </dsp:nvSpPr>
      <dsp:spPr>
        <a:xfrm>
          <a:off x="865963" y="2942675"/>
          <a:ext cx="9356183" cy="58874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7314"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a:t>[Text]</a:t>
          </a:r>
        </a:p>
      </dsp:txBody>
      <dsp:txXfrm>
        <a:off x="865963" y="2942675"/>
        <a:ext cx="9356183" cy="588742"/>
      </dsp:txXfrm>
    </dsp:sp>
    <dsp:sp modelId="{1BE89262-74A0-46B6-B473-8A16B2760B6F}">
      <dsp:nvSpPr>
        <dsp:cNvPr id="0" name=""/>
        <dsp:cNvSpPr/>
      </dsp:nvSpPr>
      <dsp:spPr>
        <a:xfrm>
          <a:off x="497999" y="2869083"/>
          <a:ext cx="735927" cy="73592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D981A9-E4DC-445A-83AE-87ED0A90628C}">
      <dsp:nvSpPr>
        <dsp:cNvPr id="0" name=""/>
        <dsp:cNvSpPr/>
      </dsp:nvSpPr>
      <dsp:spPr>
        <a:xfrm>
          <a:off x="444087" y="3825506"/>
          <a:ext cx="9778058" cy="58874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7314"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a:t>[Text]</a:t>
          </a:r>
        </a:p>
      </dsp:txBody>
      <dsp:txXfrm>
        <a:off x="444087" y="3825506"/>
        <a:ext cx="9778058" cy="588742"/>
      </dsp:txXfrm>
    </dsp:sp>
    <dsp:sp modelId="{737981BA-71D4-457E-AA2D-0E2C64451134}">
      <dsp:nvSpPr>
        <dsp:cNvPr id="0" name=""/>
        <dsp:cNvSpPr/>
      </dsp:nvSpPr>
      <dsp:spPr>
        <a:xfrm>
          <a:off x="76123" y="3751914"/>
          <a:ext cx="735927" cy="735927"/>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CBB89-834C-4AFE-B7A9-4F165CC5C2EF}">
      <dsp:nvSpPr>
        <dsp:cNvPr id="0" name=""/>
        <dsp:cNvSpPr/>
      </dsp:nvSpPr>
      <dsp:spPr>
        <a:xfrm>
          <a:off x="-5738821" y="-878400"/>
          <a:ext cx="6832382" cy="6832382"/>
        </a:xfrm>
        <a:prstGeom prst="blockArc">
          <a:avLst>
            <a:gd name="adj1" fmla="val 18900000"/>
            <a:gd name="adj2" fmla="val 2700000"/>
            <a:gd name="adj3" fmla="val 316"/>
          </a:avLst>
        </a:pr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365297-E3D1-4904-9389-4EE37B8C5996}">
      <dsp:nvSpPr>
        <dsp:cNvPr id="0" name=""/>
        <dsp:cNvSpPr/>
      </dsp:nvSpPr>
      <dsp:spPr>
        <a:xfrm>
          <a:off x="478014" y="317122"/>
          <a:ext cx="9390606" cy="634650"/>
        </a:xfrm>
        <a:prstGeom prst="rect">
          <a:avLst/>
        </a:prstGeom>
        <a:solidFill>
          <a:srgbClr val="3D45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7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Franklin Gothic Book" panose="020B0503020102020204" pitchFamily="34" charset="0"/>
            </a:rPr>
            <a:t>Labor Market Information</a:t>
          </a:r>
        </a:p>
      </dsp:txBody>
      <dsp:txXfrm>
        <a:off x="478014" y="317122"/>
        <a:ext cx="9390606" cy="634650"/>
      </dsp:txXfrm>
    </dsp:sp>
    <dsp:sp modelId="{446B36A4-5A0F-4B49-BE95-06D4290EC472}">
      <dsp:nvSpPr>
        <dsp:cNvPr id="0" name=""/>
        <dsp:cNvSpPr/>
      </dsp:nvSpPr>
      <dsp:spPr>
        <a:xfrm>
          <a:off x="81357" y="237791"/>
          <a:ext cx="793313" cy="793313"/>
        </a:xfrm>
        <a:prstGeom prst="ellipse">
          <a:avLst/>
        </a:prstGeom>
        <a:solidFill>
          <a:schemeClr val="bg1"/>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1F4DE1-976A-48CD-A7E2-F313F1F92948}">
      <dsp:nvSpPr>
        <dsp:cNvPr id="0" name=""/>
        <dsp:cNvSpPr/>
      </dsp:nvSpPr>
      <dsp:spPr>
        <a:xfrm>
          <a:off x="932786" y="1268793"/>
          <a:ext cx="8935833" cy="634650"/>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7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Franklin Gothic Book" panose="020B0503020102020204" pitchFamily="34" charset="0"/>
            </a:rPr>
            <a:t>Certified Pathway Coursework</a:t>
          </a:r>
        </a:p>
      </dsp:txBody>
      <dsp:txXfrm>
        <a:off x="932786" y="1268793"/>
        <a:ext cx="8935833" cy="634650"/>
      </dsp:txXfrm>
    </dsp:sp>
    <dsp:sp modelId="{BA57A658-9052-4CEE-BB4F-AF4DB710208B}">
      <dsp:nvSpPr>
        <dsp:cNvPr id="0" name=""/>
        <dsp:cNvSpPr/>
      </dsp:nvSpPr>
      <dsp:spPr>
        <a:xfrm>
          <a:off x="536129" y="1189462"/>
          <a:ext cx="793313" cy="793313"/>
        </a:xfrm>
        <a:prstGeom prst="ellipse">
          <a:avLst/>
        </a:prstGeom>
        <a:solidFill>
          <a:schemeClr val="bg1"/>
        </a:solidFill>
        <a:ln w="12700" cap="flat" cmpd="sng" algn="ctr">
          <a:solidFill>
            <a:schemeClr val="accent2">
              <a:shade val="80000"/>
              <a:hueOff val="-16732"/>
              <a:satOff val="-1488"/>
              <a:lumOff val="9099"/>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DC95F1-7A39-4F79-A2B2-6A0DFD4808B6}">
      <dsp:nvSpPr>
        <dsp:cNvPr id="0" name=""/>
        <dsp:cNvSpPr/>
      </dsp:nvSpPr>
      <dsp:spPr>
        <a:xfrm>
          <a:off x="1072365" y="2220465"/>
          <a:ext cx="8796255" cy="634650"/>
        </a:xfrm>
        <a:prstGeom prst="rect">
          <a:avLst/>
        </a:prstGeom>
        <a:solidFill>
          <a:schemeClr val="accent2">
            <a:shade val="80000"/>
            <a:hueOff val="-33464"/>
            <a:satOff val="-2976"/>
            <a:lumOff val="181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7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Franklin Gothic Book" panose="020B0503020102020204" pitchFamily="34" charset="0"/>
            </a:rPr>
            <a:t>Postsecondary Partnerships</a:t>
          </a:r>
        </a:p>
      </dsp:txBody>
      <dsp:txXfrm>
        <a:off x="1072365" y="2220465"/>
        <a:ext cx="8796255" cy="634650"/>
      </dsp:txXfrm>
    </dsp:sp>
    <dsp:sp modelId="{E7AB53D1-CBFE-48C8-95C8-9B93D9008F20}">
      <dsp:nvSpPr>
        <dsp:cNvPr id="0" name=""/>
        <dsp:cNvSpPr/>
      </dsp:nvSpPr>
      <dsp:spPr>
        <a:xfrm>
          <a:off x="675708" y="2141134"/>
          <a:ext cx="793313" cy="793313"/>
        </a:xfrm>
        <a:prstGeom prst="ellipse">
          <a:avLst/>
        </a:prstGeom>
        <a:solidFill>
          <a:schemeClr val="bg1"/>
        </a:solidFill>
        <a:ln w="12700" cap="flat" cmpd="sng" algn="ctr">
          <a:solidFill>
            <a:schemeClr val="accent2">
              <a:shade val="80000"/>
              <a:hueOff val="-33464"/>
              <a:satOff val="-2976"/>
              <a:lumOff val="18197"/>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5D8653-0758-40CC-BBDA-75DFFAFB10E3}">
      <dsp:nvSpPr>
        <dsp:cNvPr id="0" name=""/>
        <dsp:cNvSpPr/>
      </dsp:nvSpPr>
      <dsp:spPr>
        <a:xfrm>
          <a:off x="932786" y="3172137"/>
          <a:ext cx="8935833" cy="634650"/>
        </a:xfrm>
        <a:prstGeom prst="rect">
          <a:avLst/>
        </a:prstGeom>
        <a:solidFill>
          <a:srgbClr val="79C2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7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Franklin Gothic Book" panose="020B0503020102020204" pitchFamily="34" charset="0"/>
            </a:rPr>
            <a:t>Employer Partnerships </a:t>
          </a:r>
        </a:p>
      </dsp:txBody>
      <dsp:txXfrm>
        <a:off x="932786" y="3172137"/>
        <a:ext cx="8935833" cy="634650"/>
      </dsp:txXfrm>
    </dsp:sp>
    <dsp:sp modelId="{37C501A9-861E-41BD-AC04-7F5B79CD9E5B}">
      <dsp:nvSpPr>
        <dsp:cNvPr id="0" name=""/>
        <dsp:cNvSpPr/>
      </dsp:nvSpPr>
      <dsp:spPr>
        <a:xfrm>
          <a:off x="536129" y="3092805"/>
          <a:ext cx="793313" cy="793313"/>
        </a:xfrm>
        <a:prstGeom prst="ellipse">
          <a:avLst/>
        </a:prstGeom>
        <a:solidFill>
          <a:schemeClr val="bg1"/>
        </a:solidFill>
        <a:ln w="12700" cap="flat" cmpd="sng" algn="ctr">
          <a:solidFill>
            <a:schemeClr val="accent2">
              <a:shade val="80000"/>
              <a:hueOff val="-50197"/>
              <a:satOff val="-4463"/>
              <a:lumOff val="27296"/>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F6D3F0-544F-476E-A29F-7D359C0D5697}">
      <dsp:nvSpPr>
        <dsp:cNvPr id="0" name=""/>
        <dsp:cNvSpPr/>
      </dsp:nvSpPr>
      <dsp:spPr>
        <a:xfrm>
          <a:off x="478014" y="4123808"/>
          <a:ext cx="9390606" cy="634650"/>
        </a:xfrm>
        <a:prstGeom prst="rect">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7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Franklin Gothic Book" panose="020B0503020102020204" pitchFamily="34" charset="0"/>
            </a:rPr>
            <a:t>Access and Advisement</a:t>
          </a:r>
        </a:p>
      </dsp:txBody>
      <dsp:txXfrm>
        <a:off x="478014" y="4123808"/>
        <a:ext cx="9390606" cy="634650"/>
      </dsp:txXfrm>
    </dsp:sp>
    <dsp:sp modelId="{3AC055AA-E2F2-4B98-A7A9-77792B02699D}">
      <dsp:nvSpPr>
        <dsp:cNvPr id="0" name=""/>
        <dsp:cNvSpPr/>
      </dsp:nvSpPr>
      <dsp:spPr>
        <a:xfrm>
          <a:off x="81357" y="4044477"/>
          <a:ext cx="793313" cy="793313"/>
        </a:xfrm>
        <a:prstGeom prst="ellipse">
          <a:avLst/>
        </a:prstGeom>
        <a:solidFill>
          <a:schemeClr val="bg1"/>
        </a:solidFill>
        <a:ln w="12700" cap="flat" cmpd="sng" algn="ctr">
          <a:solidFill>
            <a:schemeClr val="accent2">
              <a:shade val="80000"/>
              <a:hueOff val="-66929"/>
              <a:satOff val="-5951"/>
              <a:lumOff val="3639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CBB89-834C-4AFE-B7A9-4F165CC5C2EF}">
      <dsp:nvSpPr>
        <dsp:cNvPr id="0" name=""/>
        <dsp:cNvSpPr/>
      </dsp:nvSpPr>
      <dsp:spPr>
        <a:xfrm>
          <a:off x="-5738821" y="-878400"/>
          <a:ext cx="6832382" cy="6832382"/>
        </a:xfrm>
        <a:prstGeom prst="blockArc">
          <a:avLst>
            <a:gd name="adj1" fmla="val 18900000"/>
            <a:gd name="adj2" fmla="val 2700000"/>
            <a:gd name="adj3" fmla="val 316"/>
          </a:avLst>
        </a:pr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365297-E3D1-4904-9389-4EE37B8C5996}">
      <dsp:nvSpPr>
        <dsp:cNvPr id="0" name=""/>
        <dsp:cNvSpPr/>
      </dsp:nvSpPr>
      <dsp:spPr>
        <a:xfrm>
          <a:off x="478014" y="317122"/>
          <a:ext cx="9390606" cy="634650"/>
        </a:xfrm>
        <a:prstGeom prst="rect">
          <a:avLst/>
        </a:prstGeom>
        <a:solidFill>
          <a:srgbClr val="3D45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7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Franklin Gothic Book" panose="020B0503020102020204" pitchFamily="34" charset="0"/>
            </a:rPr>
            <a:t>Labor Market Information</a:t>
          </a:r>
        </a:p>
      </dsp:txBody>
      <dsp:txXfrm>
        <a:off x="478014" y="317122"/>
        <a:ext cx="9390606" cy="634650"/>
      </dsp:txXfrm>
    </dsp:sp>
    <dsp:sp modelId="{446B36A4-5A0F-4B49-BE95-06D4290EC472}">
      <dsp:nvSpPr>
        <dsp:cNvPr id="0" name=""/>
        <dsp:cNvSpPr/>
      </dsp:nvSpPr>
      <dsp:spPr>
        <a:xfrm>
          <a:off x="81357" y="237791"/>
          <a:ext cx="793313" cy="793313"/>
        </a:xfrm>
        <a:prstGeom prst="ellipse">
          <a:avLst/>
        </a:prstGeom>
        <a:solidFill>
          <a:schemeClr val="bg1"/>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1F4DE1-976A-48CD-A7E2-F313F1F92948}">
      <dsp:nvSpPr>
        <dsp:cNvPr id="0" name=""/>
        <dsp:cNvSpPr/>
      </dsp:nvSpPr>
      <dsp:spPr>
        <a:xfrm>
          <a:off x="932786" y="1268793"/>
          <a:ext cx="8935833" cy="634650"/>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7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Franklin Gothic Book" panose="020B0503020102020204" pitchFamily="34" charset="0"/>
            </a:rPr>
            <a:t>Certified Pathway Coursework</a:t>
          </a:r>
        </a:p>
      </dsp:txBody>
      <dsp:txXfrm>
        <a:off x="932786" y="1268793"/>
        <a:ext cx="8935833" cy="634650"/>
      </dsp:txXfrm>
    </dsp:sp>
    <dsp:sp modelId="{BA57A658-9052-4CEE-BB4F-AF4DB710208B}">
      <dsp:nvSpPr>
        <dsp:cNvPr id="0" name=""/>
        <dsp:cNvSpPr/>
      </dsp:nvSpPr>
      <dsp:spPr>
        <a:xfrm>
          <a:off x="536129" y="1189462"/>
          <a:ext cx="793313" cy="793313"/>
        </a:xfrm>
        <a:prstGeom prst="ellipse">
          <a:avLst/>
        </a:prstGeom>
        <a:solidFill>
          <a:schemeClr val="bg1"/>
        </a:solidFill>
        <a:ln w="12700" cap="flat" cmpd="sng" algn="ctr">
          <a:solidFill>
            <a:schemeClr val="accent2">
              <a:shade val="80000"/>
              <a:hueOff val="-16732"/>
              <a:satOff val="-1488"/>
              <a:lumOff val="9099"/>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DC95F1-7A39-4F79-A2B2-6A0DFD4808B6}">
      <dsp:nvSpPr>
        <dsp:cNvPr id="0" name=""/>
        <dsp:cNvSpPr/>
      </dsp:nvSpPr>
      <dsp:spPr>
        <a:xfrm>
          <a:off x="1072365" y="2220465"/>
          <a:ext cx="8796255" cy="634650"/>
        </a:xfrm>
        <a:prstGeom prst="rect">
          <a:avLst/>
        </a:prstGeom>
        <a:solidFill>
          <a:schemeClr val="accent2">
            <a:shade val="80000"/>
            <a:hueOff val="-33464"/>
            <a:satOff val="-2976"/>
            <a:lumOff val="181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7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Franklin Gothic Book" panose="020B0503020102020204" pitchFamily="34" charset="0"/>
            </a:rPr>
            <a:t>Postsecondary Partnerships</a:t>
          </a:r>
        </a:p>
      </dsp:txBody>
      <dsp:txXfrm>
        <a:off x="1072365" y="2220465"/>
        <a:ext cx="8796255" cy="634650"/>
      </dsp:txXfrm>
    </dsp:sp>
    <dsp:sp modelId="{E7AB53D1-CBFE-48C8-95C8-9B93D9008F20}">
      <dsp:nvSpPr>
        <dsp:cNvPr id="0" name=""/>
        <dsp:cNvSpPr/>
      </dsp:nvSpPr>
      <dsp:spPr>
        <a:xfrm>
          <a:off x="675708" y="2141134"/>
          <a:ext cx="793313" cy="793313"/>
        </a:xfrm>
        <a:prstGeom prst="ellipse">
          <a:avLst/>
        </a:prstGeom>
        <a:solidFill>
          <a:schemeClr val="bg1"/>
        </a:solidFill>
        <a:ln w="12700" cap="flat" cmpd="sng" algn="ctr">
          <a:solidFill>
            <a:schemeClr val="accent2">
              <a:shade val="80000"/>
              <a:hueOff val="-33464"/>
              <a:satOff val="-2976"/>
              <a:lumOff val="18197"/>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5D8653-0758-40CC-BBDA-75DFFAFB10E3}">
      <dsp:nvSpPr>
        <dsp:cNvPr id="0" name=""/>
        <dsp:cNvSpPr/>
      </dsp:nvSpPr>
      <dsp:spPr>
        <a:xfrm>
          <a:off x="932786" y="3172137"/>
          <a:ext cx="8935833" cy="634650"/>
        </a:xfrm>
        <a:prstGeom prst="rect">
          <a:avLst/>
        </a:prstGeom>
        <a:solidFill>
          <a:srgbClr val="79C2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7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Franklin Gothic Book" panose="020B0503020102020204" pitchFamily="34" charset="0"/>
            </a:rPr>
            <a:t>Employer Partnerships </a:t>
          </a:r>
        </a:p>
      </dsp:txBody>
      <dsp:txXfrm>
        <a:off x="932786" y="3172137"/>
        <a:ext cx="8935833" cy="634650"/>
      </dsp:txXfrm>
    </dsp:sp>
    <dsp:sp modelId="{37C501A9-861E-41BD-AC04-7F5B79CD9E5B}">
      <dsp:nvSpPr>
        <dsp:cNvPr id="0" name=""/>
        <dsp:cNvSpPr/>
      </dsp:nvSpPr>
      <dsp:spPr>
        <a:xfrm>
          <a:off x="536129" y="3092805"/>
          <a:ext cx="793313" cy="793313"/>
        </a:xfrm>
        <a:prstGeom prst="ellipse">
          <a:avLst/>
        </a:prstGeom>
        <a:solidFill>
          <a:schemeClr val="bg1"/>
        </a:solidFill>
        <a:ln w="12700" cap="flat" cmpd="sng" algn="ctr">
          <a:solidFill>
            <a:schemeClr val="accent2">
              <a:shade val="80000"/>
              <a:hueOff val="-50197"/>
              <a:satOff val="-4463"/>
              <a:lumOff val="27296"/>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F6D3F0-544F-476E-A29F-7D359C0D5697}">
      <dsp:nvSpPr>
        <dsp:cNvPr id="0" name=""/>
        <dsp:cNvSpPr/>
      </dsp:nvSpPr>
      <dsp:spPr>
        <a:xfrm>
          <a:off x="478014" y="4123808"/>
          <a:ext cx="9390606" cy="634650"/>
        </a:xfrm>
        <a:prstGeom prst="rect">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7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Franklin Gothic Book" panose="020B0503020102020204" pitchFamily="34" charset="0"/>
            </a:rPr>
            <a:t>Access and Advisement</a:t>
          </a:r>
        </a:p>
      </dsp:txBody>
      <dsp:txXfrm>
        <a:off x="478014" y="4123808"/>
        <a:ext cx="9390606" cy="634650"/>
      </dsp:txXfrm>
    </dsp:sp>
    <dsp:sp modelId="{3AC055AA-E2F2-4B98-A7A9-77792B02699D}">
      <dsp:nvSpPr>
        <dsp:cNvPr id="0" name=""/>
        <dsp:cNvSpPr/>
      </dsp:nvSpPr>
      <dsp:spPr>
        <a:xfrm>
          <a:off x="81357" y="4044477"/>
          <a:ext cx="793313" cy="793313"/>
        </a:xfrm>
        <a:prstGeom prst="ellipse">
          <a:avLst/>
        </a:prstGeom>
        <a:solidFill>
          <a:schemeClr val="bg1"/>
        </a:solidFill>
        <a:ln w="12700" cap="flat" cmpd="sng" algn="ctr">
          <a:solidFill>
            <a:schemeClr val="accent2">
              <a:shade val="80000"/>
              <a:hueOff val="-66929"/>
              <a:satOff val="-5951"/>
              <a:lumOff val="3639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2815A-2B50-4C23-AEA5-9CA5789649DF}">
      <dsp:nvSpPr>
        <dsp:cNvPr id="0" name=""/>
        <dsp:cNvSpPr/>
      </dsp:nvSpPr>
      <dsp:spPr>
        <a:xfrm>
          <a:off x="5590521" y="0"/>
          <a:ext cx="2289782" cy="4771546"/>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latin typeface="Arial" panose="020B0604020202020204" pitchFamily="34" charset="0"/>
              <a:cs typeface="Arial" panose="020B0604020202020204" pitchFamily="34" charset="0"/>
            </a:rPr>
            <a:t>Staff Level</a:t>
          </a:r>
        </a:p>
      </dsp:txBody>
      <dsp:txXfrm>
        <a:off x="5590521" y="0"/>
        <a:ext cx="2289782" cy="1431463"/>
      </dsp:txXfrm>
    </dsp:sp>
    <dsp:sp modelId="{899D9389-F947-4BE8-AD89-43511615E057}">
      <dsp:nvSpPr>
        <dsp:cNvPr id="0" name=""/>
        <dsp:cNvSpPr/>
      </dsp:nvSpPr>
      <dsp:spPr>
        <a:xfrm>
          <a:off x="2919108" y="0"/>
          <a:ext cx="2289782" cy="4771546"/>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latin typeface="Arial" panose="020B0604020202020204" pitchFamily="34" charset="0"/>
              <a:cs typeface="Arial" panose="020B0604020202020204" pitchFamily="34" charset="0"/>
            </a:rPr>
            <a:t>State Agencies</a:t>
          </a:r>
        </a:p>
      </dsp:txBody>
      <dsp:txXfrm>
        <a:off x="2919108" y="0"/>
        <a:ext cx="2289782" cy="1431463"/>
      </dsp:txXfrm>
    </dsp:sp>
    <dsp:sp modelId="{B851C53B-B408-4193-850F-526BC440F383}">
      <dsp:nvSpPr>
        <dsp:cNvPr id="0" name=""/>
        <dsp:cNvSpPr/>
      </dsp:nvSpPr>
      <dsp:spPr>
        <a:xfrm>
          <a:off x="247695" y="0"/>
          <a:ext cx="2289782" cy="4771546"/>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latin typeface="Arial" panose="020B0604020202020204" pitchFamily="34" charset="0"/>
              <a:cs typeface="Arial" panose="020B0604020202020204" pitchFamily="34" charset="0"/>
            </a:rPr>
            <a:t>State Government</a:t>
          </a:r>
        </a:p>
      </dsp:txBody>
      <dsp:txXfrm>
        <a:off x="247695" y="0"/>
        <a:ext cx="2289782" cy="1431463"/>
      </dsp:txXfrm>
    </dsp:sp>
    <dsp:sp modelId="{F587EF92-CAE1-49F8-A656-1DA9B8D2BB2C}">
      <dsp:nvSpPr>
        <dsp:cNvPr id="0" name=""/>
        <dsp:cNvSpPr/>
      </dsp:nvSpPr>
      <dsp:spPr>
        <a:xfrm>
          <a:off x="409620" y="1988752"/>
          <a:ext cx="1908152" cy="131271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Executive Branch (Governor)</a:t>
          </a:r>
        </a:p>
      </dsp:txBody>
      <dsp:txXfrm>
        <a:off x="448068" y="2027200"/>
        <a:ext cx="1831256" cy="1235817"/>
      </dsp:txXfrm>
    </dsp:sp>
    <dsp:sp modelId="{C7C11F3E-C6EC-4125-ABC2-B6D1C6BF7CB7}">
      <dsp:nvSpPr>
        <dsp:cNvPr id="0" name=""/>
        <dsp:cNvSpPr/>
      </dsp:nvSpPr>
      <dsp:spPr>
        <a:xfrm rot="2220735">
          <a:off x="2217648" y="2926249"/>
          <a:ext cx="993831" cy="35991"/>
        </a:xfrm>
        <a:custGeom>
          <a:avLst/>
          <a:gdLst/>
          <a:ahLst/>
          <a:cxnLst/>
          <a:rect l="0" t="0" r="0" b="0"/>
          <a:pathLst>
            <a:path>
              <a:moveTo>
                <a:pt x="0" y="17995"/>
              </a:moveTo>
              <a:lnTo>
                <a:pt x="993831" y="17995"/>
              </a:lnTo>
            </a:path>
          </a:pathLst>
        </a:custGeom>
        <a:noFill/>
        <a:ln w="28575" cap="flat" cmpd="sng" algn="ctr">
          <a:solidFill>
            <a:schemeClr val="tx1">
              <a:lumMod val="6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89718" y="2919399"/>
        <a:ext cx="49691" cy="49691"/>
      </dsp:txXfrm>
    </dsp:sp>
    <dsp:sp modelId="{AACA9075-1D7E-4AAB-9CB8-920F282AB4CC}">
      <dsp:nvSpPr>
        <dsp:cNvPr id="0" name=""/>
        <dsp:cNvSpPr/>
      </dsp:nvSpPr>
      <dsp:spPr>
        <a:xfrm>
          <a:off x="3111354" y="2766343"/>
          <a:ext cx="1908152" cy="95407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TBR</a:t>
          </a:r>
          <a:endParaRPr lang="en-US" sz="1600" kern="1200">
            <a:latin typeface="Arial" panose="020B0604020202020204" pitchFamily="34" charset="0"/>
            <a:cs typeface="Arial" panose="020B0604020202020204" pitchFamily="34" charset="0"/>
          </a:endParaRPr>
        </a:p>
      </dsp:txBody>
      <dsp:txXfrm>
        <a:off x="3139298" y="2794287"/>
        <a:ext cx="1852264" cy="898188"/>
      </dsp:txXfrm>
    </dsp:sp>
    <dsp:sp modelId="{3C785602-1809-43A8-9DA1-4B90C37D32B5}">
      <dsp:nvSpPr>
        <dsp:cNvPr id="0" name=""/>
        <dsp:cNvSpPr/>
      </dsp:nvSpPr>
      <dsp:spPr>
        <a:xfrm rot="3231045">
          <a:off x="4769323" y="3717984"/>
          <a:ext cx="1220085" cy="35991"/>
        </a:xfrm>
        <a:custGeom>
          <a:avLst/>
          <a:gdLst/>
          <a:ahLst/>
          <a:cxnLst/>
          <a:rect l="0" t="0" r="0" b="0"/>
          <a:pathLst>
            <a:path>
              <a:moveTo>
                <a:pt x="0" y="17995"/>
              </a:moveTo>
              <a:lnTo>
                <a:pt x="1220085" y="17995"/>
              </a:lnTo>
            </a:path>
          </a:pathLst>
        </a:custGeom>
        <a:noFill/>
        <a:ln w="28575" cap="flat" cmpd="sng" algn="ctr">
          <a:solidFill>
            <a:schemeClr val="tx1">
              <a:lumMod val="6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48863" y="3705478"/>
        <a:ext cx="61004" cy="61004"/>
      </dsp:txXfrm>
    </dsp:sp>
    <dsp:sp modelId="{5D531557-BF27-42FA-B61E-C23C5D21F649}">
      <dsp:nvSpPr>
        <dsp:cNvPr id="0" name=""/>
        <dsp:cNvSpPr/>
      </dsp:nvSpPr>
      <dsp:spPr>
        <a:xfrm>
          <a:off x="5739224" y="3751541"/>
          <a:ext cx="1908152" cy="95407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2">
                  <a:lumMod val="20000"/>
                  <a:lumOff val="80000"/>
                </a:schemeClr>
              </a:solidFill>
              <a:latin typeface="Arial" panose="020B0604020202020204" pitchFamily="34" charset="0"/>
              <a:cs typeface="Arial" panose="020B0604020202020204" pitchFamily="34" charset="0"/>
            </a:rPr>
            <a:t>Office of Academic Affairs</a:t>
          </a:r>
        </a:p>
      </dsp:txBody>
      <dsp:txXfrm>
        <a:off x="5767168" y="3779485"/>
        <a:ext cx="1852264" cy="898188"/>
      </dsp:txXfrm>
    </dsp:sp>
    <dsp:sp modelId="{72A8CCEB-6765-4FA5-9A5F-C79A6C7F0DEB}">
      <dsp:nvSpPr>
        <dsp:cNvPr id="0" name=""/>
        <dsp:cNvSpPr/>
      </dsp:nvSpPr>
      <dsp:spPr>
        <a:xfrm rot="20262490">
          <a:off x="4990440" y="3077856"/>
          <a:ext cx="777850" cy="35991"/>
        </a:xfrm>
        <a:custGeom>
          <a:avLst/>
          <a:gdLst/>
          <a:ahLst/>
          <a:cxnLst/>
          <a:rect l="0" t="0" r="0" b="0"/>
          <a:pathLst>
            <a:path>
              <a:moveTo>
                <a:pt x="0" y="17995"/>
              </a:moveTo>
              <a:lnTo>
                <a:pt x="777850" y="17995"/>
              </a:lnTo>
            </a:path>
          </a:pathLst>
        </a:custGeom>
        <a:noFill/>
        <a:ln w="28575" cap="flat" cmpd="sng" algn="ctr">
          <a:solidFill>
            <a:schemeClr val="tx1">
              <a:lumMod val="6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59919" y="3076406"/>
        <a:ext cx="38892" cy="38892"/>
      </dsp:txXfrm>
    </dsp:sp>
    <dsp:sp modelId="{3DB54F97-9D41-45B9-A63D-429271CF1C94}">
      <dsp:nvSpPr>
        <dsp:cNvPr id="0" name=""/>
        <dsp:cNvSpPr/>
      </dsp:nvSpPr>
      <dsp:spPr>
        <a:xfrm>
          <a:off x="5739224" y="2471285"/>
          <a:ext cx="1908152" cy="95407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a:solidFill>
                <a:schemeClr val="bg2">
                  <a:lumMod val="20000"/>
                  <a:lumOff val="80000"/>
                </a:schemeClr>
              </a:solidFill>
              <a:latin typeface="Arial" panose="020B0604020202020204" pitchFamily="34" charset="0"/>
              <a:cs typeface="Arial" panose="020B0604020202020204" pitchFamily="34" charset="0"/>
            </a:rPr>
            <a:t>Tennessee Pathways Regional Coordinators </a:t>
          </a:r>
          <a:endParaRPr lang="en-US" sz="1600" b="0" kern="1200">
            <a:solidFill>
              <a:schemeClr val="bg2">
                <a:lumMod val="20000"/>
                <a:lumOff val="80000"/>
              </a:schemeClr>
            </a:solidFill>
          </a:endParaRPr>
        </a:p>
      </dsp:txBody>
      <dsp:txXfrm>
        <a:off x="5767168" y="2499229"/>
        <a:ext cx="1852264" cy="898188"/>
      </dsp:txXfrm>
    </dsp:sp>
    <dsp:sp modelId="{8232AC8E-A887-4B2A-8DE8-66F3D6D9AE4B}">
      <dsp:nvSpPr>
        <dsp:cNvPr id="0" name=""/>
        <dsp:cNvSpPr/>
      </dsp:nvSpPr>
      <dsp:spPr>
        <a:xfrm rot="19315520">
          <a:off x="2210709" y="2316833"/>
          <a:ext cx="1006278" cy="35991"/>
        </a:xfrm>
        <a:custGeom>
          <a:avLst/>
          <a:gdLst/>
          <a:ahLst/>
          <a:cxnLst/>
          <a:rect l="0" t="0" r="0" b="0"/>
          <a:pathLst>
            <a:path>
              <a:moveTo>
                <a:pt x="0" y="17995"/>
              </a:moveTo>
              <a:lnTo>
                <a:pt x="1006278" y="17995"/>
              </a:lnTo>
            </a:path>
          </a:pathLst>
        </a:custGeom>
        <a:noFill/>
        <a:ln w="28575" cap="flat" cmpd="sng" algn="ctr">
          <a:solidFill>
            <a:schemeClr val="tx1">
              <a:lumMod val="6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88691" y="2309671"/>
        <a:ext cx="50313" cy="50313"/>
      </dsp:txXfrm>
    </dsp:sp>
    <dsp:sp modelId="{68BC3658-A9EA-4F00-88FD-D2FA5F383F90}">
      <dsp:nvSpPr>
        <dsp:cNvPr id="0" name=""/>
        <dsp:cNvSpPr/>
      </dsp:nvSpPr>
      <dsp:spPr>
        <a:xfrm>
          <a:off x="3109923" y="1547510"/>
          <a:ext cx="1908152" cy="95407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TDOE</a:t>
          </a:r>
          <a:endParaRPr lang="en-US" sz="1600" kern="1200">
            <a:latin typeface="Arial" panose="020B0604020202020204" pitchFamily="34" charset="0"/>
            <a:cs typeface="Arial" panose="020B0604020202020204" pitchFamily="34" charset="0"/>
          </a:endParaRPr>
        </a:p>
      </dsp:txBody>
      <dsp:txXfrm>
        <a:off x="3137867" y="1575454"/>
        <a:ext cx="1852264" cy="898188"/>
      </dsp:txXfrm>
    </dsp:sp>
    <dsp:sp modelId="{66681300-7DAC-41A1-862D-035880986FCB}">
      <dsp:nvSpPr>
        <dsp:cNvPr id="0" name=""/>
        <dsp:cNvSpPr/>
      </dsp:nvSpPr>
      <dsp:spPr>
        <a:xfrm rot="20058853">
          <a:off x="4978539" y="1833130"/>
          <a:ext cx="800222" cy="35991"/>
        </a:xfrm>
        <a:custGeom>
          <a:avLst/>
          <a:gdLst/>
          <a:ahLst/>
          <a:cxnLst/>
          <a:rect l="0" t="0" r="0" b="0"/>
          <a:pathLst>
            <a:path>
              <a:moveTo>
                <a:pt x="0" y="17995"/>
              </a:moveTo>
              <a:lnTo>
                <a:pt x="800222" y="17995"/>
              </a:lnTo>
            </a:path>
          </a:pathLst>
        </a:custGeom>
        <a:noFill/>
        <a:ln w="28575" cap="flat" cmpd="sng" algn="ctr">
          <a:solidFill>
            <a:schemeClr val="tx1">
              <a:lumMod val="6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58644" y="1831120"/>
        <a:ext cx="40011" cy="40011"/>
      </dsp:txXfrm>
    </dsp:sp>
    <dsp:sp modelId="{B2137C1E-5608-4AE7-8815-7850FEE6EE4B}">
      <dsp:nvSpPr>
        <dsp:cNvPr id="0" name=""/>
        <dsp:cNvSpPr/>
      </dsp:nvSpPr>
      <dsp:spPr>
        <a:xfrm>
          <a:off x="5739224" y="1200666"/>
          <a:ext cx="1908152" cy="95407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a:solidFill>
                <a:schemeClr val="bg2">
                  <a:lumMod val="20000"/>
                  <a:lumOff val="80000"/>
                </a:schemeClr>
              </a:solidFill>
              <a:latin typeface="Arial" panose="020B0604020202020204" pitchFamily="34" charset="0"/>
              <a:cs typeface="Arial" panose="020B0604020202020204" pitchFamily="34" charset="0"/>
            </a:rPr>
            <a:t>Division of College, Career &amp; Technical Education</a:t>
          </a:r>
        </a:p>
      </dsp:txBody>
      <dsp:txXfrm>
        <a:off x="5767168" y="1228610"/>
        <a:ext cx="1852264" cy="89818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EF377D-6750-4578-9C3F-B59C35B2279E}" type="datetimeFigureOut">
              <a:rPr lang="en-US" smtClean="0"/>
              <a:t>8/13/2021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144285-48BD-45D1-A3FA-4993BB294172}" type="slidenum">
              <a:rPr lang="en-US" smtClean="0"/>
              <a:t>‹#›</a:t>
            </a:fld>
            <a:endParaRPr lang="en-US"/>
          </a:p>
        </p:txBody>
      </p:sp>
    </p:spTree>
    <p:extLst>
      <p:ext uri="{BB962C8B-B14F-4D97-AF65-F5344CB8AC3E}">
        <p14:creationId xmlns:p14="http://schemas.microsoft.com/office/powerpoint/2010/main" val="1789930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of presenting team and how we are all connected. </a:t>
            </a:r>
          </a:p>
        </p:txBody>
      </p:sp>
      <p:sp>
        <p:nvSpPr>
          <p:cNvPr id="4" name="Slide Number Placeholder 3"/>
          <p:cNvSpPr>
            <a:spLocks noGrp="1"/>
          </p:cNvSpPr>
          <p:nvPr>
            <p:ph type="sldNum" sz="quarter" idx="5"/>
          </p:nvPr>
        </p:nvSpPr>
        <p:spPr/>
        <p:txBody>
          <a:bodyPr/>
          <a:lstStyle/>
          <a:p>
            <a:fld id="{42144285-48BD-45D1-A3FA-4993BB294172}" type="slidenum">
              <a:rPr lang="en-US" smtClean="0"/>
              <a:t>2</a:t>
            </a:fld>
            <a:endParaRPr lang="en-US"/>
          </a:p>
        </p:txBody>
      </p:sp>
    </p:spTree>
    <p:extLst>
      <p:ext uri="{BB962C8B-B14F-4D97-AF65-F5344CB8AC3E}">
        <p14:creationId xmlns:p14="http://schemas.microsoft.com/office/powerpoint/2010/main" val="2552846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Pam</a:t>
            </a:r>
          </a:p>
          <a:p>
            <a:endParaRPr lang="en-US"/>
          </a:p>
          <a:p>
            <a:r>
              <a:rPr lang="en-US"/>
              <a:t>Point out the Certification as the data source and only participating districts and their partners being included</a:t>
            </a:r>
          </a:p>
        </p:txBody>
      </p:sp>
      <p:sp>
        <p:nvSpPr>
          <p:cNvPr id="4" name="Slide Number Placeholder 3"/>
          <p:cNvSpPr>
            <a:spLocks noGrp="1"/>
          </p:cNvSpPr>
          <p:nvPr>
            <p:ph type="sldNum" sz="quarter" idx="5"/>
          </p:nvPr>
        </p:nvSpPr>
        <p:spPr/>
        <p:txBody>
          <a:bodyPr/>
          <a:lstStyle/>
          <a:p>
            <a:fld id="{006BE02D-20C0-F840-AFAC-BEA99C74FDC2}" type="slidenum">
              <a:rPr lang="en-US" smtClean="0"/>
              <a:pPr/>
              <a:t>13</a:t>
            </a:fld>
            <a:endParaRPr lang="en-US"/>
          </a:p>
        </p:txBody>
      </p:sp>
    </p:spTree>
    <p:extLst>
      <p:ext uri="{BB962C8B-B14F-4D97-AF65-F5344CB8AC3E}">
        <p14:creationId xmlns:p14="http://schemas.microsoft.com/office/powerpoint/2010/main" val="186100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of presenting team and how we are all connected. </a:t>
            </a:r>
          </a:p>
        </p:txBody>
      </p:sp>
      <p:sp>
        <p:nvSpPr>
          <p:cNvPr id="4" name="Slide Number Placeholder 3"/>
          <p:cNvSpPr>
            <a:spLocks noGrp="1"/>
          </p:cNvSpPr>
          <p:nvPr>
            <p:ph type="sldNum" sz="quarter" idx="5"/>
          </p:nvPr>
        </p:nvSpPr>
        <p:spPr/>
        <p:txBody>
          <a:bodyPr/>
          <a:lstStyle/>
          <a:p>
            <a:fld id="{42144285-48BD-45D1-A3FA-4993BB294172}" type="slidenum">
              <a:rPr lang="en-US" smtClean="0"/>
              <a:t>25</a:t>
            </a:fld>
            <a:endParaRPr lang="en-US"/>
          </a:p>
        </p:txBody>
      </p:sp>
    </p:spTree>
    <p:extLst>
      <p:ext uri="{BB962C8B-B14F-4D97-AF65-F5344CB8AC3E}">
        <p14:creationId xmlns:p14="http://schemas.microsoft.com/office/powerpoint/2010/main" val="2490876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Pam will cover a brief overview of Tennessee Pathways history post rebrand, with specific attention to the team across the state. </a:t>
            </a:r>
          </a:p>
        </p:txBody>
      </p:sp>
      <p:sp>
        <p:nvSpPr>
          <p:cNvPr id="4" name="Slide Number Placeholder 3"/>
          <p:cNvSpPr>
            <a:spLocks noGrp="1"/>
          </p:cNvSpPr>
          <p:nvPr>
            <p:ph type="sldNum" sz="quarter" idx="5"/>
          </p:nvPr>
        </p:nvSpPr>
        <p:spPr/>
        <p:txBody>
          <a:bodyPr/>
          <a:lstStyle/>
          <a:p>
            <a:fld id="{42144285-48BD-45D1-A3FA-4993BB294172}" type="slidenum">
              <a:rPr lang="en-US" smtClean="0"/>
              <a:t>5</a:t>
            </a:fld>
            <a:endParaRPr lang="en-US"/>
          </a:p>
        </p:txBody>
      </p:sp>
    </p:spTree>
    <p:extLst>
      <p:ext uri="{BB962C8B-B14F-4D97-AF65-F5344CB8AC3E}">
        <p14:creationId xmlns:p14="http://schemas.microsoft.com/office/powerpoint/2010/main" val="1177215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Pam to provide overview of the three Tennessee Pathways pillars, with emphasis on cross sector alignment as being a key collaboration point for the audience.</a:t>
            </a:r>
          </a:p>
        </p:txBody>
      </p:sp>
      <p:sp>
        <p:nvSpPr>
          <p:cNvPr id="4" name="Slide Number Placeholder 3"/>
          <p:cNvSpPr>
            <a:spLocks noGrp="1"/>
          </p:cNvSpPr>
          <p:nvPr>
            <p:ph type="sldNum" sz="quarter" idx="5"/>
          </p:nvPr>
        </p:nvSpPr>
        <p:spPr/>
        <p:txBody>
          <a:bodyPr/>
          <a:lstStyle/>
          <a:p>
            <a:fld id="{42144285-48BD-45D1-A3FA-4993BB294172}" type="slidenum">
              <a:rPr lang="en-US" smtClean="0"/>
              <a:t>6</a:t>
            </a:fld>
            <a:endParaRPr lang="en-US"/>
          </a:p>
        </p:txBody>
      </p:sp>
    </p:spTree>
    <p:extLst>
      <p:ext uri="{BB962C8B-B14F-4D97-AF65-F5344CB8AC3E}">
        <p14:creationId xmlns:p14="http://schemas.microsoft.com/office/powerpoint/2010/main" val="3094754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Pam to lead- Quick overview of Certification</a:t>
            </a:r>
          </a:p>
          <a:p>
            <a:endParaRPr lang="en-US"/>
          </a:p>
          <a:p>
            <a:r>
              <a:rPr lang="en-US"/>
              <a:t>Pam will acknowledge that this may be new and foreign to the audience but discuss the importance of their understanding and how the certification undergirds the support we can offer districts, pathways, and partnerships</a:t>
            </a:r>
          </a:p>
        </p:txBody>
      </p:sp>
      <p:sp>
        <p:nvSpPr>
          <p:cNvPr id="4" name="Slide Number Placeholder 3"/>
          <p:cNvSpPr>
            <a:spLocks noGrp="1"/>
          </p:cNvSpPr>
          <p:nvPr>
            <p:ph type="sldNum" sz="quarter" idx="5"/>
          </p:nvPr>
        </p:nvSpPr>
        <p:spPr/>
        <p:txBody>
          <a:bodyPr/>
          <a:lstStyle/>
          <a:p>
            <a:fld id="{AE861396-5660-4E02-9AD7-0C23ABA81898}" type="slidenum">
              <a:rPr lang="en-US" smtClean="0"/>
              <a:t>7</a:t>
            </a:fld>
            <a:endParaRPr lang="en-US"/>
          </a:p>
        </p:txBody>
      </p:sp>
    </p:spTree>
    <p:extLst>
      <p:ext uri="{BB962C8B-B14F-4D97-AF65-F5344CB8AC3E}">
        <p14:creationId xmlns:p14="http://schemas.microsoft.com/office/powerpoint/2010/main" val="2549560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Pam to lead. Describe how these could easily be translated into “I believe” type of statements. Within the certification and outside of the application window we believe that if we hold our initiative to these expectations and goals, then we can achieve quality opportunities for students while building thriving communities in Tennessee. Point to how the audience, as partners can help us and our districts promote innovation and investment. </a:t>
            </a:r>
          </a:p>
        </p:txBody>
      </p:sp>
      <p:sp>
        <p:nvSpPr>
          <p:cNvPr id="4" name="Slide Number Placeholder 3"/>
          <p:cNvSpPr>
            <a:spLocks noGrp="1"/>
          </p:cNvSpPr>
          <p:nvPr>
            <p:ph type="sldNum" sz="quarter" idx="5"/>
          </p:nvPr>
        </p:nvSpPr>
        <p:spPr/>
        <p:txBody>
          <a:bodyPr/>
          <a:lstStyle/>
          <a:p>
            <a:fld id="{AE861396-5660-4E02-9AD7-0C23ABA81898}" type="slidenum">
              <a:rPr lang="en-US" smtClean="0"/>
              <a:t>8</a:t>
            </a:fld>
            <a:endParaRPr lang="en-US"/>
          </a:p>
        </p:txBody>
      </p:sp>
    </p:spTree>
    <p:extLst>
      <p:ext uri="{BB962C8B-B14F-4D97-AF65-F5344CB8AC3E}">
        <p14:creationId xmlns:p14="http://schemas.microsoft.com/office/powerpoint/2010/main" val="626735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Pam Discuss how these are the tangible strategies and expertise we offer as a team to achieve our theory of action.</a:t>
            </a:r>
          </a:p>
        </p:txBody>
      </p:sp>
      <p:sp>
        <p:nvSpPr>
          <p:cNvPr id="4" name="Slide Number Placeholder 3"/>
          <p:cNvSpPr>
            <a:spLocks noGrp="1"/>
          </p:cNvSpPr>
          <p:nvPr>
            <p:ph type="sldNum" sz="quarter" idx="5"/>
          </p:nvPr>
        </p:nvSpPr>
        <p:spPr/>
        <p:txBody>
          <a:bodyPr/>
          <a:lstStyle/>
          <a:p>
            <a:fld id="{42144285-48BD-45D1-A3FA-4993BB294172}" type="slidenum">
              <a:rPr lang="en-US" smtClean="0"/>
              <a:t>9</a:t>
            </a:fld>
            <a:endParaRPr lang="en-US"/>
          </a:p>
        </p:txBody>
      </p:sp>
    </p:spTree>
    <p:extLst>
      <p:ext uri="{BB962C8B-B14F-4D97-AF65-F5344CB8AC3E}">
        <p14:creationId xmlns:p14="http://schemas.microsoft.com/office/powerpoint/2010/main" val="2839619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Pam- Discuss how understanding TN Pathways Pillars, our theory of action, and tangible offerings moves us from the octopus to this circle, involved with so many partners. </a:t>
            </a:r>
          </a:p>
        </p:txBody>
      </p:sp>
      <p:sp>
        <p:nvSpPr>
          <p:cNvPr id="4" name="Slide Number Placeholder 3"/>
          <p:cNvSpPr>
            <a:spLocks noGrp="1"/>
          </p:cNvSpPr>
          <p:nvPr>
            <p:ph type="sldNum" sz="quarter" idx="5"/>
          </p:nvPr>
        </p:nvSpPr>
        <p:spPr/>
        <p:txBody>
          <a:bodyPr/>
          <a:lstStyle/>
          <a:p>
            <a:fld id="{42144285-48BD-45D1-A3FA-4993BB294172}" type="slidenum">
              <a:rPr lang="en-US" smtClean="0"/>
              <a:t>10</a:t>
            </a:fld>
            <a:endParaRPr lang="en-US"/>
          </a:p>
        </p:txBody>
      </p:sp>
    </p:spTree>
    <p:extLst>
      <p:ext uri="{BB962C8B-B14F-4D97-AF65-F5344CB8AC3E}">
        <p14:creationId xmlns:p14="http://schemas.microsoft.com/office/powerpoint/2010/main" val="2002760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Pam- Review make- up of TN Pathways.</a:t>
            </a:r>
          </a:p>
        </p:txBody>
      </p:sp>
      <p:sp>
        <p:nvSpPr>
          <p:cNvPr id="4" name="Slide Number Placeholder 3"/>
          <p:cNvSpPr>
            <a:spLocks noGrp="1"/>
          </p:cNvSpPr>
          <p:nvPr>
            <p:ph type="sldNum" sz="quarter" idx="5"/>
          </p:nvPr>
        </p:nvSpPr>
        <p:spPr/>
        <p:txBody>
          <a:bodyPr/>
          <a:lstStyle/>
          <a:p>
            <a:fld id="{42144285-48BD-45D1-A3FA-4993BB294172}" type="slidenum">
              <a:rPr lang="en-US" smtClean="0"/>
              <a:t>11</a:t>
            </a:fld>
            <a:endParaRPr lang="en-US"/>
          </a:p>
        </p:txBody>
      </p:sp>
    </p:spTree>
    <p:extLst>
      <p:ext uri="{BB962C8B-B14F-4D97-AF65-F5344CB8AC3E}">
        <p14:creationId xmlns:p14="http://schemas.microsoft.com/office/powerpoint/2010/main" val="2224152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Pam</a:t>
            </a:r>
          </a:p>
        </p:txBody>
      </p:sp>
      <p:sp>
        <p:nvSpPr>
          <p:cNvPr id="4" name="Slide Number Placeholder 3"/>
          <p:cNvSpPr>
            <a:spLocks noGrp="1"/>
          </p:cNvSpPr>
          <p:nvPr>
            <p:ph type="sldNum" sz="quarter" idx="5"/>
          </p:nvPr>
        </p:nvSpPr>
        <p:spPr/>
        <p:txBody>
          <a:bodyPr/>
          <a:lstStyle/>
          <a:p>
            <a:fld id="{42144285-48BD-45D1-A3FA-4993BB294172}" type="slidenum">
              <a:rPr lang="en-US" smtClean="0"/>
              <a:t>12</a:t>
            </a:fld>
            <a:endParaRPr lang="en-US"/>
          </a:p>
        </p:txBody>
      </p:sp>
    </p:spTree>
    <p:extLst>
      <p:ext uri="{BB962C8B-B14F-4D97-AF65-F5344CB8AC3E}">
        <p14:creationId xmlns:p14="http://schemas.microsoft.com/office/powerpoint/2010/main" val="668971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21.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jpeg"/><Relationship Id="rId7" Type="http://schemas.openxmlformats.org/officeDocument/2006/relationships/image" Target="../media/image29.png"/><Relationship Id="rId2" Type="http://schemas.openxmlformats.org/officeDocument/2006/relationships/image" Target="../media/image25.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27.jpe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4.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diagramData" Target="../diagrams/data4.xml"/><Relationship Id="rId1" Type="http://schemas.openxmlformats.org/officeDocument/2006/relationships/slideMaster" Target="../slideMasters/slideMaster1.xml"/><Relationship Id="rId6" Type="http://schemas.microsoft.com/office/2007/relationships/diagramDrawing" Target="../diagrams/drawing4.xml"/><Relationship Id="rId11" Type="http://schemas.openxmlformats.org/officeDocument/2006/relationships/image" Target="../media/image14.png"/><Relationship Id="rId5" Type="http://schemas.openxmlformats.org/officeDocument/2006/relationships/diagramColors" Target="../diagrams/colors4.xml"/><Relationship Id="rId10" Type="http://schemas.openxmlformats.org/officeDocument/2006/relationships/image" Target="../media/image13.png"/><Relationship Id="rId4" Type="http://schemas.openxmlformats.org/officeDocument/2006/relationships/diagramQuickStyle" Target="../diagrams/quickStyle4.xml"/><Relationship Id="rId9"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9.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21.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jpeg"/><Relationship Id="rId7" Type="http://schemas.openxmlformats.org/officeDocument/2006/relationships/image" Target="../media/image29.png"/><Relationship Id="rId2" Type="http://schemas.openxmlformats.org/officeDocument/2006/relationships/image" Target="../media/image25.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27.jpe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Master" Target="../slideMasters/slideMaster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1.png"/></Relationships>
</file>

<file path=ppt/slideLayouts/_rels/slideLayout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1.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11" Type="http://schemas.openxmlformats.org/officeDocument/2006/relationships/image" Target="../media/image14.png"/><Relationship Id="rId5" Type="http://schemas.openxmlformats.org/officeDocument/2006/relationships/diagramColors" Target="../diagrams/colors2.xml"/><Relationship Id="rId10" Type="http://schemas.openxmlformats.org/officeDocument/2006/relationships/image" Target="../media/image13.png"/><Relationship Id="rId4" Type="http://schemas.openxmlformats.org/officeDocument/2006/relationships/diagramQuickStyle" Target="../diagrams/quickStyle2.xml"/><Relationship Id="rId9" Type="http://schemas.openxmlformats.org/officeDocument/2006/relationships/image" Target="../media/image12.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0.png"/><Relationship Id="rId2" Type="http://schemas.openxmlformats.org/officeDocument/2006/relationships/diagramData" Target="../diagrams/data6.xml"/><Relationship Id="rId1" Type="http://schemas.openxmlformats.org/officeDocument/2006/relationships/slideMaster" Target="../slideMasters/slideMaster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7.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diagramData" Target="../diagrams/data7.xml"/><Relationship Id="rId1" Type="http://schemas.openxmlformats.org/officeDocument/2006/relationships/slideMaster" Target="../slideMasters/slideMaster2.xml"/><Relationship Id="rId6" Type="http://schemas.microsoft.com/office/2007/relationships/diagramDrawing" Target="../diagrams/drawing7.xml"/><Relationship Id="rId11" Type="http://schemas.openxmlformats.org/officeDocument/2006/relationships/image" Target="../media/image14.png"/><Relationship Id="rId5" Type="http://schemas.openxmlformats.org/officeDocument/2006/relationships/diagramColors" Target="../diagrams/colors7.xml"/><Relationship Id="rId10" Type="http://schemas.openxmlformats.org/officeDocument/2006/relationships/image" Target="../media/image13.png"/><Relationship Id="rId4" Type="http://schemas.openxmlformats.org/officeDocument/2006/relationships/diagramQuickStyle" Target="../diagrams/quickStyle7.xml"/><Relationship Id="rId9" Type="http://schemas.openxmlformats.org/officeDocument/2006/relationships/image" Target="../media/image12.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9.png"/><Relationship Id="rId1" Type="http://schemas.openxmlformats.org/officeDocument/2006/relationships/slideMaster" Target="../slideMasters/slideMaster2.xml"/><Relationship Id="rId5" Type="http://schemas.openxmlformats.org/officeDocument/2006/relationships/image" Target="../media/image19.png"/><Relationship Id="rId4" Type="http://schemas.openxmlformats.org/officeDocument/2006/relationships/image" Target="../media/image21.png"/></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9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jpeg"/><Relationship Id="rId7" Type="http://schemas.openxmlformats.org/officeDocument/2006/relationships/image" Target="../media/image29.png"/><Relationship Id="rId2" Type="http://schemas.openxmlformats.org/officeDocument/2006/relationships/image" Target="../media/image25.jpe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27.jpeg"/></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4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61942" y="5197871"/>
            <a:ext cx="7254240" cy="473464"/>
          </a:xfrm>
        </p:spPr>
        <p:txBody>
          <a:bodyPr>
            <a:noAutofit/>
          </a:bodyPr>
          <a:lstStyle>
            <a:lvl1pPr marL="0" indent="0" algn="ctr">
              <a:buNone/>
              <a:defRPr sz="2400" baseline="0">
                <a:solidFill>
                  <a:schemeClr val="tx2"/>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Presenter Name | Job Title</a:t>
            </a:r>
          </a:p>
          <a:p>
            <a:r>
              <a:rPr lang="en-US"/>
              <a:t> </a:t>
            </a:r>
          </a:p>
        </p:txBody>
      </p:sp>
      <p:sp>
        <p:nvSpPr>
          <p:cNvPr id="8" name="Rectangle 7">
            <a:extLst>
              <a:ext uri="{FF2B5EF4-FFF2-40B4-BE49-F238E27FC236}">
                <a16:creationId xmlns:a16="http://schemas.microsoft.com/office/drawing/2014/main" id="{70A20AE2-44F6-7046-960C-135BFC71EFF1}"/>
              </a:ext>
            </a:extLst>
          </p:cNvPr>
          <p:cNvSpPr/>
          <p:nvPr/>
        </p:nvSpPr>
        <p:spPr>
          <a:xfrm>
            <a:off x="0" y="-29624"/>
            <a:ext cx="12192000" cy="404730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2">
                  <a:lumMod val="95000"/>
                </a:schemeClr>
              </a:solidFill>
            </a:endParaRPr>
          </a:p>
        </p:txBody>
      </p:sp>
      <p:sp>
        <p:nvSpPr>
          <p:cNvPr id="9" name="Right Triangle 8">
            <a:extLst>
              <a:ext uri="{FF2B5EF4-FFF2-40B4-BE49-F238E27FC236}">
                <a16:creationId xmlns:a16="http://schemas.microsoft.com/office/drawing/2014/main" id="{7DD05290-EAE5-D44A-AEA4-33AC83930919}"/>
              </a:ext>
            </a:extLst>
          </p:cNvPr>
          <p:cNvSpPr/>
          <p:nvPr/>
        </p:nvSpPr>
        <p:spPr>
          <a:xfrm flipV="1">
            <a:off x="0" y="4011527"/>
            <a:ext cx="12378519" cy="1653654"/>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3036497" y="374956"/>
            <a:ext cx="6305523" cy="3907913"/>
          </a:xfrm>
          <a:prstGeom prst="rect">
            <a:avLst/>
          </a:prstGeom>
          <a:noFill/>
        </p:spPr>
      </p:pic>
      <p:sp>
        <p:nvSpPr>
          <p:cNvPr id="6" name="Text Placeholder 5"/>
          <p:cNvSpPr>
            <a:spLocks noGrp="1"/>
          </p:cNvSpPr>
          <p:nvPr>
            <p:ph type="body" sz="quarter" idx="10" hasCustomPrompt="1"/>
          </p:nvPr>
        </p:nvSpPr>
        <p:spPr>
          <a:xfrm>
            <a:off x="4661942" y="5893245"/>
            <a:ext cx="7254240" cy="431800"/>
          </a:xfrm>
        </p:spPr>
        <p:txBody>
          <a:bodyPr/>
          <a:lstStyle>
            <a:lvl1pPr marL="0" marR="0" indent="0" algn="ctr" defTabSz="6858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sz="2400"/>
            </a:lvl1pPr>
          </a:lstStyle>
          <a:p>
            <a:pPr marL="0" marR="0" lvl="0" indent="0" algn="l" defTabSz="6858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a:pPr>
            <a:r>
              <a:rPr lang="en-US"/>
              <a:t>		Team/Office/Division Name | Date</a:t>
            </a:r>
          </a:p>
          <a:p>
            <a:pPr lvl="0"/>
            <a:endParaRPr lang="en-US"/>
          </a:p>
        </p:txBody>
      </p:sp>
      <p:sp>
        <p:nvSpPr>
          <p:cNvPr id="7" name="Rectangle 6">
            <a:extLst>
              <a:ext uri="{FF2B5EF4-FFF2-40B4-BE49-F238E27FC236}">
                <a16:creationId xmlns:a16="http://schemas.microsoft.com/office/drawing/2014/main" id="{5F7F2071-32DC-44C8-8455-7D68FBE0E094}"/>
              </a:ext>
            </a:extLst>
          </p:cNvPr>
          <p:cNvSpPr/>
          <p:nvPr userDrawn="1"/>
        </p:nvSpPr>
        <p:spPr>
          <a:xfrm>
            <a:off x="0" y="-29624"/>
            <a:ext cx="12192000" cy="404730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2">
                  <a:lumMod val="95000"/>
                </a:schemeClr>
              </a:solidFill>
            </a:endParaRPr>
          </a:p>
        </p:txBody>
      </p:sp>
      <p:sp>
        <p:nvSpPr>
          <p:cNvPr id="10" name="Right Triangle 9">
            <a:extLst>
              <a:ext uri="{FF2B5EF4-FFF2-40B4-BE49-F238E27FC236}">
                <a16:creationId xmlns:a16="http://schemas.microsoft.com/office/drawing/2014/main" id="{CA05D89F-1DFF-4803-8F20-DB949FBDD4CA}"/>
              </a:ext>
            </a:extLst>
          </p:cNvPr>
          <p:cNvSpPr/>
          <p:nvPr userDrawn="1"/>
        </p:nvSpPr>
        <p:spPr>
          <a:xfrm flipV="1">
            <a:off x="0" y="4011527"/>
            <a:ext cx="12378519" cy="1653654"/>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771AA1D5-7A9E-437B-9491-9F3E13A400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36497" y="374956"/>
            <a:ext cx="6305523" cy="3907913"/>
          </a:xfrm>
          <a:prstGeom prst="rect">
            <a:avLst/>
          </a:prstGeom>
          <a:noFill/>
        </p:spPr>
      </p:pic>
    </p:spTree>
    <p:extLst>
      <p:ext uri="{BB962C8B-B14F-4D97-AF65-F5344CB8AC3E}">
        <p14:creationId xmlns:p14="http://schemas.microsoft.com/office/powerpoint/2010/main" val="2790784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5EFC4-498B-47CA-A55C-EC133E5647BB}"/>
              </a:ext>
            </a:extLst>
          </p:cNvPr>
          <p:cNvSpPr>
            <a:spLocks noGrp="1"/>
          </p:cNvSpPr>
          <p:nvPr>
            <p:ph type="title"/>
          </p:nvPr>
        </p:nvSpPr>
        <p:spPr>
          <a:xfrm>
            <a:off x="508000" y="228600"/>
            <a:ext cx="11379682" cy="914400"/>
          </a:xfrm>
        </p:spPr>
        <p:txBody>
          <a:bodyPr>
            <a:normAutofit/>
          </a:bodyPr>
          <a:lstStyle>
            <a:lvl1pPr>
              <a:defRPr sz="3600"/>
            </a:lvl1pPr>
          </a:lstStyle>
          <a:p>
            <a:r>
              <a:rPr lang="en-US"/>
              <a:t>Click to edit Master title style</a:t>
            </a:r>
          </a:p>
        </p:txBody>
      </p:sp>
      <p:sp>
        <p:nvSpPr>
          <p:cNvPr id="4" name="Content Placeholder 3">
            <a:extLst>
              <a:ext uri="{FF2B5EF4-FFF2-40B4-BE49-F238E27FC236}">
                <a16:creationId xmlns:a16="http://schemas.microsoft.com/office/drawing/2014/main" id="{87CF8AA2-CFC7-42A6-BAE6-35C0E8798B0E}"/>
              </a:ext>
            </a:extLst>
          </p:cNvPr>
          <p:cNvSpPr>
            <a:spLocks noGrp="1"/>
          </p:cNvSpPr>
          <p:nvPr>
            <p:ph sz="quarter" idx="10"/>
          </p:nvPr>
        </p:nvSpPr>
        <p:spPr>
          <a:xfrm>
            <a:off x="507999" y="1463675"/>
            <a:ext cx="5550408" cy="44592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9028BCD0-7A10-4B0E-98DB-BFA46D046886}"/>
              </a:ext>
            </a:extLst>
          </p:cNvPr>
          <p:cNvSpPr>
            <a:spLocks noGrp="1"/>
          </p:cNvSpPr>
          <p:nvPr>
            <p:ph sz="quarter" idx="11"/>
          </p:nvPr>
        </p:nvSpPr>
        <p:spPr>
          <a:xfrm>
            <a:off x="6340957" y="1463675"/>
            <a:ext cx="5546725" cy="44592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03915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sp>
        <p:nvSpPr>
          <p:cNvPr id="2" name="Title 1"/>
          <p:cNvSpPr>
            <a:spLocks noGrp="1"/>
          </p:cNvSpPr>
          <p:nvPr>
            <p:ph type="title"/>
          </p:nvPr>
        </p:nvSpPr>
        <p:spPr>
          <a:xfrm>
            <a:off x="508001" y="228601"/>
            <a:ext cx="8286749" cy="1304925"/>
          </a:xfrm>
        </p:spPr>
        <p:txBody>
          <a:bodyPr>
            <a:normAutofit/>
          </a:bodyPr>
          <a:lstStyle>
            <a:lvl1pPr>
              <a:defRPr sz="3600"/>
            </a:lvl1pPr>
          </a:lstStyle>
          <a:p>
            <a:r>
              <a:rPr lang="en-US"/>
              <a:t>Click to edit Master title style</a:t>
            </a:r>
          </a:p>
        </p:txBody>
      </p:sp>
      <p:pic>
        <p:nvPicPr>
          <p:cNvPr id="3" name="Picture Placeholder 3">
            <a:extLst>
              <a:ext uri="{FF2B5EF4-FFF2-40B4-BE49-F238E27FC236}">
                <a16:creationId xmlns:a16="http://schemas.microsoft.com/office/drawing/2014/main" id="{BBB78F13-FDC2-7342-BD3F-3B0DB4AFD2E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28238" b="32232"/>
          <a:stretch/>
        </p:blipFill>
        <p:spPr>
          <a:xfrm>
            <a:off x="-1" y="4044614"/>
            <a:ext cx="12192001" cy="2813386"/>
          </a:xfrm>
          <a:prstGeom prst="rect">
            <a:avLst/>
          </a:prstGeom>
        </p:spPr>
      </p:pic>
      <p:sp>
        <p:nvSpPr>
          <p:cNvPr id="5" name="Rectangle 4">
            <a:extLst>
              <a:ext uri="{FF2B5EF4-FFF2-40B4-BE49-F238E27FC236}">
                <a16:creationId xmlns:a16="http://schemas.microsoft.com/office/drawing/2014/main" id="{3DB69308-2F65-2848-AAFA-EE30143CC517}"/>
              </a:ext>
            </a:extLst>
          </p:cNvPr>
          <p:cNvSpPr/>
          <p:nvPr/>
        </p:nvSpPr>
        <p:spPr>
          <a:xfrm>
            <a:off x="-1" y="4044614"/>
            <a:ext cx="12192001" cy="2813386"/>
          </a:xfrm>
          <a:prstGeom prst="rect">
            <a:avLst/>
          </a:prstGeom>
          <a:solidFill>
            <a:srgbClr val="1D376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53" y="6122989"/>
            <a:ext cx="1587396" cy="627866"/>
          </a:xfrm>
          <a:prstGeom prst="rect">
            <a:avLst/>
          </a:prstGeom>
        </p:spPr>
      </p:pic>
      <p:sp>
        <p:nvSpPr>
          <p:cNvPr id="9" name="Text Placeholder 8"/>
          <p:cNvSpPr>
            <a:spLocks noGrp="1"/>
          </p:cNvSpPr>
          <p:nvPr>
            <p:ph type="body" sz="quarter" idx="10"/>
          </p:nvPr>
        </p:nvSpPr>
        <p:spPr>
          <a:xfrm>
            <a:off x="508000" y="1762125"/>
            <a:ext cx="8286750" cy="2019300"/>
          </a:xfrm>
        </p:spPr>
        <p:txBody>
          <a:bodyPr>
            <a:normAutofit/>
          </a:bodyPr>
          <a:lstStyle>
            <a:lvl1pPr marL="0" indent="0">
              <a:buNone/>
              <a:defRPr sz="2400"/>
            </a:lvl1pPr>
          </a:lstStyle>
          <a:p>
            <a:pPr lvl="0"/>
            <a:r>
              <a:rPr lang="en-US"/>
              <a:t>Click to edit Master text styles</a:t>
            </a:r>
          </a:p>
        </p:txBody>
      </p:sp>
      <p:pic>
        <p:nvPicPr>
          <p:cNvPr id="8" name="Picture Placeholder 3">
            <a:extLst>
              <a:ext uri="{FF2B5EF4-FFF2-40B4-BE49-F238E27FC236}">
                <a16:creationId xmlns:a16="http://schemas.microsoft.com/office/drawing/2014/main" id="{22E4BAE2-E192-40D7-907E-CC04F0928EE6}"/>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28238" b="32232"/>
          <a:stretch/>
        </p:blipFill>
        <p:spPr>
          <a:xfrm>
            <a:off x="-1" y="4044614"/>
            <a:ext cx="12192001" cy="2813386"/>
          </a:xfrm>
          <a:prstGeom prst="rect">
            <a:avLst/>
          </a:prstGeom>
        </p:spPr>
      </p:pic>
      <p:sp>
        <p:nvSpPr>
          <p:cNvPr id="10" name="Rectangle 9">
            <a:extLst>
              <a:ext uri="{FF2B5EF4-FFF2-40B4-BE49-F238E27FC236}">
                <a16:creationId xmlns:a16="http://schemas.microsoft.com/office/drawing/2014/main" id="{709647C2-5BC4-41D3-9051-306062F7F820}"/>
              </a:ext>
            </a:extLst>
          </p:cNvPr>
          <p:cNvSpPr/>
          <p:nvPr userDrawn="1"/>
        </p:nvSpPr>
        <p:spPr>
          <a:xfrm>
            <a:off x="-1" y="4044614"/>
            <a:ext cx="12192001" cy="2813386"/>
          </a:xfrm>
          <a:prstGeom prst="rect">
            <a:avLst/>
          </a:prstGeom>
          <a:solidFill>
            <a:srgbClr val="B4B9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318C5641-5E0E-4E14-94EE-A01EA6684A4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013744" y="1230341"/>
            <a:ext cx="3013549" cy="1867679"/>
          </a:xfrm>
          <a:prstGeom prst="rect">
            <a:avLst/>
          </a:prstGeom>
        </p:spPr>
      </p:pic>
    </p:spTree>
    <p:extLst>
      <p:ext uri="{BB962C8B-B14F-4D97-AF65-F5344CB8AC3E}">
        <p14:creationId xmlns:p14="http://schemas.microsoft.com/office/powerpoint/2010/main" val="15390774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Required">
    <p:spTree>
      <p:nvGrpSpPr>
        <p:cNvPr id="1" name=""/>
        <p:cNvGrpSpPr/>
        <p:nvPr/>
      </p:nvGrpSpPr>
      <p:grpSpPr>
        <a:xfrm>
          <a:off x="0" y="0"/>
          <a:ext cx="0" cy="0"/>
          <a:chOff x="0" y="0"/>
          <a:chExt cx="0" cy="0"/>
        </a:xfrm>
      </p:grpSpPr>
      <p:sp>
        <p:nvSpPr>
          <p:cNvPr id="61" name="Rectangle 60"/>
          <p:cNvSpPr/>
          <p:nvPr/>
        </p:nvSpPr>
        <p:spPr>
          <a:xfrm>
            <a:off x="-17" y="-17712"/>
            <a:ext cx="6096016" cy="3518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id="{1D1A9CA8-AE56-EB4D-B73C-C0C092315B3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36155" y="566676"/>
            <a:ext cx="3623672" cy="2245808"/>
          </a:xfrm>
          <a:prstGeom prst="rect">
            <a:avLst/>
          </a:prstGeom>
        </p:spPr>
      </p:pic>
      <p:pic>
        <p:nvPicPr>
          <p:cNvPr id="63" name="Picture Placeholder 4">
            <a:extLst>
              <a:ext uri="{FF2B5EF4-FFF2-40B4-BE49-F238E27FC236}">
                <a16:creationId xmlns:a16="http://schemas.microsoft.com/office/drawing/2014/main" id="{D623053C-DC25-D947-9E33-5F6F307A23F6}"/>
              </a:ext>
            </a:extLst>
          </p:cNvPr>
          <p:cNvPicPr>
            <a:picLocks noChangeAspect="1"/>
          </p:cNvPicPr>
          <p:nvPr/>
        </p:nvPicPr>
        <p:blipFill>
          <a:blip r:embed="rId3" cstate="email">
            <a:extLst>
              <a:ext uri="{28A0092B-C50C-407E-A947-70E740481C1C}">
                <a14:useLocalDpi xmlns:a14="http://schemas.microsoft.com/office/drawing/2010/main" val="0"/>
              </a:ext>
            </a:extLst>
          </a:blip>
          <a:srcRect t="6816" b="6816"/>
          <a:stretch>
            <a:fillRect/>
          </a:stretch>
        </p:blipFill>
        <p:spPr>
          <a:xfrm>
            <a:off x="6096002" y="0"/>
            <a:ext cx="6096000" cy="3493008"/>
          </a:xfrm>
          <a:prstGeom prst="rect">
            <a:avLst/>
          </a:prstGeom>
        </p:spPr>
      </p:pic>
      <p:pic>
        <p:nvPicPr>
          <p:cNvPr id="64" name="Picture Placeholder 7">
            <a:extLst>
              <a:ext uri="{FF2B5EF4-FFF2-40B4-BE49-F238E27FC236}">
                <a16:creationId xmlns:a16="http://schemas.microsoft.com/office/drawing/2014/main" id="{F003C5C3-AE68-4C4A-8A73-439437B08EF5}"/>
              </a:ext>
            </a:extLst>
          </p:cNvPr>
          <p:cNvPicPr>
            <a:picLocks noChangeAspect="1"/>
          </p:cNvPicPr>
          <p:nvPr/>
        </p:nvPicPr>
        <p:blipFill>
          <a:blip r:embed="rId4" cstate="email">
            <a:extLst>
              <a:ext uri="{28A0092B-C50C-407E-A947-70E740481C1C}">
                <a14:useLocalDpi xmlns:a14="http://schemas.microsoft.com/office/drawing/2010/main" val="0"/>
              </a:ext>
            </a:extLst>
          </a:blip>
          <a:srcRect t="8407" b="8407"/>
          <a:stretch>
            <a:fillRect/>
          </a:stretch>
        </p:blipFill>
        <p:spPr>
          <a:xfrm>
            <a:off x="0" y="3493008"/>
            <a:ext cx="6096001" cy="3364992"/>
          </a:xfrm>
          <a:prstGeom prst="rect">
            <a:avLst/>
          </a:prstGeom>
        </p:spPr>
      </p:pic>
      <p:pic>
        <p:nvPicPr>
          <p:cNvPr id="65" name="Picture Placeholder 15">
            <a:extLst>
              <a:ext uri="{FF2B5EF4-FFF2-40B4-BE49-F238E27FC236}">
                <a16:creationId xmlns:a16="http://schemas.microsoft.com/office/drawing/2014/main" id="{462C34F0-184A-C846-A121-6E1738DAD94B}"/>
              </a:ext>
            </a:extLst>
          </p:cNvPr>
          <p:cNvPicPr>
            <a:picLocks noChangeAspect="1"/>
          </p:cNvPicPr>
          <p:nvPr/>
        </p:nvPicPr>
        <p:blipFill>
          <a:blip r:embed="rId5" cstate="email">
            <a:extLst>
              <a:ext uri="{28A0092B-C50C-407E-A947-70E740481C1C}">
                <a14:useLocalDpi xmlns:a14="http://schemas.microsoft.com/office/drawing/2010/main" val="0"/>
              </a:ext>
            </a:extLst>
          </a:blip>
          <a:srcRect t="7678" b="7678"/>
          <a:stretch>
            <a:fillRect/>
          </a:stretch>
        </p:blipFill>
        <p:spPr>
          <a:xfrm>
            <a:off x="6096001" y="3493008"/>
            <a:ext cx="6096000" cy="3364992"/>
          </a:xfrm>
          <a:prstGeom prst="rect">
            <a:avLst/>
          </a:prstGeom>
        </p:spPr>
      </p:pic>
      <p:sp>
        <p:nvSpPr>
          <p:cNvPr id="66" name="Rectangle 65"/>
          <p:cNvSpPr/>
          <p:nvPr/>
        </p:nvSpPr>
        <p:spPr>
          <a:xfrm>
            <a:off x="6096000" y="-17713"/>
            <a:ext cx="6096001" cy="3518205"/>
          </a:xfrm>
          <a:prstGeom prst="rect">
            <a:avLst/>
          </a:prstGeom>
          <a:solidFill>
            <a:srgbClr val="E52229">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67" name="Rectangle 66"/>
          <p:cNvSpPr/>
          <p:nvPr/>
        </p:nvSpPr>
        <p:spPr>
          <a:xfrm>
            <a:off x="-10960" y="3488290"/>
            <a:ext cx="6106959" cy="3369710"/>
          </a:xfrm>
          <a:prstGeom prst="rect">
            <a:avLst/>
          </a:prstGeom>
          <a:solidFill>
            <a:srgbClr val="0082BB">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68" name="Rectangle 67"/>
          <p:cNvSpPr/>
          <p:nvPr/>
        </p:nvSpPr>
        <p:spPr>
          <a:xfrm>
            <a:off x="6096000" y="3491636"/>
            <a:ext cx="6096000" cy="3382704"/>
          </a:xfrm>
          <a:prstGeom prst="rect">
            <a:avLst/>
          </a:prstGeom>
          <a:solidFill>
            <a:srgbClr val="4B455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cxnSp>
        <p:nvCxnSpPr>
          <p:cNvPr id="69" name="Straight Connector 68"/>
          <p:cNvCxnSpPr/>
          <p:nvPr/>
        </p:nvCxnSpPr>
        <p:spPr>
          <a:xfrm>
            <a:off x="2451504" y="4580913"/>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Rectangle 69"/>
          <p:cNvSpPr>
            <a:spLocks/>
          </p:cNvSpPr>
          <p:nvPr/>
        </p:nvSpPr>
        <p:spPr bwMode="auto">
          <a:xfrm>
            <a:off x="-10960" y="3633421"/>
            <a:ext cx="6117901"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ctr" defTabSz="4572000">
              <a:lnSpc>
                <a:spcPct val="100000"/>
              </a:lnSpc>
            </a:pPr>
            <a:r>
              <a:rPr lang="en-US" sz="2800" b="1" spc="80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EARLY COLLEGE AND CAREER EXPERIENCES</a:t>
            </a:r>
          </a:p>
        </p:txBody>
      </p:sp>
      <p:sp>
        <p:nvSpPr>
          <p:cNvPr id="71" name="TextBox 70"/>
          <p:cNvSpPr txBox="1"/>
          <p:nvPr/>
        </p:nvSpPr>
        <p:spPr>
          <a:xfrm>
            <a:off x="502162" y="4824041"/>
            <a:ext cx="4489698" cy="1015663"/>
          </a:xfrm>
          <a:prstGeom prst="rect">
            <a:avLst/>
          </a:prstGeom>
          <a:noFill/>
        </p:spPr>
        <p:txBody>
          <a:bodyPr wrap="square" rtlCol="0" anchor="t" anchorCtr="1">
            <a:spAutoFit/>
          </a:bodyPr>
          <a:lstStyle/>
          <a:p>
            <a:pPr algn="ctr"/>
            <a:r>
              <a:rPr lang="en-US" sz="20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rPr>
              <a:t>Rigorous early postsecondary and work-based learning opportunities in high school</a:t>
            </a:r>
            <a:endParaRPr lang="en-US" sz="24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2" name="Straight Connector 71"/>
          <p:cNvCxnSpPr/>
          <p:nvPr/>
        </p:nvCxnSpPr>
        <p:spPr>
          <a:xfrm>
            <a:off x="17963523" y="2330411"/>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p:cNvSpPr>
            <a:spLocks/>
          </p:cNvSpPr>
          <p:nvPr/>
        </p:nvSpPr>
        <p:spPr bwMode="auto">
          <a:xfrm>
            <a:off x="7541814" y="326151"/>
            <a:ext cx="3325910" cy="804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2800" b="1" spc="80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ADVISEMENT</a:t>
            </a:r>
          </a:p>
        </p:txBody>
      </p:sp>
      <p:sp>
        <p:nvSpPr>
          <p:cNvPr id="74" name="TextBox 73"/>
          <p:cNvSpPr txBox="1"/>
          <p:nvPr/>
        </p:nvSpPr>
        <p:spPr>
          <a:xfrm>
            <a:off x="6816847" y="1516706"/>
            <a:ext cx="4654306" cy="707886"/>
          </a:xfrm>
          <a:prstGeom prst="rect">
            <a:avLst/>
          </a:prstGeom>
          <a:noFill/>
        </p:spPr>
        <p:txBody>
          <a:bodyPr wrap="square" rtlCol="0" anchor="t" anchorCtr="1">
            <a:spAutoFit/>
          </a:bodyPr>
          <a:lstStyle/>
          <a:p>
            <a:pPr algn="ctr"/>
            <a:r>
              <a:rPr lang="en-US" sz="2000" b="1" cap="none">
                <a:solidFill>
                  <a:schemeClr val="bg1"/>
                </a:solidFill>
                <a:latin typeface="Open Sans" panose="020B0606030504020204" pitchFamily="34" charset="0"/>
                <a:ea typeface="Open Sans" panose="020B0606030504020204" pitchFamily="34" charset="0"/>
                <a:cs typeface="Open Sans" panose="020B0606030504020204" pitchFamily="34" charset="0"/>
              </a:rPr>
              <a:t>High-quality college </a:t>
            </a:r>
            <a:r>
              <a:rPr lang="en-US" sz="20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rPr>
              <a:t>and</a:t>
            </a:r>
            <a:r>
              <a:rPr lang="en-US" sz="2000" b="1" cap="none">
                <a:solidFill>
                  <a:schemeClr val="bg1"/>
                </a:solidFill>
                <a:latin typeface="Open Sans" panose="020B0606030504020204" pitchFamily="34" charset="0"/>
                <a:ea typeface="Open Sans" panose="020B0606030504020204" pitchFamily="34" charset="0"/>
                <a:cs typeface="Open Sans" panose="020B0606030504020204" pitchFamily="34" charset="0"/>
              </a:rPr>
              <a:t> career advisement throughout K-12</a:t>
            </a:r>
          </a:p>
        </p:txBody>
      </p:sp>
      <p:cxnSp>
        <p:nvCxnSpPr>
          <p:cNvPr id="75" name="Straight Connector 74"/>
          <p:cNvCxnSpPr/>
          <p:nvPr/>
        </p:nvCxnSpPr>
        <p:spPr>
          <a:xfrm>
            <a:off x="8909262" y="1202866"/>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Rectangle 75"/>
          <p:cNvSpPr>
            <a:spLocks/>
          </p:cNvSpPr>
          <p:nvPr/>
        </p:nvSpPr>
        <p:spPr bwMode="auto">
          <a:xfrm>
            <a:off x="6095999" y="3532796"/>
            <a:ext cx="6598274"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ctr" defTabSz="4572000">
              <a:lnSpc>
                <a:spcPct val="100000"/>
              </a:lnSpc>
            </a:pPr>
            <a:r>
              <a:rPr lang="en-US" sz="2800" b="1" spc="80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CROSS SECTOR ALIGNMENT</a:t>
            </a:r>
          </a:p>
        </p:txBody>
      </p:sp>
      <p:sp>
        <p:nvSpPr>
          <p:cNvPr id="77" name="TextBox 76"/>
          <p:cNvSpPr txBox="1"/>
          <p:nvPr/>
        </p:nvSpPr>
        <p:spPr>
          <a:xfrm>
            <a:off x="6162261" y="4665017"/>
            <a:ext cx="5956852" cy="1938992"/>
          </a:xfrm>
          <a:prstGeom prst="rect">
            <a:avLst/>
          </a:prstGeom>
          <a:noFill/>
        </p:spPr>
        <p:txBody>
          <a:bodyPr wrap="square" rtlCol="0" anchor="t" anchorCtr="1">
            <a:spAutoFit/>
          </a:bodyPr>
          <a:lstStyle/>
          <a:p>
            <a:pPr algn="ctr"/>
            <a:r>
              <a:rPr lang="en-US" sz="20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rPr>
              <a:t>Seamless vertical alignment between K-12, postsecondary programs, and career opportunities as a result of effective partnerships among school districts, higher education institutions, employers and community organizations.</a:t>
            </a:r>
            <a:endParaRPr lang="en-US" sz="32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8" name="Straight Connector 77"/>
          <p:cNvCxnSpPr/>
          <p:nvPr/>
        </p:nvCxnSpPr>
        <p:spPr>
          <a:xfrm>
            <a:off x="8909262" y="4542630"/>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9" name="Picture 78"/>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42892" y="6297884"/>
            <a:ext cx="511570" cy="459650"/>
          </a:xfrm>
          <a:prstGeom prst="rect">
            <a:avLst/>
          </a:prstGeom>
        </p:spPr>
      </p:pic>
      <p:sp>
        <p:nvSpPr>
          <p:cNvPr id="3" name="TextBox 2">
            <a:extLst>
              <a:ext uri="{FF2B5EF4-FFF2-40B4-BE49-F238E27FC236}">
                <a16:creationId xmlns:a16="http://schemas.microsoft.com/office/drawing/2014/main" id="{63D1B82E-D95B-4019-A4AA-22D211A32B89}"/>
              </a:ext>
            </a:extLst>
          </p:cNvPr>
          <p:cNvSpPr txBox="1"/>
          <p:nvPr/>
        </p:nvSpPr>
        <p:spPr>
          <a:xfrm flipH="1">
            <a:off x="977243" y="2868804"/>
            <a:ext cx="41305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E52229"/>
                </a:solidFill>
              </a:rPr>
              <a:t>ARTICULATED </a:t>
            </a:r>
            <a:r>
              <a:rPr lang="en-US" b="1" baseline="0">
                <a:solidFill>
                  <a:srgbClr val="E52229"/>
                </a:solidFill>
              </a:rPr>
              <a:t>STUDENT</a:t>
            </a:r>
            <a:r>
              <a:rPr lang="en-US" b="1">
                <a:solidFill>
                  <a:srgbClr val="E52229"/>
                </a:solidFill>
              </a:rPr>
              <a:t> PATHWAYS</a:t>
            </a:r>
          </a:p>
        </p:txBody>
      </p:sp>
      <p:sp>
        <p:nvSpPr>
          <p:cNvPr id="22" name="Rectangle 21">
            <a:extLst>
              <a:ext uri="{FF2B5EF4-FFF2-40B4-BE49-F238E27FC236}">
                <a16:creationId xmlns:a16="http://schemas.microsoft.com/office/drawing/2014/main" id="{1F983BFF-BF12-4A14-A785-5BE40183123F}"/>
              </a:ext>
            </a:extLst>
          </p:cNvPr>
          <p:cNvSpPr/>
          <p:nvPr userDrawn="1"/>
        </p:nvSpPr>
        <p:spPr>
          <a:xfrm>
            <a:off x="-17" y="-17712"/>
            <a:ext cx="6096016" cy="3518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7F7532CC-2104-4E4F-9BF4-78AD7E551E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6155" y="566676"/>
            <a:ext cx="3623672" cy="2245808"/>
          </a:xfrm>
          <a:prstGeom prst="rect">
            <a:avLst/>
          </a:prstGeom>
        </p:spPr>
      </p:pic>
      <p:pic>
        <p:nvPicPr>
          <p:cNvPr id="24" name="Picture Placeholder 4">
            <a:extLst>
              <a:ext uri="{FF2B5EF4-FFF2-40B4-BE49-F238E27FC236}">
                <a16:creationId xmlns:a16="http://schemas.microsoft.com/office/drawing/2014/main" id="{AF16C6F2-6F43-43C4-8189-542260EA45B1}"/>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t="6816" b="6816"/>
          <a:stretch>
            <a:fillRect/>
          </a:stretch>
        </p:blipFill>
        <p:spPr>
          <a:xfrm>
            <a:off x="6096002" y="0"/>
            <a:ext cx="6096000" cy="3493008"/>
          </a:xfrm>
          <a:prstGeom prst="rect">
            <a:avLst/>
          </a:prstGeom>
        </p:spPr>
      </p:pic>
      <p:pic>
        <p:nvPicPr>
          <p:cNvPr id="25" name="Picture Placeholder 7">
            <a:extLst>
              <a:ext uri="{FF2B5EF4-FFF2-40B4-BE49-F238E27FC236}">
                <a16:creationId xmlns:a16="http://schemas.microsoft.com/office/drawing/2014/main" id="{0221162D-DA18-42CA-BC75-2DA2EC6923D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t="8407" b="8407"/>
          <a:stretch>
            <a:fillRect/>
          </a:stretch>
        </p:blipFill>
        <p:spPr>
          <a:xfrm>
            <a:off x="0" y="3493008"/>
            <a:ext cx="6096001" cy="3364992"/>
          </a:xfrm>
          <a:prstGeom prst="rect">
            <a:avLst/>
          </a:prstGeom>
        </p:spPr>
      </p:pic>
      <p:pic>
        <p:nvPicPr>
          <p:cNvPr id="26" name="Picture Placeholder 15">
            <a:extLst>
              <a:ext uri="{FF2B5EF4-FFF2-40B4-BE49-F238E27FC236}">
                <a16:creationId xmlns:a16="http://schemas.microsoft.com/office/drawing/2014/main" id="{9173CA1D-38C0-4B3C-B89A-C03F4E009050}"/>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t="7678" b="7678"/>
          <a:stretch>
            <a:fillRect/>
          </a:stretch>
        </p:blipFill>
        <p:spPr>
          <a:xfrm>
            <a:off x="6096001" y="3493008"/>
            <a:ext cx="6096000" cy="3364992"/>
          </a:xfrm>
          <a:prstGeom prst="rect">
            <a:avLst/>
          </a:prstGeom>
        </p:spPr>
      </p:pic>
      <p:sp>
        <p:nvSpPr>
          <p:cNvPr id="27" name="Rectangle 26">
            <a:extLst>
              <a:ext uri="{FF2B5EF4-FFF2-40B4-BE49-F238E27FC236}">
                <a16:creationId xmlns:a16="http://schemas.microsoft.com/office/drawing/2014/main" id="{36E3C470-FD77-4162-898F-016E5978A4A6}"/>
              </a:ext>
            </a:extLst>
          </p:cNvPr>
          <p:cNvSpPr/>
          <p:nvPr userDrawn="1"/>
        </p:nvSpPr>
        <p:spPr>
          <a:xfrm>
            <a:off x="6096000" y="-17713"/>
            <a:ext cx="6096001" cy="3518205"/>
          </a:xfrm>
          <a:prstGeom prst="rect">
            <a:avLst/>
          </a:prstGeom>
          <a:solidFill>
            <a:srgbClr val="E52229">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28" name="Rectangle 27">
            <a:extLst>
              <a:ext uri="{FF2B5EF4-FFF2-40B4-BE49-F238E27FC236}">
                <a16:creationId xmlns:a16="http://schemas.microsoft.com/office/drawing/2014/main" id="{D385FFF8-0833-4947-BFEE-8CA3EA7AAF3A}"/>
              </a:ext>
            </a:extLst>
          </p:cNvPr>
          <p:cNvSpPr/>
          <p:nvPr userDrawn="1"/>
        </p:nvSpPr>
        <p:spPr>
          <a:xfrm>
            <a:off x="-10960" y="3488290"/>
            <a:ext cx="6106959" cy="3369710"/>
          </a:xfrm>
          <a:prstGeom prst="rect">
            <a:avLst/>
          </a:prstGeom>
          <a:solidFill>
            <a:srgbClr val="0082BB">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29" name="Rectangle 28">
            <a:extLst>
              <a:ext uri="{FF2B5EF4-FFF2-40B4-BE49-F238E27FC236}">
                <a16:creationId xmlns:a16="http://schemas.microsoft.com/office/drawing/2014/main" id="{5A2F8401-0EB9-4032-A563-7568C8769F78}"/>
              </a:ext>
            </a:extLst>
          </p:cNvPr>
          <p:cNvSpPr/>
          <p:nvPr userDrawn="1"/>
        </p:nvSpPr>
        <p:spPr>
          <a:xfrm>
            <a:off x="6096000" y="3491636"/>
            <a:ext cx="6096000" cy="3382704"/>
          </a:xfrm>
          <a:prstGeom prst="rect">
            <a:avLst/>
          </a:prstGeom>
          <a:solidFill>
            <a:srgbClr val="4B455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cxnSp>
        <p:nvCxnSpPr>
          <p:cNvPr id="30" name="Straight Connector 29">
            <a:extLst>
              <a:ext uri="{FF2B5EF4-FFF2-40B4-BE49-F238E27FC236}">
                <a16:creationId xmlns:a16="http://schemas.microsoft.com/office/drawing/2014/main" id="{1568329F-9A59-4B50-AFB7-8588921BB991}"/>
              </a:ext>
            </a:extLst>
          </p:cNvPr>
          <p:cNvCxnSpPr/>
          <p:nvPr userDrawn="1"/>
        </p:nvCxnSpPr>
        <p:spPr>
          <a:xfrm>
            <a:off x="2451504" y="4580913"/>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FD47497D-7BFB-4D94-A9B0-023637ED83AD}"/>
              </a:ext>
            </a:extLst>
          </p:cNvPr>
          <p:cNvSpPr>
            <a:spLocks/>
          </p:cNvSpPr>
          <p:nvPr userDrawn="1"/>
        </p:nvSpPr>
        <p:spPr bwMode="auto">
          <a:xfrm>
            <a:off x="-10960" y="3633421"/>
            <a:ext cx="6117901"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ctr" defTabSz="4572000">
              <a:lnSpc>
                <a:spcPct val="100000"/>
              </a:lnSpc>
            </a:pPr>
            <a:r>
              <a:rPr lang="en-US" sz="2800" b="1" spc="80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EARLY COLLEGE AND CAREER EXPERIENCES</a:t>
            </a:r>
          </a:p>
        </p:txBody>
      </p:sp>
      <p:sp>
        <p:nvSpPr>
          <p:cNvPr id="32" name="TextBox 31">
            <a:extLst>
              <a:ext uri="{FF2B5EF4-FFF2-40B4-BE49-F238E27FC236}">
                <a16:creationId xmlns:a16="http://schemas.microsoft.com/office/drawing/2014/main" id="{FAC52BBB-470A-4619-90C8-E098D5C2065F}"/>
              </a:ext>
            </a:extLst>
          </p:cNvPr>
          <p:cNvSpPr txBox="1"/>
          <p:nvPr userDrawn="1"/>
        </p:nvSpPr>
        <p:spPr>
          <a:xfrm>
            <a:off x="502162" y="4824041"/>
            <a:ext cx="4489698" cy="1015663"/>
          </a:xfrm>
          <a:prstGeom prst="rect">
            <a:avLst/>
          </a:prstGeom>
          <a:noFill/>
        </p:spPr>
        <p:txBody>
          <a:bodyPr wrap="square" rtlCol="0" anchor="t" anchorCtr="1">
            <a:spAutoFit/>
          </a:bodyPr>
          <a:lstStyle/>
          <a:p>
            <a:pPr algn="ctr"/>
            <a:r>
              <a:rPr lang="en-US" sz="20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rPr>
              <a:t>Rigorous early postsecondary and work-based learning opportunities in high school</a:t>
            </a:r>
            <a:endParaRPr lang="en-US" sz="24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3" name="Straight Connector 32">
            <a:extLst>
              <a:ext uri="{FF2B5EF4-FFF2-40B4-BE49-F238E27FC236}">
                <a16:creationId xmlns:a16="http://schemas.microsoft.com/office/drawing/2014/main" id="{3769BE6D-CB7F-4ACF-86C3-A5AAC8769429}"/>
              </a:ext>
            </a:extLst>
          </p:cNvPr>
          <p:cNvCxnSpPr/>
          <p:nvPr userDrawn="1"/>
        </p:nvCxnSpPr>
        <p:spPr>
          <a:xfrm>
            <a:off x="17963523" y="2330411"/>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7D5E43A2-DDE9-4E8E-899C-AFB67358F0BC}"/>
              </a:ext>
            </a:extLst>
          </p:cNvPr>
          <p:cNvSpPr>
            <a:spLocks/>
          </p:cNvSpPr>
          <p:nvPr userDrawn="1"/>
        </p:nvSpPr>
        <p:spPr bwMode="auto">
          <a:xfrm>
            <a:off x="7541814" y="326151"/>
            <a:ext cx="3325910" cy="804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2800" b="1" spc="80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ADVISEMENT</a:t>
            </a:r>
          </a:p>
        </p:txBody>
      </p:sp>
      <p:sp>
        <p:nvSpPr>
          <p:cNvPr id="35" name="TextBox 34">
            <a:extLst>
              <a:ext uri="{FF2B5EF4-FFF2-40B4-BE49-F238E27FC236}">
                <a16:creationId xmlns:a16="http://schemas.microsoft.com/office/drawing/2014/main" id="{985183AE-201D-4870-9951-ED1D28F4FB6A}"/>
              </a:ext>
            </a:extLst>
          </p:cNvPr>
          <p:cNvSpPr txBox="1"/>
          <p:nvPr userDrawn="1"/>
        </p:nvSpPr>
        <p:spPr>
          <a:xfrm>
            <a:off x="6816847" y="1516706"/>
            <a:ext cx="4654306" cy="707886"/>
          </a:xfrm>
          <a:prstGeom prst="rect">
            <a:avLst/>
          </a:prstGeom>
          <a:noFill/>
        </p:spPr>
        <p:txBody>
          <a:bodyPr wrap="square" rtlCol="0" anchor="t" anchorCtr="1">
            <a:spAutoFit/>
          </a:bodyPr>
          <a:lstStyle/>
          <a:p>
            <a:pPr algn="ctr"/>
            <a:r>
              <a:rPr lang="en-US" sz="2000" b="1" cap="none">
                <a:solidFill>
                  <a:schemeClr val="bg1"/>
                </a:solidFill>
                <a:latin typeface="Open Sans" panose="020B0606030504020204" pitchFamily="34" charset="0"/>
                <a:ea typeface="Open Sans" panose="020B0606030504020204" pitchFamily="34" charset="0"/>
                <a:cs typeface="Open Sans" panose="020B0606030504020204" pitchFamily="34" charset="0"/>
              </a:rPr>
              <a:t>High-quality college </a:t>
            </a:r>
            <a:r>
              <a:rPr lang="en-US" sz="20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rPr>
              <a:t>and</a:t>
            </a:r>
            <a:r>
              <a:rPr lang="en-US" sz="2000" b="1" cap="none">
                <a:solidFill>
                  <a:schemeClr val="bg1"/>
                </a:solidFill>
                <a:latin typeface="Open Sans" panose="020B0606030504020204" pitchFamily="34" charset="0"/>
                <a:ea typeface="Open Sans" panose="020B0606030504020204" pitchFamily="34" charset="0"/>
                <a:cs typeface="Open Sans" panose="020B0606030504020204" pitchFamily="34" charset="0"/>
              </a:rPr>
              <a:t> career advisement throughout K-12</a:t>
            </a:r>
          </a:p>
        </p:txBody>
      </p:sp>
      <p:cxnSp>
        <p:nvCxnSpPr>
          <p:cNvPr id="36" name="Straight Connector 35">
            <a:extLst>
              <a:ext uri="{FF2B5EF4-FFF2-40B4-BE49-F238E27FC236}">
                <a16:creationId xmlns:a16="http://schemas.microsoft.com/office/drawing/2014/main" id="{A63EFF33-0DA2-4E3C-83F9-24CA15A47EB4}"/>
              </a:ext>
            </a:extLst>
          </p:cNvPr>
          <p:cNvCxnSpPr/>
          <p:nvPr userDrawn="1"/>
        </p:nvCxnSpPr>
        <p:spPr>
          <a:xfrm>
            <a:off x="8909262" y="1202866"/>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C05F6C9C-8634-4D4E-B972-5633C3386FD6}"/>
              </a:ext>
            </a:extLst>
          </p:cNvPr>
          <p:cNvSpPr>
            <a:spLocks/>
          </p:cNvSpPr>
          <p:nvPr userDrawn="1"/>
        </p:nvSpPr>
        <p:spPr bwMode="auto">
          <a:xfrm>
            <a:off x="6095999" y="3532796"/>
            <a:ext cx="6598274"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ctr" defTabSz="4572000">
              <a:lnSpc>
                <a:spcPct val="100000"/>
              </a:lnSpc>
            </a:pPr>
            <a:r>
              <a:rPr lang="en-US" sz="2800" b="1" spc="80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CROSS SECTOR ALIGNMENT</a:t>
            </a:r>
          </a:p>
        </p:txBody>
      </p:sp>
      <p:sp>
        <p:nvSpPr>
          <p:cNvPr id="38" name="TextBox 37">
            <a:extLst>
              <a:ext uri="{FF2B5EF4-FFF2-40B4-BE49-F238E27FC236}">
                <a16:creationId xmlns:a16="http://schemas.microsoft.com/office/drawing/2014/main" id="{0CABAB31-DAD0-4E6D-8BEC-110D7F115E1A}"/>
              </a:ext>
            </a:extLst>
          </p:cNvPr>
          <p:cNvSpPr txBox="1"/>
          <p:nvPr userDrawn="1"/>
        </p:nvSpPr>
        <p:spPr>
          <a:xfrm>
            <a:off x="6162261" y="4665017"/>
            <a:ext cx="5956852" cy="1938992"/>
          </a:xfrm>
          <a:prstGeom prst="rect">
            <a:avLst/>
          </a:prstGeom>
          <a:noFill/>
        </p:spPr>
        <p:txBody>
          <a:bodyPr wrap="square" rtlCol="0" anchor="t" anchorCtr="1">
            <a:spAutoFit/>
          </a:bodyPr>
          <a:lstStyle/>
          <a:p>
            <a:pPr algn="ctr"/>
            <a:r>
              <a:rPr lang="en-US" sz="20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rPr>
              <a:t>Seamless vertical alignment between K-12, postsecondary programs, and career opportunities as a result of effective partnerships among school districts, higher education institutions, employers and community organizations.</a:t>
            </a:r>
            <a:endParaRPr lang="en-US" sz="32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9" name="Straight Connector 38">
            <a:extLst>
              <a:ext uri="{FF2B5EF4-FFF2-40B4-BE49-F238E27FC236}">
                <a16:creationId xmlns:a16="http://schemas.microsoft.com/office/drawing/2014/main" id="{0929A471-D1E5-483B-9F2F-32F1768A4AC6}"/>
              </a:ext>
            </a:extLst>
          </p:cNvPr>
          <p:cNvCxnSpPr/>
          <p:nvPr userDrawn="1"/>
        </p:nvCxnSpPr>
        <p:spPr>
          <a:xfrm>
            <a:off x="8909262" y="4542630"/>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78378F07-EDC3-479C-AD55-A97EB7A6E9AB}"/>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242892" y="6297884"/>
            <a:ext cx="511570" cy="459650"/>
          </a:xfrm>
          <a:prstGeom prst="rect">
            <a:avLst/>
          </a:prstGeom>
        </p:spPr>
      </p:pic>
      <p:sp>
        <p:nvSpPr>
          <p:cNvPr id="41" name="TextBox 40">
            <a:extLst>
              <a:ext uri="{FF2B5EF4-FFF2-40B4-BE49-F238E27FC236}">
                <a16:creationId xmlns:a16="http://schemas.microsoft.com/office/drawing/2014/main" id="{5CD06CB8-EA7E-4698-912D-8E1CB0199874}"/>
              </a:ext>
            </a:extLst>
          </p:cNvPr>
          <p:cNvSpPr txBox="1"/>
          <p:nvPr userDrawn="1"/>
        </p:nvSpPr>
        <p:spPr>
          <a:xfrm flipH="1">
            <a:off x="977243" y="2868804"/>
            <a:ext cx="41305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E52229"/>
                </a:solidFill>
              </a:rPr>
              <a:t>ARTICULATED </a:t>
            </a:r>
            <a:r>
              <a:rPr lang="en-US" b="1" baseline="0">
                <a:solidFill>
                  <a:srgbClr val="E52229"/>
                </a:solidFill>
              </a:rPr>
              <a:t>STUDENT</a:t>
            </a:r>
            <a:r>
              <a:rPr lang="en-US" b="1">
                <a:solidFill>
                  <a:srgbClr val="E52229"/>
                </a:solidFill>
              </a:rPr>
              <a:t> PATHWAYS</a:t>
            </a:r>
          </a:p>
        </p:txBody>
      </p:sp>
    </p:spTree>
    <p:extLst>
      <p:ext uri="{BB962C8B-B14F-4D97-AF65-F5344CB8AC3E}">
        <p14:creationId xmlns:p14="http://schemas.microsoft.com/office/powerpoint/2010/main" val="2483085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5EFC4-498B-47CA-A55C-EC133E5647BB}"/>
              </a:ext>
            </a:extLst>
          </p:cNvPr>
          <p:cNvSpPr>
            <a:spLocks noGrp="1"/>
          </p:cNvSpPr>
          <p:nvPr>
            <p:ph type="title"/>
          </p:nvPr>
        </p:nvSpPr>
        <p:spPr>
          <a:xfrm>
            <a:off x="508000" y="228600"/>
            <a:ext cx="11379682" cy="914400"/>
          </a:xfrm>
        </p:spPr>
        <p:txBody>
          <a:bodyPr>
            <a:normAutofit/>
          </a:bodyPr>
          <a:lstStyle>
            <a:lvl1pPr>
              <a:defRPr sz="3600"/>
            </a:lvl1pPr>
          </a:lstStyle>
          <a:p>
            <a:r>
              <a:rPr lang="en-US"/>
              <a:t>Click to edit Master title style</a:t>
            </a:r>
          </a:p>
        </p:txBody>
      </p:sp>
      <p:sp>
        <p:nvSpPr>
          <p:cNvPr id="4" name="Content Placeholder 3">
            <a:extLst>
              <a:ext uri="{FF2B5EF4-FFF2-40B4-BE49-F238E27FC236}">
                <a16:creationId xmlns:a16="http://schemas.microsoft.com/office/drawing/2014/main" id="{87CF8AA2-CFC7-42A6-BAE6-35C0E8798B0E}"/>
              </a:ext>
            </a:extLst>
          </p:cNvPr>
          <p:cNvSpPr>
            <a:spLocks noGrp="1"/>
          </p:cNvSpPr>
          <p:nvPr>
            <p:ph sz="quarter" idx="10"/>
          </p:nvPr>
        </p:nvSpPr>
        <p:spPr>
          <a:xfrm>
            <a:off x="507998" y="1463675"/>
            <a:ext cx="11379681" cy="44592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9831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dy Slide 5">
    <p:spTree>
      <p:nvGrpSpPr>
        <p:cNvPr id="1" name=""/>
        <p:cNvGrpSpPr/>
        <p:nvPr/>
      </p:nvGrpSpPr>
      <p:grpSpPr>
        <a:xfrm>
          <a:off x="0" y="0"/>
          <a:ext cx="0" cy="0"/>
          <a:chOff x="0" y="0"/>
          <a:chExt cx="0" cy="0"/>
        </a:xfrm>
      </p:grpSpPr>
      <p:sp>
        <p:nvSpPr>
          <p:cNvPr id="7" name="Rectangle 6"/>
          <p:cNvSpPr/>
          <p:nvPr/>
        </p:nvSpPr>
        <p:spPr>
          <a:xfrm>
            <a:off x="9738286" y="0"/>
            <a:ext cx="817905" cy="6858000"/>
          </a:xfrm>
          <a:prstGeom prst="rect">
            <a:avLst/>
          </a:prstGeom>
          <a:solidFill>
            <a:srgbClr val="4B455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Rectangle 7"/>
          <p:cNvSpPr/>
          <p:nvPr/>
        </p:nvSpPr>
        <p:spPr>
          <a:xfrm>
            <a:off x="11347594" y="0"/>
            <a:ext cx="817905" cy="6858000"/>
          </a:xfrm>
          <a:prstGeom prst="rect">
            <a:avLst/>
          </a:prstGeom>
          <a:solidFill>
            <a:srgbClr val="E52229"/>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Rectangle 9"/>
          <p:cNvSpPr/>
          <p:nvPr/>
        </p:nvSpPr>
        <p:spPr>
          <a:xfrm>
            <a:off x="10529687" y="0"/>
            <a:ext cx="817905" cy="6858000"/>
          </a:xfrm>
          <a:prstGeom prst="rect">
            <a:avLst/>
          </a:prstGeom>
          <a:solidFill>
            <a:srgbClr val="0082BB"/>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Text Placeholder 12"/>
          <p:cNvSpPr>
            <a:spLocks noGrp="1"/>
          </p:cNvSpPr>
          <p:nvPr>
            <p:ph type="body" sz="quarter" idx="10"/>
          </p:nvPr>
        </p:nvSpPr>
        <p:spPr>
          <a:xfrm>
            <a:off x="264115" y="1643062"/>
            <a:ext cx="9171986" cy="4299539"/>
          </a:xfrm>
        </p:spPr>
        <p:txBody>
          <a:bodyPr>
            <a:normAutofit/>
          </a:bodyPr>
          <a:lstStyle>
            <a:lvl1pPr marL="0" indent="0">
              <a:buNone/>
              <a:defRPr sz="2400" baseline="0"/>
            </a:lvl1pPr>
          </a:lstStyle>
          <a:p>
            <a:pPr lvl="0"/>
            <a:r>
              <a:rPr lang="en-US"/>
              <a:t>Click to edit Master text styles</a:t>
            </a:r>
          </a:p>
        </p:txBody>
      </p:sp>
      <p:sp>
        <p:nvSpPr>
          <p:cNvPr id="11" name="Title 1"/>
          <p:cNvSpPr>
            <a:spLocks noGrp="1"/>
          </p:cNvSpPr>
          <p:nvPr>
            <p:ph type="title"/>
          </p:nvPr>
        </p:nvSpPr>
        <p:spPr>
          <a:xfrm>
            <a:off x="264114" y="101118"/>
            <a:ext cx="9171986" cy="1208839"/>
          </a:xfrm>
        </p:spPr>
        <p:txBody>
          <a:bodyPr>
            <a:normAutofit/>
          </a:bodyPr>
          <a:lstStyle>
            <a:lvl1pPr>
              <a:defRPr sz="3600"/>
            </a:lvl1pPr>
          </a:lstStyle>
          <a:p>
            <a:r>
              <a:rPr lang="en-US"/>
              <a:t>Click to edit Master title style</a:t>
            </a:r>
          </a:p>
        </p:txBody>
      </p:sp>
      <p:sp>
        <p:nvSpPr>
          <p:cNvPr id="12" name="Rectangle 11">
            <a:extLst>
              <a:ext uri="{FF2B5EF4-FFF2-40B4-BE49-F238E27FC236}">
                <a16:creationId xmlns:a16="http://schemas.microsoft.com/office/drawing/2014/main" id="{36059D65-C210-4474-A443-29C99B09EC35}"/>
              </a:ext>
            </a:extLst>
          </p:cNvPr>
          <p:cNvSpPr/>
          <p:nvPr userDrawn="1"/>
        </p:nvSpPr>
        <p:spPr>
          <a:xfrm>
            <a:off x="9738286" y="0"/>
            <a:ext cx="817905" cy="6858000"/>
          </a:xfrm>
          <a:prstGeom prst="rect">
            <a:avLst/>
          </a:prstGeom>
          <a:solidFill>
            <a:srgbClr val="4B455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a:extLst>
              <a:ext uri="{FF2B5EF4-FFF2-40B4-BE49-F238E27FC236}">
                <a16:creationId xmlns:a16="http://schemas.microsoft.com/office/drawing/2014/main" id="{4DB30D84-934E-4991-A6B0-22F53C7A604A}"/>
              </a:ext>
            </a:extLst>
          </p:cNvPr>
          <p:cNvSpPr/>
          <p:nvPr userDrawn="1"/>
        </p:nvSpPr>
        <p:spPr>
          <a:xfrm>
            <a:off x="11347594" y="0"/>
            <a:ext cx="817905" cy="6858000"/>
          </a:xfrm>
          <a:prstGeom prst="rect">
            <a:avLst/>
          </a:prstGeom>
          <a:solidFill>
            <a:srgbClr val="E52229"/>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6" name="Rectangle 15">
            <a:extLst>
              <a:ext uri="{FF2B5EF4-FFF2-40B4-BE49-F238E27FC236}">
                <a16:creationId xmlns:a16="http://schemas.microsoft.com/office/drawing/2014/main" id="{4FCEBC35-728B-413B-981B-2B1CB1DA1A4D}"/>
              </a:ext>
            </a:extLst>
          </p:cNvPr>
          <p:cNvSpPr/>
          <p:nvPr userDrawn="1"/>
        </p:nvSpPr>
        <p:spPr>
          <a:xfrm>
            <a:off x="10529687" y="0"/>
            <a:ext cx="817905" cy="6858000"/>
          </a:xfrm>
          <a:prstGeom prst="rect">
            <a:avLst/>
          </a:prstGeom>
          <a:solidFill>
            <a:srgbClr val="0082BB"/>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2249412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dy Slide 6">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295400"/>
            <a:ext cx="8769439" cy="4525963"/>
          </a:xfrm>
        </p:spPr>
        <p:txBody>
          <a:bodyPr>
            <a:normAutofit/>
          </a:bodyPr>
          <a:lstStyle>
            <a:lvl1pPr marL="0" indent="0">
              <a:buNone/>
              <a:defRPr sz="2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2" name="Title 1"/>
          <p:cNvSpPr>
            <a:spLocks noGrp="1"/>
          </p:cNvSpPr>
          <p:nvPr>
            <p:ph type="title" hasCustomPrompt="1"/>
          </p:nvPr>
        </p:nvSpPr>
        <p:spPr>
          <a:xfrm>
            <a:off x="406400" y="228600"/>
            <a:ext cx="8769439" cy="914400"/>
          </a:xfrm>
        </p:spPr>
        <p:txBody>
          <a:bodyPr>
            <a:normAutofit/>
          </a:bodyPr>
          <a:lstStyle>
            <a:lvl1pPr>
              <a:defRPr sz="3600" baseline="0">
                <a:latin typeface="PermianSlabSerifTypeface" panose="02000000000000000000" pitchFamily="50" charset="0"/>
              </a:defRPr>
            </a:lvl1pPr>
          </a:lstStyle>
          <a:p>
            <a:r>
              <a:rPr lang="en-US"/>
              <a:t>Insert Slide Heading </a:t>
            </a:r>
          </a:p>
        </p:txBody>
      </p:sp>
      <p:sp>
        <p:nvSpPr>
          <p:cNvPr id="11" name="Rectangle 10"/>
          <p:cNvSpPr/>
          <p:nvPr/>
        </p:nvSpPr>
        <p:spPr>
          <a:xfrm>
            <a:off x="10274969" y="0"/>
            <a:ext cx="817905"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TextBox 4"/>
          <p:cNvSpPr txBox="1"/>
          <p:nvPr/>
        </p:nvSpPr>
        <p:spPr>
          <a:xfrm rot="5400000">
            <a:off x="9962056" y="1585816"/>
            <a:ext cx="3360763" cy="646331"/>
          </a:xfrm>
          <a:prstGeom prst="rect">
            <a:avLst/>
          </a:prstGeom>
          <a:noFill/>
        </p:spPr>
        <p:txBody>
          <a:bodyPr wrap="square" rtlCol="0">
            <a:spAutoFit/>
          </a:bodyPr>
          <a:lstStyle/>
          <a:p>
            <a:r>
              <a:rPr lang="en-US" sz="3600" b="0">
                <a:solidFill>
                  <a:schemeClr val="bg1"/>
                </a:solidFill>
                <a:latin typeface="+mj-lt"/>
              </a:rPr>
              <a:t>ACADEMICS</a:t>
            </a:r>
          </a:p>
        </p:txBody>
      </p:sp>
      <p:sp>
        <p:nvSpPr>
          <p:cNvPr id="12" name="Rectangle 11"/>
          <p:cNvSpPr/>
          <p:nvPr/>
        </p:nvSpPr>
        <p:spPr>
          <a:xfrm>
            <a:off x="9457064" y="0"/>
            <a:ext cx="817905"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Rectangle 7">
            <a:extLst>
              <a:ext uri="{FF2B5EF4-FFF2-40B4-BE49-F238E27FC236}">
                <a16:creationId xmlns:a16="http://schemas.microsoft.com/office/drawing/2014/main" id="{D894B9EF-156E-4C5C-8A09-E1B11B9D3592}"/>
              </a:ext>
            </a:extLst>
          </p:cNvPr>
          <p:cNvSpPr/>
          <p:nvPr userDrawn="1"/>
        </p:nvSpPr>
        <p:spPr>
          <a:xfrm>
            <a:off x="11079624" y="-2"/>
            <a:ext cx="1099127" cy="6858000"/>
          </a:xfrm>
          <a:prstGeom prst="rect">
            <a:avLst/>
          </a:prstGeom>
          <a:solidFill>
            <a:srgbClr val="E52229"/>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Rectangle 8">
            <a:extLst>
              <a:ext uri="{FF2B5EF4-FFF2-40B4-BE49-F238E27FC236}">
                <a16:creationId xmlns:a16="http://schemas.microsoft.com/office/drawing/2014/main" id="{3C5EB49B-5D74-4F35-9209-03A749C0EAA5}"/>
              </a:ext>
            </a:extLst>
          </p:cNvPr>
          <p:cNvSpPr/>
          <p:nvPr userDrawn="1"/>
        </p:nvSpPr>
        <p:spPr>
          <a:xfrm>
            <a:off x="10261716" y="0"/>
            <a:ext cx="817905" cy="6858000"/>
          </a:xfrm>
          <a:prstGeom prst="rect">
            <a:avLst/>
          </a:prstGeom>
          <a:solidFill>
            <a:srgbClr val="0082BB"/>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TextBox 9">
            <a:extLst>
              <a:ext uri="{FF2B5EF4-FFF2-40B4-BE49-F238E27FC236}">
                <a16:creationId xmlns:a16="http://schemas.microsoft.com/office/drawing/2014/main" id="{5180032F-C510-43BE-A380-6E3EA2D7538D}"/>
              </a:ext>
            </a:extLst>
          </p:cNvPr>
          <p:cNvSpPr txBox="1"/>
          <p:nvPr userDrawn="1"/>
        </p:nvSpPr>
        <p:spPr>
          <a:xfrm rot="5400000">
            <a:off x="9962056" y="1585816"/>
            <a:ext cx="3360763" cy="646331"/>
          </a:xfrm>
          <a:prstGeom prst="rect">
            <a:avLst/>
          </a:prstGeom>
          <a:noFill/>
        </p:spPr>
        <p:txBody>
          <a:bodyPr wrap="square" rtlCol="0">
            <a:spAutoFit/>
          </a:bodyPr>
          <a:lstStyle/>
          <a:p>
            <a:r>
              <a:rPr lang="en-US" sz="3600" b="0">
                <a:solidFill>
                  <a:schemeClr val="bg1"/>
                </a:solidFill>
                <a:latin typeface="+mj-lt"/>
              </a:rPr>
              <a:t>ADVISEMENT</a:t>
            </a:r>
          </a:p>
        </p:txBody>
      </p:sp>
      <p:sp>
        <p:nvSpPr>
          <p:cNvPr id="13" name="Rectangle 12">
            <a:extLst>
              <a:ext uri="{FF2B5EF4-FFF2-40B4-BE49-F238E27FC236}">
                <a16:creationId xmlns:a16="http://schemas.microsoft.com/office/drawing/2014/main" id="{A1EC5713-5C80-44B5-A50C-1F5C1BEB8FA2}"/>
              </a:ext>
            </a:extLst>
          </p:cNvPr>
          <p:cNvSpPr/>
          <p:nvPr userDrawn="1"/>
        </p:nvSpPr>
        <p:spPr>
          <a:xfrm>
            <a:off x="9457064" y="0"/>
            <a:ext cx="817905" cy="6858000"/>
          </a:xfrm>
          <a:prstGeom prst="rect">
            <a:avLst/>
          </a:prstGeom>
          <a:solidFill>
            <a:srgbClr val="4B455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3174059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dy Slide 7">
    <p:spTree>
      <p:nvGrpSpPr>
        <p:cNvPr id="1" name=""/>
        <p:cNvGrpSpPr/>
        <p:nvPr/>
      </p:nvGrpSpPr>
      <p:grpSpPr>
        <a:xfrm>
          <a:off x="0" y="0"/>
          <a:ext cx="0" cy="0"/>
          <a:chOff x="0" y="0"/>
          <a:chExt cx="0" cy="0"/>
        </a:xfrm>
      </p:grpSpPr>
      <p:sp>
        <p:nvSpPr>
          <p:cNvPr id="5" name="Rectangle 4"/>
          <p:cNvSpPr/>
          <p:nvPr/>
        </p:nvSpPr>
        <p:spPr>
          <a:xfrm>
            <a:off x="10246296" y="0"/>
            <a:ext cx="1127801"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TextBox 5"/>
          <p:cNvSpPr txBox="1"/>
          <p:nvPr/>
        </p:nvSpPr>
        <p:spPr>
          <a:xfrm rot="5400000">
            <a:off x="8713559" y="2002071"/>
            <a:ext cx="4193273" cy="646331"/>
          </a:xfrm>
          <a:prstGeom prst="rect">
            <a:avLst/>
          </a:prstGeom>
          <a:noFill/>
        </p:spPr>
        <p:txBody>
          <a:bodyPr wrap="square" rtlCol="0">
            <a:spAutoFit/>
          </a:bodyPr>
          <a:lstStyle/>
          <a:p>
            <a:r>
              <a:rPr lang="en-US" sz="3600" b="0">
                <a:solidFill>
                  <a:schemeClr val="bg1"/>
                </a:solidFill>
                <a:latin typeface="+mj-lt"/>
              </a:rPr>
              <a:t>WHOLE CHILD</a:t>
            </a:r>
          </a:p>
        </p:txBody>
      </p:sp>
      <p:sp>
        <p:nvSpPr>
          <p:cNvPr id="11" name="Content Placeholder 2"/>
          <p:cNvSpPr>
            <a:spLocks noGrp="1"/>
          </p:cNvSpPr>
          <p:nvPr>
            <p:ph idx="1"/>
          </p:nvPr>
        </p:nvSpPr>
        <p:spPr>
          <a:xfrm>
            <a:off x="406400" y="1315948"/>
            <a:ext cx="8781254" cy="4525963"/>
          </a:xfrm>
        </p:spPr>
        <p:txBody>
          <a:bodyPr>
            <a:normAutofit/>
          </a:bodyPr>
          <a:lstStyle>
            <a:lvl1pPr marL="0" indent="0">
              <a:buNone/>
              <a:defRPr sz="2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2" name="Title 1"/>
          <p:cNvSpPr>
            <a:spLocks noGrp="1"/>
          </p:cNvSpPr>
          <p:nvPr>
            <p:ph type="title" hasCustomPrompt="1"/>
          </p:nvPr>
        </p:nvSpPr>
        <p:spPr>
          <a:xfrm>
            <a:off x="406400" y="228600"/>
            <a:ext cx="8781254" cy="914400"/>
          </a:xfrm>
        </p:spPr>
        <p:txBody>
          <a:bodyPr>
            <a:normAutofit/>
          </a:bodyPr>
          <a:lstStyle>
            <a:lvl1pPr>
              <a:defRPr sz="3600" baseline="0">
                <a:latin typeface="PermianSlabSerifTypeface" panose="02000000000000000000" pitchFamily="50" charset="0"/>
              </a:defRPr>
            </a:lvl1pPr>
          </a:lstStyle>
          <a:p>
            <a:r>
              <a:rPr lang="en-US"/>
              <a:t>Insert Slide Heading </a:t>
            </a:r>
          </a:p>
        </p:txBody>
      </p:sp>
      <p:sp>
        <p:nvSpPr>
          <p:cNvPr id="13" name="Rectangle 12"/>
          <p:cNvSpPr/>
          <p:nvPr/>
        </p:nvSpPr>
        <p:spPr>
          <a:xfrm>
            <a:off x="9428390" y="0"/>
            <a:ext cx="817905"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p:cNvSpPr/>
          <p:nvPr/>
        </p:nvSpPr>
        <p:spPr>
          <a:xfrm>
            <a:off x="11374097" y="0"/>
            <a:ext cx="817905"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Rectangle 7">
            <a:extLst>
              <a:ext uri="{FF2B5EF4-FFF2-40B4-BE49-F238E27FC236}">
                <a16:creationId xmlns:a16="http://schemas.microsoft.com/office/drawing/2014/main" id="{B1F2BD6E-7CE0-437B-98FA-DB13A8927569}"/>
              </a:ext>
            </a:extLst>
          </p:cNvPr>
          <p:cNvSpPr/>
          <p:nvPr userDrawn="1"/>
        </p:nvSpPr>
        <p:spPr>
          <a:xfrm>
            <a:off x="10246296" y="0"/>
            <a:ext cx="1127801" cy="6858000"/>
          </a:xfrm>
          <a:prstGeom prst="rect">
            <a:avLst/>
          </a:prstGeom>
          <a:solidFill>
            <a:srgbClr val="0082BB"/>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TextBox 8">
            <a:extLst>
              <a:ext uri="{FF2B5EF4-FFF2-40B4-BE49-F238E27FC236}">
                <a16:creationId xmlns:a16="http://schemas.microsoft.com/office/drawing/2014/main" id="{0D69B269-CC57-431E-852B-12DDD2F551E6}"/>
              </a:ext>
            </a:extLst>
          </p:cNvPr>
          <p:cNvSpPr txBox="1"/>
          <p:nvPr userDrawn="1"/>
        </p:nvSpPr>
        <p:spPr>
          <a:xfrm rot="5400000">
            <a:off x="7565071" y="2873561"/>
            <a:ext cx="6490251" cy="1200329"/>
          </a:xfrm>
          <a:prstGeom prst="rect">
            <a:avLst/>
          </a:prstGeom>
          <a:noFill/>
        </p:spPr>
        <p:txBody>
          <a:bodyPr wrap="square" rtlCol="0">
            <a:spAutoFit/>
          </a:bodyPr>
          <a:lstStyle/>
          <a:p>
            <a:r>
              <a:rPr lang="en-US" sz="3600" b="0">
                <a:solidFill>
                  <a:schemeClr val="bg1"/>
                </a:solidFill>
                <a:latin typeface="+mj-lt"/>
              </a:rPr>
              <a:t>EARLY COLLEGE &amp; CAREER EXPERIENCES</a:t>
            </a:r>
          </a:p>
        </p:txBody>
      </p:sp>
      <p:sp>
        <p:nvSpPr>
          <p:cNvPr id="10" name="Rectangle 9">
            <a:extLst>
              <a:ext uri="{FF2B5EF4-FFF2-40B4-BE49-F238E27FC236}">
                <a16:creationId xmlns:a16="http://schemas.microsoft.com/office/drawing/2014/main" id="{FB618C98-9054-4930-8783-EAA342586917}"/>
              </a:ext>
            </a:extLst>
          </p:cNvPr>
          <p:cNvSpPr/>
          <p:nvPr userDrawn="1"/>
        </p:nvSpPr>
        <p:spPr>
          <a:xfrm>
            <a:off x="9428390" y="0"/>
            <a:ext cx="817905" cy="6858000"/>
          </a:xfrm>
          <a:prstGeom prst="rect">
            <a:avLst/>
          </a:prstGeom>
          <a:solidFill>
            <a:srgbClr val="4B455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Rectangle 14">
            <a:extLst>
              <a:ext uri="{FF2B5EF4-FFF2-40B4-BE49-F238E27FC236}">
                <a16:creationId xmlns:a16="http://schemas.microsoft.com/office/drawing/2014/main" id="{EE1ED57D-5BDB-45FE-9C48-BF9F8BE4F052}"/>
              </a:ext>
            </a:extLst>
          </p:cNvPr>
          <p:cNvSpPr/>
          <p:nvPr userDrawn="1"/>
        </p:nvSpPr>
        <p:spPr>
          <a:xfrm>
            <a:off x="11374097" y="0"/>
            <a:ext cx="817905" cy="6858000"/>
          </a:xfrm>
          <a:prstGeom prst="rect">
            <a:avLst/>
          </a:prstGeom>
          <a:solidFill>
            <a:srgbClr val="E52229"/>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2324236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dy Slide 8">
    <p:spTree>
      <p:nvGrpSpPr>
        <p:cNvPr id="1" name=""/>
        <p:cNvGrpSpPr/>
        <p:nvPr/>
      </p:nvGrpSpPr>
      <p:grpSpPr>
        <a:xfrm>
          <a:off x="0" y="0"/>
          <a:ext cx="0" cy="0"/>
          <a:chOff x="0" y="0"/>
          <a:chExt cx="0" cy="0"/>
        </a:xfrm>
      </p:grpSpPr>
      <p:sp>
        <p:nvSpPr>
          <p:cNvPr id="4" name="Rectangle 3"/>
          <p:cNvSpPr/>
          <p:nvPr/>
        </p:nvSpPr>
        <p:spPr>
          <a:xfrm>
            <a:off x="9405230" y="0"/>
            <a:ext cx="1150961" cy="6858000"/>
          </a:xfrm>
          <a:prstGeom prst="rect">
            <a:avLst/>
          </a:prstGeom>
          <a:solidFill>
            <a:srgbClr val="D2D755"/>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TextBox 5"/>
          <p:cNvSpPr txBox="1"/>
          <p:nvPr/>
        </p:nvSpPr>
        <p:spPr>
          <a:xfrm rot="5400000">
            <a:off x="7884073" y="2002071"/>
            <a:ext cx="4193273" cy="646331"/>
          </a:xfrm>
          <a:prstGeom prst="rect">
            <a:avLst/>
          </a:prstGeom>
          <a:noFill/>
        </p:spPr>
        <p:txBody>
          <a:bodyPr wrap="square" rtlCol="0">
            <a:spAutoFit/>
          </a:bodyPr>
          <a:lstStyle/>
          <a:p>
            <a:r>
              <a:rPr lang="en-US" sz="3600" b="0">
                <a:solidFill>
                  <a:schemeClr val="bg1"/>
                </a:solidFill>
                <a:latin typeface="+mj-lt"/>
              </a:rPr>
              <a:t>EDUCATORS</a:t>
            </a:r>
            <a:endParaRPr lang="en-US" sz="3000" b="0">
              <a:solidFill>
                <a:schemeClr val="bg1"/>
              </a:solidFill>
              <a:latin typeface="+mj-lt"/>
            </a:endParaRPr>
          </a:p>
        </p:txBody>
      </p:sp>
      <p:sp>
        <p:nvSpPr>
          <p:cNvPr id="7" name="Content Placeholder 2"/>
          <p:cNvSpPr>
            <a:spLocks noGrp="1"/>
          </p:cNvSpPr>
          <p:nvPr>
            <p:ph idx="1"/>
          </p:nvPr>
        </p:nvSpPr>
        <p:spPr>
          <a:xfrm>
            <a:off x="406400" y="1295400"/>
            <a:ext cx="8724900" cy="4525963"/>
          </a:xfrm>
        </p:spPr>
        <p:txBody>
          <a:bodyPr>
            <a:normAutofit/>
          </a:bodyPr>
          <a:lstStyle>
            <a:lvl1pPr marL="0" indent="0">
              <a:buNone/>
              <a:defRPr sz="2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8" name="Title 1"/>
          <p:cNvSpPr>
            <a:spLocks noGrp="1"/>
          </p:cNvSpPr>
          <p:nvPr>
            <p:ph type="title" hasCustomPrompt="1"/>
          </p:nvPr>
        </p:nvSpPr>
        <p:spPr>
          <a:xfrm>
            <a:off x="406400" y="228600"/>
            <a:ext cx="8724900" cy="914400"/>
          </a:xfrm>
        </p:spPr>
        <p:txBody>
          <a:bodyPr>
            <a:normAutofit/>
          </a:bodyPr>
          <a:lstStyle>
            <a:lvl1pPr>
              <a:defRPr sz="3600" baseline="0">
                <a:latin typeface="PermianSlabSerifTypeface" panose="02000000000000000000" pitchFamily="50" charset="0"/>
              </a:defRPr>
            </a:lvl1pPr>
          </a:lstStyle>
          <a:p>
            <a:r>
              <a:rPr lang="en-US"/>
              <a:t>Insert Slide Heading </a:t>
            </a:r>
          </a:p>
        </p:txBody>
      </p:sp>
      <p:sp>
        <p:nvSpPr>
          <p:cNvPr id="9" name="Rectangle 8"/>
          <p:cNvSpPr/>
          <p:nvPr/>
        </p:nvSpPr>
        <p:spPr>
          <a:xfrm>
            <a:off x="10556192" y="0"/>
            <a:ext cx="817905"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Rectangle 9"/>
          <p:cNvSpPr/>
          <p:nvPr/>
        </p:nvSpPr>
        <p:spPr>
          <a:xfrm>
            <a:off x="11374097" y="0"/>
            <a:ext cx="817905"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 name="Rectangle 10">
            <a:extLst>
              <a:ext uri="{FF2B5EF4-FFF2-40B4-BE49-F238E27FC236}">
                <a16:creationId xmlns:a16="http://schemas.microsoft.com/office/drawing/2014/main" id="{BD0D0FAB-32F4-41ED-AC54-2C2CF113D971}"/>
              </a:ext>
            </a:extLst>
          </p:cNvPr>
          <p:cNvSpPr/>
          <p:nvPr userDrawn="1"/>
        </p:nvSpPr>
        <p:spPr>
          <a:xfrm>
            <a:off x="9405230" y="0"/>
            <a:ext cx="1150961" cy="6858000"/>
          </a:xfrm>
          <a:prstGeom prst="rect">
            <a:avLst/>
          </a:prstGeom>
          <a:solidFill>
            <a:srgbClr val="4B4550"/>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TextBox 11">
            <a:extLst>
              <a:ext uri="{FF2B5EF4-FFF2-40B4-BE49-F238E27FC236}">
                <a16:creationId xmlns:a16="http://schemas.microsoft.com/office/drawing/2014/main" id="{B50A2F08-04A6-4EEA-8997-C1549461057B}"/>
              </a:ext>
            </a:extLst>
          </p:cNvPr>
          <p:cNvSpPr txBox="1"/>
          <p:nvPr userDrawn="1"/>
        </p:nvSpPr>
        <p:spPr>
          <a:xfrm rot="5400000">
            <a:off x="6709078" y="3177065"/>
            <a:ext cx="6543261" cy="646331"/>
          </a:xfrm>
          <a:prstGeom prst="rect">
            <a:avLst/>
          </a:prstGeom>
          <a:noFill/>
        </p:spPr>
        <p:txBody>
          <a:bodyPr wrap="square" rtlCol="0">
            <a:spAutoFit/>
          </a:bodyPr>
          <a:lstStyle/>
          <a:p>
            <a:r>
              <a:rPr lang="en-US" sz="3600" b="0">
                <a:solidFill>
                  <a:schemeClr val="bg1"/>
                </a:solidFill>
                <a:latin typeface="+mj-lt"/>
              </a:rPr>
              <a:t>CROSS-SECTOR ALIGNMENT</a:t>
            </a:r>
            <a:endParaRPr lang="en-US" sz="3000" b="0">
              <a:solidFill>
                <a:schemeClr val="bg1"/>
              </a:solidFill>
              <a:latin typeface="+mj-lt"/>
            </a:endParaRPr>
          </a:p>
        </p:txBody>
      </p:sp>
      <p:sp>
        <p:nvSpPr>
          <p:cNvPr id="13" name="Rectangle 12">
            <a:extLst>
              <a:ext uri="{FF2B5EF4-FFF2-40B4-BE49-F238E27FC236}">
                <a16:creationId xmlns:a16="http://schemas.microsoft.com/office/drawing/2014/main" id="{B3F0CE25-0621-4535-9348-DA56329B3E80}"/>
              </a:ext>
            </a:extLst>
          </p:cNvPr>
          <p:cNvSpPr/>
          <p:nvPr userDrawn="1"/>
        </p:nvSpPr>
        <p:spPr>
          <a:xfrm>
            <a:off x="10529688" y="0"/>
            <a:ext cx="817905" cy="6858000"/>
          </a:xfrm>
          <a:prstGeom prst="rect">
            <a:avLst/>
          </a:prstGeom>
          <a:solidFill>
            <a:srgbClr val="0082BB"/>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a:extLst>
              <a:ext uri="{FF2B5EF4-FFF2-40B4-BE49-F238E27FC236}">
                <a16:creationId xmlns:a16="http://schemas.microsoft.com/office/drawing/2014/main" id="{6E6BE04D-30F5-4775-80C1-4C785DDD8C8C}"/>
              </a:ext>
            </a:extLst>
          </p:cNvPr>
          <p:cNvSpPr/>
          <p:nvPr userDrawn="1"/>
        </p:nvSpPr>
        <p:spPr>
          <a:xfrm>
            <a:off x="11347594" y="0"/>
            <a:ext cx="817905" cy="6858000"/>
          </a:xfrm>
          <a:prstGeom prst="rect">
            <a:avLst/>
          </a:prstGeom>
          <a:solidFill>
            <a:srgbClr val="E52229"/>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992401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ody Slide 10">
    <p:spTree>
      <p:nvGrpSpPr>
        <p:cNvPr id="1" name=""/>
        <p:cNvGrpSpPr/>
        <p:nvPr/>
      </p:nvGrpSpPr>
      <p:grpSpPr>
        <a:xfrm>
          <a:off x="0" y="0"/>
          <a:ext cx="0" cy="0"/>
          <a:chOff x="0" y="0"/>
          <a:chExt cx="0" cy="0"/>
        </a:xfrm>
      </p:grpSpPr>
      <p:sp>
        <p:nvSpPr>
          <p:cNvPr id="2" name="Title 1"/>
          <p:cNvSpPr>
            <a:spLocks noGrp="1"/>
          </p:cNvSpPr>
          <p:nvPr>
            <p:ph type="title"/>
          </p:nvPr>
        </p:nvSpPr>
        <p:spPr>
          <a:xfrm>
            <a:off x="507999" y="228600"/>
            <a:ext cx="8807450" cy="914400"/>
          </a:xfrm>
        </p:spPr>
        <p:txBody>
          <a:bodyPr>
            <a:normAutofit/>
          </a:bodyPr>
          <a:lstStyle>
            <a:lvl1pPr>
              <a:defRPr sz="3600"/>
            </a:lvl1pPr>
          </a:lstStyle>
          <a:p>
            <a:r>
              <a:rPr lang="en-US"/>
              <a:t>Click to edit Master title style</a:t>
            </a:r>
          </a:p>
        </p:txBody>
      </p:sp>
      <p:pic>
        <p:nvPicPr>
          <p:cNvPr id="3" name="Picture 2">
            <a:extLst>
              <a:ext uri="{FF2B5EF4-FFF2-40B4-BE49-F238E27FC236}">
                <a16:creationId xmlns:a16="http://schemas.microsoft.com/office/drawing/2014/main" id="{E5D25B73-62CF-2C4F-BB7F-FA0D0A19B1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472511" y="508000"/>
            <a:ext cx="2364782" cy="1465597"/>
          </a:xfrm>
          <a:prstGeom prst="rect">
            <a:avLst/>
          </a:prstGeom>
        </p:spPr>
      </p:pic>
      <p:sp>
        <p:nvSpPr>
          <p:cNvPr id="5" name="Content Placeholder 4"/>
          <p:cNvSpPr>
            <a:spLocks noGrp="1"/>
          </p:cNvSpPr>
          <p:nvPr>
            <p:ph sz="quarter" idx="10"/>
          </p:nvPr>
        </p:nvSpPr>
        <p:spPr>
          <a:xfrm>
            <a:off x="647698" y="1695449"/>
            <a:ext cx="8667751" cy="4119723"/>
          </a:xfrm>
        </p:spPr>
        <p:txBody>
          <a:bodyPr>
            <a:normAutofit/>
          </a:bodyPr>
          <a:lstStyle>
            <a:lvl1pPr marL="0" indent="0">
              <a:buNone/>
              <a:defRPr sz="2400" baseline="0"/>
            </a:lvl1pPr>
          </a:lstStyle>
          <a:p>
            <a:pPr lvl="0"/>
            <a:r>
              <a:rPr lang="en-US"/>
              <a:t>Click to edit Master text styles</a:t>
            </a:r>
          </a:p>
        </p:txBody>
      </p:sp>
      <p:pic>
        <p:nvPicPr>
          <p:cNvPr id="8" name="Picture 7">
            <a:extLst>
              <a:ext uri="{FF2B5EF4-FFF2-40B4-BE49-F238E27FC236}">
                <a16:creationId xmlns:a16="http://schemas.microsoft.com/office/drawing/2014/main" id="{84FF3888-F1F5-4A59-B9C7-3AB82A5B609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106262" y="5406220"/>
            <a:ext cx="1097280" cy="1097280"/>
          </a:xfrm>
          <a:prstGeom prst="rect">
            <a:avLst/>
          </a:prstGeom>
        </p:spPr>
      </p:pic>
      <p:pic>
        <p:nvPicPr>
          <p:cNvPr id="10" name="Picture 9">
            <a:extLst>
              <a:ext uri="{FF2B5EF4-FFF2-40B4-BE49-F238E27FC236}">
                <a16:creationId xmlns:a16="http://schemas.microsoft.com/office/drawing/2014/main" id="{3054D710-199E-4C0E-A51D-0129D52D8B4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106266" y="2641988"/>
            <a:ext cx="1098874" cy="1097280"/>
          </a:xfrm>
          <a:prstGeom prst="rect">
            <a:avLst/>
          </a:prstGeom>
        </p:spPr>
      </p:pic>
      <p:pic>
        <p:nvPicPr>
          <p:cNvPr id="12" name="Picture 11">
            <a:extLst>
              <a:ext uri="{FF2B5EF4-FFF2-40B4-BE49-F238E27FC236}">
                <a16:creationId xmlns:a16="http://schemas.microsoft.com/office/drawing/2014/main" id="{C2CEF94F-A6CD-4E6E-A3A0-EC241EE5A564}"/>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0106262" y="4029978"/>
            <a:ext cx="1097280" cy="1097280"/>
          </a:xfrm>
          <a:prstGeom prst="rect">
            <a:avLst/>
          </a:prstGeom>
        </p:spPr>
      </p:pic>
    </p:spTree>
    <p:extLst>
      <p:ext uri="{BB962C8B-B14F-4D97-AF65-F5344CB8AC3E}">
        <p14:creationId xmlns:p14="http://schemas.microsoft.com/office/powerpoint/2010/main" val="1101092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ody Slide 11">
    <p:spTree>
      <p:nvGrpSpPr>
        <p:cNvPr id="1" name=""/>
        <p:cNvGrpSpPr/>
        <p:nvPr/>
      </p:nvGrpSpPr>
      <p:grpSpPr>
        <a:xfrm>
          <a:off x="0" y="0"/>
          <a:ext cx="0" cy="0"/>
          <a:chOff x="0" y="0"/>
          <a:chExt cx="0" cy="0"/>
        </a:xfrm>
      </p:grpSpPr>
      <p:sp>
        <p:nvSpPr>
          <p:cNvPr id="2" name="Title 1"/>
          <p:cNvSpPr>
            <a:spLocks noGrp="1"/>
          </p:cNvSpPr>
          <p:nvPr>
            <p:ph type="title"/>
          </p:nvPr>
        </p:nvSpPr>
        <p:spPr>
          <a:xfrm>
            <a:off x="508000" y="228600"/>
            <a:ext cx="8204485" cy="911831"/>
          </a:xfrm>
        </p:spPr>
        <p:txBody>
          <a:bodyPr>
            <a:normAutofit/>
          </a:bodyPr>
          <a:lstStyle>
            <a:lvl1pPr>
              <a:defRPr sz="3600"/>
            </a:lvl1pPr>
          </a:lstStyle>
          <a:p>
            <a:r>
              <a:rPr lang="en-US"/>
              <a:t>Click to edit Master title style</a:t>
            </a:r>
          </a:p>
        </p:txBody>
      </p:sp>
      <p:pic>
        <p:nvPicPr>
          <p:cNvPr id="3" name="Picture 2">
            <a:extLst>
              <a:ext uri="{FF2B5EF4-FFF2-40B4-BE49-F238E27FC236}">
                <a16:creationId xmlns:a16="http://schemas.microsoft.com/office/drawing/2014/main" id="{E5D25B73-62CF-2C4F-BB7F-FA0D0A19B1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92211" y="1140431"/>
            <a:ext cx="3173895" cy="4102528"/>
          </a:xfrm>
          <a:prstGeom prst="rect">
            <a:avLst/>
          </a:prstGeom>
        </p:spPr>
      </p:pic>
      <p:sp>
        <p:nvSpPr>
          <p:cNvPr id="4" name="Text Placeholder 12"/>
          <p:cNvSpPr>
            <a:spLocks noGrp="1"/>
          </p:cNvSpPr>
          <p:nvPr>
            <p:ph type="body" sz="quarter" idx="10"/>
          </p:nvPr>
        </p:nvSpPr>
        <p:spPr>
          <a:xfrm>
            <a:off x="508000" y="1525909"/>
            <a:ext cx="8204485" cy="4207072"/>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2158580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Body Slide 12">
    <p:spTree>
      <p:nvGrpSpPr>
        <p:cNvPr id="1" name=""/>
        <p:cNvGrpSpPr/>
        <p:nvPr/>
      </p:nvGrpSpPr>
      <p:grpSpPr>
        <a:xfrm>
          <a:off x="0" y="0"/>
          <a:ext cx="0" cy="0"/>
          <a:chOff x="0" y="0"/>
          <a:chExt cx="0" cy="0"/>
        </a:xfrm>
      </p:grpSpPr>
      <p:sp>
        <p:nvSpPr>
          <p:cNvPr id="3" name="Title 1"/>
          <p:cNvSpPr>
            <a:spLocks noGrp="1"/>
          </p:cNvSpPr>
          <p:nvPr>
            <p:ph type="title"/>
          </p:nvPr>
        </p:nvSpPr>
        <p:spPr>
          <a:xfrm>
            <a:off x="2481310" y="208052"/>
            <a:ext cx="9183640" cy="911831"/>
          </a:xfrm>
        </p:spPr>
        <p:txBody>
          <a:bodyPr>
            <a:normAutofit/>
          </a:bodyPr>
          <a:lstStyle>
            <a:lvl1pPr>
              <a:defRPr sz="3600"/>
            </a:lvl1pPr>
          </a:lstStyle>
          <a:p>
            <a:r>
              <a:rPr lang="en-US"/>
              <a:t>Click to edit Master title style</a:t>
            </a:r>
          </a:p>
        </p:txBody>
      </p:sp>
      <p:sp>
        <p:nvSpPr>
          <p:cNvPr id="4" name="Text Placeholder 12"/>
          <p:cNvSpPr>
            <a:spLocks noGrp="1"/>
          </p:cNvSpPr>
          <p:nvPr>
            <p:ph type="body" sz="quarter" idx="10"/>
          </p:nvPr>
        </p:nvSpPr>
        <p:spPr>
          <a:xfrm>
            <a:off x="2481310" y="1474538"/>
            <a:ext cx="9183640" cy="4412554"/>
          </a:xfrm>
        </p:spPr>
        <p:txBody>
          <a:bodyPr>
            <a:normAutofit/>
          </a:bodyPr>
          <a:lstStyle>
            <a:lvl1pPr marL="0" indent="0">
              <a:buNone/>
              <a:defRPr sz="2400" baseline="0"/>
            </a:lvl1pPr>
          </a:lstStyle>
          <a:p>
            <a:pPr lvl="0"/>
            <a:r>
              <a:rPr lang="en-US"/>
              <a:t>Click to edit Master text styles</a:t>
            </a:r>
          </a:p>
        </p:txBody>
      </p:sp>
      <p:pic>
        <p:nvPicPr>
          <p:cNvPr id="5" name="Picture 4">
            <a:extLst>
              <a:ext uri="{FF2B5EF4-FFF2-40B4-BE49-F238E27FC236}">
                <a16:creationId xmlns:a16="http://schemas.microsoft.com/office/drawing/2014/main" id="{E5D25B73-62CF-2C4F-BB7F-FA0D0A19B1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38" r="10179" b="7565"/>
          <a:stretch/>
        </p:blipFill>
        <p:spPr>
          <a:xfrm rot="20491395">
            <a:off x="381376" y="1265356"/>
            <a:ext cx="1546438" cy="2237349"/>
          </a:xfrm>
          <a:prstGeom prst="rect">
            <a:avLst/>
          </a:prstGeom>
        </p:spPr>
      </p:pic>
    </p:spTree>
    <p:extLst>
      <p:ext uri="{BB962C8B-B14F-4D97-AF65-F5344CB8AC3E}">
        <p14:creationId xmlns:p14="http://schemas.microsoft.com/office/powerpoint/2010/main" val="224687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ransition Slide 1">
    <p:spTree>
      <p:nvGrpSpPr>
        <p:cNvPr id="1" name=""/>
        <p:cNvGrpSpPr/>
        <p:nvPr/>
      </p:nvGrpSpPr>
      <p:grpSpPr>
        <a:xfrm>
          <a:off x="0" y="0"/>
          <a:ext cx="0" cy="0"/>
          <a:chOff x="0" y="0"/>
          <a:chExt cx="0" cy="0"/>
        </a:xfrm>
      </p:grpSpPr>
      <p:sp>
        <p:nvSpPr>
          <p:cNvPr id="2" name="Title 1"/>
          <p:cNvSpPr>
            <a:spLocks noGrp="1"/>
          </p:cNvSpPr>
          <p:nvPr>
            <p:ph type="title"/>
          </p:nvPr>
        </p:nvSpPr>
        <p:spPr>
          <a:xfrm>
            <a:off x="466903" y="187505"/>
            <a:ext cx="6889393" cy="4363948"/>
          </a:xfrm>
        </p:spPr>
        <p:txBody>
          <a:bodyPr>
            <a:normAutofit/>
          </a:bodyPr>
          <a:lstStyle>
            <a:lvl1pPr>
              <a:defRPr sz="3600"/>
            </a:lvl1pPr>
          </a:lstStyle>
          <a:p>
            <a:r>
              <a:rPr lang="en-US"/>
              <a:t>Click to edit Master title style</a:t>
            </a:r>
          </a:p>
        </p:txBody>
      </p:sp>
      <p:sp>
        <p:nvSpPr>
          <p:cNvPr id="3" name="Rectangle 2"/>
          <p:cNvSpPr/>
          <p:nvPr/>
        </p:nvSpPr>
        <p:spPr>
          <a:xfrm>
            <a:off x="8260422" y="0"/>
            <a:ext cx="3931578" cy="6858000"/>
          </a:xfrm>
          <a:prstGeom prst="rect">
            <a:avLst/>
          </a:prstGeom>
          <a:solidFill>
            <a:srgbClr val="1D376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Rectangle 4">
            <a:extLst>
              <a:ext uri="{FF2B5EF4-FFF2-40B4-BE49-F238E27FC236}">
                <a16:creationId xmlns:a16="http://schemas.microsoft.com/office/drawing/2014/main" id="{CC1595DC-D0C1-4D91-9F6F-D004266806E6}"/>
              </a:ext>
            </a:extLst>
          </p:cNvPr>
          <p:cNvSpPr/>
          <p:nvPr userDrawn="1"/>
        </p:nvSpPr>
        <p:spPr>
          <a:xfrm>
            <a:off x="8260422" y="0"/>
            <a:ext cx="3931578" cy="6858000"/>
          </a:xfrm>
          <a:prstGeom prst="rect">
            <a:avLst/>
          </a:prstGeom>
          <a:solidFill>
            <a:srgbClr val="4B45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 name="Picture 5">
            <a:extLst>
              <a:ext uri="{FF2B5EF4-FFF2-40B4-BE49-F238E27FC236}">
                <a16:creationId xmlns:a16="http://schemas.microsoft.com/office/drawing/2014/main" id="{FA66501C-D2AD-4D1B-8E97-625229AA01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262470" y="4041915"/>
            <a:ext cx="3931578" cy="2436636"/>
          </a:xfrm>
          <a:prstGeom prst="rect">
            <a:avLst/>
          </a:prstGeom>
        </p:spPr>
      </p:pic>
    </p:spTree>
    <p:extLst>
      <p:ext uri="{BB962C8B-B14F-4D97-AF65-F5344CB8AC3E}">
        <p14:creationId xmlns:p14="http://schemas.microsoft.com/office/powerpoint/2010/main" val="38937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a:xfrm>
            <a:off x="4146550" y="445169"/>
            <a:ext cx="7885948" cy="777900"/>
          </a:xfrm>
        </p:spPr>
        <p:txBody>
          <a:bodyPr>
            <a:normAutofit/>
          </a:bodyPr>
          <a:lstStyle>
            <a:lvl1pPr algn="ctr">
              <a:defRPr sz="3600"/>
            </a:lvl1pPr>
          </a:lstStyle>
          <a:p>
            <a:r>
              <a:rPr lang="en-US"/>
              <a:t>Click to edit Master title style</a:t>
            </a:r>
          </a:p>
        </p:txBody>
      </p:sp>
      <p:pic>
        <p:nvPicPr>
          <p:cNvPr id="4" name="Picture 3">
            <a:extLst>
              <a:ext uri="{FF2B5EF4-FFF2-40B4-BE49-F238E27FC236}">
                <a16:creationId xmlns:a16="http://schemas.microsoft.com/office/drawing/2014/main" id="{EF45A5E4-093F-5C42-B6E9-B06026B154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387" r="29781"/>
          <a:stretch/>
        </p:blipFill>
        <p:spPr>
          <a:xfrm>
            <a:off x="209810" y="568460"/>
            <a:ext cx="3714919" cy="4685856"/>
          </a:xfrm>
          <a:prstGeom prst="rect">
            <a:avLst/>
          </a:prstGeom>
        </p:spPr>
      </p:pic>
      <p:sp>
        <p:nvSpPr>
          <p:cNvPr id="55" name="Text Placeholder 54"/>
          <p:cNvSpPr>
            <a:spLocks noGrp="1"/>
          </p:cNvSpPr>
          <p:nvPr>
            <p:ph type="body" sz="quarter" idx="10"/>
          </p:nvPr>
        </p:nvSpPr>
        <p:spPr>
          <a:xfrm>
            <a:off x="4146550" y="1564132"/>
            <a:ext cx="7885948" cy="4240767"/>
          </a:xfrm>
        </p:spPr>
        <p:txBody>
          <a:bodyPr>
            <a:normAutofit/>
          </a:bodyPr>
          <a:lstStyle>
            <a:lvl1pPr marL="0" indent="0">
              <a:buNone/>
              <a:defRPr sz="2400" baseline="0"/>
            </a:lvl1pPr>
          </a:lstStyle>
          <a:p>
            <a:pPr lvl="0"/>
            <a:r>
              <a:rPr lang="en-US"/>
              <a:t>Click to edit Master text styles</a:t>
            </a:r>
          </a:p>
        </p:txBody>
      </p:sp>
      <p:pic>
        <p:nvPicPr>
          <p:cNvPr id="57" name="Picture 56">
            <a:extLst>
              <a:ext uri="{FF2B5EF4-FFF2-40B4-BE49-F238E27FC236}">
                <a16:creationId xmlns:a16="http://schemas.microsoft.com/office/drawing/2014/main" id="{02837638-B3C3-488E-B9C3-366C1DB9D5D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386" r="33015"/>
          <a:stretch/>
        </p:blipFill>
        <p:spPr>
          <a:xfrm>
            <a:off x="209810" y="568460"/>
            <a:ext cx="3487547" cy="4685856"/>
          </a:xfrm>
          <a:prstGeom prst="rect">
            <a:avLst/>
          </a:prstGeom>
        </p:spPr>
      </p:pic>
      <p:grpSp>
        <p:nvGrpSpPr>
          <p:cNvPr id="58" name="Group 57">
            <a:extLst>
              <a:ext uri="{FF2B5EF4-FFF2-40B4-BE49-F238E27FC236}">
                <a16:creationId xmlns:a16="http://schemas.microsoft.com/office/drawing/2014/main" id="{9759385D-CE9C-4565-95D3-6CE676055AFB}"/>
              </a:ext>
            </a:extLst>
          </p:cNvPr>
          <p:cNvGrpSpPr/>
          <p:nvPr userDrawn="1"/>
        </p:nvGrpSpPr>
        <p:grpSpPr>
          <a:xfrm>
            <a:off x="6480300" y="6135374"/>
            <a:ext cx="3210863" cy="196444"/>
            <a:chOff x="6927228" y="7552706"/>
            <a:chExt cx="5016271" cy="227062"/>
          </a:xfrm>
        </p:grpSpPr>
        <p:sp>
          <p:nvSpPr>
            <p:cNvPr id="59" name="Oval 58">
              <a:extLst>
                <a:ext uri="{FF2B5EF4-FFF2-40B4-BE49-F238E27FC236}">
                  <a16:creationId xmlns:a16="http://schemas.microsoft.com/office/drawing/2014/main" id="{D573E47E-A7CB-4D0B-9F6D-F740B1D1E4B7}"/>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07F4B575-4DF9-43B0-9DCB-6C186CE1024C}"/>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4EE45148-68F0-4B6F-9B0F-A2447116634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F5501EAF-7323-475A-B080-6DC489721174}"/>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844C2792-2804-455A-B5D6-60E032A9BE9B}"/>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367BDC3F-F181-4DED-9436-DFE38914E0C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8FCE7DB9-79C8-461E-8D25-EE1999FBBC23}"/>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10A6995F-B75D-4344-8216-0B26805B1A67}"/>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11DA8FFC-0119-4211-8A85-FFF0D17357B3}"/>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7314D6B0-1578-4525-B44E-358F98622BB7}"/>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1153E64F-D8F8-4CC1-A207-D66BC1219731}"/>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0E19CE31-A901-4BF9-A285-8C5C9C08169F}"/>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FCCA431A-6D92-4063-BD9A-CC0CB230E36D}"/>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A3E9B31C-EDF0-40EF-B38C-F686DFD639F4}"/>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AB864EA0-7945-46B5-879C-F4620FD93908}"/>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914132D5-6729-4653-AB49-59106081D4A5}"/>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5FA20359-9B74-4AB3-A3C1-2B919172FAE3}"/>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FF059301-E9F7-488A-8E6F-B58876A139D6}"/>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A4822183-1B06-4BBA-9310-92F6F51C5CB1}"/>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882D5FC3-2006-41D1-9587-5CE3A18E2B42}"/>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19B2BA9E-F416-4C9F-AA5E-37329222D6AA}"/>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0A743874-532F-4192-8D99-09200C573092}"/>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4D939D4A-038D-4528-B5D7-FCDEB96A6A4D}"/>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929A322B-F0CA-4E26-A3C0-2772D55DAE57}"/>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F3110C9F-302E-4FC4-95F6-77EA773865A6}"/>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42736C28-40DB-4C6B-B9D3-65B405480283}"/>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5F1F9064-8B90-485D-895F-E6A35678A2C9}"/>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5D350047-89D0-4331-9FA2-58BF75C7DD46}"/>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764FC46B-6223-40AE-A5BE-C1D425BAF2B7}"/>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5F177AC9-352A-4CA5-AAFF-ABE6C73C7834}"/>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D88313B8-7C43-4ADD-B95E-D14556FA8BFA}"/>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BAA79B1A-7318-482F-9287-E7B00C560C70}"/>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82264980-84A0-4BC0-AD01-F5C7EBB0DA7B}"/>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AEB5CD60-0CA9-4661-8EC0-B1A48BC08DB9}"/>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6A259D44-7467-4D9C-8FE2-9304C9D292CB}"/>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29A44601-0FE7-4EAB-8445-94C7AADE85EE}"/>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514CF07E-96C5-4831-B285-8432971F7A35}"/>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5A882715-1D95-4A03-99E2-E1A6556C84C2}"/>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A0AF7C9D-84FE-4698-8383-B19CD3AFE2DE}"/>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EDBAFB7E-2259-4B9E-B683-DD7F4B867AE8}"/>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56F7CB5A-DEB0-4139-B9FC-ED8B94E3F85F}"/>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6D043FE3-CA4E-49D6-A458-5FFA58985DF8}"/>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9B6FA77E-C969-4539-8320-09ED1C15DEFA}"/>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0F1EBD17-84BF-4F44-A529-6DBD87FCB31B}"/>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DEF82C49-7BEF-4DD3-AA26-62700535EAEF}"/>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4" name="Oval 103">
              <a:extLst>
                <a:ext uri="{FF2B5EF4-FFF2-40B4-BE49-F238E27FC236}">
                  <a16:creationId xmlns:a16="http://schemas.microsoft.com/office/drawing/2014/main" id="{BA4FA8DF-C983-4F47-9098-81936D861381}"/>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5" name="Oval 104">
              <a:extLst>
                <a:ext uri="{FF2B5EF4-FFF2-40B4-BE49-F238E27FC236}">
                  <a16:creationId xmlns:a16="http://schemas.microsoft.com/office/drawing/2014/main" id="{E560B414-00FC-490E-A1CC-7501040E27D4}"/>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6" name="Oval 105">
              <a:extLst>
                <a:ext uri="{FF2B5EF4-FFF2-40B4-BE49-F238E27FC236}">
                  <a16:creationId xmlns:a16="http://schemas.microsoft.com/office/drawing/2014/main" id="{B709076F-3132-415E-BE61-55B15D40CD72}"/>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Tree>
    <p:extLst>
      <p:ext uri="{BB962C8B-B14F-4D97-AF65-F5344CB8AC3E}">
        <p14:creationId xmlns:p14="http://schemas.microsoft.com/office/powerpoint/2010/main" val="1100024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ransition Slide 2">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pic>
        <p:nvPicPr>
          <p:cNvPr id="3" name="Picture Placeholder 8">
            <a:extLst>
              <a:ext uri="{FF2B5EF4-FFF2-40B4-BE49-F238E27FC236}">
                <a16:creationId xmlns:a16="http://schemas.microsoft.com/office/drawing/2014/main" id="{EC3D9FEC-35B5-2A48-9240-C98F6A36B02C}"/>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26236" t="491" r="41582" b="27109"/>
          <a:stretch/>
        </p:blipFill>
        <p:spPr>
          <a:xfrm>
            <a:off x="5400257" y="1962150"/>
            <a:ext cx="2259915" cy="3105150"/>
          </a:xfrm>
          <a:prstGeom prst="rect">
            <a:avLst/>
          </a:prstGeom>
        </p:spPr>
      </p:pic>
      <p:pic>
        <p:nvPicPr>
          <p:cNvPr id="4" name="Picture Placeholder 10">
            <a:extLst>
              <a:ext uri="{FF2B5EF4-FFF2-40B4-BE49-F238E27FC236}">
                <a16:creationId xmlns:a16="http://schemas.microsoft.com/office/drawing/2014/main" id="{4BF81C8E-7B92-4E4A-94BC-EB8183E7F6C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40596" t="19332" r="23971" b="3996"/>
          <a:stretch/>
        </p:blipFill>
        <p:spPr>
          <a:xfrm>
            <a:off x="7651491" y="1962148"/>
            <a:ext cx="2268595" cy="3105152"/>
          </a:xfrm>
          <a:prstGeom prst="rect">
            <a:avLst/>
          </a:prstGeom>
        </p:spPr>
      </p:pic>
      <p:pic>
        <p:nvPicPr>
          <p:cNvPr id="5" name="Picture Placeholder 12">
            <a:extLst>
              <a:ext uri="{FF2B5EF4-FFF2-40B4-BE49-F238E27FC236}">
                <a16:creationId xmlns:a16="http://schemas.microsoft.com/office/drawing/2014/main" id="{D736E1AF-4E8A-7448-A968-D040E42C9667}"/>
              </a:ext>
            </a:extLst>
          </p:cNvPr>
          <p:cNvPicPr>
            <a:picLocks noChangeAspect="1"/>
          </p:cNvPicPr>
          <p:nvPr/>
        </p:nvPicPr>
        <p:blipFill>
          <a:blip r:embed="rId4" cstate="email">
            <a:extLst>
              <a:ext uri="{28A0092B-C50C-407E-A947-70E740481C1C}">
                <a14:useLocalDpi xmlns:a14="http://schemas.microsoft.com/office/drawing/2010/main" val="0"/>
              </a:ext>
            </a:extLst>
          </a:blip>
          <a:srcRect l="27150" r="27150"/>
          <a:stretch>
            <a:fillRect/>
          </a:stretch>
        </p:blipFill>
        <p:spPr>
          <a:xfrm>
            <a:off x="9920085" y="1962148"/>
            <a:ext cx="2271915" cy="3105152"/>
          </a:xfrm>
          <a:prstGeom prst="rect">
            <a:avLst/>
          </a:prstGeom>
        </p:spPr>
      </p:pic>
      <p:sp>
        <p:nvSpPr>
          <p:cNvPr id="6" name="Rectangle 5"/>
          <p:cNvSpPr/>
          <p:nvPr/>
        </p:nvSpPr>
        <p:spPr>
          <a:xfrm>
            <a:off x="5398599" y="1962149"/>
            <a:ext cx="2254552" cy="3105151"/>
          </a:xfrm>
          <a:prstGeom prst="rect">
            <a:avLst/>
          </a:prstGeom>
          <a:solidFill>
            <a:srgbClr val="E877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7" name="Rectangle 6"/>
          <p:cNvSpPr/>
          <p:nvPr/>
        </p:nvSpPr>
        <p:spPr>
          <a:xfrm>
            <a:off x="7651491" y="1962149"/>
            <a:ext cx="2268595" cy="3105151"/>
          </a:xfrm>
          <a:prstGeom prst="rect">
            <a:avLst/>
          </a:prstGeom>
          <a:solidFill>
            <a:srgbClr val="2DCC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Rectangle 7"/>
          <p:cNvSpPr/>
          <p:nvPr/>
        </p:nvSpPr>
        <p:spPr>
          <a:xfrm>
            <a:off x="9920085" y="1962149"/>
            <a:ext cx="2271915" cy="3105151"/>
          </a:xfrm>
          <a:prstGeom prst="rect">
            <a:avLst/>
          </a:prstGeom>
          <a:solidFill>
            <a:srgbClr val="D2D75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10" name="Picture Placeholder 5">
            <a:extLst>
              <a:ext uri="{FF2B5EF4-FFF2-40B4-BE49-F238E27FC236}">
                <a16:creationId xmlns:a16="http://schemas.microsoft.com/office/drawing/2014/main" id="{EEB543B9-ACE5-5044-ACA8-2AE54DED0530}"/>
              </a:ext>
            </a:extLst>
          </p:cNvPr>
          <p:cNvPicPr>
            <a:picLocks noChangeAspect="1"/>
          </p:cNvPicPr>
          <p:nvPr/>
        </p:nvPicPr>
        <p:blipFill>
          <a:blip r:embed="rId5" cstate="print">
            <a:clrChange>
              <a:clrFrom>
                <a:srgbClr val="000000">
                  <a:alpha val="0"/>
                </a:srgbClr>
              </a:clrFrom>
              <a:clrTo>
                <a:srgbClr val="000000">
                  <a:alpha val="0"/>
                </a:srgbClr>
              </a:clrTo>
            </a:clrChange>
            <a:graysc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6875" b="6875"/>
          <a:stretch>
            <a:fillRect/>
          </a:stretch>
        </p:blipFill>
        <p:spPr>
          <a:xfrm>
            <a:off x="0" y="1962150"/>
            <a:ext cx="5400259" cy="3105149"/>
          </a:xfrm>
          <a:prstGeom prst="rect">
            <a:avLst/>
          </a:prstGeom>
          <a:gradFill>
            <a:gsLst>
              <a:gs pos="0">
                <a:schemeClr val="accent1">
                  <a:lumMod val="5000"/>
                  <a:lumOff val="95000"/>
                </a:schemeClr>
              </a:gs>
              <a:gs pos="74000">
                <a:schemeClr val="accent1">
                  <a:lumMod val="45000"/>
                  <a:lumOff val="55000"/>
                </a:schemeClr>
              </a:gs>
              <a:gs pos="32000">
                <a:schemeClr val="accent1">
                  <a:lumMod val="45000"/>
                  <a:lumOff val="55000"/>
                </a:schemeClr>
              </a:gs>
              <a:gs pos="100000">
                <a:schemeClr val="accent1">
                  <a:lumMod val="30000"/>
                  <a:lumOff val="70000"/>
                </a:schemeClr>
              </a:gs>
            </a:gsLst>
            <a:lin ang="5400000" scaled="1"/>
          </a:gradFill>
        </p:spPr>
      </p:pic>
      <p:sp>
        <p:nvSpPr>
          <p:cNvPr id="9" name="Rectangle 8"/>
          <p:cNvSpPr/>
          <p:nvPr/>
        </p:nvSpPr>
        <p:spPr>
          <a:xfrm>
            <a:off x="0" y="1962149"/>
            <a:ext cx="5400259" cy="310515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4759" y="2281352"/>
            <a:ext cx="3803068" cy="2373182"/>
          </a:xfrm>
          <a:prstGeom prst="rect">
            <a:avLst/>
          </a:prstGeom>
        </p:spPr>
      </p:pic>
      <p:pic>
        <p:nvPicPr>
          <p:cNvPr id="12" name="Picture Placeholder 8">
            <a:extLst>
              <a:ext uri="{FF2B5EF4-FFF2-40B4-BE49-F238E27FC236}">
                <a16:creationId xmlns:a16="http://schemas.microsoft.com/office/drawing/2014/main" id="{56D65ED5-156B-43A2-851D-D20D4CC3FA2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26236" t="491" r="41582" b="27109"/>
          <a:stretch/>
        </p:blipFill>
        <p:spPr>
          <a:xfrm>
            <a:off x="5400257" y="1962150"/>
            <a:ext cx="2259915" cy="3105150"/>
          </a:xfrm>
          <a:prstGeom prst="rect">
            <a:avLst/>
          </a:prstGeom>
        </p:spPr>
      </p:pic>
      <p:pic>
        <p:nvPicPr>
          <p:cNvPr id="13" name="Picture Placeholder 10">
            <a:extLst>
              <a:ext uri="{FF2B5EF4-FFF2-40B4-BE49-F238E27FC236}">
                <a16:creationId xmlns:a16="http://schemas.microsoft.com/office/drawing/2014/main" id="{81E5FFC1-7E2A-4DAA-BB2A-45F2546205A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0596" t="19332" r="23971" b="3996"/>
          <a:stretch/>
        </p:blipFill>
        <p:spPr>
          <a:xfrm>
            <a:off x="7651491" y="1962148"/>
            <a:ext cx="2268595" cy="3105152"/>
          </a:xfrm>
          <a:prstGeom prst="rect">
            <a:avLst/>
          </a:prstGeom>
        </p:spPr>
      </p:pic>
      <p:pic>
        <p:nvPicPr>
          <p:cNvPr id="14" name="Picture Placeholder 12">
            <a:extLst>
              <a:ext uri="{FF2B5EF4-FFF2-40B4-BE49-F238E27FC236}">
                <a16:creationId xmlns:a16="http://schemas.microsoft.com/office/drawing/2014/main" id="{66C6E537-66E1-4509-9B5A-B59D82210BB9}"/>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l="27150" r="27150"/>
          <a:stretch>
            <a:fillRect/>
          </a:stretch>
        </p:blipFill>
        <p:spPr>
          <a:xfrm>
            <a:off x="9920085" y="1962148"/>
            <a:ext cx="2271915" cy="3105152"/>
          </a:xfrm>
          <a:prstGeom prst="rect">
            <a:avLst/>
          </a:prstGeom>
        </p:spPr>
      </p:pic>
      <p:sp>
        <p:nvSpPr>
          <p:cNvPr id="15" name="Rectangle 14">
            <a:extLst>
              <a:ext uri="{FF2B5EF4-FFF2-40B4-BE49-F238E27FC236}">
                <a16:creationId xmlns:a16="http://schemas.microsoft.com/office/drawing/2014/main" id="{6B26D4B1-FA2A-4E17-8BC6-7F620A1E3EB2}"/>
              </a:ext>
            </a:extLst>
          </p:cNvPr>
          <p:cNvSpPr/>
          <p:nvPr userDrawn="1"/>
        </p:nvSpPr>
        <p:spPr>
          <a:xfrm>
            <a:off x="5398599" y="1962149"/>
            <a:ext cx="2254552" cy="3105151"/>
          </a:xfrm>
          <a:prstGeom prst="rect">
            <a:avLst/>
          </a:prstGeom>
          <a:solidFill>
            <a:srgbClr val="E5222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6" name="Rectangle 15">
            <a:extLst>
              <a:ext uri="{FF2B5EF4-FFF2-40B4-BE49-F238E27FC236}">
                <a16:creationId xmlns:a16="http://schemas.microsoft.com/office/drawing/2014/main" id="{03B6F302-EA1A-4D94-A170-55E913C0976F}"/>
              </a:ext>
            </a:extLst>
          </p:cNvPr>
          <p:cNvSpPr/>
          <p:nvPr userDrawn="1"/>
        </p:nvSpPr>
        <p:spPr>
          <a:xfrm>
            <a:off x="7651491" y="1962149"/>
            <a:ext cx="2268595" cy="3105151"/>
          </a:xfrm>
          <a:prstGeom prst="rect">
            <a:avLst/>
          </a:prstGeom>
          <a:solidFill>
            <a:srgbClr val="0082B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7" name="Rectangle 16">
            <a:extLst>
              <a:ext uri="{FF2B5EF4-FFF2-40B4-BE49-F238E27FC236}">
                <a16:creationId xmlns:a16="http://schemas.microsoft.com/office/drawing/2014/main" id="{0A358F29-CF31-4380-9237-F342701C1713}"/>
              </a:ext>
            </a:extLst>
          </p:cNvPr>
          <p:cNvSpPr/>
          <p:nvPr userDrawn="1"/>
        </p:nvSpPr>
        <p:spPr>
          <a:xfrm>
            <a:off x="9920085" y="1962149"/>
            <a:ext cx="2271915" cy="3105151"/>
          </a:xfrm>
          <a:prstGeom prst="rect">
            <a:avLst/>
          </a:prstGeom>
          <a:solidFill>
            <a:srgbClr val="4B45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18" name="Picture Placeholder 5">
            <a:extLst>
              <a:ext uri="{FF2B5EF4-FFF2-40B4-BE49-F238E27FC236}">
                <a16:creationId xmlns:a16="http://schemas.microsoft.com/office/drawing/2014/main" id="{998EC598-2C29-4C2D-A57F-6B51DF6258BF}"/>
              </a:ext>
            </a:extLst>
          </p:cNvPr>
          <p:cNvPicPr>
            <a:picLocks noChangeAspect="1"/>
          </p:cNvPicPr>
          <p:nvPr userDrawn="1"/>
        </p:nvPicPr>
        <p:blipFill>
          <a:blip r:embed="rId5" cstate="print">
            <a:clrChange>
              <a:clrFrom>
                <a:srgbClr val="000000">
                  <a:alpha val="0"/>
                </a:srgbClr>
              </a:clrFrom>
              <a:clrTo>
                <a:srgbClr val="000000">
                  <a:alpha val="0"/>
                </a:srgbClr>
              </a:clrTo>
            </a:clrChange>
            <a:graysc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6875" b="6875"/>
          <a:stretch>
            <a:fillRect/>
          </a:stretch>
        </p:blipFill>
        <p:spPr>
          <a:xfrm>
            <a:off x="0" y="1962150"/>
            <a:ext cx="5400259" cy="3105149"/>
          </a:xfrm>
          <a:prstGeom prst="rect">
            <a:avLst/>
          </a:prstGeom>
          <a:gradFill>
            <a:gsLst>
              <a:gs pos="0">
                <a:schemeClr val="accent1">
                  <a:lumMod val="5000"/>
                  <a:lumOff val="95000"/>
                </a:schemeClr>
              </a:gs>
              <a:gs pos="74000">
                <a:schemeClr val="accent1">
                  <a:lumMod val="45000"/>
                  <a:lumOff val="55000"/>
                </a:schemeClr>
              </a:gs>
              <a:gs pos="32000">
                <a:schemeClr val="accent1">
                  <a:lumMod val="45000"/>
                  <a:lumOff val="55000"/>
                </a:schemeClr>
              </a:gs>
              <a:gs pos="100000">
                <a:schemeClr val="accent1">
                  <a:lumMod val="30000"/>
                  <a:lumOff val="70000"/>
                </a:schemeClr>
              </a:gs>
            </a:gsLst>
            <a:lin ang="5400000" scaled="1"/>
          </a:gradFill>
        </p:spPr>
      </p:pic>
      <p:sp>
        <p:nvSpPr>
          <p:cNvPr id="19" name="Rectangle 18">
            <a:extLst>
              <a:ext uri="{FF2B5EF4-FFF2-40B4-BE49-F238E27FC236}">
                <a16:creationId xmlns:a16="http://schemas.microsoft.com/office/drawing/2014/main" id="{4BA015EA-CE35-4AAD-8FAC-7F26417D2197}"/>
              </a:ext>
            </a:extLst>
          </p:cNvPr>
          <p:cNvSpPr/>
          <p:nvPr userDrawn="1"/>
        </p:nvSpPr>
        <p:spPr>
          <a:xfrm>
            <a:off x="-26504" y="1962149"/>
            <a:ext cx="5400259" cy="310515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20" name="Picture 19">
            <a:extLst>
              <a:ext uri="{FF2B5EF4-FFF2-40B4-BE49-F238E27FC236}">
                <a16:creationId xmlns:a16="http://schemas.microsoft.com/office/drawing/2014/main" id="{33486DDB-1479-48A4-A249-C1F695112590}"/>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353000" y="2328133"/>
            <a:ext cx="2641249" cy="2373181"/>
          </a:xfrm>
          <a:prstGeom prst="rect">
            <a:avLst/>
          </a:prstGeom>
        </p:spPr>
      </p:pic>
    </p:spTree>
    <p:extLst>
      <p:ext uri="{BB962C8B-B14F-4D97-AF65-F5344CB8AC3E}">
        <p14:creationId xmlns:p14="http://schemas.microsoft.com/office/powerpoint/2010/main" val="1320262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4612526C-D96D-4F1E-AA75-25C7E6A22853}"/>
              </a:ext>
            </a:extLst>
          </p:cNvPr>
          <p:cNvSpPr/>
          <p:nvPr userDrawn="1"/>
        </p:nvSpPr>
        <p:spPr>
          <a:xfrm rot="16200000" flipV="1">
            <a:off x="191067" y="-191070"/>
            <a:ext cx="6858001" cy="7240137"/>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6AEF07C-A034-49F7-A27E-7CA6916D238A}"/>
              </a:ext>
            </a:extLst>
          </p:cNvPr>
          <p:cNvSpPr>
            <a:spLocks noGrp="1"/>
          </p:cNvSpPr>
          <p:nvPr>
            <p:ph type="title"/>
          </p:nvPr>
        </p:nvSpPr>
        <p:spPr>
          <a:xfrm>
            <a:off x="1665026" y="228600"/>
            <a:ext cx="9917373" cy="914400"/>
          </a:xfrm>
        </p:spPr>
        <p:txBody>
          <a:bodyPr/>
          <a:lstStyle/>
          <a:p>
            <a:r>
              <a:rPr lang="en-US"/>
              <a:t>Click to edit Master title style</a:t>
            </a:r>
          </a:p>
        </p:txBody>
      </p:sp>
      <p:sp>
        <p:nvSpPr>
          <p:cNvPr id="6" name="Content Placeholder 5">
            <a:extLst>
              <a:ext uri="{FF2B5EF4-FFF2-40B4-BE49-F238E27FC236}">
                <a16:creationId xmlns:a16="http://schemas.microsoft.com/office/drawing/2014/main" id="{43599F15-54A2-4796-91D2-545A37330EDB}"/>
              </a:ext>
            </a:extLst>
          </p:cNvPr>
          <p:cNvSpPr>
            <a:spLocks noGrp="1"/>
          </p:cNvSpPr>
          <p:nvPr>
            <p:ph sz="quarter" idx="10"/>
          </p:nvPr>
        </p:nvSpPr>
        <p:spPr>
          <a:xfrm>
            <a:off x="4538663" y="1499552"/>
            <a:ext cx="7300912" cy="456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50B3A54-E64A-45F1-97F0-DF38BE33D46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52425" y="4784616"/>
            <a:ext cx="2422075" cy="1501106"/>
          </a:xfrm>
          <a:prstGeom prst="rect">
            <a:avLst/>
          </a:prstGeom>
        </p:spPr>
      </p:pic>
    </p:spTree>
    <p:extLst>
      <p:ext uri="{BB962C8B-B14F-4D97-AF65-F5344CB8AC3E}">
        <p14:creationId xmlns:p14="http://schemas.microsoft.com/office/powerpoint/2010/main" val="3012296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ransition Slide 4">
    <p:spTree>
      <p:nvGrpSpPr>
        <p:cNvPr id="1" name=""/>
        <p:cNvGrpSpPr/>
        <p:nvPr/>
      </p:nvGrpSpPr>
      <p:grpSpPr>
        <a:xfrm>
          <a:off x="0" y="0"/>
          <a:ext cx="0" cy="0"/>
          <a:chOff x="0" y="0"/>
          <a:chExt cx="0" cy="0"/>
        </a:xfrm>
      </p:grpSpPr>
      <p:sp>
        <p:nvSpPr>
          <p:cNvPr id="2" name="Title 1"/>
          <p:cNvSpPr>
            <a:spLocks noGrp="1"/>
          </p:cNvSpPr>
          <p:nvPr>
            <p:ph type="title"/>
          </p:nvPr>
        </p:nvSpPr>
        <p:spPr>
          <a:xfrm>
            <a:off x="405256" y="228599"/>
            <a:ext cx="10802493" cy="914400"/>
          </a:xfrm>
        </p:spPr>
        <p:txBody>
          <a:bodyPr>
            <a:normAutofit/>
          </a:bodyPr>
          <a:lstStyle>
            <a:lvl1pPr>
              <a:defRPr sz="3600"/>
            </a:lvl1pPr>
          </a:lstStyle>
          <a:p>
            <a:r>
              <a:rPr lang="en-US"/>
              <a:t>Click to edit Master title style</a:t>
            </a:r>
          </a:p>
        </p:txBody>
      </p:sp>
      <p:sp>
        <p:nvSpPr>
          <p:cNvPr id="3" name="Right Triangle 2">
            <a:extLst>
              <a:ext uri="{FF2B5EF4-FFF2-40B4-BE49-F238E27FC236}">
                <a16:creationId xmlns:a16="http://schemas.microsoft.com/office/drawing/2014/main" id="{7DD05290-EAE5-D44A-AEA4-33AC83930919}"/>
              </a:ext>
            </a:extLst>
          </p:cNvPr>
          <p:cNvSpPr/>
          <p:nvPr/>
        </p:nvSpPr>
        <p:spPr>
          <a:xfrm rot="10800000" flipV="1">
            <a:off x="6540319" y="-66675"/>
            <a:ext cx="5678184" cy="6924675"/>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E5D25B73-62CF-2C4F-BB7F-FA0D0A19B1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86630" y="5648325"/>
            <a:ext cx="4223415" cy="914399"/>
          </a:xfrm>
          <a:prstGeom prst="rect">
            <a:avLst/>
          </a:prstGeom>
        </p:spPr>
      </p:pic>
      <p:sp>
        <p:nvSpPr>
          <p:cNvPr id="6" name="Text Placeholder 5"/>
          <p:cNvSpPr>
            <a:spLocks noGrp="1"/>
          </p:cNvSpPr>
          <p:nvPr>
            <p:ph type="body" sz="quarter" idx="10"/>
          </p:nvPr>
        </p:nvSpPr>
        <p:spPr>
          <a:xfrm>
            <a:off x="405256" y="1438275"/>
            <a:ext cx="8472043" cy="4210050"/>
          </a:xfrm>
        </p:spPr>
        <p:txBody>
          <a:bodyPr>
            <a:normAutofit/>
          </a:bodyPr>
          <a:lstStyle>
            <a:lvl1pPr marL="0" indent="0">
              <a:buNone/>
              <a:defRPr sz="2400" baseline="0"/>
            </a:lvl1pPr>
          </a:lstStyle>
          <a:p>
            <a:pPr lvl="0"/>
            <a:r>
              <a:rPr lang="en-US"/>
              <a:t>Click to edit Master text styles</a:t>
            </a:r>
          </a:p>
        </p:txBody>
      </p:sp>
      <p:sp>
        <p:nvSpPr>
          <p:cNvPr id="7" name="Right Triangle 6">
            <a:extLst>
              <a:ext uri="{FF2B5EF4-FFF2-40B4-BE49-F238E27FC236}">
                <a16:creationId xmlns:a16="http://schemas.microsoft.com/office/drawing/2014/main" id="{B9C5C946-F64B-46AE-9B6B-13D52D341077}"/>
              </a:ext>
            </a:extLst>
          </p:cNvPr>
          <p:cNvSpPr/>
          <p:nvPr userDrawn="1"/>
        </p:nvSpPr>
        <p:spPr>
          <a:xfrm rot="10800000" flipV="1">
            <a:off x="6614591" y="-66675"/>
            <a:ext cx="5678184" cy="6924675"/>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35AFC3FC-FD26-4C56-8718-E206E6A4E6E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289493" y="4724045"/>
            <a:ext cx="2422075" cy="1501106"/>
          </a:xfrm>
          <a:prstGeom prst="rect">
            <a:avLst/>
          </a:prstGeom>
        </p:spPr>
      </p:pic>
    </p:spTree>
    <p:extLst>
      <p:ext uri="{BB962C8B-B14F-4D97-AF65-F5344CB8AC3E}">
        <p14:creationId xmlns:p14="http://schemas.microsoft.com/office/powerpoint/2010/main" val="1020922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ransition Slide 5">
    <p:spTree>
      <p:nvGrpSpPr>
        <p:cNvPr id="1" name=""/>
        <p:cNvGrpSpPr/>
        <p:nvPr/>
      </p:nvGrpSpPr>
      <p:grpSpPr>
        <a:xfrm>
          <a:off x="0" y="0"/>
          <a:ext cx="0" cy="0"/>
          <a:chOff x="0" y="0"/>
          <a:chExt cx="0" cy="0"/>
        </a:xfrm>
      </p:grpSpPr>
      <p:sp>
        <p:nvSpPr>
          <p:cNvPr id="3" name="Rectangle 2"/>
          <p:cNvSpPr/>
          <p:nvPr/>
        </p:nvSpPr>
        <p:spPr>
          <a:xfrm>
            <a:off x="9738286" y="0"/>
            <a:ext cx="817905"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 name="Rectangle 3"/>
          <p:cNvSpPr/>
          <p:nvPr/>
        </p:nvSpPr>
        <p:spPr>
          <a:xfrm>
            <a:off x="11374097" y="0"/>
            <a:ext cx="817905"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Rectangle 4"/>
          <p:cNvSpPr/>
          <p:nvPr/>
        </p:nvSpPr>
        <p:spPr>
          <a:xfrm>
            <a:off x="10556192" y="0"/>
            <a:ext cx="817905"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Text Placeholder 12"/>
          <p:cNvSpPr>
            <a:spLocks noGrp="1"/>
          </p:cNvSpPr>
          <p:nvPr>
            <p:ph type="body" sz="quarter" idx="10"/>
          </p:nvPr>
        </p:nvSpPr>
        <p:spPr>
          <a:xfrm>
            <a:off x="339048" y="1638924"/>
            <a:ext cx="9141502" cy="4155702"/>
          </a:xfrm>
        </p:spPr>
        <p:txBody>
          <a:bodyPr>
            <a:normAutofit/>
          </a:bodyPr>
          <a:lstStyle>
            <a:lvl1pPr marL="0" indent="0">
              <a:buNone/>
              <a:defRPr sz="2400" baseline="0"/>
            </a:lvl1pPr>
          </a:lstStyle>
          <a:p>
            <a:pPr lvl="0"/>
            <a:r>
              <a:rPr lang="en-US"/>
              <a:t>Click to edit Master text styles</a:t>
            </a:r>
          </a:p>
        </p:txBody>
      </p:sp>
      <p:sp>
        <p:nvSpPr>
          <p:cNvPr id="7" name="Title 1"/>
          <p:cNvSpPr>
            <a:spLocks noGrp="1"/>
          </p:cNvSpPr>
          <p:nvPr>
            <p:ph type="title"/>
          </p:nvPr>
        </p:nvSpPr>
        <p:spPr>
          <a:xfrm>
            <a:off x="339048" y="203859"/>
            <a:ext cx="9141502" cy="1208839"/>
          </a:xfrm>
        </p:spPr>
        <p:txBody>
          <a:bodyPr>
            <a:normAutofit/>
          </a:bodyPr>
          <a:lstStyle>
            <a:lvl1pPr>
              <a:defRPr sz="3600"/>
            </a:lvl1pPr>
          </a:lstStyle>
          <a:p>
            <a:r>
              <a:rPr lang="en-US"/>
              <a:t>Click to edit Master title style</a:t>
            </a:r>
          </a:p>
        </p:txBody>
      </p:sp>
      <p:sp>
        <p:nvSpPr>
          <p:cNvPr id="8" name="Rectangle 7">
            <a:extLst>
              <a:ext uri="{FF2B5EF4-FFF2-40B4-BE49-F238E27FC236}">
                <a16:creationId xmlns:a16="http://schemas.microsoft.com/office/drawing/2014/main" id="{94698E4E-4EEC-4BF8-AE16-8CE14803339A}"/>
              </a:ext>
            </a:extLst>
          </p:cNvPr>
          <p:cNvSpPr/>
          <p:nvPr userDrawn="1"/>
        </p:nvSpPr>
        <p:spPr>
          <a:xfrm>
            <a:off x="9738286" y="0"/>
            <a:ext cx="817905" cy="6858000"/>
          </a:xfrm>
          <a:prstGeom prst="rect">
            <a:avLst/>
          </a:prstGeom>
          <a:solidFill>
            <a:srgbClr val="4B455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Rectangle 8">
            <a:extLst>
              <a:ext uri="{FF2B5EF4-FFF2-40B4-BE49-F238E27FC236}">
                <a16:creationId xmlns:a16="http://schemas.microsoft.com/office/drawing/2014/main" id="{55E704B6-6242-46A2-9D5D-2B3AD80C2CCC}"/>
              </a:ext>
            </a:extLst>
          </p:cNvPr>
          <p:cNvSpPr/>
          <p:nvPr userDrawn="1"/>
        </p:nvSpPr>
        <p:spPr>
          <a:xfrm>
            <a:off x="11387349" y="0"/>
            <a:ext cx="817905" cy="6858000"/>
          </a:xfrm>
          <a:prstGeom prst="rect">
            <a:avLst/>
          </a:prstGeom>
          <a:solidFill>
            <a:srgbClr val="E52229"/>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Rectangle 9">
            <a:extLst>
              <a:ext uri="{FF2B5EF4-FFF2-40B4-BE49-F238E27FC236}">
                <a16:creationId xmlns:a16="http://schemas.microsoft.com/office/drawing/2014/main" id="{3C91B7A0-6088-4B8F-B63D-D08E924CA7FC}"/>
              </a:ext>
            </a:extLst>
          </p:cNvPr>
          <p:cNvSpPr/>
          <p:nvPr userDrawn="1"/>
        </p:nvSpPr>
        <p:spPr>
          <a:xfrm>
            <a:off x="10556192" y="0"/>
            <a:ext cx="817905" cy="6858000"/>
          </a:xfrm>
          <a:prstGeom prst="rect">
            <a:avLst/>
          </a:prstGeom>
          <a:solidFill>
            <a:srgbClr val="0082BB"/>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4005586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ic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5694"/>
          <a:stretch/>
        </p:blipFill>
        <p:spPr>
          <a:xfrm>
            <a:off x="6096000" y="172278"/>
            <a:ext cx="5814514" cy="6614592"/>
          </a:xfrm>
          <a:prstGeom prst="rect">
            <a:avLst/>
          </a:prstGeom>
        </p:spPr>
      </p:pic>
      <p:sp>
        <p:nvSpPr>
          <p:cNvPr id="2" name="Title 1"/>
          <p:cNvSpPr>
            <a:spLocks noGrp="1"/>
          </p:cNvSpPr>
          <p:nvPr>
            <p:ph type="title"/>
          </p:nvPr>
        </p:nvSpPr>
        <p:spPr>
          <a:xfrm>
            <a:off x="351590" y="276727"/>
            <a:ext cx="5291223" cy="1612233"/>
          </a:xfrm>
        </p:spPr>
        <p:txBody>
          <a:bodyPr>
            <a:normAutofit/>
          </a:bodyPr>
          <a:lstStyle>
            <a:lvl1pPr>
              <a:defRPr sz="3600"/>
            </a:lvl1pPr>
          </a:lstStyle>
          <a:p>
            <a:r>
              <a:rPr lang="en-US"/>
              <a:t>Click to edit Master title style</a:t>
            </a:r>
          </a:p>
        </p:txBody>
      </p:sp>
      <p:sp>
        <p:nvSpPr>
          <p:cNvPr id="7" name="Text Placeholder 6"/>
          <p:cNvSpPr>
            <a:spLocks noGrp="1"/>
          </p:cNvSpPr>
          <p:nvPr>
            <p:ph type="body" sz="quarter" idx="10"/>
          </p:nvPr>
        </p:nvSpPr>
        <p:spPr>
          <a:xfrm>
            <a:off x="350838" y="2228850"/>
            <a:ext cx="5292725" cy="3552825"/>
          </a:xfrm>
        </p:spPr>
        <p:txBody>
          <a:bodyPr>
            <a:normAutofit/>
          </a:bodyPr>
          <a:lstStyle>
            <a:lvl1pPr marL="0" indent="0">
              <a:buNone/>
              <a:defRPr sz="2400"/>
            </a:lvl1pPr>
          </a:lstStyle>
          <a:p>
            <a:pPr lvl="0"/>
            <a:r>
              <a:rPr lang="en-US"/>
              <a:t>Click to edit Master text styles</a:t>
            </a:r>
          </a:p>
        </p:txBody>
      </p:sp>
      <p:sp>
        <p:nvSpPr>
          <p:cNvPr id="5" name="Content Placeholder 8">
            <a:extLst>
              <a:ext uri="{FF2B5EF4-FFF2-40B4-BE49-F238E27FC236}">
                <a16:creationId xmlns:a16="http://schemas.microsoft.com/office/drawing/2014/main" id="{80ED27D4-D31D-40DB-ABA2-88752AE78DF2}"/>
              </a:ext>
            </a:extLst>
          </p:cNvPr>
          <p:cNvSpPr>
            <a:spLocks noGrp="1"/>
          </p:cNvSpPr>
          <p:nvPr>
            <p:ph sz="quarter" idx="11" hasCustomPrompt="1"/>
          </p:nvPr>
        </p:nvSpPr>
        <p:spPr>
          <a:xfrm>
            <a:off x="8077200" y="2590800"/>
            <a:ext cx="1190625" cy="1057275"/>
          </a:xfrm>
        </p:spPr>
        <p:txBody>
          <a:bodyPr>
            <a:noAutofit/>
          </a:bodyPr>
          <a:lstStyle>
            <a:lvl1pPr marL="0" indent="0">
              <a:buNone/>
              <a:defRPr sz="2400" baseline="0"/>
            </a:lvl1pPr>
          </a:lstStyle>
          <a:p>
            <a:pPr lvl="0"/>
            <a:r>
              <a:rPr lang="en-US"/>
              <a:t>Click to add text or image</a:t>
            </a:r>
          </a:p>
        </p:txBody>
      </p:sp>
    </p:spTree>
    <p:extLst>
      <p:ext uri="{BB962C8B-B14F-4D97-AF65-F5344CB8AC3E}">
        <p14:creationId xmlns:p14="http://schemas.microsoft.com/office/powerpoint/2010/main" val="27907108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Graphic 2">
    <p:spTree>
      <p:nvGrpSpPr>
        <p:cNvPr id="1" name=""/>
        <p:cNvGrpSpPr/>
        <p:nvPr/>
      </p:nvGrpSpPr>
      <p:grpSpPr>
        <a:xfrm>
          <a:off x="0" y="0"/>
          <a:ext cx="0" cy="0"/>
          <a:chOff x="0" y="0"/>
          <a:chExt cx="0" cy="0"/>
        </a:xfrm>
      </p:grpSpPr>
      <p:sp>
        <p:nvSpPr>
          <p:cNvPr id="2" name="Title 1"/>
          <p:cNvSpPr>
            <a:spLocks noGrp="1"/>
          </p:cNvSpPr>
          <p:nvPr>
            <p:ph type="title"/>
          </p:nvPr>
        </p:nvSpPr>
        <p:spPr>
          <a:xfrm>
            <a:off x="508002" y="228601"/>
            <a:ext cx="5231063" cy="950495"/>
          </a:xfrm>
        </p:spPr>
        <p:txBody>
          <a:bodyPr>
            <a:noAutofit/>
          </a:bodyPr>
          <a:lstStyle>
            <a:lvl1pPr>
              <a:defRPr sz="3600"/>
            </a:lvl1pPr>
          </a:lstStyle>
          <a:p>
            <a:r>
              <a:rPr lang="en-US"/>
              <a:t>Click to edit Master title style</a:t>
            </a:r>
          </a:p>
        </p:txBody>
      </p:sp>
      <p:sp>
        <p:nvSpPr>
          <p:cNvPr id="10" name="Text Placeholder 9"/>
          <p:cNvSpPr>
            <a:spLocks noGrp="1"/>
          </p:cNvSpPr>
          <p:nvPr>
            <p:ph type="body" sz="quarter" idx="10"/>
          </p:nvPr>
        </p:nvSpPr>
        <p:spPr>
          <a:xfrm>
            <a:off x="508000" y="1543050"/>
            <a:ext cx="5250691" cy="4870024"/>
          </a:xfrm>
        </p:spPr>
        <p:txBody>
          <a:bodyPr>
            <a:normAutofit/>
          </a:bodyPr>
          <a:lstStyle>
            <a:lvl1pPr marL="0" indent="0">
              <a:buNone/>
              <a:defRPr sz="2400"/>
            </a:lvl1pPr>
          </a:lstStyle>
          <a:p>
            <a:pPr lvl="0"/>
            <a:r>
              <a:rPr lang="en-US"/>
              <a:t>Click to edit Master text styles</a:t>
            </a:r>
          </a:p>
        </p:txBody>
      </p:sp>
      <p:pic>
        <p:nvPicPr>
          <p:cNvPr id="11" name="Content Placeholder 4">
            <a:extLst>
              <a:ext uri="{FF2B5EF4-FFF2-40B4-BE49-F238E27FC236}">
                <a16:creationId xmlns:a16="http://schemas.microsoft.com/office/drawing/2014/main" id="{6378F2A9-21DF-4A1F-B351-31914CDEB494}"/>
              </a:ext>
            </a:extLst>
          </p:cNvPr>
          <p:cNvPicPr>
            <a:picLocks noChangeAspect="1"/>
          </p:cNvPicPr>
          <p:nvPr userDrawn="1"/>
        </p:nvPicPr>
        <p:blipFill>
          <a:blip r:embed="rId2"/>
          <a:stretch>
            <a:fillRect/>
          </a:stretch>
        </p:blipFill>
        <p:spPr>
          <a:xfrm>
            <a:off x="5758691" y="764568"/>
            <a:ext cx="6416237" cy="5405063"/>
          </a:xfrm>
          <a:prstGeom prst="rect">
            <a:avLst/>
          </a:prstGeom>
        </p:spPr>
      </p:pic>
    </p:spTree>
    <p:extLst>
      <p:ext uri="{BB962C8B-B14F-4D97-AF65-F5344CB8AC3E}">
        <p14:creationId xmlns:p14="http://schemas.microsoft.com/office/powerpoint/2010/main" val="26483351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raphic 3">
    <p:spTree>
      <p:nvGrpSpPr>
        <p:cNvPr id="1" name=""/>
        <p:cNvGrpSpPr/>
        <p:nvPr/>
      </p:nvGrpSpPr>
      <p:grpSpPr>
        <a:xfrm>
          <a:off x="0" y="0"/>
          <a:ext cx="0" cy="0"/>
          <a:chOff x="0" y="0"/>
          <a:chExt cx="0" cy="0"/>
        </a:xfrm>
      </p:grpSpPr>
      <p:sp>
        <p:nvSpPr>
          <p:cNvPr id="2" name="Title 1"/>
          <p:cNvSpPr>
            <a:spLocks noGrp="1"/>
          </p:cNvSpPr>
          <p:nvPr>
            <p:ph type="title"/>
          </p:nvPr>
        </p:nvSpPr>
        <p:spPr>
          <a:xfrm>
            <a:off x="6617254" y="387627"/>
            <a:ext cx="5231063" cy="950495"/>
          </a:xfrm>
        </p:spPr>
        <p:txBody>
          <a:bodyPr>
            <a:noAutofit/>
          </a:bodyPr>
          <a:lstStyle>
            <a:lvl1pPr>
              <a:defRPr sz="3600"/>
            </a:lvl1pPr>
          </a:lstStyle>
          <a:p>
            <a:r>
              <a:rPr lang="en-US"/>
              <a:t>Click to edit Master title style</a:t>
            </a:r>
          </a:p>
        </p:txBody>
      </p:sp>
      <p:sp>
        <p:nvSpPr>
          <p:cNvPr id="10" name="Text Placeholder 9"/>
          <p:cNvSpPr>
            <a:spLocks noGrp="1"/>
          </p:cNvSpPr>
          <p:nvPr>
            <p:ph type="body" sz="quarter" idx="10"/>
          </p:nvPr>
        </p:nvSpPr>
        <p:spPr>
          <a:xfrm>
            <a:off x="6617002" y="1702075"/>
            <a:ext cx="5231063" cy="4768297"/>
          </a:xfrm>
        </p:spPr>
        <p:txBody>
          <a:bodyPr>
            <a:normAutofit/>
          </a:bodyPr>
          <a:lstStyle>
            <a:lvl1pPr marL="0" indent="0">
              <a:buNone/>
              <a:defRPr sz="2400"/>
            </a:lvl1pPr>
          </a:lstStyle>
          <a:p>
            <a:pPr lvl="0"/>
            <a:r>
              <a:rPr lang="en-US"/>
              <a:t>Click to edit Master text styles</a:t>
            </a:r>
          </a:p>
        </p:txBody>
      </p:sp>
      <p:pic>
        <p:nvPicPr>
          <p:cNvPr id="5" name="Content Placeholder 6">
            <a:extLst>
              <a:ext uri="{FF2B5EF4-FFF2-40B4-BE49-F238E27FC236}">
                <a16:creationId xmlns:a16="http://schemas.microsoft.com/office/drawing/2014/main" id="{F58DD2BD-7CE3-480D-88D0-C0C47A0D47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006" t="10458" r="11032" b="15816"/>
          <a:stretch/>
        </p:blipFill>
        <p:spPr>
          <a:xfrm>
            <a:off x="284921" y="862874"/>
            <a:ext cx="6036365" cy="4525963"/>
          </a:xfrm>
          <a:prstGeom prst="rect">
            <a:avLst/>
          </a:prstGeom>
        </p:spPr>
      </p:pic>
    </p:spTree>
    <p:extLst>
      <p:ext uri="{BB962C8B-B14F-4D97-AF65-F5344CB8AC3E}">
        <p14:creationId xmlns:p14="http://schemas.microsoft.com/office/powerpoint/2010/main" val="3845495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phic 4">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45793" y="1411445"/>
            <a:ext cx="10046126" cy="4583664"/>
          </a:xfrm>
          <a:prstGeom prst="rect">
            <a:avLst/>
          </a:prstGeom>
        </p:spPr>
      </p:pic>
      <p:sp>
        <p:nvSpPr>
          <p:cNvPr id="2" name="Title 1"/>
          <p:cNvSpPr>
            <a:spLocks noGrp="1"/>
          </p:cNvSpPr>
          <p:nvPr>
            <p:ph type="title"/>
          </p:nvPr>
        </p:nvSpPr>
        <p:spPr>
          <a:xfrm>
            <a:off x="508001" y="123825"/>
            <a:ext cx="11074400" cy="914400"/>
          </a:xfrm>
        </p:spPr>
        <p:txBody>
          <a:bodyPr>
            <a:normAutofit/>
          </a:bodyPr>
          <a:lstStyle>
            <a:lvl1pPr algn="ctr">
              <a:defRPr sz="3600"/>
            </a:lvl1pPr>
          </a:lstStyle>
          <a:p>
            <a:r>
              <a:rPr lang="en-US"/>
              <a:t>Click to edit Master title style</a:t>
            </a:r>
          </a:p>
        </p:txBody>
      </p:sp>
      <p:sp>
        <p:nvSpPr>
          <p:cNvPr id="8" name="Text Placeholder 7"/>
          <p:cNvSpPr>
            <a:spLocks noGrp="1"/>
          </p:cNvSpPr>
          <p:nvPr>
            <p:ph type="body" sz="quarter" idx="10"/>
          </p:nvPr>
        </p:nvSpPr>
        <p:spPr>
          <a:xfrm>
            <a:off x="3412350" y="2032405"/>
            <a:ext cx="1533997" cy="1079010"/>
          </a:xfrm>
        </p:spPr>
        <p:txBody>
          <a:bodyPr>
            <a:noAutofit/>
          </a:bodyPr>
          <a:lstStyle>
            <a:lvl1pPr marL="0" indent="0" algn="ctr">
              <a:buNone/>
              <a:defRPr sz="2000">
                <a:solidFill>
                  <a:schemeClr val="bg1"/>
                </a:solidFill>
              </a:defRPr>
            </a:lvl1pPr>
          </a:lstStyle>
          <a:p>
            <a:pPr lvl="0"/>
            <a:r>
              <a:rPr lang="en-US"/>
              <a:t>Click to edit Master text styles</a:t>
            </a:r>
          </a:p>
        </p:txBody>
      </p:sp>
      <p:sp>
        <p:nvSpPr>
          <p:cNvPr id="7" name="Text Placeholder 7">
            <a:extLst>
              <a:ext uri="{FF2B5EF4-FFF2-40B4-BE49-F238E27FC236}">
                <a16:creationId xmlns:a16="http://schemas.microsoft.com/office/drawing/2014/main" id="{328D0E60-9688-4741-8E46-5AD7AEE2C69D}"/>
              </a:ext>
            </a:extLst>
          </p:cNvPr>
          <p:cNvSpPr>
            <a:spLocks noGrp="1"/>
          </p:cNvSpPr>
          <p:nvPr>
            <p:ph type="body" sz="quarter" idx="12"/>
          </p:nvPr>
        </p:nvSpPr>
        <p:spPr>
          <a:xfrm>
            <a:off x="1508885" y="4461599"/>
            <a:ext cx="1533997" cy="1079010"/>
          </a:xfrm>
        </p:spPr>
        <p:txBody>
          <a:bodyPr>
            <a:noAutofit/>
          </a:bodyPr>
          <a:lstStyle>
            <a:lvl1pPr marL="0" indent="0" algn="ctr">
              <a:buNone/>
              <a:defRPr sz="2000">
                <a:solidFill>
                  <a:schemeClr val="bg1"/>
                </a:solidFill>
              </a:defRPr>
            </a:lvl1pPr>
          </a:lstStyle>
          <a:p>
            <a:pPr lvl="0"/>
            <a:r>
              <a:rPr lang="en-US"/>
              <a:t>Click to edit Master text styles</a:t>
            </a:r>
          </a:p>
        </p:txBody>
      </p:sp>
      <p:sp>
        <p:nvSpPr>
          <p:cNvPr id="9" name="Text Placeholder 7">
            <a:extLst>
              <a:ext uri="{FF2B5EF4-FFF2-40B4-BE49-F238E27FC236}">
                <a16:creationId xmlns:a16="http://schemas.microsoft.com/office/drawing/2014/main" id="{E4D43DCC-03FC-4E69-BA8A-CB3D5CF001CC}"/>
              </a:ext>
            </a:extLst>
          </p:cNvPr>
          <p:cNvSpPr>
            <a:spLocks noGrp="1"/>
          </p:cNvSpPr>
          <p:nvPr>
            <p:ph type="body" sz="quarter" idx="13"/>
          </p:nvPr>
        </p:nvSpPr>
        <p:spPr>
          <a:xfrm>
            <a:off x="5321161" y="4461599"/>
            <a:ext cx="1533997" cy="1079010"/>
          </a:xfrm>
        </p:spPr>
        <p:txBody>
          <a:bodyPr>
            <a:noAutofit/>
          </a:bodyPr>
          <a:lstStyle>
            <a:lvl1pPr marL="0" indent="0" algn="ctr">
              <a:buNone/>
              <a:defRPr sz="2000">
                <a:solidFill>
                  <a:schemeClr val="bg1"/>
                </a:solidFill>
              </a:defRPr>
            </a:lvl1pPr>
          </a:lstStyle>
          <a:p>
            <a:pPr lvl="0"/>
            <a:r>
              <a:rPr lang="en-US"/>
              <a:t>Click to edit Master text styles</a:t>
            </a:r>
          </a:p>
        </p:txBody>
      </p:sp>
      <p:sp>
        <p:nvSpPr>
          <p:cNvPr id="10" name="Text Placeholder 7">
            <a:extLst>
              <a:ext uri="{FF2B5EF4-FFF2-40B4-BE49-F238E27FC236}">
                <a16:creationId xmlns:a16="http://schemas.microsoft.com/office/drawing/2014/main" id="{85E19EAC-C01C-41D1-B7E1-04E8FA014391}"/>
              </a:ext>
            </a:extLst>
          </p:cNvPr>
          <p:cNvSpPr>
            <a:spLocks noGrp="1"/>
          </p:cNvSpPr>
          <p:nvPr>
            <p:ph type="body" sz="quarter" idx="14"/>
          </p:nvPr>
        </p:nvSpPr>
        <p:spPr>
          <a:xfrm>
            <a:off x="9133437" y="4461599"/>
            <a:ext cx="1533997" cy="1079010"/>
          </a:xfrm>
        </p:spPr>
        <p:txBody>
          <a:bodyPr>
            <a:noAutofit/>
          </a:bodyPr>
          <a:lstStyle>
            <a:lvl1pPr marL="0" indent="0" algn="ctr">
              <a:buNone/>
              <a:defRPr sz="2000">
                <a:solidFill>
                  <a:schemeClr val="bg1"/>
                </a:solidFill>
              </a:defRPr>
            </a:lvl1pPr>
          </a:lstStyle>
          <a:p>
            <a:pPr lvl="0"/>
            <a:r>
              <a:rPr lang="en-US"/>
              <a:t>Click to edit Master text styles</a:t>
            </a:r>
          </a:p>
        </p:txBody>
      </p:sp>
      <p:sp>
        <p:nvSpPr>
          <p:cNvPr id="11" name="Text Placeholder 7">
            <a:extLst>
              <a:ext uri="{FF2B5EF4-FFF2-40B4-BE49-F238E27FC236}">
                <a16:creationId xmlns:a16="http://schemas.microsoft.com/office/drawing/2014/main" id="{B6037089-608B-4288-B042-6CD2D43AA4A9}"/>
              </a:ext>
            </a:extLst>
          </p:cNvPr>
          <p:cNvSpPr>
            <a:spLocks noGrp="1"/>
          </p:cNvSpPr>
          <p:nvPr>
            <p:ph type="body" sz="quarter" idx="15"/>
          </p:nvPr>
        </p:nvSpPr>
        <p:spPr>
          <a:xfrm>
            <a:off x="7245655" y="2032405"/>
            <a:ext cx="1533997" cy="1079010"/>
          </a:xfrm>
        </p:spPr>
        <p:txBody>
          <a:bodyPr>
            <a:noAutofit/>
          </a:bodyPr>
          <a:lstStyle>
            <a:lvl1pPr marL="0" indent="0" algn="ctr">
              <a:buNone/>
              <a:defRPr sz="2000">
                <a:solidFill>
                  <a:schemeClr val="accent2">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556449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phic 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250245" y="270990"/>
            <a:ext cx="5235532" cy="6316020"/>
          </a:xfrm>
          <a:prstGeom prst="rect">
            <a:avLst/>
          </a:prstGeom>
        </p:spPr>
      </p:pic>
      <p:sp>
        <p:nvSpPr>
          <p:cNvPr id="2" name="Title 1"/>
          <p:cNvSpPr>
            <a:spLocks noGrp="1"/>
          </p:cNvSpPr>
          <p:nvPr>
            <p:ph type="title"/>
          </p:nvPr>
        </p:nvSpPr>
        <p:spPr>
          <a:xfrm>
            <a:off x="351590" y="276727"/>
            <a:ext cx="5291223" cy="1612233"/>
          </a:xfrm>
        </p:spPr>
        <p:txBody>
          <a:bodyPr>
            <a:normAutofit/>
          </a:bodyPr>
          <a:lstStyle>
            <a:lvl1pPr>
              <a:defRPr sz="3600"/>
            </a:lvl1pPr>
          </a:lstStyle>
          <a:p>
            <a:r>
              <a:rPr lang="en-US"/>
              <a:t>Click to edit Master title style</a:t>
            </a:r>
          </a:p>
        </p:txBody>
      </p:sp>
      <p:sp>
        <p:nvSpPr>
          <p:cNvPr id="7" name="Text Placeholder 6"/>
          <p:cNvSpPr>
            <a:spLocks noGrp="1"/>
          </p:cNvSpPr>
          <p:nvPr>
            <p:ph type="body" sz="quarter" idx="10"/>
          </p:nvPr>
        </p:nvSpPr>
        <p:spPr>
          <a:xfrm>
            <a:off x="350838" y="2228850"/>
            <a:ext cx="5292725" cy="3552825"/>
          </a:xfrm>
        </p:spPr>
        <p:txBody>
          <a:bodyPr>
            <a:normAutofit/>
          </a:bodyPr>
          <a:lstStyle>
            <a:lvl1pPr marL="0" indent="0">
              <a:buNone/>
              <a:defRPr sz="2400"/>
            </a:lvl1pPr>
          </a:lstStyle>
          <a:p>
            <a:pPr lvl="0"/>
            <a:r>
              <a:rPr lang="en-US"/>
              <a:t>Click to edit Master text styles</a:t>
            </a:r>
          </a:p>
        </p:txBody>
      </p:sp>
      <p:sp>
        <p:nvSpPr>
          <p:cNvPr id="5" name="Text Placeholder 12">
            <a:extLst>
              <a:ext uri="{FF2B5EF4-FFF2-40B4-BE49-F238E27FC236}">
                <a16:creationId xmlns:a16="http://schemas.microsoft.com/office/drawing/2014/main" id="{2D7ADF3C-B430-47EA-B67D-87122D415A36}"/>
              </a:ext>
            </a:extLst>
          </p:cNvPr>
          <p:cNvSpPr>
            <a:spLocks noGrp="1"/>
          </p:cNvSpPr>
          <p:nvPr>
            <p:ph type="body" sz="quarter" idx="17"/>
          </p:nvPr>
        </p:nvSpPr>
        <p:spPr>
          <a:xfrm>
            <a:off x="6858000" y="917984"/>
            <a:ext cx="4095750" cy="650465"/>
          </a:xfrm>
        </p:spPr>
        <p:txBody>
          <a:bodyPr>
            <a:normAutofit/>
          </a:bodyPr>
          <a:lstStyle>
            <a:lvl1pPr marL="0" indent="0">
              <a:buNone/>
              <a:defRPr sz="2400">
                <a:solidFill>
                  <a:schemeClr val="bg1"/>
                </a:solidFill>
              </a:defRPr>
            </a:lvl1pPr>
          </a:lstStyle>
          <a:p>
            <a:pPr lvl="0"/>
            <a:r>
              <a:rPr lang="en-US"/>
              <a:t>Click to edit Master text styles</a:t>
            </a:r>
          </a:p>
        </p:txBody>
      </p:sp>
      <p:sp>
        <p:nvSpPr>
          <p:cNvPr id="6" name="Text Placeholder 12">
            <a:extLst>
              <a:ext uri="{FF2B5EF4-FFF2-40B4-BE49-F238E27FC236}">
                <a16:creationId xmlns:a16="http://schemas.microsoft.com/office/drawing/2014/main" id="{F5C83DCF-9389-46D9-9DC5-AA29E5CB5D4E}"/>
              </a:ext>
            </a:extLst>
          </p:cNvPr>
          <p:cNvSpPr>
            <a:spLocks noGrp="1"/>
          </p:cNvSpPr>
          <p:nvPr>
            <p:ph type="body" sz="quarter" idx="18"/>
          </p:nvPr>
        </p:nvSpPr>
        <p:spPr>
          <a:xfrm>
            <a:off x="6858000" y="2334034"/>
            <a:ext cx="4095750" cy="650465"/>
          </a:xfrm>
        </p:spPr>
        <p:txBody>
          <a:bodyPr>
            <a:normAutofit/>
          </a:bodyPr>
          <a:lstStyle>
            <a:lvl1pPr marL="0" indent="0">
              <a:buNone/>
              <a:defRPr sz="2400">
                <a:solidFill>
                  <a:schemeClr val="bg1"/>
                </a:solidFill>
              </a:defRPr>
            </a:lvl1pPr>
          </a:lstStyle>
          <a:p>
            <a:pPr lvl="0"/>
            <a:r>
              <a:rPr lang="en-US"/>
              <a:t>Click to edit Master text styles</a:t>
            </a:r>
          </a:p>
        </p:txBody>
      </p:sp>
      <p:sp>
        <p:nvSpPr>
          <p:cNvPr id="8" name="Text Placeholder 12">
            <a:extLst>
              <a:ext uri="{FF2B5EF4-FFF2-40B4-BE49-F238E27FC236}">
                <a16:creationId xmlns:a16="http://schemas.microsoft.com/office/drawing/2014/main" id="{F40BE211-D691-4EB5-BE23-362E779BA676}"/>
              </a:ext>
            </a:extLst>
          </p:cNvPr>
          <p:cNvSpPr>
            <a:spLocks noGrp="1"/>
          </p:cNvSpPr>
          <p:nvPr>
            <p:ph type="body" sz="quarter" idx="19"/>
          </p:nvPr>
        </p:nvSpPr>
        <p:spPr>
          <a:xfrm>
            <a:off x="6858000" y="3810057"/>
            <a:ext cx="4095750" cy="650465"/>
          </a:xfrm>
        </p:spPr>
        <p:txBody>
          <a:bodyPr>
            <a:normAutofit/>
          </a:bodyPr>
          <a:lstStyle>
            <a:lvl1pPr marL="0" indent="0">
              <a:buNone/>
              <a:defRPr sz="2400">
                <a:solidFill>
                  <a:schemeClr val="bg1"/>
                </a:solidFill>
              </a:defRPr>
            </a:lvl1pPr>
          </a:lstStyle>
          <a:p>
            <a:pPr lvl="0"/>
            <a:r>
              <a:rPr lang="en-US"/>
              <a:t>Click to edit Master text styles</a:t>
            </a:r>
          </a:p>
        </p:txBody>
      </p:sp>
      <p:sp>
        <p:nvSpPr>
          <p:cNvPr id="9" name="Text Placeholder 12">
            <a:extLst>
              <a:ext uri="{FF2B5EF4-FFF2-40B4-BE49-F238E27FC236}">
                <a16:creationId xmlns:a16="http://schemas.microsoft.com/office/drawing/2014/main" id="{DA3FF995-F2A9-443D-9B0E-FA037278F5C1}"/>
              </a:ext>
            </a:extLst>
          </p:cNvPr>
          <p:cNvSpPr>
            <a:spLocks noGrp="1"/>
          </p:cNvSpPr>
          <p:nvPr>
            <p:ph type="body" sz="quarter" idx="20"/>
          </p:nvPr>
        </p:nvSpPr>
        <p:spPr>
          <a:xfrm>
            <a:off x="6858000" y="5286080"/>
            <a:ext cx="4095750" cy="650465"/>
          </a:xfrm>
        </p:spPr>
        <p:txBody>
          <a:bodyPr>
            <a:normAutofit/>
          </a:bodyPr>
          <a:lstStyle>
            <a:lvl1pPr marL="0" indent="0">
              <a:buNone/>
              <a:defRPr sz="2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090029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aphic 6">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BA0BD56-E0BE-4D45-AE06-7D0E51233AE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700" y="297446"/>
            <a:ext cx="9296400" cy="5730528"/>
          </a:xfrm>
          <a:prstGeom prst="rect">
            <a:avLst/>
          </a:prstGeom>
        </p:spPr>
      </p:pic>
      <p:sp>
        <p:nvSpPr>
          <p:cNvPr id="2" name="Title 1"/>
          <p:cNvSpPr>
            <a:spLocks noGrp="1"/>
          </p:cNvSpPr>
          <p:nvPr>
            <p:ph type="title"/>
          </p:nvPr>
        </p:nvSpPr>
        <p:spPr>
          <a:xfrm>
            <a:off x="3098800" y="180976"/>
            <a:ext cx="8912227" cy="895349"/>
          </a:xfrm>
        </p:spPr>
        <p:txBody>
          <a:bodyPr>
            <a:normAutofit/>
          </a:bodyPr>
          <a:lstStyle>
            <a:lvl1pPr algn="r">
              <a:defRPr sz="3600"/>
            </a:lvl1pPr>
          </a:lstStyle>
          <a:p>
            <a:r>
              <a:rPr lang="en-US"/>
              <a:t>Click to edit Master title style</a:t>
            </a:r>
          </a:p>
        </p:txBody>
      </p:sp>
      <p:sp>
        <p:nvSpPr>
          <p:cNvPr id="7" name="Text Placeholder 6"/>
          <p:cNvSpPr>
            <a:spLocks noGrp="1"/>
          </p:cNvSpPr>
          <p:nvPr>
            <p:ph type="body" sz="quarter" idx="10" hasCustomPrompt="1"/>
          </p:nvPr>
        </p:nvSpPr>
        <p:spPr>
          <a:xfrm>
            <a:off x="2" y="381000"/>
            <a:ext cx="1535500" cy="800100"/>
          </a:xfrm>
        </p:spPr>
        <p:txBody>
          <a:bodyPr/>
          <a:lstStyle>
            <a:lvl1pPr marL="0" indent="0">
              <a:buNone/>
              <a:defRPr sz="2000">
                <a:solidFill>
                  <a:schemeClr val="bg1"/>
                </a:solidFill>
              </a:defRPr>
            </a:lvl1pPr>
          </a:lstStyle>
          <a:p>
            <a:pPr lvl="0"/>
            <a:r>
              <a:rPr lang="en-US"/>
              <a:t>Click to edit or add graphic</a:t>
            </a:r>
          </a:p>
        </p:txBody>
      </p:sp>
      <p:sp>
        <p:nvSpPr>
          <p:cNvPr id="8" name="Text Placeholder 6"/>
          <p:cNvSpPr>
            <a:spLocks noGrp="1"/>
          </p:cNvSpPr>
          <p:nvPr>
            <p:ph type="body" sz="quarter" idx="11"/>
          </p:nvPr>
        </p:nvSpPr>
        <p:spPr>
          <a:xfrm>
            <a:off x="0" y="1562100"/>
            <a:ext cx="1535502" cy="800100"/>
          </a:xfrm>
        </p:spPr>
        <p:txBody>
          <a:bodyPr>
            <a:noAutofit/>
          </a:bodyPr>
          <a:lstStyle>
            <a:lvl1pPr marL="0" indent="0">
              <a:buNone/>
              <a:defRPr sz="2000">
                <a:solidFill>
                  <a:schemeClr val="bg1"/>
                </a:solidFill>
              </a:defRPr>
            </a:lvl1pPr>
          </a:lstStyle>
          <a:p>
            <a:pPr lvl="0"/>
            <a:r>
              <a:rPr lang="en-US"/>
              <a:t>Click to edit Master text styles</a:t>
            </a:r>
          </a:p>
        </p:txBody>
      </p:sp>
      <p:sp>
        <p:nvSpPr>
          <p:cNvPr id="9" name="Text Placeholder 6"/>
          <p:cNvSpPr>
            <a:spLocks noGrp="1"/>
          </p:cNvSpPr>
          <p:nvPr>
            <p:ph type="body" sz="quarter" idx="12"/>
          </p:nvPr>
        </p:nvSpPr>
        <p:spPr>
          <a:xfrm>
            <a:off x="0" y="2670585"/>
            <a:ext cx="1535501" cy="800100"/>
          </a:xfrm>
        </p:spPr>
        <p:txBody>
          <a:bodyPr>
            <a:noAutofit/>
          </a:bodyPr>
          <a:lstStyle>
            <a:lvl1pPr marL="0" indent="0">
              <a:buNone/>
              <a:defRPr sz="2000">
                <a:solidFill>
                  <a:schemeClr val="bg1"/>
                </a:solidFill>
              </a:defRPr>
            </a:lvl1pPr>
          </a:lstStyle>
          <a:p>
            <a:pPr lvl="0"/>
            <a:r>
              <a:rPr lang="en-US"/>
              <a:t>Click to edit Master text styles</a:t>
            </a:r>
          </a:p>
        </p:txBody>
      </p:sp>
      <p:sp>
        <p:nvSpPr>
          <p:cNvPr id="10" name="Text Placeholder 6"/>
          <p:cNvSpPr>
            <a:spLocks noGrp="1"/>
          </p:cNvSpPr>
          <p:nvPr>
            <p:ph type="body" sz="quarter" idx="13"/>
          </p:nvPr>
        </p:nvSpPr>
        <p:spPr>
          <a:xfrm>
            <a:off x="1" y="3779070"/>
            <a:ext cx="1535500" cy="800100"/>
          </a:xfrm>
        </p:spPr>
        <p:txBody>
          <a:bodyPr>
            <a:noAutofit/>
          </a:bodyPr>
          <a:lstStyle>
            <a:lvl1pPr marL="0" indent="0">
              <a:buNone/>
              <a:defRPr sz="2000">
                <a:solidFill>
                  <a:schemeClr val="bg1"/>
                </a:solidFill>
              </a:defRPr>
            </a:lvl1pPr>
          </a:lstStyle>
          <a:p>
            <a:pPr lvl="0"/>
            <a:r>
              <a:rPr lang="en-US"/>
              <a:t>Click to edit Master text styles</a:t>
            </a:r>
          </a:p>
        </p:txBody>
      </p:sp>
      <p:sp>
        <p:nvSpPr>
          <p:cNvPr id="11" name="Text Placeholder 6"/>
          <p:cNvSpPr>
            <a:spLocks noGrp="1"/>
          </p:cNvSpPr>
          <p:nvPr>
            <p:ph type="body" sz="quarter" idx="14"/>
          </p:nvPr>
        </p:nvSpPr>
        <p:spPr>
          <a:xfrm>
            <a:off x="-1" y="4887555"/>
            <a:ext cx="1535502" cy="800100"/>
          </a:xfrm>
        </p:spPr>
        <p:txBody>
          <a:bodyPr>
            <a:noAutofit/>
          </a:bodyPr>
          <a:lstStyle>
            <a:lvl1pPr marL="0" indent="0">
              <a:buNone/>
              <a:defRPr sz="2000">
                <a:solidFill>
                  <a:schemeClr val="bg1"/>
                </a:solidFill>
              </a:defRPr>
            </a:lvl1pPr>
          </a:lstStyle>
          <a:p>
            <a:pPr lvl="0"/>
            <a:r>
              <a:rPr lang="en-US"/>
              <a:t>Click to edit Master text styles</a:t>
            </a:r>
          </a:p>
        </p:txBody>
      </p:sp>
      <p:sp>
        <p:nvSpPr>
          <p:cNvPr id="13" name="Text Placeholder 12"/>
          <p:cNvSpPr>
            <a:spLocks noGrp="1"/>
          </p:cNvSpPr>
          <p:nvPr>
            <p:ph type="body" sz="quarter" idx="15"/>
          </p:nvPr>
        </p:nvSpPr>
        <p:spPr>
          <a:xfrm>
            <a:off x="2943225" y="1257300"/>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2" name="Text Placeholder 12"/>
          <p:cNvSpPr>
            <a:spLocks noGrp="1"/>
          </p:cNvSpPr>
          <p:nvPr>
            <p:ph type="body" sz="quarter" idx="16"/>
          </p:nvPr>
        </p:nvSpPr>
        <p:spPr>
          <a:xfrm>
            <a:off x="2943225" y="2118135"/>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4" name="Text Placeholder 12"/>
          <p:cNvSpPr>
            <a:spLocks noGrp="1"/>
          </p:cNvSpPr>
          <p:nvPr>
            <p:ph type="body" sz="quarter" idx="17"/>
          </p:nvPr>
        </p:nvSpPr>
        <p:spPr>
          <a:xfrm>
            <a:off x="2943225" y="2918235"/>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5" name="Text Placeholder 12"/>
          <p:cNvSpPr>
            <a:spLocks noGrp="1"/>
          </p:cNvSpPr>
          <p:nvPr>
            <p:ph type="body" sz="quarter" idx="18"/>
          </p:nvPr>
        </p:nvSpPr>
        <p:spPr>
          <a:xfrm>
            <a:off x="2943225" y="3779070"/>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6" name="Text Placeholder 12"/>
          <p:cNvSpPr>
            <a:spLocks noGrp="1"/>
          </p:cNvSpPr>
          <p:nvPr>
            <p:ph type="body" sz="quarter" idx="19"/>
          </p:nvPr>
        </p:nvSpPr>
        <p:spPr>
          <a:xfrm>
            <a:off x="2943225" y="4579170"/>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4752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Pathways 1">
    <p:spTree>
      <p:nvGrpSpPr>
        <p:cNvPr id="1" name=""/>
        <p:cNvGrpSpPr/>
        <p:nvPr/>
      </p:nvGrpSpPr>
      <p:grpSpPr>
        <a:xfrm>
          <a:off x="0" y="0"/>
          <a:ext cx="0" cy="0"/>
          <a:chOff x="0" y="0"/>
          <a:chExt cx="0" cy="0"/>
        </a:xfrm>
      </p:grpSpPr>
      <p:sp>
        <p:nvSpPr>
          <p:cNvPr id="61" name="Rectangle 60"/>
          <p:cNvSpPr/>
          <p:nvPr/>
        </p:nvSpPr>
        <p:spPr>
          <a:xfrm>
            <a:off x="-17" y="-17712"/>
            <a:ext cx="6096016" cy="3518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id="{1D1A9CA8-AE56-EB4D-B73C-C0C092315B3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36155" y="566676"/>
            <a:ext cx="3623672" cy="2245808"/>
          </a:xfrm>
          <a:prstGeom prst="rect">
            <a:avLst/>
          </a:prstGeom>
        </p:spPr>
      </p:pic>
      <p:pic>
        <p:nvPicPr>
          <p:cNvPr id="63" name="Picture Placeholder 4">
            <a:extLst>
              <a:ext uri="{FF2B5EF4-FFF2-40B4-BE49-F238E27FC236}">
                <a16:creationId xmlns:a16="http://schemas.microsoft.com/office/drawing/2014/main" id="{D623053C-DC25-D947-9E33-5F6F307A23F6}"/>
              </a:ext>
            </a:extLst>
          </p:cNvPr>
          <p:cNvPicPr>
            <a:picLocks noChangeAspect="1"/>
          </p:cNvPicPr>
          <p:nvPr/>
        </p:nvPicPr>
        <p:blipFill>
          <a:blip r:embed="rId3" cstate="email">
            <a:extLst>
              <a:ext uri="{28A0092B-C50C-407E-A947-70E740481C1C}">
                <a14:useLocalDpi xmlns:a14="http://schemas.microsoft.com/office/drawing/2010/main" val="0"/>
              </a:ext>
            </a:extLst>
          </a:blip>
          <a:srcRect t="6816" b="6816"/>
          <a:stretch>
            <a:fillRect/>
          </a:stretch>
        </p:blipFill>
        <p:spPr>
          <a:xfrm>
            <a:off x="6096002" y="0"/>
            <a:ext cx="6096000" cy="3493008"/>
          </a:xfrm>
          <a:prstGeom prst="rect">
            <a:avLst/>
          </a:prstGeom>
        </p:spPr>
      </p:pic>
      <p:pic>
        <p:nvPicPr>
          <p:cNvPr id="64" name="Picture Placeholder 7">
            <a:extLst>
              <a:ext uri="{FF2B5EF4-FFF2-40B4-BE49-F238E27FC236}">
                <a16:creationId xmlns:a16="http://schemas.microsoft.com/office/drawing/2014/main" id="{F003C5C3-AE68-4C4A-8A73-439437B08EF5}"/>
              </a:ext>
            </a:extLst>
          </p:cNvPr>
          <p:cNvPicPr>
            <a:picLocks noChangeAspect="1"/>
          </p:cNvPicPr>
          <p:nvPr/>
        </p:nvPicPr>
        <p:blipFill>
          <a:blip r:embed="rId4" cstate="email">
            <a:extLst>
              <a:ext uri="{28A0092B-C50C-407E-A947-70E740481C1C}">
                <a14:useLocalDpi xmlns:a14="http://schemas.microsoft.com/office/drawing/2010/main" val="0"/>
              </a:ext>
            </a:extLst>
          </a:blip>
          <a:srcRect t="8407" b="8407"/>
          <a:stretch>
            <a:fillRect/>
          </a:stretch>
        </p:blipFill>
        <p:spPr>
          <a:xfrm>
            <a:off x="0" y="3493008"/>
            <a:ext cx="6096001" cy="3364992"/>
          </a:xfrm>
          <a:prstGeom prst="rect">
            <a:avLst/>
          </a:prstGeom>
        </p:spPr>
      </p:pic>
      <p:pic>
        <p:nvPicPr>
          <p:cNvPr id="65" name="Picture Placeholder 15">
            <a:extLst>
              <a:ext uri="{FF2B5EF4-FFF2-40B4-BE49-F238E27FC236}">
                <a16:creationId xmlns:a16="http://schemas.microsoft.com/office/drawing/2014/main" id="{462C34F0-184A-C846-A121-6E1738DAD94B}"/>
              </a:ext>
            </a:extLst>
          </p:cNvPr>
          <p:cNvPicPr>
            <a:picLocks noChangeAspect="1"/>
          </p:cNvPicPr>
          <p:nvPr/>
        </p:nvPicPr>
        <p:blipFill>
          <a:blip r:embed="rId5" cstate="email">
            <a:extLst>
              <a:ext uri="{28A0092B-C50C-407E-A947-70E740481C1C}">
                <a14:useLocalDpi xmlns:a14="http://schemas.microsoft.com/office/drawing/2010/main" val="0"/>
              </a:ext>
            </a:extLst>
          </a:blip>
          <a:srcRect t="7678" b="7678"/>
          <a:stretch>
            <a:fillRect/>
          </a:stretch>
        </p:blipFill>
        <p:spPr>
          <a:xfrm>
            <a:off x="6096001" y="3493008"/>
            <a:ext cx="6096000" cy="3364992"/>
          </a:xfrm>
          <a:prstGeom prst="rect">
            <a:avLst/>
          </a:prstGeom>
        </p:spPr>
      </p:pic>
      <p:sp>
        <p:nvSpPr>
          <p:cNvPr id="66" name="Rectangle 65"/>
          <p:cNvSpPr/>
          <p:nvPr/>
        </p:nvSpPr>
        <p:spPr>
          <a:xfrm>
            <a:off x="6096000" y="-17713"/>
            <a:ext cx="6096001" cy="3518205"/>
          </a:xfrm>
          <a:prstGeom prst="rect">
            <a:avLst/>
          </a:prstGeom>
          <a:solidFill>
            <a:srgbClr val="E52229">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67" name="Rectangle 66"/>
          <p:cNvSpPr/>
          <p:nvPr/>
        </p:nvSpPr>
        <p:spPr>
          <a:xfrm>
            <a:off x="-10960" y="3488290"/>
            <a:ext cx="6106959" cy="3369710"/>
          </a:xfrm>
          <a:prstGeom prst="rect">
            <a:avLst/>
          </a:prstGeom>
          <a:solidFill>
            <a:srgbClr val="0082BB">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68" name="Rectangle 67"/>
          <p:cNvSpPr/>
          <p:nvPr/>
        </p:nvSpPr>
        <p:spPr>
          <a:xfrm>
            <a:off x="6096000" y="3491636"/>
            <a:ext cx="6096000" cy="3382704"/>
          </a:xfrm>
          <a:prstGeom prst="rect">
            <a:avLst/>
          </a:prstGeom>
          <a:solidFill>
            <a:srgbClr val="4B455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cxnSp>
        <p:nvCxnSpPr>
          <p:cNvPr id="69" name="Straight Connector 68"/>
          <p:cNvCxnSpPr/>
          <p:nvPr/>
        </p:nvCxnSpPr>
        <p:spPr>
          <a:xfrm>
            <a:off x="2451504" y="4580913"/>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Rectangle 69"/>
          <p:cNvSpPr>
            <a:spLocks/>
          </p:cNvSpPr>
          <p:nvPr/>
        </p:nvSpPr>
        <p:spPr bwMode="auto">
          <a:xfrm>
            <a:off x="-10960" y="3633421"/>
            <a:ext cx="6117901"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ctr" defTabSz="4572000">
              <a:lnSpc>
                <a:spcPct val="100000"/>
              </a:lnSpc>
            </a:pPr>
            <a:r>
              <a:rPr lang="en-US" sz="2800" b="1" spc="80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EARLY COLLEGE AND CAREER EXPERIENCES</a:t>
            </a:r>
          </a:p>
        </p:txBody>
      </p:sp>
      <p:sp>
        <p:nvSpPr>
          <p:cNvPr id="71" name="TextBox 70"/>
          <p:cNvSpPr txBox="1"/>
          <p:nvPr/>
        </p:nvSpPr>
        <p:spPr>
          <a:xfrm>
            <a:off x="502162" y="4824041"/>
            <a:ext cx="4489698" cy="1015663"/>
          </a:xfrm>
          <a:prstGeom prst="rect">
            <a:avLst/>
          </a:prstGeom>
          <a:noFill/>
        </p:spPr>
        <p:txBody>
          <a:bodyPr wrap="square" rtlCol="0" anchor="t" anchorCtr="1">
            <a:spAutoFit/>
          </a:bodyPr>
          <a:lstStyle/>
          <a:p>
            <a:pPr algn="ctr"/>
            <a:r>
              <a:rPr lang="en-US" sz="20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rPr>
              <a:t>Rigorous early postsecondary and work-based learning opportunities in high school</a:t>
            </a:r>
            <a:endParaRPr lang="en-US" sz="24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2" name="Straight Connector 71"/>
          <p:cNvCxnSpPr/>
          <p:nvPr/>
        </p:nvCxnSpPr>
        <p:spPr>
          <a:xfrm>
            <a:off x="17963523" y="2330411"/>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p:cNvSpPr>
            <a:spLocks/>
          </p:cNvSpPr>
          <p:nvPr/>
        </p:nvSpPr>
        <p:spPr bwMode="auto">
          <a:xfrm>
            <a:off x="7541814" y="326151"/>
            <a:ext cx="3325910" cy="804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2800" b="1" spc="80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ADVISEMENT</a:t>
            </a:r>
          </a:p>
        </p:txBody>
      </p:sp>
      <p:sp>
        <p:nvSpPr>
          <p:cNvPr id="74" name="TextBox 73"/>
          <p:cNvSpPr txBox="1"/>
          <p:nvPr/>
        </p:nvSpPr>
        <p:spPr>
          <a:xfrm>
            <a:off x="6816847" y="1516706"/>
            <a:ext cx="4654306" cy="707886"/>
          </a:xfrm>
          <a:prstGeom prst="rect">
            <a:avLst/>
          </a:prstGeom>
          <a:noFill/>
        </p:spPr>
        <p:txBody>
          <a:bodyPr wrap="square" rtlCol="0" anchor="t" anchorCtr="1">
            <a:spAutoFit/>
          </a:bodyPr>
          <a:lstStyle/>
          <a:p>
            <a:pPr algn="ctr"/>
            <a:r>
              <a:rPr lang="en-US" sz="2000" b="1" cap="none">
                <a:solidFill>
                  <a:schemeClr val="bg1"/>
                </a:solidFill>
                <a:latin typeface="Open Sans" panose="020B0606030504020204" pitchFamily="34" charset="0"/>
                <a:ea typeface="Open Sans" panose="020B0606030504020204" pitchFamily="34" charset="0"/>
                <a:cs typeface="Open Sans" panose="020B0606030504020204" pitchFamily="34" charset="0"/>
              </a:rPr>
              <a:t>High-quality college </a:t>
            </a:r>
            <a:r>
              <a:rPr lang="en-US" sz="20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rPr>
              <a:t>and</a:t>
            </a:r>
            <a:r>
              <a:rPr lang="en-US" sz="2000" b="1" cap="none">
                <a:solidFill>
                  <a:schemeClr val="bg1"/>
                </a:solidFill>
                <a:latin typeface="Open Sans" panose="020B0606030504020204" pitchFamily="34" charset="0"/>
                <a:ea typeface="Open Sans" panose="020B0606030504020204" pitchFamily="34" charset="0"/>
                <a:cs typeface="Open Sans" panose="020B0606030504020204" pitchFamily="34" charset="0"/>
              </a:rPr>
              <a:t> career advisement throughout K-12</a:t>
            </a:r>
          </a:p>
        </p:txBody>
      </p:sp>
      <p:cxnSp>
        <p:nvCxnSpPr>
          <p:cNvPr id="75" name="Straight Connector 74"/>
          <p:cNvCxnSpPr/>
          <p:nvPr/>
        </p:nvCxnSpPr>
        <p:spPr>
          <a:xfrm>
            <a:off x="8909262" y="1202866"/>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Rectangle 75"/>
          <p:cNvSpPr>
            <a:spLocks/>
          </p:cNvSpPr>
          <p:nvPr/>
        </p:nvSpPr>
        <p:spPr bwMode="auto">
          <a:xfrm>
            <a:off x="6095999" y="3532796"/>
            <a:ext cx="6598274"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ctr" defTabSz="4572000">
              <a:lnSpc>
                <a:spcPct val="100000"/>
              </a:lnSpc>
            </a:pPr>
            <a:r>
              <a:rPr lang="en-US" sz="2800" b="1" spc="80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CROSS SECTOR ALIGNMENT</a:t>
            </a:r>
          </a:p>
        </p:txBody>
      </p:sp>
      <p:sp>
        <p:nvSpPr>
          <p:cNvPr id="77" name="TextBox 76"/>
          <p:cNvSpPr txBox="1"/>
          <p:nvPr/>
        </p:nvSpPr>
        <p:spPr>
          <a:xfrm>
            <a:off x="6162261" y="4665017"/>
            <a:ext cx="5956852" cy="1938992"/>
          </a:xfrm>
          <a:prstGeom prst="rect">
            <a:avLst/>
          </a:prstGeom>
          <a:noFill/>
        </p:spPr>
        <p:txBody>
          <a:bodyPr wrap="square" rtlCol="0" anchor="t" anchorCtr="1">
            <a:spAutoFit/>
          </a:bodyPr>
          <a:lstStyle/>
          <a:p>
            <a:pPr algn="ctr"/>
            <a:r>
              <a:rPr lang="en-US" sz="20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rPr>
              <a:t>Seamless vertical alignment between K-12, postsecondary programs, and career opportunities as a result of effective partnerships among school districts, higher education institutions, employers and community organizations.</a:t>
            </a:r>
            <a:endParaRPr lang="en-US" sz="32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8" name="Straight Connector 77"/>
          <p:cNvCxnSpPr/>
          <p:nvPr/>
        </p:nvCxnSpPr>
        <p:spPr>
          <a:xfrm>
            <a:off x="8909262" y="4542630"/>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9" name="Picture 78"/>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42892" y="6297884"/>
            <a:ext cx="511570" cy="459650"/>
          </a:xfrm>
          <a:prstGeom prst="rect">
            <a:avLst/>
          </a:prstGeom>
        </p:spPr>
      </p:pic>
      <p:sp>
        <p:nvSpPr>
          <p:cNvPr id="3" name="TextBox 2">
            <a:extLst>
              <a:ext uri="{FF2B5EF4-FFF2-40B4-BE49-F238E27FC236}">
                <a16:creationId xmlns:a16="http://schemas.microsoft.com/office/drawing/2014/main" id="{63D1B82E-D95B-4019-A4AA-22D211A32B89}"/>
              </a:ext>
            </a:extLst>
          </p:cNvPr>
          <p:cNvSpPr txBox="1"/>
          <p:nvPr/>
        </p:nvSpPr>
        <p:spPr>
          <a:xfrm flipH="1">
            <a:off x="977243" y="2868804"/>
            <a:ext cx="41305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E52229"/>
                </a:solidFill>
              </a:rPr>
              <a:t>ARTICULATED </a:t>
            </a:r>
            <a:r>
              <a:rPr lang="en-US" b="1" baseline="0">
                <a:solidFill>
                  <a:srgbClr val="E52229"/>
                </a:solidFill>
              </a:rPr>
              <a:t>STUDENT</a:t>
            </a:r>
            <a:r>
              <a:rPr lang="en-US" b="1">
                <a:solidFill>
                  <a:srgbClr val="E52229"/>
                </a:solidFill>
              </a:rPr>
              <a:t> PATHWAYS</a:t>
            </a:r>
          </a:p>
        </p:txBody>
      </p:sp>
      <p:sp>
        <p:nvSpPr>
          <p:cNvPr id="22" name="Rectangle 21">
            <a:extLst>
              <a:ext uri="{FF2B5EF4-FFF2-40B4-BE49-F238E27FC236}">
                <a16:creationId xmlns:a16="http://schemas.microsoft.com/office/drawing/2014/main" id="{1F983BFF-BF12-4A14-A785-5BE40183123F}"/>
              </a:ext>
            </a:extLst>
          </p:cNvPr>
          <p:cNvSpPr/>
          <p:nvPr userDrawn="1"/>
        </p:nvSpPr>
        <p:spPr>
          <a:xfrm>
            <a:off x="-17" y="-17712"/>
            <a:ext cx="6096016" cy="3518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7F7532CC-2104-4E4F-9BF4-78AD7E551E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6155" y="566676"/>
            <a:ext cx="3623672" cy="2245808"/>
          </a:xfrm>
          <a:prstGeom prst="rect">
            <a:avLst/>
          </a:prstGeom>
        </p:spPr>
      </p:pic>
      <p:pic>
        <p:nvPicPr>
          <p:cNvPr id="24" name="Picture Placeholder 4">
            <a:extLst>
              <a:ext uri="{FF2B5EF4-FFF2-40B4-BE49-F238E27FC236}">
                <a16:creationId xmlns:a16="http://schemas.microsoft.com/office/drawing/2014/main" id="{AF16C6F2-6F43-43C4-8189-542260EA45B1}"/>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t="6816" b="6816"/>
          <a:stretch>
            <a:fillRect/>
          </a:stretch>
        </p:blipFill>
        <p:spPr>
          <a:xfrm>
            <a:off x="6096002" y="0"/>
            <a:ext cx="6096000" cy="3493008"/>
          </a:xfrm>
          <a:prstGeom prst="rect">
            <a:avLst/>
          </a:prstGeom>
        </p:spPr>
      </p:pic>
      <p:pic>
        <p:nvPicPr>
          <p:cNvPr id="25" name="Picture Placeholder 7">
            <a:extLst>
              <a:ext uri="{FF2B5EF4-FFF2-40B4-BE49-F238E27FC236}">
                <a16:creationId xmlns:a16="http://schemas.microsoft.com/office/drawing/2014/main" id="{0221162D-DA18-42CA-BC75-2DA2EC6923D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t="8407" b="8407"/>
          <a:stretch>
            <a:fillRect/>
          </a:stretch>
        </p:blipFill>
        <p:spPr>
          <a:xfrm>
            <a:off x="0" y="3493008"/>
            <a:ext cx="6096001" cy="3364992"/>
          </a:xfrm>
          <a:prstGeom prst="rect">
            <a:avLst/>
          </a:prstGeom>
        </p:spPr>
      </p:pic>
      <p:pic>
        <p:nvPicPr>
          <p:cNvPr id="26" name="Picture Placeholder 15">
            <a:extLst>
              <a:ext uri="{FF2B5EF4-FFF2-40B4-BE49-F238E27FC236}">
                <a16:creationId xmlns:a16="http://schemas.microsoft.com/office/drawing/2014/main" id="{9173CA1D-38C0-4B3C-B89A-C03F4E009050}"/>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t="7678" b="7678"/>
          <a:stretch>
            <a:fillRect/>
          </a:stretch>
        </p:blipFill>
        <p:spPr>
          <a:xfrm>
            <a:off x="6096001" y="3493008"/>
            <a:ext cx="6096000" cy="3364992"/>
          </a:xfrm>
          <a:prstGeom prst="rect">
            <a:avLst/>
          </a:prstGeom>
        </p:spPr>
      </p:pic>
      <p:sp>
        <p:nvSpPr>
          <p:cNvPr id="27" name="Rectangle 26">
            <a:extLst>
              <a:ext uri="{FF2B5EF4-FFF2-40B4-BE49-F238E27FC236}">
                <a16:creationId xmlns:a16="http://schemas.microsoft.com/office/drawing/2014/main" id="{36E3C470-FD77-4162-898F-016E5978A4A6}"/>
              </a:ext>
            </a:extLst>
          </p:cNvPr>
          <p:cNvSpPr/>
          <p:nvPr userDrawn="1"/>
        </p:nvSpPr>
        <p:spPr>
          <a:xfrm>
            <a:off x="6096000" y="-17713"/>
            <a:ext cx="6096001" cy="3518205"/>
          </a:xfrm>
          <a:prstGeom prst="rect">
            <a:avLst/>
          </a:prstGeom>
          <a:solidFill>
            <a:srgbClr val="E52229">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28" name="Rectangle 27">
            <a:extLst>
              <a:ext uri="{FF2B5EF4-FFF2-40B4-BE49-F238E27FC236}">
                <a16:creationId xmlns:a16="http://schemas.microsoft.com/office/drawing/2014/main" id="{D385FFF8-0833-4947-BFEE-8CA3EA7AAF3A}"/>
              </a:ext>
            </a:extLst>
          </p:cNvPr>
          <p:cNvSpPr/>
          <p:nvPr userDrawn="1"/>
        </p:nvSpPr>
        <p:spPr>
          <a:xfrm>
            <a:off x="-10960" y="3488290"/>
            <a:ext cx="6106959" cy="3369710"/>
          </a:xfrm>
          <a:prstGeom prst="rect">
            <a:avLst/>
          </a:prstGeom>
          <a:solidFill>
            <a:srgbClr val="0082BB">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29" name="Rectangle 28">
            <a:extLst>
              <a:ext uri="{FF2B5EF4-FFF2-40B4-BE49-F238E27FC236}">
                <a16:creationId xmlns:a16="http://schemas.microsoft.com/office/drawing/2014/main" id="{5A2F8401-0EB9-4032-A563-7568C8769F78}"/>
              </a:ext>
            </a:extLst>
          </p:cNvPr>
          <p:cNvSpPr/>
          <p:nvPr userDrawn="1"/>
        </p:nvSpPr>
        <p:spPr>
          <a:xfrm>
            <a:off x="6096000" y="3491636"/>
            <a:ext cx="6096000" cy="3382704"/>
          </a:xfrm>
          <a:prstGeom prst="rect">
            <a:avLst/>
          </a:prstGeom>
          <a:solidFill>
            <a:srgbClr val="4B455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cxnSp>
        <p:nvCxnSpPr>
          <p:cNvPr id="30" name="Straight Connector 29">
            <a:extLst>
              <a:ext uri="{FF2B5EF4-FFF2-40B4-BE49-F238E27FC236}">
                <a16:creationId xmlns:a16="http://schemas.microsoft.com/office/drawing/2014/main" id="{1568329F-9A59-4B50-AFB7-8588921BB991}"/>
              </a:ext>
            </a:extLst>
          </p:cNvPr>
          <p:cNvCxnSpPr/>
          <p:nvPr userDrawn="1"/>
        </p:nvCxnSpPr>
        <p:spPr>
          <a:xfrm>
            <a:off x="2451504" y="4580913"/>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FD47497D-7BFB-4D94-A9B0-023637ED83AD}"/>
              </a:ext>
            </a:extLst>
          </p:cNvPr>
          <p:cNvSpPr>
            <a:spLocks/>
          </p:cNvSpPr>
          <p:nvPr userDrawn="1"/>
        </p:nvSpPr>
        <p:spPr bwMode="auto">
          <a:xfrm>
            <a:off x="-10960" y="3633421"/>
            <a:ext cx="6117901"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ctr" defTabSz="4572000">
              <a:lnSpc>
                <a:spcPct val="100000"/>
              </a:lnSpc>
            </a:pPr>
            <a:r>
              <a:rPr lang="en-US" sz="2800" b="1" spc="80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EARLY COLLEGE AND CAREER EXPERIENCES</a:t>
            </a:r>
          </a:p>
        </p:txBody>
      </p:sp>
      <p:sp>
        <p:nvSpPr>
          <p:cNvPr id="32" name="TextBox 31">
            <a:extLst>
              <a:ext uri="{FF2B5EF4-FFF2-40B4-BE49-F238E27FC236}">
                <a16:creationId xmlns:a16="http://schemas.microsoft.com/office/drawing/2014/main" id="{FAC52BBB-470A-4619-90C8-E098D5C2065F}"/>
              </a:ext>
            </a:extLst>
          </p:cNvPr>
          <p:cNvSpPr txBox="1"/>
          <p:nvPr userDrawn="1"/>
        </p:nvSpPr>
        <p:spPr>
          <a:xfrm>
            <a:off x="502162" y="4824041"/>
            <a:ext cx="4489698" cy="1015663"/>
          </a:xfrm>
          <a:prstGeom prst="rect">
            <a:avLst/>
          </a:prstGeom>
          <a:noFill/>
        </p:spPr>
        <p:txBody>
          <a:bodyPr wrap="square" rtlCol="0" anchor="t" anchorCtr="1">
            <a:spAutoFit/>
          </a:bodyPr>
          <a:lstStyle/>
          <a:p>
            <a:pPr algn="ctr"/>
            <a:r>
              <a:rPr lang="en-US" sz="20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rPr>
              <a:t>Rigorous early postsecondary and work-based learning opportunities in high school</a:t>
            </a:r>
            <a:endParaRPr lang="en-US" sz="24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3" name="Straight Connector 32">
            <a:extLst>
              <a:ext uri="{FF2B5EF4-FFF2-40B4-BE49-F238E27FC236}">
                <a16:creationId xmlns:a16="http://schemas.microsoft.com/office/drawing/2014/main" id="{3769BE6D-CB7F-4ACF-86C3-A5AAC8769429}"/>
              </a:ext>
            </a:extLst>
          </p:cNvPr>
          <p:cNvCxnSpPr/>
          <p:nvPr userDrawn="1"/>
        </p:nvCxnSpPr>
        <p:spPr>
          <a:xfrm>
            <a:off x="17963523" y="2330411"/>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7D5E43A2-DDE9-4E8E-899C-AFB67358F0BC}"/>
              </a:ext>
            </a:extLst>
          </p:cNvPr>
          <p:cNvSpPr>
            <a:spLocks/>
          </p:cNvSpPr>
          <p:nvPr userDrawn="1"/>
        </p:nvSpPr>
        <p:spPr bwMode="auto">
          <a:xfrm>
            <a:off x="7541814" y="326151"/>
            <a:ext cx="3325910" cy="804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2800" b="1" spc="80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ADVISEMENT</a:t>
            </a:r>
          </a:p>
        </p:txBody>
      </p:sp>
      <p:sp>
        <p:nvSpPr>
          <p:cNvPr id="35" name="TextBox 34">
            <a:extLst>
              <a:ext uri="{FF2B5EF4-FFF2-40B4-BE49-F238E27FC236}">
                <a16:creationId xmlns:a16="http://schemas.microsoft.com/office/drawing/2014/main" id="{985183AE-201D-4870-9951-ED1D28F4FB6A}"/>
              </a:ext>
            </a:extLst>
          </p:cNvPr>
          <p:cNvSpPr txBox="1"/>
          <p:nvPr userDrawn="1"/>
        </p:nvSpPr>
        <p:spPr>
          <a:xfrm>
            <a:off x="6816847" y="1516706"/>
            <a:ext cx="4654306" cy="707886"/>
          </a:xfrm>
          <a:prstGeom prst="rect">
            <a:avLst/>
          </a:prstGeom>
          <a:noFill/>
        </p:spPr>
        <p:txBody>
          <a:bodyPr wrap="square" rtlCol="0" anchor="t" anchorCtr="1">
            <a:spAutoFit/>
          </a:bodyPr>
          <a:lstStyle/>
          <a:p>
            <a:pPr algn="ctr"/>
            <a:r>
              <a:rPr lang="en-US" sz="2000" b="1" cap="none">
                <a:solidFill>
                  <a:schemeClr val="bg1"/>
                </a:solidFill>
                <a:latin typeface="Open Sans" panose="020B0606030504020204" pitchFamily="34" charset="0"/>
                <a:ea typeface="Open Sans" panose="020B0606030504020204" pitchFamily="34" charset="0"/>
                <a:cs typeface="Open Sans" panose="020B0606030504020204" pitchFamily="34" charset="0"/>
              </a:rPr>
              <a:t>High-quality college </a:t>
            </a:r>
            <a:r>
              <a:rPr lang="en-US" sz="20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rPr>
              <a:t>and</a:t>
            </a:r>
            <a:r>
              <a:rPr lang="en-US" sz="2000" b="1" cap="none">
                <a:solidFill>
                  <a:schemeClr val="bg1"/>
                </a:solidFill>
                <a:latin typeface="Open Sans" panose="020B0606030504020204" pitchFamily="34" charset="0"/>
                <a:ea typeface="Open Sans" panose="020B0606030504020204" pitchFamily="34" charset="0"/>
                <a:cs typeface="Open Sans" panose="020B0606030504020204" pitchFamily="34" charset="0"/>
              </a:rPr>
              <a:t> career advisement throughout K-12</a:t>
            </a:r>
          </a:p>
        </p:txBody>
      </p:sp>
      <p:cxnSp>
        <p:nvCxnSpPr>
          <p:cNvPr id="36" name="Straight Connector 35">
            <a:extLst>
              <a:ext uri="{FF2B5EF4-FFF2-40B4-BE49-F238E27FC236}">
                <a16:creationId xmlns:a16="http://schemas.microsoft.com/office/drawing/2014/main" id="{A63EFF33-0DA2-4E3C-83F9-24CA15A47EB4}"/>
              </a:ext>
            </a:extLst>
          </p:cNvPr>
          <p:cNvCxnSpPr/>
          <p:nvPr userDrawn="1"/>
        </p:nvCxnSpPr>
        <p:spPr>
          <a:xfrm>
            <a:off x="8909262" y="1202866"/>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C05F6C9C-8634-4D4E-B972-5633C3386FD6}"/>
              </a:ext>
            </a:extLst>
          </p:cNvPr>
          <p:cNvSpPr>
            <a:spLocks/>
          </p:cNvSpPr>
          <p:nvPr userDrawn="1"/>
        </p:nvSpPr>
        <p:spPr bwMode="auto">
          <a:xfrm>
            <a:off x="6095999" y="3532796"/>
            <a:ext cx="6598274"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ctr" defTabSz="4572000">
              <a:lnSpc>
                <a:spcPct val="100000"/>
              </a:lnSpc>
            </a:pPr>
            <a:r>
              <a:rPr lang="en-US" sz="2800" b="1" spc="80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CROSS SECTOR ALIGNMENT</a:t>
            </a:r>
          </a:p>
        </p:txBody>
      </p:sp>
      <p:sp>
        <p:nvSpPr>
          <p:cNvPr id="38" name="TextBox 37">
            <a:extLst>
              <a:ext uri="{FF2B5EF4-FFF2-40B4-BE49-F238E27FC236}">
                <a16:creationId xmlns:a16="http://schemas.microsoft.com/office/drawing/2014/main" id="{0CABAB31-DAD0-4E6D-8BEC-110D7F115E1A}"/>
              </a:ext>
            </a:extLst>
          </p:cNvPr>
          <p:cNvSpPr txBox="1"/>
          <p:nvPr userDrawn="1"/>
        </p:nvSpPr>
        <p:spPr>
          <a:xfrm>
            <a:off x="6162261" y="4665017"/>
            <a:ext cx="5956852" cy="1938992"/>
          </a:xfrm>
          <a:prstGeom prst="rect">
            <a:avLst/>
          </a:prstGeom>
          <a:noFill/>
        </p:spPr>
        <p:txBody>
          <a:bodyPr wrap="square" rtlCol="0" anchor="t" anchorCtr="1">
            <a:spAutoFit/>
          </a:bodyPr>
          <a:lstStyle/>
          <a:p>
            <a:pPr algn="ctr"/>
            <a:r>
              <a:rPr lang="en-US" sz="20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rPr>
              <a:t>Seamless vertical alignment between K-12, postsecondary programs, and career opportunities as a result of effective partnerships among school districts, higher education institutions, employers and community organizations.</a:t>
            </a:r>
            <a:endParaRPr lang="en-US" sz="32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9" name="Straight Connector 38">
            <a:extLst>
              <a:ext uri="{FF2B5EF4-FFF2-40B4-BE49-F238E27FC236}">
                <a16:creationId xmlns:a16="http://schemas.microsoft.com/office/drawing/2014/main" id="{0929A471-D1E5-483B-9F2F-32F1768A4AC6}"/>
              </a:ext>
            </a:extLst>
          </p:cNvPr>
          <p:cNvCxnSpPr/>
          <p:nvPr userDrawn="1"/>
        </p:nvCxnSpPr>
        <p:spPr>
          <a:xfrm>
            <a:off x="8909262" y="4542630"/>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5CD06CB8-EA7E-4698-912D-8E1CB0199874}"/>
              </a:ext>
            </a:extLst>
          </p:cNvPr>
          <p:cNvSpPr txBox="1"/>
          <p:nvPr userDrawn="1"/>
        </p:nvSpPr>
        <p:spPr>
          <a:xfrm flipH="1">
            <a:off x="977243" y="2868804"/>
            <a:ext cx="41305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E52229"/>
                </a:solidFill>
              </a:rPr>
              <a:t>ARTICULATED </a:t>
            </a:r>
            <a:r>
              <a:rPr lang="en-US" b="1" baseline="0">
                <a:solidFill>
                  <a:srgbClr val="E52229"/>
                </a:solidFill>
              </a:rPr>
              <a:t>STUDENT</a:t>
            </a:r>
            <a:r>
              <a:rPr lang="en-US" b="1">
                <a:solidFill>
                  <a:srgbClr val="E52229"/>
                </a:solidFill>
              </a:rPr>
              <a:t> PATHWAYS</a:t>
            </a:r>
          </a:p>
        </p:txBody>
      </p:sp>
    </p:spTree>
    <p:extLst>
      <p:ext uri="{BB962C8B-B14F-4D97-AF65-F5344CB8AC3E}">
        <p14:creationId xmlns:p14="http://schemas.microsoft.com/office/powerpoint/2010/main" val="42647666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a:xfrm>
            <a:off x="4191000" y="445169"/>
            <a:ext cx="7841498" cy="777900"/>
          </a:xfrm>
        </p:spPr>
        <p:txBody>
          <a:bodyPr>
            <a:normAutofit/>
          </a:bodyPr>
          <a:lstStyle>
            <a:lvl1pPr algn="ctr">
              <a:defRPr sz="3600"/>
            </a:lvl1pPr>
          </a:lstStyle>
          <a:p>
            <a:r>
              <a:rPr lang="en-US"/>
              <a:t>Click to edit Master title style</a:t>
            </a:r>
          </a:p>
        </p:txBody>
      </p:sp>
      <p:pic>
        <p:nvPicPr>
          <p:cNvPr id="4" name="Picture 3">
            <a:extLst>
              <a:ext uri="{FF2B5EF4-FFF2-40B4-BE49-F238E27FC236}">
                <a16:creationId xmlns:a16="http://schemas.microsoft.com/office/drawing/2014/main" id="{EF45A5E4-093F-5C42-B6E9-B06026B154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387" r="29781"/>
          <a:stretch/>
        </p:blipFill>
        <p:spPr>
          <a:xfrm>
            <a:off x="209810" y="568460"/>
            <a:ext cx="3714919" cy="4685856"/>
          </a:xfrm>
          <a:prstGeom prst="rect">
            <a:avLst/>
          </a:prstGeom>
        </p:spPr>
      </p:pic>
      <p:grpSp>
        <p:nvGrpSpPr>
          <p:cNvPr id="5" name="Group 4"/>
          <p:cNvGrpSpPr/>
          <p:nvPr/>
        </p:nvGrpSpPr>
        <p:grpSpPr>
          <a:xfrm>
            <a:off x="6506317" y="6145962"/>
            <a:ext cx="3210863" cy="196444"/>
            <a:chOff x="6927228" y="7552706"/>
            <a:chExt cx="5016271" cy="227062"/>
          </a:xfrm>
        </p:grpSpPr>
        <p:sp>
          <p:nvSpPr>
            <p:cNvPr id="6" name="Oval 5"/>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 name="Oval 6"/>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 name="Oval 7"/>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 name="Oval 8"/>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 name="Oval 9"/>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 name="Oval 10"/>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 name="Oval 11"/>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 name="Oval 12"/>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 name="Oval 13"/>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 name="Oval 14"/>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 name="Oval 15"/>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 name="Oval 16"/>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 name="Oval 50"/>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2" name="Oval 51"/>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55" name="Text Placeholder 54"/>
          <p:cNvSpPr>
            <a:spLocks noGrp="1"/>
          </p:cNvSpPr>
          <p:nvPr>
            <p:ph type="body" sz="quarter" idx="10"/>
          </p:nvPr>
        </p:nvSpPr>
        <p:spPr>
          <a:xfrm>
            <a:off x="4191000" y="1564132"/>
            <a:ext cx="7841498" cy="4240767"/>
          </a:xfrm>
        </p:spPr>
        <p:txBody>
          <a:bodyPr>
            <a:normAutofit/>
          </a:bodyPr>
          <a:lstStyle>
            <a:lvl1pPr marL="0" indent="0">
              <a:buNone/>
              <a:defRPr sz="2400" baseline="0"/>
            </a:lvl1pPr>
          </a:lstStyle>
          <a:p>
            <a:pPr lvl="0"/>
            <a:r>
              <a:rPr lang="en-US"/>
              <a:t>Click to edit Master text styles</a:t>
            </a:r>
          </a:p>
        </p:txBody>
      </p:sp>
      <p:pic>
        <p:nvPicPr>
          <p:cNvPr id="57" name="Picture 56">
            <a:extLst>
              <a:ext uri="{FF2B5EF4-FFF2-40B4-BE49-F238E27FC236}">
                <a16:creationId xmlns:a16="http://schemas.microsoft.com/office/drawing/2014/main" id="{02837638-B3C3-488E-B9C3-366C1DB9D5D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386" r="33015"/>
          <a:stretch/>
        </p:blipFill>
        <p:spPr>
          <a:xfrm>
            <a:off x="209810" y="568460"/>
            <a:ext cx="3487547" cy="4685856"/>
          </a:xfrm>
          <a:prstGeom prst="rect">
            <a:avLst/>
          </a:prstGeom>
        </p:spPr>
      </p:pic>
    </p:spTree>
    <p:extLst>
      <p:ext uri="{BB962C8B-B14F-4D97-AF65-F5344CB8AC3E}">
        <p14:creationId xmlns:p14="http://schemas.microsoft.com/office/powerpoint/2010/main" val="1100024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athways 1">
    <p:spTree>
      <p:nvGrpSpPr>
        <p:cNvPr id="1" name=""/>
        <p:cNvGrpSpPr/>
        <p:nvPr/>
      </p:nvGrpSpPr>
      <p:grpSpPr>
        <a:xfrm>
          <a:off x="0" y="0"/>
          <a:ext cx="0" cy="0"/>
          <a:chOff x="0" y="0"/>
          <a:chExt cx="0" cy="0"/>
        </a:xfrm>
      </p:grpSpPr>
      <p:sp>
        <p:nvSpPr>
          <p:cNvPr id="61" name="Rectangle 60"/>
          <p:cNvSpPr/>
          <p:nvPr/>
        </p:nvSpPr>
        <p:spPr>
          <a:xfrm>
            <a:off x="-17" y="-17712"/>
            <a:ext cx="6096016" cy="3518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id="{1D1A9CA8-AE56-EB4D-B73C-C0C092315B3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36155" y="566676"/>
            <a:ext cx="3623672" cy="2245808"/>
          </a:xfrm>
          <a:prstGeom prst="rect">
            <a:avLst/>
          </a:prstGeom>
        </p:spPr>
      </p:pic>
      <p:pic>
        <p:nvPicPr>
          <p:cNvPr id="63" name="Picture Placeholder 4">
            <a:extLst>
              <a:ext uri="{FF2B5EF4-FFF2-40B4-BE49-F238E27FC236}">
                <a16:creationId xmlns:a16="http://schemas.microsoft.com/office/drawing/2014/main" id="{D623053C-DC25-D947-9E33-5F6F307A23F6}"/>
              </a:ext>
            </a:extLst>
          </p:cNvPr>
          <p:cNvPicPr>
            <a:picLocks noChangeAspect="1"/>
          </p:cNvPicPr>
          <p:nvPr/>
        </p:nvPicPr>
        <p:blipFill>
          <a:blip r:embed="rId3" cstate="email">
            <a:extLst>
              <a:ext uri="{28A0092B-C50C-407E-A947-70E740481C1C}">
                <a14:useLocalDpi xmlns:a14="http://schemas.microsoft.com/office/drawing/2010/main" val="0"/>
              </a:ext>
            </a:extLst>
          </a:blip>
          <a:srcRect t="6816" b="6816"/>
          <a:stretch>
            <a:fillRect/>
          </a:stretch>
        </p:blipFill>
        <p:spPr>
          <a:xfrm>
            <a:off x="6096002" y="0"/>
            <a:ext cx="6096000" cy="3493008"/>
          </a:xfrm>
          <a:prstGeom prst="rect">
            <a:avLst/>
          </a:prstGeom>
        </p:spPr>
      </p:pic>
      <p:pic>
        <p:nvPicPr>
          <p:cNvPr id="64" name="Picture Placeholder 7">
            <a:extLst>
              <a:ext uri="{FF2B5EF4-FFF2-40B4-BE49-F238E27FC236}">
                <a16:creationId xmlns:a16="http://schemas.microsoft.com/office/drawing/2014/main" id="{F003C5C3-AE68-4C4A-8A73-439437B08EF5}"/>
              </a:ext>
            </a:extLst>
          </p:cNvPr>
          <p:cNvPicPr>
            <a:picLocks noChangeAspect="1"/>
          </p:cNvPicPr>
          <p:nvPr/>
        </p:nvPicPr>
        <p:blipFill>
          <a:blip r:embed="rId4" cstate="email">
            <a:extLst>
              <a:ext uri="{28A0092B-C50C-407E-A947-70E740481C1C}">
                <a14:useLocalDpi xmlns:a14="http://schemas.microsoft.com/office/drawing/2010/main" val="0"/>
              </a:ext>
            </a:extLst>
          </a:blip>
          <a:srcRect t="8407" b="8407"/>
          <a:stretch>
            <a:fillRect/>
          </a:stretch>
        </p:blipFill>
        <p:spPr>
          <a:xfrm>
            <a:off x="0" y="3493008"/>
            <a:ext cx="6096001" cy="3364992"/>
          </a:xfrm>
          <a:prstGeom prst="rect">
            <a:avLst/>
          </a:prstGeom>
        </p:spPr>
      </p:pic>
      <p:pic>
        <p:nvPicPr>
          <p:cNvPr id="65" name="Picture Placeholder 15">
            <a:extLst>
              <a:ext uri="{FF2B5EF4-FFF2-40B4-BE49-F238E27FC236}">
                <a16:creationId xmlns:a16="http://schemas.microsoft.com/office/drawing/2014/main" id="{462C34F0-184A-C846-A121-6E1738DAD94B}"/>
              </a:ext>
            </a:extLst>
          </p:cNvPr>
          <p:cNvPicPr>
            <a:picLocks noChangeAspect="1"/>
          </p:cNvPicPr>
          <p:nvPr/>
        </p:nvPicPr>
        <p:blipFill>
          <a:blip r:embed="rId5" cstate="email">
            <a:extLst>
              <a:ext uri="{28A0092B-C50C-407E-A947-70E740481C1C}">
                <a14:useLocalDpi xmlns:a14="http://schemas.microsoft.com/office/drawing/2010/main" val="0"/>
              </a:ext>
            </a:extLst>
          </a:blip>
          <a:srcRect t="7678" b="7678"/>
          <a:stretch>
            <a:fillRect/>
          </a:stretch>
        </p:blipFill>
        <p:spPr>
          <a:xfrm>
            <a:off x="6096001" y="3493008"/>
            <a:ext cx="6096000" cy="3364992"/>
          </a:xfrm>
          <a:prstGeom prst="rect">
            <a:avLst/>
          </a:prstGeom>
        </p:spPr>
      </p:pic>
      <p:sp>
        <p:nvSpPr>
          <p:cNvPr id="66" name="Rectangle 65"/>
          <p:cNvSpPr/>
          <p:nvPr/>
        </p:nvSpPr>
        <p:spPr>
          <a:xfrm>
            <a:off x="6096000" y="-17713"/>
            <a:ext cx="6096001" cy="3518205"/>
          </a:xfrm>
          <a:prstGeom prst="rect">
            <a:avLst/>
          </a:prstGeom>
          <a:solidFill>
            <a:srgbClr val="E52229">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67" name="Rectangle 66"/>
          <p:cNvSpPr/>
          <p:nvPr/>
        </p:nvSpPr>
        <p:spPr>
          <a:xfrm>
            <a:off x="-10960" y="3488290"/>
            <a:ext cx="6106959" cy="3369710"/>
          </a:xfrm>
          <a:prstGeom prst="rect">
            <a:avLst/>
          </a:prstGeom>
          <a:solidFill>
            <a:srgbClr val="0082BB">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68" name="Rectangle 67"/>
          <p:cNvSpPr/>
          <p:nvPr/>
        </p:nvSpPr>
        <p:spPr>
          <a:xfrm>
            <a:off x="6096000" y="3491636"/>
            <a:ext cx="6096000" cy="3382704"/>
          </a:xfrm>
          <a:prstGeom prst="rect">
            <a:avLst/>
          </a:prstGeom>
          <a:solidFill>
            <a:srgbClr val="4B455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cxnSp>
        <p:nvCxnSpPr>
          <p:cNvPr id="69" name="Straight Connector 68"/>
          <p:cNvCxnSpPr/>
          <p:nvPr/>
        </p:nvCxnSpPr>
        <p:spPr>
          <a:xfrm>
            <a:off x="2451504" y="4580913"/>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Rectangle 69"/>
          <p:cNvSpPr>
            <a:spLocks/>
          </p:cNvSpPr>
          <p:nvPr/>
        </p:nvSpPr>
        <p:spPr bwMode="auto">
          <a:xfrm>
            <a:off x="-10960" y="3633421"/>
            <a:ext cx="6117901"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ctr" defTabSz="4572000">
              <a:lnSpc>
                <a:spcPct val="100000"/>
              </a:lnSpc>
            </a:pPr>
            <a:r>
              <a:rPr lang="en-US" sz="2800" b="1" spc="80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EARLY COLLEGE AND CAREER EXPERIENCES</a:t>
            </a:r>
          </a:p>
        </p:txBody>
      </p:sp>
      <p:sp>
        <p:nvSpPr>
          <p:cNvPr id="71" name="TextBox 70"/>
          <p:cNvSpPr txBox="1"/>
          <p:nvPr/>
        </p:nvSpPr>
        <p:spPr>
          <a:xfrm>
            <a:off x="502162" y="4824041"/>
            <a:ext cx="4489698" cy="1015663"/>
          </a:xfrm>
          <a:prstGeom prst="rect">
            <a:avLst/>
          </a:prstGeom>
          <a:noFill/>
        </p:spPr>
        <p:txBody>
          <a:bodyPr wrap="square" rtlCol="0" anchor="t" anchorCtr="1">
            <a:spAutoFit/>
          </a:bodyPr>
          <a:lstStyle/>
          <a:p>
            <a:pPr algn="ctr"/>
            <a:r>
              <a:rPr lang="en-US" sz="20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rPr>
              <a:t>Rigorous early postsecondary and work-based learning opportunities in high school</a:t>
            </a:r>
            <a:endParaRPr lang="en-US" sz="24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2" name="Straight Connector 71"/>
          <p:cNvCxnSpPr/>
          <p:nvPr/>
        </p:nvCxnSpPr>
        <p:spPr>
          <a:xfrm>
            <a:off x="17963523" y="2330411"/>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p:cNvSpPr>
            <a:spLocks/>
          </p:cNvSpPr>
          <p:nvPr/>
        </p:nvSpPr>
        <p:spPr bwMode="auto">
          <a:xfrm>
            <a:off x="7541814" y="326151"/>
            <a:ext cx="3325910" cy="804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2800" b="1" spc="80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ADVISEMENT</a:t>
            </a:r>
          </a:p>
        </p:txBody>
      </p:sp>
      <p:sp>
        <p:nvSpPr>
          <p:cNvPr id="74" name="TextBox 73"/>
          <p:cNvSpPr txBox="1"/>
          <p:nvPr/>
        </p:nvSpPr>
        <p:spPr>
          <a:xfrm>
            <a:off x="6816847" y="1516706"/>
            <a:ext cx="4654306" cy="707886"/>
          </a:xfrm>
          <a:prstGeom prst="rect">
            <a:avLst/>
          </a:prstGeom>
          <a:noFill/>
        </p:spPr>
        <p:txBody>
          <a:bodyPr wrap="square" rtlCol="0" anchor="t" anchorCtr="1">
            <a:spAutoFit/>
          </a:bodyPr>
          <a:lstStyle/>
          <a:p>
            <a:pPr algn="ctr"/>
            <a:r>
              <a:rPr lang="en-US" sz="2000" b="1" cap="none">
                <a:solidFill>
                  <a:schemeClr val="bg1"/>
                </a:solidFill>
                <a:latin typeface="Open Sans" panose="020B0606030504020204" pitchFamily="34" charset="0"/>
                <a:ea typeface="Open Sans" panose="020B0606030504020204" pitchFamily="34" charset="0"/>
                <a:cs typeface="Open Sans" panose="020B0606030504020204" pitchFamily="34" charset="0"/>
              </a:rPr>
              <a:t>High-quality college </a:t>
            </a:r>
            <a:r>
              <a:rPr lang="en-US" sz="20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rPr>
              <a:t>and</a:t>
            </a:r>
            <a:r>
              <a:rPr lang="en-US" sz="2000" b="1" cap="none">
                <a:solidFill>
                  <a:schemeClr val="bg1"/>
                </a:solidFill>
                <a:latin typeface="Open Sans" panose="020B0606030504020204" pitchFamily="34" charset="0"/>
                <a:ea typeface="Open Sans" panose="020B0606030504020204" pitchFamily="34" charset="0"/>
                <a:cs typeface="Open Sans" panose="020B0606030504020204" pitchFamily="34" charset="0"/>
              </a:rPr>
              <a:t> career advisement throughout K-12</a:t>
            </a:r>
          </a:p>
        </p:txBody>
      </p:sp>
      <p:cxnSp>
        <p:nvCxnSpPr>
          <p:cNvPr id="75" name="Straight Connector 74"/>
          <p:cNvCxnSpPr/>
          <p:nvPr/>
        </p:nvCxnSpPr>
        <p:spPr>
          <a:xfrm>
            <a:off x="8909262" y="1202866"/>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Rectangle 75"/>
          <p:cNvSpPr>
            <a:spLocks/>
          </p:cNvSpPr>
          <p:nvPr/>
        </p:nvSpPr>
        <p:spPr bwMode="auto">
          <a:xfrm>
            <a:off x="6095999" y="3532796"/>
            <a:ext cx="6598274"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ctr" defTabSz="4572000">
              <a:lnSpc>
                <a:spcPct val="100000"/>
              </a:lnSpc>
            </a:pPr>
            <a:r>
              <a:rPr lang="en-US" sz="2800" b="1" spc="80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CROSS SECTOR ALIGNMENT</a:t>
            </a:r>
          </a:p>
        </p:txBody>
      </p:sp>
      <p:sp>
        <p:nvSpPr>
          <p:cNvPr id="77" name="TextBox 76"/>
          <p:cNvSpPr txBox="1"/>
          <p:nvPr/>
        </p:nvSpPr>
        <p:spPr>
          <a:xfrm>
            <a:off x="6162261" y="4665017"/>
            <a:ext cx="5956852" cy="1938992"/>
          </a:xfrm>
          <a:prstGeom prst="rect">
            <a:avLst/>
          </a:prstGeom>
          <a:noFill/>
        </p:spPr>
        <p:txBody>
          <a:bodyPr wrap="square" rtlCol="0" anchor="t" anchorCtr="1">
            <a:spAutoFit/>
          </a:bodyPr>
          <a:lstStyle/>
          <a:p>
            <a:pPr algn="ctr"/>
            <a:r>
              <a:rPr lang="en-US" sz="20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rPr>
              <a:t>Seamless vertical alignment between K-12, postsecondary programs, and career opportunities as a result of effective partnerships among school districts, higher education institutions, employers and community organizations.</a:t>
            </a:r>
            <a:endParaRPr lang="en-US" sz="32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8" name="Straight Connector 77"/>
          <p:cNvCxnSpPr/>
          <p:nvPr/>
        </p:nvCxnSpPr>
        <p:spPr>
          <a:xfrm>
            <a:off x="8909262" y="4542630"/>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9" name="Picture 78"/>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42892" y="6297884"/>
            <a:ext cx="511570" cy="459650"/>
          </a:xfrm>
          <a:prstGeom prst="rect">
            <a:avLst/>
          </a:prstGeom>
        </p:spPr>
      </p:pic>
      <p:sp>
        <p:nvSpPr>
          <p:cNvPr id="3" name="TextBox 2">
            <a:extLst>
              <a:ext uri="{FF2B5EF4-FFF2-40B4-BE49-F238E27FC236}">
                <a16:creationId xmlns:a16="http://schemas.microsoft.com/office/drawing/2014/main" id="{63D1B82E-D95B-4019-A4AA-22D211A32B89}"/>
              </a:ext>
            </a:extLst>
          </p:cNvPr>
          <p:cNvSpPr txBox="1"/>
          <p:nvPr/>
        </p:nvSpPr>
        <p:spPr>
          <a:xfrm flipH="1">
            <a:off x="977243" y="2868804"/>
            <a:ext cx="41305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E52229"/>
                </a:solidFill>
              </a:rPr>
              <a:t>ARTICULATED </a:t>
            </a:r>
            <a:r>
              <a:rPr lang="en-US" b="1" baseline="0">
                <a:solidFill>
                  <a:srgbClr val="E52229"/>
                </a:solidFill>
              </a:rPr>
              <a:t>STUDENT</a:t>
            </a:r>
            <a:r>
              <a:rPr lang="en-US" b="1">
                <a:solidFill>
                  <a:srgbClr val="E52229"/>
                </a:solidFill>
              </a:rPr>
              <a:t> PATHWAYS</a:t>
            </a:r>
          </a:p>
        </p:txBody>
      </p:sp>
      <p:sp>
        <p:nvSpPr>
          <p:cNvPr id="22" name="Rectangle 21">
            <a:extLst>
              <a:ext uri="{FF2B5EF4-FFF2-40B4-BE49-F238E27FC236}">
                <a16:creationId xmlns:a16="http://schemas.microsoft.com/office/drawing/2014/main" id="{1F983BFF-BF12-4A14-A785-5BE40183123F}"/>
              </a:ext>
            </a:extLst>
          </p:cNvPr>
          <p:cNvSpPr/>
          <p:nvPr userDrawn="1"/>
        </p:nvSpPr>
        <p:spPr>
          <a:xfrm>
            <a:off x="-17" y="-17712"/>
            <a:ext cx="6096016" cy="3518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7F7532CC-2104-4E4F-9BF4-78AD7E551E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6155" y="566676"/>
            <a:ext cx="3623672" cy="2245808"/>
          </a:xfrm>
          <a:prstGeom prst="rect">
            <a:avLst/>
          </a:prstGeom>
        </p:spPr>
      </p:pic>
      <p:pic>
        <p:nvPicPr>
          <p:cNvPr id="24" name="Picture Placeholder 4">
            <a:extLst>
              <a:ext uri="{FF2B5EF4-FFF2-40B4-BE49-F238E27FC236}">
                <a16:creationId xmlns:a16="http://schemas.microsoft.com/office/drawing/2014/main" id="{AF16C6F2-6F43-43C4-8189-542260EA45B1}"/>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t="6816" b="6816"/>
          <a:stretch>
            <a:fillRect/>
          </a:stretch>
        </p:blipFill>
        <p:spPr>
          <a:xfrm>
            <a:off x="6096002" y="0"/>
            <a:ext cx="6096000" cy="3493008"/>
          </a:xfrm>
          <a:prstGeom prst="rect">
            <a:avLst/>
          </a:prstGeom>
        </p:spPr>
      </p:pic>
      <p:pic>
        <p:nvPicPr>
          <p:cNvPr id="25" name="Picture Placeholder 7">
            <a:extLst>
              <a:ext uri="{FF2B5EF4-FFF2-40B4-BE49-F238E27FC236}">
                <a16:creationId xmlns:a16="http://schemas.microsoft.com/office/drawing/2014/main" id="{0221162D-DA18-42CA-BC75-2DA2EC6923D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t="8407" b="8407"/>
          <a:stretch>
            <a:fillRect/>
          </a:stretch>
        </p:blipFill>
        <p:spPr>
          <a:xfrm>
            <a:off x="0" y="3493008"/>
            <a:ext cx="6096001" cy="3364992"/>
          </a:xfrm>
          <a:prstGeom prst="rect">
            <a:avLst/>
          </a:prstGeom>
        </p:spPr>
      </p:pic>
      <p:pic>
        <p:nvPicPr>
          <p:cNvPr id="26" name="Picture Placeholder 15">
            <a:extLst>
              <a:ext uri="{FF2B5EF4-FFF2-40B4-BE49-F238E27FC236}">
                <a16:creationId xmlns:a16="http://schemas.microsoft.com/office/drawing/2014/main" id="{9173CA1D-38C0-4B3C-B89A-C03F4E009050}"/>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t="7678" b="7678"/>
          <a:stretch>
            <a:fillRect/>
          </a:stretch>
        </p:blipFill>
        <p:spPr>
          <a:xfrm>
            <a:off x="6096001" y="3493008"/>
            <a:ext cx="6096000" cy="3364992"/>
          </a:xfrm>
          <a:prstGeom prst="rect">
            <a:avLst/>
          </a:prstGeom>
        </p:spPr>
      </p:pic>
      <p:sp>
        <p:nvSpPr>
          <p:cNvPr id="27" name="Rectangle 26">
            <a:extLst>
              <a:ext uri="{FF2B5EF4-FFF2-40B4-BE49-F238E27FC236}">
                <a16:creationId xmlns:a16="http://schemas.microsoft.com/office/drawing/2014/main" id="{36E3C470-FD77-4162-898F-016E5978A4A6}"/>
              </a:ext>
            </a:extLst>
          </p:cNvPr>
          <p:cNvSpPr/>
          <p:nvPr userDrawn="1"/>
        </p:nvSpPr>
        <p:spPr>
          <a:xfrm>
            <a:off x="6096000" y="-17713"/>
            <a:ext cx="6096001" cy="3518205"/>
          </a:xfrm>
          <a:prstGeom prst="rect">
            <a:avLst/>
          </a:prstGeom>
          <a:solidFill>
            <a:srgbClr val="E52229">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28" name="Rectangle 27">
            <a:extLst>
              <a:ext uri="{FF2B5EF4-FFF2-40B4-BE49-F238E27FC236}">
                <a16:creationId xmlns:a16="http://schemas.microsoft.com/office/drawing/2014/main" id="{D385FFF8-0833-4947-BFEE-8CA3EA7AAF3A}"/>
              </a:ext>
            </a:extLst>
          </p:cNvPr>
          <p:cNvSpPr/>
          <p:nvPr userDrawn="1"/>
        </p:nvSpPr>
        <p:spPr>
          <a:xfrm>
            <a:off x="-10960" y="3488290"/>
            <a:ext cx="6106959" cy="3369710"/>
          </a:xfrm>
          <a:prstGeom prst="rect">
            <a:avLst/>
          </a:prstGeom>
          <a:solidFill>
            <a:srgbClr val="0082BB">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29" name="Rectangle 28">
            <a:extLst>
              <a:ext uri="{FF2B5EF4-FFF2-40B4-BE49-F238E27FC236}">
                <a16:creationId xmlns:a16="http://schemas.microsoft.com/office/drawing/2014/main" id="{5A2F8401-0EB9-4032-A563-7568C8769F78}"/>
              </a:ext>
            </a:extLst>
          </p:cNvPr>
          <p:cNvSpPr/>
          <p:nvPr userDrawn="1"/>
        </p:nvSpPr>
        <p:spPr>
          <a:xfrm>
            <a:off x="6096000" y="3491636"/>
            <a:ext cx="6096000" cy="3382704"/>
          </a:xfrm>
          <a:prstGeom prst="rect">
            <a:avLst/>
          </a:prstGeom>
          <a:solidFill>
            <a:srgbClr val="4B455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cxnSp>
        <p:nvCxnSpPr>
          <p:cNvPr id="30" name="Straight Connector 29">
            <a:extLst>
              <a:ext uri="{FF2B5EF4-FFF2-40B4-BE49-F238E27FC236}">
                <a16:creationId xmlns:a16="http://schemas.microsoft.com/office/drawing/2014/main" id="{1568329F-9A59-4B50-AFB7-8588921BB991}"/>
              </a:ext>
            </a:extLst>
          </p:cNvPr>
          <p:cNvCxnSpPr/>
          <p:nvPr userDrawn="1"/>
        </p:nvCxnSpPr>
        <p:spPr>
          <a:xfrm>
            <a:off x="2451504" y="4580913"/>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FD47497D-7BFB-4D94-A9B0-023637ED83AD}"/>
              </a:ext>
            </a:extLst>
          </p:cNvPr>
          <p:cNvSpPr>
            <a:spLocks/>
          </p:cNvSpPr>
          <p:nvPr userDrawn="1"/>
        </p:nvSpPr>
        <p:spPr bwMode="auto">
          <a:xfrm>
            <a:off x="-10960" y="3633421"/>
            <a:ext cx="6117901"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ctr" defTabSz="4572000">
              <a:lnSpc>
                <a:spcPct val="100000"/>
              </a:lnSpc>
            </a:pPr>
            <a:r>
              <a:rPr lang="en-US" sz="2800" b="1" spc="80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EARLY COLLEGE AND CAREER EXPERIENCES</a:t>
            </a:r>
          </a:p>
        </p:txBody>
      </p:sp>
      <p:sp>
        <p:nvSpPr>
          <p:cNvPr id="32" name="TextBox 31">
            <a:extLst>
              <a:ext uri="{FF2B5EF4-FFF2-40B4-BE49-F238E27FC236}">
                <a16:creationId xmlns:a16="http://schemas.microsoft.com/office/drawing/2014/main" id="{FAC52BBB-470A-4619-90C8-E098D5C2065F}"/>
              </a:ext>
            </a:extLst>
          </p:cNvPr>
          <p:cNvSpPr txBox="1"/>
          <p:nvPr userDrawn="1"/>
        </p:nvSpPr>
        <p:spPr>
          <a:xfrm>
            <a:off x="502162" y="4824041"/>
            <a:ext cx="4489698" cy="1015663"/>
          </a:xfrm>
          <a:prstGeom prst="rect">
            <a:avLst/>
          </a:prstGeom>
          <a:noFill/>
        </p:spPr>
        <p:txBody>
          <a:bodyPr wrap="square" rtlCol="0" anchor="t" anchorCtr="1">
            <a:spAutoFit/>
          </a:bodyPr>
          <a:lstStyle/>
          <a:p>
            <a:pPr algn="ctr"/>
            <a:r>
              <a:rPr lang="en-US" sz="20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rPr>
              <a:t>Rigorous early postsecondary and work-based learning opportunities in high school</a:t>
            </a:r>
            <a:endParaRPr lang="en-US" sz="24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3" name="Straight Connector 32">
            <a:extLst>
              <a:ext uri="{FF2B5EF4-FFF2-40B4-BE49-F238E27FC236}">
                <a16:creationId xmlns:a16="http://schemas.microsoft.com/office/drawing/2014/main" id="{3769BE6D-CB7F-4ACF-86C3-A5AAC8769429}"/>
              </a:ext>
            </a:extLst>
          </p:cNvPr>
          <p:cNvCxnSpPr/>
          <p:nvPr userDrawn="1"/>
        </p:nvCxnSpPr>
        <p:spPr>
          <a:xfrm>
            <a:off x="17963523" y="2330411"/>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7D5E43A2-DDE9-4E8E-899C-AFB67358F0BC}"/>
              </a:ext>
            </a:extLst>
          </p:cNvPr>
          <p:cNvSpPr>
            <a:spLocks/>
          </p:cNvSpPr>
          <p:nvPr userDrawn="1"/>
        </p:nvSpPr>
        <p:spPr bwMode="auto">
          <a:xfrm>
            <a:off x="7541814" y="326151"/>
            <a:ext cx="3325910" cy="804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2800" b="1" spc="80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ADVISEMENT</a:t>
            </a:r>
          </a:p>
        </p:txBody>
      </p:sp>
      <p:sp>
        <p:nvSpPr>
          <p:cNvPr id="35" name="TextBox 34">
            <a:extLst>
              <a:ext uri="{FF2B5EF4-FFF2-40B4-BE49-F238E27FC236}">
                <a16:creationId xmlns:a16="http://schemas.microsoft.com/office/drawing/2014/main" id="{985183AE-201D-4870-9951-ED1D28F4FB6A}"/>
              </a:ext>
            </a:extLst>
          </p:cNvPr>
          <p:cNvSpPr txBox="1"/>
          <p:nvPr userDrawn="1"/>
        </p:nvSpPr>
        <p:spPr>
          <a:xfrm>
            <a:off x="6816847" y="1516706"/>
            <a:ext cx="4654306" cy="707886"/>
          </a:xfrm>
          <a:prstGeom prst="rect">
            <a:avLst/>
          </a:prstGeom>
          <a:noFill/>
        </p:spPr>
        <p:txBody>
          <a:bodyPr wrap="square" rtlCol="0" anchor="t" anchorCtr="1">
            <a:spAutoFit/>
          </a:bodyPr>
          <a:lstStyle/>
          <a:p>
            <a:pPr algn="ctr"/>
            <a:r>
              <a:rPr lang="en-US" sz="2000" b="1" cap="none">
                <a:solidFill>
                  <a:schemeClr val="bg1"/>
                </a:solidFill>
                <a:latin typeface="Open Sans" panose="020B0606030504020204" pitchFamily="34" charset="0"/>
                <a:ea typeface="Open Sans" panose="020B0606030504020204" pitchFamily="34" charset="0"/>
                <a:cs typeface="Open Sans" panose="020B0606030504020204" pitchFamily="34" charset="0"/>
              </a:rPr>
              <a:t>High-quality college </a:t>
            </a:r>
            <a:r>
              <a:rPr lang="en-US" sz="20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rPr>
              <a:t>and</a:t>
            </a:r>
            <a:r>
              <a:rPr lang="en-US" sz="2000" b="1" cap="none">
                <a:solidFill>
                  <a:schemeClr val="bg1"/>
                </a:solidFill>
                <a:latin typeface="Open Sans" panose="020B0606030504020204" pitchFamily="34" charset="0"/>
                <a:ea typeface="Open Sans" panose="020B0606030504020204" pitchFamily="34" charset="0"/>
                <a:cs typeface="Open Sans" panose="020B0606030504020204" pitchFamily="34" charset="0"/>
              </a:rPr>
              <a:t> career advisement throughout K-12</a:t>
            </a:r>
          </a:p>
        </p:txBody>
      </p:sp>
      <p:cxnSp>
        <p:nvCxnSpPr>
          <p:cNvPr id="36" name="Straight Connector 35">
            <a:extLst>
              <a:ext uri="{FF2B5EF4-FFF2-40B4-BE49-F238E27FC236}">
                <a16:creationId xmlns:a16="http://schemas.microsoft.com/office/drawing/2014/main" id="{A63EFF33-0DA2-4E3C-83F9-24CA15A47EB4}"/>
              </a:ext>
            </a:extLst>
          </p:cNvPr>
          <p:cNvCxnSpPr/>
          <p:nvPr userDrawn="1"/>
        </p:nvCxnSpPr>
        <p:spPr>
          <a:xfrm>
            <a:off x="8909262" y="1202866"/>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C05F6C9C-8634-4D4E-B972-5633C3386FD6}"/>
              </a:ext>
            </a:extLst>
          </p:cNvPr>
          <p:cNvSpPr>
            <a:spLocks/>
          </p:cNvSpPr>
          <p:nvPr userDrawn="1"/>
        </p:nvSpPr>
        <p:spPr bwMode="auto">
          <a:xfrm>
            <a:off x="6095999" y="3532796"/>
            <a:ext cx="6598274"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ctr" defTabSz="4572000">
              <a:lnSpc>
                <a:spcPct val="100000"/>
              </a:lnSpc>
            </a:pPr>
            <a:r>
              <a:rPr lang="en-US" sz="2800" b="1" spc="80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CROSS SECTOR ALIGNMENT</a:t>
            </a:r>
          </a:p>
        </p:txBody>
      </p:sp>
      <p:sp>
        <p:nvSpPr>
          <p:cNvPr id="38" name="TextBox 37">
            <a:extLst>
              <a:ext uri="{FF2B5EF4-FFF2-40B4-BE49-F238E27FC236}">
                <a16:creationId xmlns:a16="http://schemas.microsoft.com/office/drawing/2014/main" id="{0CABAB31-DAD0-4E6D-8BEC-110D7F115E1A}"/>
              </a:ext>
            </a:extLst>
          </p:cNvPr>
          <p:cNvSpPr txBox="1"/>
          <p:nvPr userDrawn="1"/>
        </p:nvSpPr>
        <p:spPr>
          <a:xfrm>
            <a:off x="6162261" y="4665017"/>
            <a:ext cx="5956852" cy="1938992"/>
          </a:xfrm>
          <a:prstGeom prst="rect">
            <a:avLst/>
          </a:prstGeom>
          <a:noFill/>
        </p:spPr>
        <p:txBody>
          <a:bodyPr wrap="square" rtlCol="0" anchor="t" anchorCtr="1">
            <a:spAutoFit/>
          </a:bodyPr>
          <a:lstStyle/>
          <a:p>
            <a:pPr algn="ctr"/>
            <a:r>
              <a:rPr lang="en-US" sz="20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rPr>
              <a:t>Seamless vertical alignment between K-12, postsecondary programs, and career opportunities as a result of effective partnerships among school districts, higher education institutions, employers and community organizations.</a:t>
            </a:r>
            <a:endParaRPr lang="en-US" sz="32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9" name="Straight Connector 38">
            <a:extLst>
              <a:ext uri="{FF2B5EF4-FFF2-40B4-BE49-F238E27FC236}">
                <a16:creationId xmlns:a16="http://schemas.microsoft.com/office/drawing/2014/main" id="{0929A471-D1E5-483B-9F2F-32F1768A4AC6}"/>
              </a:ext>
            </a:extLst>
          </p:cNvPr>
          <p:cNvCxnSpPr/>
          <p:nvPr userDrawn="1"/>
        </p:nvCxnSpPr>
        <p:spPr>
          <a:xfrm>
            <a:off x="8909262" y="4542630"/>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5CD06CB8-EA7E-4698-912D-8E1CB0199874}"/>
              </a:ext>
            </a:extLst>
          </p:cNvPr>
          <p:cNvSpPr txBox="1"/>
          <p:nvPr userDrawn="1"/>
        </p:nvSpPr>
        <p:spPr>
          <a:xfrm flipH="1">
            <a:off x="977243" y="2868804"/>
            <a:ext cx="41305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E52229"/>
                </a:solidFill>
              </a:rPr>
              <a:t>ARTICULATED </a:t>
            </a:r>
            <a:r>
              <a:rPr lang="en-US" b="1" baseline="0">
                <a:solidFill>
                  <a:srgbClr val="E52229"/>
                </a:solidFill>
              </a:rPr>
              <a:t>STUDENT</a:t>
            </a:r>
            <a:r>
              <a:rPr lang="en-US" b="1">
                <a:solidFill>
                  <a:srgbClr val="E52229"/>
                </a:solidFill>
              </a:rPr>
              <a:t> PATHWAYS</a:t>
            </a:r>
          </a:p>
        </p:txBody>
      </p:sp>
    </p:spTree>
    <p:extLst>
      <p:ext uri="{BB962C8B-B14F-4D97-AF65-F5344CB8AC3E}">
        <p14:creationId xmlns:p14="http://schemas.microsoft.com/office/powerpoint/2010/main" val="4264766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athways 2">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B9C5C946-F64B-46AE-9B6B-13D52D341077}"/>
              </a:ext>
            </a:extLst>
          </p:cNvPr>
          <p:cNvSpPr/>
          <p:nvPr userDrawn="1"/>
        </p:nvSpPr>
        <p:spPr>
          <a:xfrm rot="10800000" flipH="1" flipV="1">
            <a:off x="13612" y="-66675"/>
            <a:ext cx="5678184" cy="6924675"/>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1319651" y="228599"/>
            <a:ext cx="6845300" cy="914400"/>
          </a:xfrm>
        </p:spPr>
        <p:txBody>
          <a:bodyPr>
            <a:normAutofit/>
          </a:bodyPr>
          <a:lstStyle>
            <a:lvl1pPr>
              <a:defRPr sz="3600"/>
            </a:lvl1pPr>
          </a:lstStyle>
          <a:p>
            <a:r>
              <a:rPr lang="en-US"/>
              <a:t>What is Tennessee Pathways?</a:t>
            </a:r>
          </a:p>
        </p:txBody>
      </p:sp>
      <p:pic>
        <p:nvPicPr>
          <p:cNvPr id="10" name="Picture 9">
            <a:extLst>
              <a:ext uri="{FF2B5EF4-FFF2-40B4-BE49-F238E27FC236}">
                <a16:creationId xmlns:a16="http://schemas.microsoft.com/office/drawing/2014/main" id="{A075670C-74C4-44AE-B2BF-B47B1FF7527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03657" y="5572303"/>
            <a:ext cx="1705656" cy="1057098"/>
          </a:xfrm>
          <a:prstGeom prst="rect">
            <a:avLst/>
          </a:prstGeom>
        </p:spPr>
      </p:pic>
      <p:pic>
        <p:nvPicPr>
          <p:cNvPr id="6" name="Content Placeholder 4">
            <a:extLst>
              <a:ext uri="{FF2B5EF4-FFF2-40B4-BE49-F238E27FC236}">
                <a16:creationId xmlns:a16="http://schemas.microsoft.com/office/drawing/2014/main" id="{F861530F-0EED-4A77-9D77-59A0EB5BBEF2}"/>
              </a:ext>
            </a:extLst>
          </p:cNvPr>
          <p:cNvPicPr>
            <a:picLocks noChangeAspect="1"/>
          </p:cNvPicPr>
          <p:nvPr userDrawn="1"/>
        </p:nvPicPr>
        <p:blipFill>
          <a:blip r:embed="rId3"/>
          <a:stretch>
            <a:fillRect/>
          </a:stretch>
        </p:blipFill>
        <p:spPr>
          <a:xfrm>
            <a:off x="4665288" y="1008671"/>
            <a:ext cx="6943616" cy="5849329"/>
          </a:xfrm>
          <a:prstGeom prst="rect">
            <a:avLst/>
          </a:prstGeom>
        </p:spPr>
      </p:pic>
    </p:spTree>
    <p:extLst>
      <p:ext uri="{BB962C8B-B14F-4D97-AF65-F5344CB8AC3E}">
        <p14:creationId xmlns:p14="http://schemas.microsoft.com/office/powerpoint/2010/main" val="2157117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athways 3">
    <p:spTree>
      <p:nvGrpSpPr>
        <p:cNvPr id="1" name=""/>
        <p:cNvGrpSpPr/>
        <p:nvPr/>
      </p:nvGrpSpPr>
      <p:grpSpPr>
        <a:xfrm>
          <a:off x="0" y="0"/>
          <a:ext cx="0" cy="0"/>
          <a:chOff x="0" y="0"/>
          <a:chExt cx="0" cy="0"/>
        </a:xfrm>
      </p:grpSpPr>
      <p:pic>
        <p:nvPicPr>
          <p:cNvPr id="9" name="Content Placeholder 6">
            <a:extLst>
              <a:ext uri="{FF2B5EF4-FFF2-40B4-BE49-F238E27FC236}">
                <a16:creationId xmlns:a16="http://schemas.microsoft.com/office/drawing/2014/main" id="{A8E196C8-1357-4E7D-9DB6-1E7C7E1B822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006" t="10458" r="11032" b="15816"/>
          <a:stretch/>
        </p:blipFill>
        <p:spPr>
          <a:xfrm>
            <a:off x="3902764" y="563935"/>
            <a:ext cx="8116956" cy="6085954"/>
          </a:xfrm>
          <a:prstGeom prst="rect">
            <a:avLst/>
          </a:prstGeom>
        </p:spPr>
      </p:pic>
      <p:sp>
        <p:nvSpPr>
          <p:cNvPr id="7" name="Right Triangle 6">
            <a:extLst>
              <a:ext uri="{FF2B5EF4-FFF2-40B4-BE49-F238E27FC236}">
                <a16:creationId xmlns:a16="http://schemas.microsoft.com/office/drawing/2014/main" id="{B9C5C946-F64B-46AE-9B6B-13D52D341077}"/>
              </a:ext>
            </a:extLst>
          </p:cNvPr>
          <p:cNvSpPr/>
          <p:nvPr userDrawn="1"/>
        </p:nvSpPr>
        <p:spPr>
          <a:xfrm rot="10800000" flipH="1" flipV="1">
            <a:off x="13612" y="-66675"/>
            <a:ext cx="5678184" cy="6924675"/>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1014855" y="228599"/>
            <a:ext cx="6845300" cy="914400"/>
          </a:xfrm>
        </p:spPr>
        <p:txBody>
          <a:bodyPr>
            <a:normAutofit/>
          </a:bodyPr>
          <a:lstStyle>
            <a:lvl1pPr>
              <a:defRPr sz="3600"/>
            </a:lvl1pPr>
          </a:lstStyle>
          <a:p>
            <a:r>
              <a:rPr lang="en-US"/>
              <a:t>Statewide Support </a:t>
            </a:r>
          </a:p>
        </p:txBody>
      </p:sp>
      <p:pic>
        <p:nvPicPr>
          <p:cNvPr id="6" name="Picture 5">
            <a:extLst>
              <a:ext uri="{FF2B5EF4-FFF2-40B4-BE49-F238E27FC236}">
                <a16:creationId xmlns:a16="http://schemas.microsoft.com/office/drawing/2014/main" id="{BECD59FA-0D98-4AB9-85BA-38220C16E09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03657" y="5572303"/>
            <a:ext cx="1705656" cy="1057098"/>
          </a:xfrm>
          <a:prstGeom prst="rect">
            <a:avLst/>
          </a:prstGeom>
        </p:spPr>
      </p:pic>
    </p:spTree>
    <p:extLst>
      <p:ext uri="{BB962C8B-B14F-4D97-AF65-F5344CB8AC3E}">
        <p14:creationId xmlns:p14="http://schemas.microsoft.com/office/powerpoint/2010/main" val="26569573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athways 4">
    <p:spTree>
      <p:nvGrpSpPr>
        <p:cNvPr id="1" name=""/>
        <p:cNvGrpSpPr/>
        <p:nvPr/>
      </p:nvGrpSpPr>
      <p:grpSpPr>
        <a:xfrm>
          <a:off x="0" y="0"/>
          <a:ext cx="0" cy="0"/>
          <a:chOff x="0" y="0"/>
          <a:chExt cx="0" cy="0"/>
        </a:xfrm>
      </p:grpSpPr>
      <p:sp>
        <p:nvSpPr>
          <p:cNvPr id="2" name="Title 1"/>
          <p:cNvSpPr>
            <a:spLocks noGrp="1"/>
          </p:cNvSpPr>
          <p:nvPr>
            <p:ph type="title"/>
          </p:nvPr>
        </p:nvSpPr>
        <p:spPr>
          <a:xfrm>
            <a:off x="331305" y="156411"/>
            <a:ext cx="11536888" cy="914400"/>
          </a:xfrm>
        </p:spPr>
        <p:txBody>
          <a:bodyPr>
            <a:noAutofit/>
          </a:bodyPr>
          <a:lstStyle>
            <a:lvl1pPr algn="ctr">
              <a:defRPr sz="3600"/>
            </a:lvl1pPr>
          </a:lstStyle>
          <a:p>
            <a:r>
              <a:rPr lang="en-US"/>
              <a:t>Click to edit Master title style</a:t>
            </a:r>
          </a:p>
        </p:txBody>
      </p:sp>
      <p:graphicFrame>
        <p:nvGraphicFramePr>
          <p:cNvPr id="12" name="Diagram 11">
            <a:extLst>
              <a:ext uri="{FF2B5EF4-FFF2-40B4-BE49-F238E27FC236}">
                <a16:creationId xmlns:a16="http://schemas.microsoft.com/office/drawing/2014/main" id="{9E7C8D68-33DB-4905-A8F4-DF8E23EAC959}"/>
              </a:ext>
            </a:extLst>
          </p:cNvPr>
          <p:cNvGraphicFramePr/>
          <p:nvPr userDrawn="1">
            <p:extLst>
              <p:ext uri="{D42A27DB-BD31-4B8C-83A1-F6EECF244321}">
                <p14:modId xmlns:p14="http://schemas.microsoft.com/office/powerpoint/2010/main" val="3946304202"/>
              </p:ext>
            </p:extLst>
          </p:nvPr>
        </p:nvGraphicFramePr>
        <p:xfrm>
          <a:off x="1928409" y="1325217"/>
          <a:ext cx="9939784" cy="5075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Content Placeholder 9">
            <a:extLst>
              <a:ext uri="{FF2B5EF4-FFF2-40B4-BE49-F238E27FC236}">
                <a16:creationId xmlns:a16="http://schemas.microsoft.com/office/drawing/2014/main" id="{E2047620-F706-445C-BCB3-8CCC0C0C6517}"/>
              </a:ext>
            </a:extLst>
          </p:cNvPr>
          <p:cNvPicPr>
            <a:picLocks noChangeAspect="1"/>
          </p:cNvPicPr>
          <p:nvPr userDrawn="1"/>
        </p:nvPicPr>
        <p:blipFill rotWithShape="1">
          <a:blip r:embed="rId7"/>
          <a:srcRect l="24010" t="11785" r="26213" b="16771"/>
          <a:stretch/>
        </p:blipFill>
        <p:spPr>
          <a:xfrm>
            <a:off x="323807" y="2362200"/>
            <a:ext cx="1978186" cy="2839277"/>
          </a:xfrm>
          <a:prstGeom prst="rect">
            <a:avLst/>
          </a:prstGeom>
        </p:spPr>
      </p:pic>
    </p:spTree>
    <p:extLst>
      <p:ext uri="{BB962C8B-B14F-4D97-AF65-F5344CB8AC3E}">
        <p14:creationId xmlns:p14="http://schemas.microsoft.com/office/powerpoint/2010/main" val="2280668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Pathways 4">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411E6C92-EC1F-4E22-B097-EA1402FF0E82}"/>
              </a:ext>
            </a:extLst>
          </p:cNvPr>
          <p:cNvGraphicFramePr/>
          <p:nvPr userDrawn="1">
            <p:extLst>
              <p:ext uri="{D42A27DB-BD31-4B8C-83A1-F6EECF244321}">
                <p14:modId xmlns:p14="http://schemas.microsoft.com/office/powerpoint/2010/main" val="3994565128"/>
              </p:ext>
            </p:extLst>
          </p:nvPr>
        </p:nvGraphicFramePr>
        <p:xfrm>
          <a:off x="1928409" y="1325217"/>
          <a:ext cx="9939784" cy="5075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Content Placeholder 9">
            <a:extLst>
              <a:ext uri="{FF2B5EF4-FFF2-40B4-BE49-F238E27FC236}">
                <a16:creationId xmlns:a16="http://schemas.microsoft.com/office/drawing/2014/main" id="{E2047620-F706-445C-BCB3-8CCC0C0C6517}"/>
              </a:ext>
            </a:extLst>
          </p:cNvPr>
          <p:cNvPicPr>
            <a:picLocks noChangeAspect="1"/>
          </p:cNvPicPr>
          <p:nvPr userDrawn="1"/>
        </p:nvPicPr>
        <p:blipFill rotWithShape="1">
          <a:blip r:embed="rId7"/>
          <a:srcRect l="24010" t="11785" r="26213" b="16771"/>
          <a:stretch/>
        </p:blipFill>
        <p:spPr>
          <a:xfrm>
            <a:off x="323807" y="2319130"/>
            <a:ext cx="2008194" cy="2882347"/>
          </a:xfrm>
          <a:prstGeom prst="rect">
            <a:avLst/>
          </a:prstGeom>
        </p:spPr>
      </p:pic>
      <p:pic>
        <p:nvPicPr>
          <p:cNvPr id="1026" name="Picture 2">
            <a:extLst>
              <a:ext uri="{FF2B5EF4-FFF2-40B4-BE49-F238E27FC236}">
                <a16:creationId xmlns:a16="http://schemas.microsoft.com/office/drawing/2014/main" id="{7CD32485-E76D-4DC5-8257-9703A274FA02}"/>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978961" y="1523314"/>
            <a:ext cx="857936" cy="8579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CCB15BCE-C74D-4C6E-8D2E-201AE2BE32B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436509" y="2486865"/>
            <a:ext cx="859536" cy="85953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3DE283C5-34DA-40C2-BAA3-1EDB856E6ACD}"/>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563511" y="3457517"/>
            <a:ext cx="859536" cy="8595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A266C43-60B9-4367-8D84-F4A1F599A848}"/>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442861" y="4390517"/>
            <a:ext cx="859536" cy="85953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523A1F2C-5EE3-4C50-B5DF-583491720E6C}"/>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976134" y="5316882"/>
            <a:ext cx="859343" cy="850392"/>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959A0983-E294-4824-879B-FE3668A53467}"/>
              </a:ext>
            </a:extLst>
          </p:cNvPr>
          <p:cNvSpPr>
            <a:spLocks noGrp="1"/>
          </p:cNvSpPr>
          <p:nvPr>
            <p:ph type="title"/>
          </p:nvPr>
        </p:nvSpPr>
        <p:spPr>
          <a:xfrm>
            <a:off x="331305" y="156411"/>
            <a:ext cx="11536888" cy="914400"/>
          </a:xfrm>
        </p:spPr>
        <p:txBody>
          <a:bodyPr>
            <a:noAutofit/>
          </a:bodyPr>
          <a:lstStyle>
            <a:lvl1pPr algn="ctr">
              <a:defRPr sz="3600"/>
            </a:lvl1pPr>
          </a:lstStyle>
          <a:p>
            <a:r>
              <a:rPr lang="en-US"/>
              <a:t>Click to edit Master title style</a:t>
            </a:r>
          </a:p>
        </p:txBody>
      </p:sp>
    </p:spTree>
    <p:extLst>
      <p:ext uri="{BB962C8B-B14F-4D97-AF65-F5344CB8AC3E}">
        <p14:creationId xmlns:p14="http://schemas.microsoft.com/office/powerpoint/2010/main" val="2450462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Body Slide 1">
    <p:spTree>
      <p:nvGrpSpPr>
        <p:cNvPr id="1" name=""/>
        <p:cNvGrpSpPr/>
        <p:nvPr/>
      </p:nvGrpSpPr>
      <p:grpSpPr>
        <a:xfrm>
          <a:off x="0" y="0"/>
          <a:ext cx="0" cy="0"/>
          <a:chOff x="0" y="0"/>
          <a:chExt cx="0" cy="0"/>
        </a:xfrm>
      </p:grpSpPr>
      <p:sp>
        <p:nvSpPr>
          <p:cNvPr id="2" name="Title 1"/>
          <p:cNvSpPr>
            <a:spLocks noGrp="1"/>
          </p:cNvSpPr>
          <p:nvPr>
            <p:ph type="title"/>
          </p:nvPr>
        </p:nvSpPr>
        <p:spPr>
          <a:xfrm>
            <a:off x="405256" y="228599"/>
            <a:ext cx="10802493" cy="914400"/>
          </a:xfrm>
        </p:spPr>
        <p:txBody>
          <a:bodyPr>
            <a:normAutofit/>
          </a:bodyPr>
          <a:lstStyle>
            <a:lvl1pPr>
              <a:defRPr sz="3600"/>
            </a:lvl1pPr>
          </a:lstStyle>
          <a:p>
            <a:r>
              <a:rPr lang="en-US"/>
              <a:t>Click to edit Master title style</a:t>
            </a:r>
          </a:p>
        </p:txBody>
      </p:sp>
      <p:sp>
        <p:nvSpPr>
          <p:cNvPr id="3" name="Right Triangle 2">
            <a:extLst>
              <a:ext uri="{FF2B5EF4-FFF2-40B4-BE49-F238E27FC236}">
                <a16:creationId xmlns:a16="http://schemas.microsoft.com/office/drawing/2014/main" id="{7DD05290-EAE5-D44A-AEA4-33AC83930919}"/>
              </a:ext>
            </a:extLst>
          </p:cNvPr>
          <p:cNvSpPr/>
          <p:nvPr/>
        </p:nvSpPr>
        <p:spPr>
          <a:xfrm rot="10800000" flipV="1">
            <a:off x="6540319" y="-66675"/>
            <a:ext cx="5678184" cy="6924675"/>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E5D25B73-62CF-2C4F-BB7F-FA0D0A19B1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86630" y="5648325"/>
            <a:ext cx="4223415" cy="914399"/>
          </a:xfrm>
          <a:prstGeom prst="rect">
            <a:avLst/>
          </a:prstGeom>
        </p:spPr>
      </p:pic>
      <p:sp>
        <p:nvSpPr>
          <p:cNvPr id="6" name="Text Placeholder 5"/>
          <p:cNvSpPr>
            <a:spLocks noGrp="1"/>
          </p:cNvSpPr>
          <p:nvPr>
            <p:ph type="body" sz="quarter" idx="10"/>
          </p:nvPr>
        </p:nvSpPr>
        <p:spPr>
          <a:xfrm>
            <a:off x="405256" y="1438275"/>
            <a:ext cx="8472043" cy="4210050"/>
          </a:xfrm>
        </p:spPr>
        <p:txBody>
          <a:bodyPr>
            <a:normAutofit/>
          </a:bodyPr>
          <a:lstStyle>
            <a:lvl1pPr marL="0" indent="0">
              <a:buNone/>
              <a:defRPr sz="2400" baseline="0"/>
            </a:lvl1pPr>
          </a:lstStyle>
          <a:p>
            <a:pPr lvl="0"/>
            <a:r>
              <a:rPr lang="en-US"/>
              <a:t>Click to edit Master text styles</a:t>
            </a:r>
          </a:p>
        </p:txBody>
      </p:sp>
      <p:sp>
        <p:nvSpPr>
          <p:cNvPr id="7" name="Right Triangle 6">
            <a:extLst>
              <a:ext uri="{FF2B5EF4-FFF2-40B4-BE49-F238E27FC236}">
                <a16:creationId xmlns:a16="http://schemas.microsoft.com/office/drawing/2014/main" id="{B9C5C946-F64B-46AE-9B6B-13D52D341077}"/>
              </a:ext>
            </a:extLst>
          </p:cNvPr>
          <p:cNvSpPr/>
          <p:nvPr userDrawn="1"/>
        </p:nvSpPr>
        <p:spPr>
          <a:xfrm rot="10800000" flipV="1">
            <a:off x="6566823" y="-155575"/>
            <a:ext cx="5678184" cy="6924675"/>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59F349E0-92DD-4432-99EA-B904187894C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126131" y="4847149"/>
            <a:ext cx="2585437" cy="1602351"/>
          </a:xfrm>
          <a:prstGeom prst="rect">
            <a:avLst/>
          </a:prstGeom>
        </p:spPr>
      </p:pic>
    </p:spTree>
    <p:extLst>
      <p:ext uri="{BB962C8B-B14F-4D97-AF65-F5344CB8AC3E}">
        <p14:creationId xmlns:p14="http://schemas.microsoft.com/office/powerpoint/2010/main" val="10209220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Body Slide 2">
    <p:spTree>
      <p:nvGrpSpPr>
        <p:cNvPr id="1" name=""/>
        <p:cNvGrpSpPr/>
        <p:nvPr/>
      </p:nvGrpSpPr>
      <p:grpSpPr>
        <a:xfrm>
          <a:off x="0" y="0"/>
          <a:ext cx="0" cy="0"/>
          <a:chOff x="0" y="0"/>
          <a:chExt cx="0" cy="0"/>
        </a:xfrm>
      </p:grpSpPr>
      <p:sp>
        <p:nvSpPr>
          <p:cNvPr id="2" name="Title 1"/>
          <p:cNvSpPr>
            <a:spLocks noGrp="1"/>
          </p:cNvSpPr>
          <p:nvPr>
            <p:ph type="title"/>
          </p:nvPr>
        </p:nvSpPr>
        <p:spPr>
          <a:xfrm>
            <a:off x="507998" y="228600"/>
            <a:ext cx="9318489" cy="1524000"/>
          </a:xfrm>
        </p:spPr>
        <p:txBody>
          <a:bodyPr>
            <a:normAutofit/>
          </a:bodyPr>
          <a:lstStyle>
            <a:lvl1pPr>
              <a:defRPr sz="3600"/>
            </a:lvl1pPr>
          </a:lstStyle>
          <a:p>
            <a:r>
              <a:rPr lang="en-US"/>
              <a:t>Click to edit Master title style</a:t>
            </a:r>
          </a:p>
        </p:txBody>
      </p:sp>
      <p:sp>
        <p:nvSpPr>
          <p:cNvPr id="6" name="Text Placeholder 5"/>
          <p:cNvSpPr>
            <a:spLocks noGrp="1"/>
          </p:cNvSpPr>
          <p:nvPr>
            <p:ph type="body" sz="quarter" idx="10"/>
          </p:nvPr>
        </p:nvSpPr>
        <p:spPr>
          <a:xfrm>
            <a:off x="507999" y="2066925"/>
            <a:ext cx="11380106" cy="3768796"/>
          </a:xfrm>
        </p:spPr>
        <p:txBody>
          <a:bodyPr>
            <a:normAutofit/>
          </a:bodyPr>
          <a:lstStyle>
            <a:lvl1pPr marL="0" indent="0">
              <a:buNone/>
              <a:defRPr sz="2400"/>
            </a:lvl1pPr>
          </a:lstStyle>
          <a:p>
            <a:pPr lvl="0"/>
            <a:r>
              <a:rPr lang="en-US"/>
              <a:t>Click to edit Master text styles</a:t>
            </a:r>
          </a:p>
        </p:txBody>
      </p:sp>
      <p:pic>
        <p:nvPicPr>
          <p:cNvPr id="5" name="Picture 4">
            <a:extLst>
              <a:ext uri="{FF2B5EF4-FFF2-40B4-BE49-F238E27FC236}">
                <a16:creationId xmlns:a16="http://schemas.microsoft.com/office/drawing/2014/main" id="{374ED40D-A76D-449C-9545-0FD6D6DAA7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905388" y="323347"/>
            <a:ext cx="2153262" cy="1334506"/>
          </a:xfrm>
          <a:prstGeom prst="rect">
            <a:avLst/>
          </a:prstGeom>
        </p:spPr>
      </p:pic>
    </p:spTree>
    <p:extLst>
      <p:ext uri="{BB962C8B-B14F-4D97-AF65-F5344CB8AC3E}">
        <p14:creationId xmlns:p14="http://schemas.microsoft.com/office/powerpoint/2010/main" val="20117882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dy Slide 11">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B9C5C946-F64B-46AE-9B6B-13D52D341077}"/>
              </a:ext>
            </a:extLst>
          </p:cNvPr>
          <p:cNvSpPr/>
          <p:nvPr userDrawn="1"/>
        </p:nvSpPr>
        <p:spPr>
          <a:xfrm rot="5400000" flipH="1" flipV="1">
            <a:off x="5871076" y="549547"/>
            <a:ext cx="5678184" cy="6924675"/>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1319651" y="228599"/>
            <a:ext cx="10521166" cy="914400"/>
          </a:xfrm>
        </p:spPr>
        <p:txBody>
          <a:bodyPr>
            <a:normAutofit/>
          </a:bodyPr>
          <a:lstStyle>
            <a:lvl1pPr>
              <a:defRPr sz="3600"/>
            </a:lvl1pPr>
          </a:lstStyle>
          <a:p>
            <a:endParaRPr lang="en-US"/>
          </a:p>
        </p:txBody>
      </p:sp>
      <p:sp>
        <p:nvSpPr>
          <p:cNvPr id="4" name="Content Placeholder 3">
            <a:extLst>
              <a:ext uri="{FF2B5EF4-FFF2-40B4-BE49-F238E27FC236}">
                <a16:creationId xmlns:a16="http://schemas.microsoft.com/office/drawing/2014/main" id="{160C4D8F-36B4-4415-AC5A-3701E617522B}"/>
              </a:ext>
            </a:extLst>
          </p:cNvPr>
          <p:cNvSpPr>
            <a:spLocks noGrp="1"/>
          </p:cNvSpPr>
          <p:nvPr>
            <p:ph sz="quarter" idx="10"/>
          </p:nvPr>
        </p:nvSpPr>
        <p:spPr>
          <a:xfrm>
            <a:off x="1319213" y="1411288"/>
            <a:ext cx="10521950" cy="514985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DAE5066-906C-43C1-9199-04ADA7709A8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78757" y="2790666"/>
            <a:ext cx="813816" cy="813816"/>
          </a:xfrm>
          <a:prstGeom prst="rect">
            <a:avLst/>
          </a:prstGeom>
        </p:spPr>
      </p:pic>
      <p:pic>
        <p:nvPicPr>
          <p:cNvPr id="9" name="Picture 8">
            <a:extLst>
              <a:ext uri="{FF2B5EF4-FFF2-40B4-BE49-F238E27FC236}">
                <a16:creationId xmlns:a16="http://schemas.microsoft.com/office/drawing/2014/main" id="{6D7E400C-3D3A-4192-B74D-F5CF08E2EAB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78757" y="4329223"/>
            <a:ext cx="813470" cy="812290"/>
          </a:xfrm>
          <a:prstGeom prst="rect">
            <a:avLst/>
          </a:prstGeom>
        </p:spPr>
      </p:pic>
      <p:pic>
        <p:nvPicPr>
          <p:cNvPr id="11" name="Picture 10">
            <a:extLst>
              <a:ext uri="{FF2B5EF4-FFF2-40B4-BE49-F238E27FC236}">
                <a16:creationId xmlns:a16="http://schemas.microsoft.com/office/drawing/2014/main" id="{E26595E7-D9AB-4794-A954-83FA70BBC93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78757" y="1252109"/>
            <a:ext cx="813816" cy="813816"/>
          </a:xfrm>
          <a:prstGeom prst="rect">
            <a:avLst/>
          </a:prstGeom>
        </p:spPr>
      </p:pic>
    </p:spTree>
    <p:extLst>
      <p:ext uri="{BB962C8B-B14F-4D97-AF65-F5344CB8AC3E}">
        <p14:creationId xmlns:p14="http://schemas.microsoft.com/office/powerpoint/2010/main" val="28694897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ody Slide 11">
    <p:spTree>
      <p:nvGrpSpPr>
        <p:cNvPr id="1" name=""/>
        <p:cNvGrpSpPr/>
        <p:nvPr/>
      </p:nvGrpSpPr>
      <p:grpSpPr>
        <a:xfrm>
          <a:off x="0" y="0"/>
          <a:ext cx="0" cy="0"/>
          <a:chOff x="0" y="0"/>
          <a:chExt cx="0" cy="0"/>
        </a:xfrm>
      </p:grpSpPr>
      <p:sp>
        <p:nvSpPr>
          <p:cNvPr id="2" name="Title 1"/>
          <p:cNvSpPr>
            <a:spLocks noGrp="1"/>
          </p:cNvSpPr>
          <p:nvPr>
            <p:ph type="title"/>
          </p:nvPr>
        </p:nvSpPr>
        <p:spPr>
          <a:xfrm>
            <a:off x="1319651" y="228599"/>
            <a:ext cx="10521166" cy="914400"/>
          </a:xfrm>
        </p:spPr>
        <p:txBody>
          <a:bodyPr>
            <a:normAutofit/>
          </a:bodyPr>
          <a:lstStyle>
            <a:lvl1pPr>
              <a:defRPr sz="3600"/>
            </a:lvl1pPr>
          </a:lstStyle>
          <a:p>
            <a:endParaRPr lang="en-US"/>
          </a:p>
        </p:txBody>
      </p:sp>
      <p:sp>
        <p:nvSpPr>
          <p:cNvPr id="4" name="Content Placeholder 3">
            <a:extLst>
              <a:ext uri="{FF2B5EF4-FFF2-40B4-BE49-F238E27FC236}">
                <a16:creationId xmlns:a16="http://schemas.microsoft.com/office/drawing/2014/main" id="{160C4D8F-36B4-4415-AC5A-3701E617522B}"/>
              </a:ext>
            </a:extLst>
          </p:cNvPr>
          <p:cNvSpPr>
            <a:spLocks noGrp="1"/>
          </p:cNvSpPr>
          <p:nvPr>
            <p:ph sz="quarter" idx="10"/>
          </p:nvPr>
        </p:nvSpPr>
        <p:spPr>
          <a:xfrm>
            <a:off x="1319213" y="1411288"/>
            <a:ext cx="10521950" cy="514985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DAE5066-906C-43C1-9199-04ADA7709A8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78757" y="2790666"/>
            <a:ext cx="813816" cy="813816"/>
          </a:xfrm>
          <a:prstGeom prst="rect">
            <a:avLst/>
          </a:prstGeom>
        </p:spPr>
      </p:pic>
      <p:pic>
        <p:nvPicPr>
          <p:cNvPr id="9" name="Picture 8">
            <a:extLst>
              <a:ext uri="{FF2B5EF4-FFF2-40B4-BE49-F238E27FC236}">
                <a16:creationId xmlns:a16="http://schemas.microsoft.com/office/drawing/2014/main" id="{6D7E400C-3D3A-4192-B74D-F5CF08E2EAB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78757" y="4329223"/>
            <a:ext cx="813470" cy="812290"/>
          </a:xfrm>
          <a:prstGeom prst="rect">
            <a:avLst/>
          </a:prstGeom>
        </p:spPr>
      </p:pic>
      <p:pic>
        <p:nvPicPr>
          <p:cNvPr id="11" name="Picture 10">
            <a:extLst>
              <a:ext uri="{FF2B5EF4-FFF2-40B4-BE49-F238E27FC236}">
                <a16:creationId xmlns:a16="http://schemas.microsoft.com/office/drawing/2014/main" id="{E26595E7-D9AB-4794-A954-83FA70BBC93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78757" y="1252109"/>
            <a:ext cx="813816" cy="813816"/>
          </a:xfrm>
          <a:prstGeom prst="rect">
            <a:avLst/>
          </a:prstGeom>
        </p:spPr>
      </p:pic>
    </p:spTree>
    <p:extLst>
      <p:ext uri="{BB962C8B-B14F-4D97-AF65-F5344CB8AC3E}">
        <p14:creationId xmlns:p14="http://schemas.microsoft.com/office/powerpoint/2010/main" val="344253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thways 2">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B9C5C946-F64B-46AE-9B6B-13D52D341077}"/>
              </a:ext>
            </a:extLst>
          </p:cNvPr>
          <p:cNvSpPr/>
          <p:nvPr userDrawn="1"/>
        </p:nvSpPr>
        <p:spPr>
          <a:xfrm rot="10800000" flipH="1" flipV="1">
            <a:off x="13612" y="-66675"/>
            <a:ext cx="5678184" cy="6924675"/>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1319651" y="228599"/>
            <a:ext cx="6845300" cy="914400"/>
          </a:xfrm>
        </p:spPr>
        <p:txBody>
          <a:bodyPr>
            <a:normAutofit/>
          </a:bodyPr>
          <a:lstStyle>
            <a:lvl1pPr>
              <a:defRPr sz="3600"/>
            </a:lvl1pPr>
          </a:lstStyle>
          <a:p>
            <a:endParaRPr lang="en-US"/>
          </a:p>
        </p:txBody>
      </p:sp>
      <p:pic>
        <p:nvPicPr>
          <p:cNvPr id="6" name="Content Placeholder 4">
            <a:extLst>
              <a:ext uri="{FF2B5EF4-FFF2-40B4-BE49-F238E27FC236}">
                <a16:creationId xmlns:a16="http://schemas.microsoft.com/office/drawing/2014/main" id="{F861530F-0EED-4A77-9D77-59A0EB5BBEF2}"/>
              </a:ext>
            </a:extLst>
          </p:cNvPr>
          <p:cNvPicPr>
            <a:picLocks noChangeAspect="1"/>
          </p:cNvPicPr>
          <p:nvPr userDrawn="1"/>
        </p:nvPicPr>
        <p:blipFill>
          <a:blip r:embed="rId2"/>
          <a:stretch>
            <a:fillRect/>
          </a:stretch>
        </p:blipFill>
        <p:spPr>
          <a:xfrm>
            <a:off x="4665288" y="1008671"/>
            <a:ext cx="6943616" cy="5849329"/>
          </a:xfrm>
          <a:prstGeom prst="rect">
            <a:avLst/>
          </a:prstGeom>
        </p:spPr>
      </p:pic>
    </p:spTree>
    <p:extLst>
      <p:ext uri="{BB962C8B-B14F-4D97-AF65-F5344CB8AC3E}">
        <p14:creationId xmlns:p14="http://schemas.microsoft.com/office/powerpoint/2010/main" val="21571176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ody Slid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5EFC4-498B-47CA-A55C-EC133E5647BB}"/>
              </a:ext>
            </a:extLst>
          </p:cNvPr>
          <p:cNvSpPr>
            <a:spLocks noGrp="1"/>
          </p:cNvSpPr>
          <p:nvPr>
            <p:ph type="title"/>
          </p:nvPr>
        </p:nvSpPr>
        <p:spPr>
          <a:xfrm>
            <a:off x="508000" y="228600"/>
            <a:ext cx="11379682" cy="914400"/>
          </a:xfrm>
        </p:spPr>
        <p:txBody>
          <a:bodyPr>
            <a:normAutofit/>
          </a:bodyPr>
          <a:lstStyle>
            <a:lvl1pPr>
              <a:defRPr sz="3600"/>
            </a:lvl1pPr>
          </a:lstStyle>
          <a:p>
            <a:r>
              <a:rPr lang="en-US"/>
              <a:t>Click to edit Master title style</a:t>
            </a:r>
          </a:p>
        </p:txBody>
      </p:sp>
      <p:sp>
        <p:nvSpPr>
          <p:cNvPr id="4" name="Content Placeholder 3">
            <a:extLst>
              <a:ext uri="{FF2B5EF4-FFF2-40B4-BE49-F238E27FC236}">
                <a16:creationId xmlns:a16="http://schemas.microsoft.com/office/drawing/2014/main" id="{87CF8AA2-CFC7-42A6-BAE6-35C0E8798B0E}"/>
              </a:ext>
            </a:extLst>
          </p:cNvPr>
          <p:cNvSpPr>
            <a:spLocks noGrp="1"/>
          </p:cNvSpPr>
          <p:nvPr>
            <p:ph sz="quarter" idx="10"/>
          </p:nvPr>
        </p:nvSpPr>
        <p:spPr>
          <a:xfrm>
            <a:off x="507999" y="1463675"/>
            <a:ext cx="5550408" cy="44592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9028BCD0-7A10-4B0E-98DB-BFA46D046886}"/>
              </a:ext>
            </a:extLst>
          </p:cNvPr>
          <p:cNvSpPr>
            <a:spLocks noGrp="1"/>
          </p:cNvSpPr>
          <p:nvPr>
            <p:ph sz="quarter" idx="11"/>
          </p:nvPr>
        </p:nvSpPr>
        <p:spPr>
          <a:xfrm>
            <a:off x="6340957" y="1463675"/>
            <a:ext cx="5546725" cy="44592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03915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ody Slid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5EFC4-498B-47CA-A55C-EC133E5647BB}"/>
              </a:ext>
            </a:extLst>
          </p:cNvPr>
          <p:cNvSpPr>
            <a:spLocks noGrp="1"/>
          </p:cNvSpPr>
          <p:nvPr>
            <p:ph type="title"/>
          </p:nvPr>
        </p:nvSpPr>
        <p:spPr>
          <a:xfrm>
            <a:off x="508000" y="228600"/>
            <a:ext cx="11379682" cy="914400"/>
          </a:xfrm>
        </p:spPr>
        <p:txBody>
          <a:bodyPr>
            <a:normAutofit/>
          </a:bodyPr>
          <a:lstStyle>
            <a:lvl1pPr>
              <a:defRPr sz="3600"/>
            </a:lvl1pPr>
          </a:lstStyle>
          <a:p>
            <a:r>
              <a:rPr lang="en-US"/>
              <a:t>Click to edit Master title style</a:t>
            </a:r>
          </a:p>
        </p:txBody>
      </p:sp>
      <p:sp>
        <p:nvSpPr>
          <p:cNvPr id="4" name="Content Placeholder 3">
            <a:extLst>
              <a:ext uri="{FF2B5EF4-FFF2-40B4-BE49-F238E27FC236}">
                <a16:creationId xmlns:a16="http://schemas.microsoft.com/office/drawing/2014/main" id="{87CF8AA2-CFC7-42A6-BAE6-35C0E8798B0E}"/>
              </a:ext>
            </a:extLst>
          </p:cNvPr>
          <p:cNvSpPr>
            <a:spLocks noGrp="1"/>
          </p:cNvSpPr>
          <p:nvPr>
            <p:ph sz="quarter" idx="10"/>
          </p:nvPr>
        </p:nvSpPr>
        <p:spPr>
          <a:xfrm>
            <a:off x="507998" y="1463675"/>
            <a:ext cx="11379681" cy="44592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1736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ody Slide 3">
    <p:spTree>
      <p:nvGrpSpPr>
        <p:cNvPr id="1" name=""/>
        <p:cNvGrpSpPr/>
        <p:nvPr/>
      </p:nvGrpSpPr>
      <p:grpSpPr>
        <a:xfrm>
          <a:off x="0" y="0"/>
          <a:ext cx="0" cy="0"/>
          <a:chOff x="0" y="0"/>
          <a:chExt cx="0" cy="0"/>
        </a:xfrm>
      </p:grpSpPr>
      <p:sp>
        <p:nvSpPr>
          <p:cNvPr id="7" name="Rectangle 6"/>
          <p:cNvSpPr/>
          <p:nvPr/>
        </p:nvSpPr>
        <p:spPr>
          <a:xfrm>
            <a:off x="9738286" y="0"/>
            <a:ext cx="817905" cy="6858000"/>
          </a:xfrm>
          <a:prstGeom prst="rect">
            <a:avLst/>
          </a:prstGeom>
          <a:solidFill>
            <a:srgbClr val="4B455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Rectangle 7"/>
          <p:cNvSpPr/>
          <p:nvPr/>
        </p:nvSpPr>
        <p:spPr>
          <a:xfrm>
            <a:off x="11347594" y="0"/>
            <a:ext cx="817905" cy="6858000"/>
          </a:xfrm>
          <a:prstGeom prst="rect">
            <a:avLst/>
          </a:prstGeom>
          <a:solidFill>
            <a:srgbClr val="E52229"/>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Rectangle 9"/>
          <p:cNvSpPr/>
          <p:nvPr/>
        </p:nvSpPr>
        <p:spPr>
          <a:xfrm>
            <a:off x="10529687" y="0"/>
            <a:ext cx="817905" cy="6858000"/>
          </a:xfrm>
          <a:prstGeom prst="rect">
            <a:avLst/>
          </a:prstGeom>
          <a:solidFill>
            <a:srgbClr val="0082BB"/>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Text Placeholder 12"/>
          <p:cNvSpPr>
            <a:spLocks noGrp="1"/>
          </p:cNvSpPr>
          <p:nvPr>
            <p:ph type="body" sz="quarter" idx="10"/>
          </p:nvPr>
        </p:nvSpPr>
        <p:spPr>
          <a:xfrm>
            <a:off x="264115" y="1611312"/>
            <a:ext cx="9171986" cy="4299539"/>
          </a:xfrm>
        </p:spPr>
        <p:txBody>
          <a:bodyPr>
            <a:normAutofit/>
          </a:bodyPr>
          <a:lstStyle>
            <a:lvl1pPr marL="0" indent="0">
              <a:buNone/>
              <a:defRPr sz="2400" baseline="0"/>
            </a:lvl1pPr>
          </a:lstStyle>
          <a:p>
            <a:pPr lvl="0"/>
            <a:r>
              <a:rPr lang="en-US"/>
              <a:t>Click to edit Master text styles</a:t>
            </a:r>
          </a:p>
        </p:txBody>
      </p:sp>
      <p:sp>
        <p:nvSpPr>
          <p:cNvPr id="11" name="Title 1"/>
          <p:cNvSpPr>
            <a:spLocks noGrp="1"/>
          </p:cNvSpPr>
          <p:nvPr>
            <p:ph type="title"/>
          </p:nvPr>
        </p:nvSpPr>
        <p:spPr>
          <a:xfrm>
            <a:off x="264114" y="101118"/>
            <a:ext cx="9171986" cy="1208839"/>
          </a:xfrm>
        </p:spPr>
        <p:txBody>
          <a:bodyPr>
            <a:normAutofit/>
          </a:bodyPr>
          <a:lstStyle>
            <a:lvl1pPr>
              <a:defRPr sz="3600"/>
            </a:lvl1pPr>
          </a:lstStyle>
          <a:p>
            <a:r>
              <a:rPr lang="en-US"/>
              <a:t>Click to edit Master title style</a:t>
            </a:r>
          </a:p>
        </p:txBody>
      </p:sp>
      <p:sp>
        <p:nvSpPr>
          <p:cNvPr id="12" name="Rectangle 11">
            <a:extLst>
              <a:ext uri="{FF2B5EF4-FFF2-40B4-BE49-F238E27FC236}">
                <a16:creationId xmlns:a16="http://schemas.microsoft.com/office/drawing/2014/main" id="{36059D65-C210-4474-A443-29C99B09EC35}"/>
              </a:ext>
            </a:extLst>
          </p:cNvPr>
          <p:cNvSpPr/>
          <p:nvPr userDrawn="1"/>
        </p:nvSpPr>
        <p:spPr>
          <a:xfrm>
            <a:off x="9738286" y="0"/>
            <a:ext cx="817905" cy="6858000"/>
          </a:xfrm>
          <a:prstGeom prst="rect">
            <a:avLst/>
          </a:prstGeom>
          <a:solidFill>
            <a:srgbClr val="4B455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a:extLst>
              <a:ext uri="{FF2B5EF4-FFF2-40B4-BE49-F238E27FC236}">
                <a16:creationId xmlns:a16="http://schemas.microsoft.com/office/drawing/2014/main" id="{4DB30D84-934E-4991-A6B0-22F53C7A604A}"/>
              </a:ext>
            </a:extLst>
          </p:cNvPr>
          <p:cNvSpPr/>
          <p:nvPr userDrawn="1"/>
        </p:nvSpPr>
        <p:spPr>
          <a:xfrm>
            <a:off x="11347594" y="0"/>
            <a:ext cx="817905" cy="6858000"/>
          </a:xfrm>
          <a:prstGeom prst="rect">
            <a:avLst/>
          </a:prstGeom>
          <a:solidFill>
            <a:srgbClr val="E52229"/>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6" name="Rectangle 15">
            <a:extLst>
              <a:ext uri="{FF2B5EF4-FFF2-40B4-BE49-F238E27FC236}">
                <a16:creationId xmlns:a16="http://schemas.microsoft.com/office/drawing/2014/main" id="{4FCEBC35-728B-413B-981B-2B1CB1DA1A4D}"/>
              </a:ext>
            </a:extLst>
          </p:cNvPr>
          <p:cNvSpPr/>
          <p:nvPr userDrawn="1"/>
        </p:nvSpPr>
        <p:spPr>
          <a:xfrm>
            <a:off x="10529687" y="0"/>
            <a:ext cx="817905" cy="6858000"/>
          </a:xfrm>
          <a:prstGeom prst="rect">
            <a:avLst/>
          </a:prstGeom>
          <a:solidFill>
            <a:srgbClr val="0082BB"/>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22494128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ody Slide 4">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295400"/>
            <a:ext cx="8769439" cy="4525963"/>
          </a:xfrm>
        </p:spPr>
        <p:txBody>
          <a:bodyPr>
            <a:normAutofit/>
          </a:bodyPr>
          <a:lstStyle>
            <a:lvl1pPr marL="0" indent="0">
              <a:buNone/>
              <a:defRPr sz="2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2" name="Title 1"/>
          <p:cNvSpPr>
            <a:spLocks noGrp="1"/>
          </p:cNvSpPr>
          <p:nvPr>
            <p:ph type="title" hasCustomPrompt="1"/>
          </p:nvPr>
        </p:nvSpPr>
        <p:spPr>
          <a:xfrm>
            <a:off x="406400" y="228600"/>
            <a:ext cx="8769439" cy="914400"/>
          </a:xfrm>
        </p:spPr>
        <p:txBody>
          <a:bodyPr>
            <a:normAutofit/>
          </a:bodyPr>
          <a:lstStyle>
            <a:lvl1pPr>
              <a:defRPr sz="3600" baseline="0">
                <a:latin typeface="PermianSlabSerifTypeface" panose="02000000000000000000" pitchFamily="50" charset="0"/>
              </a:defRPr>
            </a:lvl1pPr>
          </a:lstStyle>
          <a:p>
            <a:r>
              <a:rPr lang="en-US"/>
              <a:t>Insert Slide Heading </a:t>
            </a:r>
          </a:p>
        </p:txBody>
      </p:sp>
      <p:sp>
        <p:nvSpPr>
          <p:cNvPr id="11" name="Rectangle 10"/>
          <p:cNvSpPr/>
          <p:nvPr/>
        </p:nvSpPr>
        <p:spPr>
          <a:xfrm>
            <a:off x="10274969" y="0"/>
            <a:ext cx="817905"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TextBox 4"/>
          <p:cNvSpPr txBox="1"/>
          <p:nvPr/>
        </p:nvSpPr>
        <p:spPr>
          <a:xfrm rot="5400000">
            <a:off x="9962056" y="1585816"/>
            <a:ext cx="3360763" cy="646331"/>
          </a:xfrm>
          <a:prstGeom prst="rect">
            <a:avLst/>
          </a:prstGeom>
          <a:noFill/>
        </p:spPr>
        <p:txBody>
          <a:bodyPr wrap="square" rtlCol="0">
            <a:spAutoFit/>
          </a:bodyPr>
          <a:lstStyle/>
          <a:p>
            <a:r>
              <a:rPr lang="en-US" sz="3600" b="0">
                <a:solidFill>
                  <a:schemeClr val="bg1"/>
                </a:solidFill>
                <a:latin typeface="+mj-lt"/>
              </a:rPr>
              <a:t>ACADEMICS</a:t>
            </a:r>
          </a:p>
        </p:txBody>
      </p:sp>
      <p:sp>
        <p:nvSpPr>
          <p:cNvPr id="12" name="Rectangle 11"/>
          <p:cNvSpPr/>
          <p:nvPr/>
        </p:nvSpPr>
        <p:spPr>
          <a:xfrm>
            <a:off x="9457064" y="0"/>
            <a:ext cx="817905"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Rectangle 7">
            <a:extLst>
              <a:ext uri="{FF2B5EF4-FFF2-40B4-BE49-F238E27FC236}">
                <a16:creationId xmlns:a16="http://schemas.microsoft.com/office/drawing/2014/main" id="{D894B9EF-156E-4C5C-8A09-E1B11B9D3592}"/>
              </a:ext>
            </a:extLst>
          </p:cNvPr>
          <p:cNvSpPr/>
          <p:nvPr userDrawn="1"/>
        </p:nvSpPr>
        <p:spPr>
          <a:xfrm>
            <a:off x="11079624" y="-2"/>
            <a:ext cx="1099127" cy="6858000"/>
          </a:xfrm>
          <a:prstGeom prst="rect">
            <a:avLst/>
          </a:prstGeom>
          <a:solidFill>
            <a:srgbClr val="E52229"/>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Rectangle 8">
            <a:extLst>
              <a:ext uri="{FF2B5EF4-FFF2-40B4-BE49-F238E27FC236}">
                <a16:creationId xmlns:a16="http://schemas.microsoft.com/office/drawing/2014/main" id="{3C5EB49B-5D74-4F35-9209-03A749C0EAA5}"/>
              </a:ext>
            </a:extLst>
          </p:cNvPr>
          <p:cNvSpPr/>
          <p:nvPr userDrawn="1"/>
        </p:nvSpPr>
        <p:spPr>
          <a:xfrm>
            <a:off x="10261716" y="0"/>
            <a:ext cx="817905" cy="6858000"/>
          </a:xfrm>
          <a:prstGeom prst="rect">
            <a:avLst/>
          </a:prstGeom>
          <a:solidFill>
            <a:srgbClr val="0082BB"/>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TextBox 9">
            <a:extLst>
              <a:ext uri="{FF2B5EF4-FFF2-40B4-BE49-F238E27FC236}">
                <a16:creationId xmlns:a16="http://schemas.microsoft.com/office/drawing/2014/main" id="{5180032F-C510-43BE-A380-6E3EA2D7538D}"/>
              </a:ext>
            </a:extLst>
          </p:cNvPr>
          <p:cNvSpPr txBox="1"/>
          <p:nvPr userDrawn="1"/>
        </p:nvSpPr>
        <p:spPr>
          <a:xfrm rot="5400000">
            <a:off x="9962056" y="1585816"/>
            <a:ext cx="3360763" cy="646331"/>
          </a:xfrm>
          <a:prstGeom prst="rect">
            <a:avLst/>
          </a:prstGeom>
          <a:noFill/>
        </p:spPr>
        <p:txBody>
          <a:bodyPr wrap="square" rtlCol="0">
            <a:spAutoFit/>
          </a:bodyPr>
          <a:lstStyle/>
          <a:p>
            <a:r>
              <a:rPr lang="en-US" sz="3600" b="0">
                <a:solidFill>
                  <a:schemeClr val="bg1"/>
                </a:solidFill>
                <a:latin typeface="+mj-lt"/>
              </a:rPr>
              <a:t>ADVISEMENT</a:t>
            </a:r>
          </a:p>
        </p:txBody>
      </p:sp>
      <p:sp>
        <p:nvSpPr>
          <p:cNvPr id="13" name="Rectangle 12">
            <a:extLst>
              <a:ext uri="{FF2B5EF4-FFF2-40B4-BE49-F238E27FC236}">
                <a16:creationId xmlns:a16="http://schemas.microsoft.com/office/drawing/2014/main" id="{A1EC5713-5C80-44B5-A50C-1F5C1BEB8FA2}"/>
              </a:ext>
            </a:extLst>
          </p:cNvPr>
          <p:cNvSpPr/>
          <p:nvPr userDrawn="1"/>
        </p:nvSpPr>
        <p:spPr>
          <a:xfrm>
            <a:off x="9457064" y="0"/>
            <a:ext cx="817905" cy="6858000"/>
          </a:xfrm>
          <a:prstGeom prst="rect">
            <a:avLst/>
          </a:prstGeom>
          <a:solidFill>
            <a:srgbClr val="4B455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31740599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ody Slide 5">
    <p:spTree>
      <p:nvGrpSpPr>
        <p:cNvPr id="1" name=""/>
        <p:cNvGrpSpPr/>
        <p:nvPr/>
      </p:nvGrpSpPr>
      <p:grpSpPr>
        <a:xfrm>
          <a:off x="0" y="0"/>
          <a:ext cx="0" cy="0"/>
          <a:chOff x="0" y="0"/>
          <a:chExt cx="0" cy="0"/>
        </a:xfrm>
      </p:grpSpPr>
      <p:sp>
        <p:nvSpPr>
          <p:cNvPr id="5" name="Rectangle 4"/>
          <p:cNvSpPr/>
          <p:nvPr/>
        </p:nvSpPr>
        <p:spPr>
          <a:xfrm>
            <a:off x="10246296" y="0"/>
            <a:ext cx="1127801"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TextBox 5"/>
          <p:cNvSpPr txBox="1"/>
          <p:nvPr/>
        </p:nvSpPr>
        <p:spPr>
          <a:xfrm rot="5400000">
            <a:off x="8713559" y="2002071"/>
            <a:ext cx="4193273" cy="646331"/>
          </a:xfrm>
          <a:prstGeom prst="rect">
            <a:avLst/>
          </a:prstGeom>
          <a:noFill/>
        </p:spPr>
        <p:txBody>
          <a:bodyPr wrap="square" rtlCol="0">
            <a:spAutoFit/>
          </a:bodyPr>
          <a:lstStyle/>
          <a:p>
            <a:r>
              <a:rPr lang="en-US" sz="3600" b="0">
                <a:solidFill>
                  <a:schemeClr val="bg1"/>
                </a:solidFill>
                <a:latin typeface="+mj-lt"/>
              </a:rPr>
              <a:t>WHOLE CHILD</a:t>
            </a:r>
          </a:p>
        </p:txBody>
      </p:sp>
      <p:sp>
        <p:nvSpPr>
          <p:cNvPr id="11" name="Content Placeholder 2"/>
          <p:cNvSpPr>
            <a:spLocks noGrp="1"/>
          </p:cNvSpPr>
          <p:nvPr>
            <p:ph idx="1"/>
          </p:nvPr>
        </p:nvSpPr>
        <p:spPr>
          <a:xfrm>
            <a:off x="406400" y="1315948"/>
            <a:ext cx="8781254" cy="4525963"/>
          </a:xfrm>
        </p:spPr>
        <p:txBody>
          <a:bodyPr>
            <a:normAutofit/>
          </a:bodyPr>
          <a:lstStyle>
            <a:lvl1pPr marL="0" indent="0">
              <a:buNone/>
              <a:defRPr sz="2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2" name="Title 1"/>
          <p:cNvSpPr>
            <a:spLocks noGrp="1"/>
          </p:cNvSpPr>
          <p:nvPr>
            <p:ph type="title" hasCustomPrompt="1"/>
          </p:nvPr>
        </p:nvSpPr>
        <p:spPr>
          <a:xfrm>
            <a:off x="406400" y="228600"/>
            <a:ext cx="8781254" cy="914400"/>
          </a:xfrm>
        </p:spPr>
        <p:txBody>
          <a:bodyPr>
            <a:normAutofit/>
          </a:bodyPr>
          <a:lstStyle>
            <a:lvl1pPr>
              <a:defRPr sz="3600" baseline="0">
                <a:latin typeface="PermianSlabSerifTypeface" panose="02000000000000000000" pitchFamily="50" charset="0"/>
              </a:defRPr>
            </a:lvl1pPr>
          </a:lstStyle>
          <a:p>
            <a:r>
              <a:rPr lang="en-US"/>
              <a:t>Insert Slide Heading </a:t>
            </a:r>
          </a:p>
        </p:txBody>
      </p:sp>
      <p:sp>
        <p:nvSpPr>
          <p:cNvPr id="13" name="Rectangle 12"/>
          <p:cNvSpPr/>
          <p:nvPr/>
        </p:nvSpPr>
        <p:spPr>
          <a:xfrm>
            <a:off x="9428390" y="0"/>
            <a:ext cx="817905"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p:cNvSpPr/>
          <p:nvPr/>
        </p:nvSpPr>
        <p:spPr>
          <a:xfrm>
            <a:off x="11374097" y="0"/>
            <a:ext cx="817905"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Rectangle 7">
            <a:extLst>
              <a:ext uri="{FF2B5EF4-FFF2-40B4-BE49-F238E27FC236}">
                <a16:creationId xmlns:a16="http://schemas.microsoft.com/office/drawing/2014/main" id="{B1F2BD6E-7CE0-437B-98FA-DB13A8927569}"/>
              </a:ext>
            </a:extLst>
          </p:cNvPr>
          <p:cNvSpPr/>
          <p:nvPr userDrawn="1"/>
        </p:nvSpPr>
        <p:spPr>
          <a:xfrm>
            <a:off x="10246296" y="0"/>
            <a:ext cx="1127801" cy="6858000"/>
          </a:xfrm>
          <a:prstGeom prst="rect">
            <a:avLst/>
          </a:prstGeom>
          <a:solidFill>
            <a:srgbClr val="0082BB"/>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TextBox 8">
            <a:extLst>
              <a:ext uri="{FF2B5EF4-FFF2-40B4-BE49-F238E27FC236}">
                <a16:creationId xmlns:a16="http://schemas.microsoft.com/office/drawing/2014/main" id="{0D69B269-CC57-431E-852B-12DDD2F551E6}"/>
              </a:ext>
            </a:extLst>
          </p:cNvPr>
          <p:cNvSpPr txBox="1"/>
          <p:nvPr userDrawn="1"/>
        </p:nvSpPr>
        <p:spPr>
          <a:xfrm rot="5400000">
            <a:off x="7565071" y="2873561"/>
            <a:ext cx="6490251" cy="1200329"/>
          </a:xfrm>
          <a:prstGeom prst="rect">
            <a:avLst/>
          </a:prstGeom>
          <a:noFill/>
        </p:spPr>
        <p:txBody>
          <a:bodyPr wrap="square" rtlCol="0">
            <a:spAutoFit/>
          </a:bodyPr>
          <a:lstStyle/>
          <a:p>
            <a:r>
              <a:rPr lang="en-US" sz="3600" b="0">
                <a:solidFill>
                  <a:schemeClr val="bg1"/>
                </a:solidFill>
                <a:latin typeface="+mj-lt"/>
              </a:rPr>
              <a:t>EARLY COLLEGE &amp; CAREER EXPERIENCES</a:t>
            </a:r>
          </a:p>
        </p:txBody>
      </p:sp>
      <p:sp>
        <p:nvSpPr>
          <p:cNvPr id="10" name="Rectangle 9">
            <a:extLst>
              <a:ext uri="{FF2B5EF4-FFF2-40B4-BE49-F238E27FC236}">
                <a16:creationId xmlns:a16="http://schemas.microsoft.com/office/drawing/2014/main" id="{FB618C98-9054-4930-8783-EAA342586917}"/>
              </a:ext>
            </a:extLst>
          </p:cNvPr>
          <p:cNvSpPr/>
          <p:nvPr userDrawn="1"/>
        </p:nvSpPr>
        <p:spPr>
          <a:xfrm>
            <a:off x="9428390" y="0"/>
            <a:ext cx="817905" cy="6858000"/>
          </a:xfrm>
          <a:prstGeom prst="rect">
            <a:avLst/>
          </a:prstGeom>
          <a:solidFill>
            <a:srgbClr val="4B455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Rectangle 14">
            <a:extLst>
              <a:ext uri="{FF2B5EF4-FFF2-40B4-BE49-F238E27FC236}">
                <a16:creationId xmlns:a16="http://schemas.microsoft.com/office/drawing/2014/main" id="{EE1ED57D-5BDB-45FE-9C48-BF9F8BE4F052}"/>
              </a:ext>
            </a:extLst>
          </p:cNvPr>
          <p:cNvSpPr/>
          <p:nvPr userDrawn="1"/>
        </p:nvSpPr>
        <p:spPr>
          <a:xfrm>
            <a:off x="11374097" y="0"/>
            <a:ext cx="817905" cy="6858000"/>
          </a:xfrm>
          <a:prstGeom prst="rect">
            <a:avLst/>
          </a:prstGeom>
          <a:solidFill>
            <a:srgbClr val="E52229"/>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23242366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ody Slide 6">
    <p:spTree>
      <p:nvGrpSpPr>
        <p:cNvPr id="1" name=""/>
        <p:cNvGrpSpPr/>
        <p:nvPr/>
      </p:nvGrpSpPr>
      <p:grpSpPr>
        <a:xfrm>
          <a:off x="0" y="0"/>
          <a:ext cx="0" cy="0"/>
          <a:chOff x="0" y="0"/>
          <a:chExt cx="0" cy="0"/>
        </a:xfrm>
      </p:grpSpPr>
      <p:sp>
        <p:nvSpPr>
          <p:cNvPr id="4" name="Rectangle 3"/>
          <p:cNvSpPr/>
          <p:nvPr/>
        </p:nvSpPr>
        <p:spPr>
          <a:xfrm>
            <a:off x="9405230" y="0"/>
            <a:ext cx="1150961" cy="6858000"/>
          </a:xfrm>
          <a:prstGeom prst="rect">
            <a:avLst/>
          </a:prstGeom>
          <a:solidFill>
            <a:srgbClr val="D2D755"/>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TextBox 5"/>
          <p:cNvSpPr txBox="1"/>
          <p:nvPr/>
        </p:nvSpPr>
        <p:spPr>
          <a:xfrm rot="5400000">
            <a:off x="7884073" y="2002071"/>
            <a:ext cx="4193273" cy="646331"/>
          </a:xfrm>
          <a:prstGeom prst="rect">
            <a:avLst/>
          </a:prstGeom>
          <a:noFill/>
        </p:spPr>
        <p:txBody>
          <a:bodyPr wrap="square" rtlCol="0">
            <a:spAutoFit/>
          </a:bodyPr>
          <a:lstStyle/>
          <a:p>
            <a:r>
              <a:rPr lang="en-US" sz="3600" b="0">
                <a:solidFill>
                  <a:schemeClr val="bg1"/>
                </a:solidFill>
                <a:latin typeface="+mj-lt"/>
              </a:rPr>
              <a:t>EDUCATORS</a:t>
            </a:r>
            <a:endParaRPr lang="en-US" sz="3000" b="0">
              <a:solidFill>
                <a:schemeClr val="bg1"/>
              </a:solidFill>
              <a:latin typeface="+mj-lt"/>
            </a:endParaRPr>
          </a:p>
        </p:txBody>
      </p:sp>
      <p:sp>
        <p:nvSpPr>
          <p:cNvPr id="7" name="Content Placeholder 2"/>
          <p:cNvSpPr>
            <a:spLocks noGrp="1"/>
          </p:cNvSpPr>
          <p:nvPr>
            <p:ph idx="1"/>
          </p:nvPr>
        </p:nvSpPr>
        <p:spPr>
          <a:xfrm>
            <a:off x="406400" y="1295400"/>
            <a:ext cx="8724900" cy="4525963"/>
          </a:xfrm>
        </p:spPr>
        <p:txBody>
          <a:bodyPr>
            <a:normAutofit/>
          </a:bodyPr>
          <a:lstStyle>
            <a:lvl1pPr marL="0" indent="0">
              <a:buNone/>
              <a:defRPr sz="2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8" name="Title 1"/>
          <p:cNvSpPr>
            <a:spLocks noGrp="1"/>
          </p:cNvSpPr>
          <p:nvPr>
            <p:ph type="title" hasCustomPrompt="1"/>
          </p:nvPr>
        </p:nvSpPr>
        <p:spPr>
          <a:xfrm>
            <a:off x="406400" y="228600"/>
            <a:ext cx="8724900" cy="914400"/>
          </a:xfrm>
        </p:spPr>
        <p:txBody>
          <a:bodyPr>
            <a:normAutofit/>
          </a:bodyPr>
          <a:lstStyle>
            <a:lvl1pPr>
              <a:defRPr sz="3600" baseline="0">
                <a:latin typeface="PermianSlabSerifTypeface" panose="02000000000000000000" pitchFamily="50" charset="0"/>
              </a:defRPr>
            </a:lvl1pPr>
          </a:lstStyle>
          <a:p>
            <a:r>
              <a:rPr lang="en-US"/>
              <a:t>Insert Slide Heading </a:t>
            </a:r>
          </a:p>
        </p:txBody>
      </p:sp>
      <p:sp>
        <p:nvSpPr>
          <p:cNvPr id="9" name="Rectangle 8"/>
          <p:cNvSpPr/>
          <p:nvPr/>
        </p:nvSpPr>
        <p:spPr>
          <a:xfrm>
            <a:off x="10556192" y="0"/>
            <a:ext cx="817905"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Rectangle 9"/>
          <p:cNvSpPr/>
          <p:nvPr/>
        </p:nvSpPr>
        <p:spPr>
          <a:xfrm>
            <a:off x="11374097" y="0"/>
            <a:ext cx="817905"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 name="Rectangle 10">
            <a:extLst>
              <a:ext uri="{FF2B5EF4-FFF2-40B4-BE49-F238E27FC236}">
                <a16:creationId xmlns:a16="http://schemas.microsoft.com/office/drawing/2014/main" id="{BD0D0FAB-32F4-41ED-AC54-2C2CF113D971}"/>
              </a:ext>
            </a:extLst>
          </p:cNvPr>
          <p:cNvSpPr/>
          <p:nvPr userDrawn="1"/>
        </p:nvSpPr>
        <p:spPr>
          <a:xfrm>
            <a:off x="9405230" y="0"/>
            <a:ext cx="1150961" cy="6858000"/>
          </a:xfrm>
          <a:prstGeom prst="rect">
            <a:avLst/>
          </a:prstGeom>
          <a:solidFill>
            <a:srgbClr val="4B4550"/>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TextBox 11">
            <a:extLst>
              <a:ext uri="{FF2B5EF4-FFF2-40B4-BE49-F238E27FC236}">
                <a16:creationId xmlns:a16="http://schemas.microsoft.com/office/drawing/2014/main" id="{B50A2F08-04A6-4EEA-8997-C1549461057B}"/>
              </a:ext>
            </a:extLst>
          </p:cNvPr>
          <p:cNvSpPr txBox="1"/>
          <p:nvPr userDrawn="1"/>
        </p:nvSpPr>
        <p:spPr>
          <a:xfrm rot="5400000">
            <a:off x="6709078" y="3177065"/>
            <a:ext cx="6543261" cy="646331"/>
          </a:xfrm>
          <a:prstGeom prst="rect">
            <a:avLst/>
          </a:prstGeom>
          <a:noFill/>
        </p:spPr>
        <p:txBody>
          <a:bodyPr wrap="square" rtlCol="0">
            <a:spAutoFit/>
          </a:bodyPr>
          <a:lstStyle/>
          <a:p>
            <a:r>
              <a:rPr lang="en-US" sz="3600" b="0">
                <a:solidFill>
                  <a:schemeClr val="bg1"/>
                </a:solidFill>
                <a:latin typeface="+mj-lt"/>
              </a:rPr>
              <a:t>CROSS-SECTOR ALIGNMENT</a:t>
            </a:r>
            <a:endParaRPr lang="en-US" sz="3000" b="0">
              <a:solidFill>
                <a:schemeClr val="bg1"/>
              </a:solidFill>
              <a:latin typeface="+mj-lt"/>
            </a:endParaRPr>
          </a:p>
        </p:txBody>
      </p:sp>
      <p:sp>
        <p:nvSpPr>
          <p:cNvPr id="13" name="Rectangle 12">
            <a:extLst>
              <a:ext uri="{FF2B5EF4-FFF2-40B4-BE49-F238E27FC236}">
                <a16:creationId xmlns:a16="http://schemas.microsoft.com/office/drawing/2014/main" id="{B3F0CE25-0621-4535-9348-DA56329B3E80}"/>
              </a:ext>
            </a:extLst>
          </p:cNvPr>
          <p:cNvSpPr/>
          <p:nvPr userDrawn="1"/>
        </p:nvSpPr>
        <p:spPr>
          <a:xfrm>
            <a:off x="10529688" y="0"/>
            <a:ext cx="817905" cy="6858000"/>
          </a:xfrm>
          <a:prstGeom prst="rect">
            <a:avLst/>
          </a:prstGeom>
          <a:solidFill>
            <a:srgbClr val="0082BB"/>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a:extLst>
              <a:ext uri="{FF2B5EF4-FFF2-40B4-BE49-F238E27FC236}">
                <a16:creationId xmlns:a16="http://schemas.microsoft.com/office/drawing/2014/main" id="{6E6BE04D-30F5-4775-80C1-4C785DDD8C8C}"/>
              </a:ext>
            </a:extLst>
          </p:cNvPr>
          <p:cNvSpPr/>
          <p:nvPr userDrawn="1"/>
        </p:nvSpPr>
        <p:spPr>
          <a:xfrm>
            <a:off x="11347594" y="0"/>
            <a:ext cx="817905" cy="6858000"/>
          </a:xfrm>
          <a:prstGeom prst="rect">
            <a:avLst/>
          </a:prstGeom>
          <a:solidFill>
            <a:srgbClr val="E52229"/>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9924012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Body Slide 8">
    <p:spTree>
      <p:nvGrpSpPr>
        <p:cNvPr id="1" name=""/>
        <p:cNvGrpSpPr/>
        <p:nvPr/>
      </p:nvGrpSpPr>
      <p:grpSpPr>
        <a:xfrm>
          <a:off x="0" y="0"/>
          <a:ext cx="0" cy="0"/>
          <a:chOff x="0" y="0"/>
          <a:chExt cx="0" cy="0"/>
        </a:xfrm>
      </p:grpSpPr>
      <p:sp>
        <p:nvSpPr>
          <p:cNvPr id="2" name="Title 1"/>
          <p:cNvSpPr>
            <a:spLocks noGrp="1"/>
          </p:cNvSpPr>
          <p:nvPr>
            <p:ph type="title"/>
          </p:nvPr>
        </p:nvSpPr>
        <p:spPr>
          <a:xfrm>
            <a:off x="507999" y="228600"/>
            <a:ext cx="8807450" cy="914400"/>
          </a:xfrm>
        </p:spPr>
        <p:txBody>
          <a:bodyPr>
            <a:normAutofit/>
          </a:bodyPr>
          <a:lstStyle>
            <a:lvl1pPr>
              <a:defRPr sz="3600"/>
            </a:lvl1pPr>
          </a:lstStyle>
          <a:p>
            <a:r>
              <a:rPr lang="en-US"/>
              <a:t>Click to edit Master title style</a:t>
            </a:r>
          </a:p>
        </p:txBody>
      </p:sp>
      <p:pic>
        <p:nvPicPr>
          <p:cNvPr id="3" name="Picture 2">
            <a:extLst>
              <a:ext uri="{FF2B5EF4-FFF2-40B4-BE49-F238E27FC236}">
                <a16:creationId xmlns:a16="http://schemas.microsoft.com/office/drawing/2014/main" id="{E5D25B73-62CF-2C4F-BB7F-FA0D0A19B1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489801" y="501650"/>
            <a:ext cx="2334044" cy="1446547"/>
          </a:xfrm>
          <a:prstGeom prst="rect">
            <a:avLst/>
          </a:prstGeom>
        </p:spPr>
      </p:pic>
      <p:sp>
        <p:nvSpPr>
          <p:cNvPr id="5" name="Content Placeholder 4"/>
          <p:cNvSpPr>
            <a:spLocks noGrp="1"/>
          </p:cNvSpPr>
          <p:nvPr>
            <p:ph sz="quarter" idx="10"/>
          </p:nvPr>
        </p:nvSpPr>
        <p:spPr>
          <a:xfrm>
            <a:off x="647698" y="1695449"/>
            <a:ext cx="8667751" cy="4119723"/>
          </a:xfrm>
        </p:spPr>
        <p:txBody>
          <a:bodyPr>
            <a:normAutofit/>
          </a:bodyPr>
          <a:lstStyle>
            <a:lvl1pPr marL="0" indent="0">
              <a:buNone/>
              <a:defRPr sz="2400" baseline="0"/>
            </a:lvl1pPr>
          </a:lstStyle>
          <a:p>
            <a:pPr lvl="0"/>
            <a:r>
              <a:rPr lang="en-US"/>
              <a:t>Click to edit Master text styles</a:t>
            </a:r>
          </a:p>
        </p:txBody>
      </p:sp>
      <p:pic>
        <p:nvPicPr>
          <p:cNvPr id="8" name="Picture 7">
            <a:extLst>
              <a:ext uri="{FF2B5EF4-FFF2-40B4-BE49-F238E27FC236}">
                <a16:creationId xmlns:a16="http://schemas.microsoft.com/office/drawing/2014/main" id="{84FF3888-F1F5-4A59-B9C7-3AB82A5B609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106262" y="5406220"/>
            <a:ext cx="1097280" cy="1097280"/>
          </a:xfrm>
          <a:prstGeom prst="rect">
            <a:avLst/>
          </a:prstGeom>
        </p:spPr>
      </p:pic>
      <p:pic>
        <p:nvPicPr>
          <p:cNvPr id="10" name="Picture 9">
            <a:extLst>
              <a:ext uri="{FF2B5EF4-FFF2-40B4-BE49-F238E27FC236}">
                <a16:creationId xmlns:a16="http://schemas.microsoft.com/office/drawing/2014/main" id="{3054D710-199E-4C0E-A51D-0129D52D8B4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106266" y="2641988"/>
            <a:ext cx="1098874" cy="1097280"/>
          </a:xfrm>
          <a:prstGeom prst="rect">
            <a:avLst/>
          </a:prstGeom>
        </p:spPr>
      </p:pic>
      <p:pic>
        <p:nvPicPr>
          <p:cNvPr id="12" name="Picture 11">
            <a:extLst>
              <a:ext uri="{FF2B5EF4-FFF2-40B4-BE49-F238E27FC236}">
                <a16:creationId xmlns:a16="http://schemas.microsoft.com/office/drawing/2014/main" id="{C2CEF94F-A6CD-4E6E-A3A0-EC241EE5A564}"/>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0106262" y="4029978"/>
            <a:ext cx="1097280" cy="1097280"/>
          </a:xfrm>
          <a:prstGeom prst="rect">
            <a:avLst/>
          </a:prstGeom>
        </p:spPr>
      </p:pic>
    </p:spTree>
    <p:extLst>
      <p:ext uri="{BB962C8B-B14F-4D97-AF65-F5344CB8AC3E}">
        <p14:creationId xmlns:p14="http://schemas.microsoft.com/office/powerpoint/2010/main" val="11010921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Body Slide 9">
    <p:spTree>
      <p:nvGrpSpPr>
        <p:cNvPr id="1" name=""/>
        <p:cNvGrpSpPr/>
        <p:nvPr/>
      </p:nvGrpSpPr>
      <p:grpSpPr>
        <a:xfrm>
          <a:off x="0" y="0"/>
          <a:ext cx="0" cy="0"/>
          <a:chOff x="0" y="0"/>
          <a:chExt cx="0" cy="0"/>
        </a:xfrm>
      </p:grpSpPr>
      <p:sp>
        <p:nvSpPr>
          <p:cNvPr id="2" name="Title 1"/>
          <p:cNvSpPr>
            <a:spLocks noGrp="1"/>
          </p:cNvSpPr>
          <p:nvPr>
            <p:ph type="title"/>
          </p:nvPr>
        </p:nvSpPr>
        <p:spPr>
          <a:xfrm>
            <a:off x="508000" y="228600"/>
            <a:ext cx="8204485" cy="911831"/>
          </a:xfrm>
        </p:spPr>
        <p:txBody>
          <a:bodyPr>
            <a:normAutofit/>
          </a:bodyPr>
          <a:lstStyle>
            <a:lvl1pPr>
              <a:defRPr sz="3600"/>
            </a:lvl1pPr>
          </a:lstStyle>
          <a:p>
            <a:r>
              <a:rPr lang="en-US"/>
              <a:t>Click to edit Master title style</a:t>
            </a:r>
          </a:p>
        </p:txBody>
      </p:sp>
      <p:pic>
        <p:nvPicPr>
          <p:cNvPr id="3" name="Picture 2">
            <a:extLst>
              <a:ext uri="{FF2B5EF4-FFF2-40B4-BE49-F238E27FC236}">
                <a16:creationId xmlns:a16="http://schemas.microsoft.com/office/drawing/2014/main" id="{E5D25B73-62CF-2C4F-BB7F-FA0D0A19B1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92211" y="1140431"/>
            <a:ext cx="3173895" cy="4102528"/>
          </a:xfrm>
          <a:prstGeom prst="rect">
            <a:avLst/>
          </a:prstGeom>
        </p:spPr>
      </p:pic>
      <p:sp>
        <p:nvSpPr>
          <p:cNvPr id="4" name="Text Placeholder 12"/>
          <p:cNvSpPr>
            <a:spLocks noGrp="1"/>
          </p:cNvSpPr>
          <p:nvPr>
            <p:ph type="body" sz="quarter" idx="10"/>
          </p:nvPr>
        </p:nvSpPr>
        <p:spPr>
          <a:xfrm>
            <a:off x="508000" y="1525909"/>
            <a:ext cx="8204485" cy="4207072"/>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2158580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Body Slide 10">
    <p:spTree>
      <p:nvGrpSpPr>
        <p:cNvPr id="1" name=""/>
        <p:cNvGrpSpPr/>
        <p:nvPr/>
      </p:nvGrpSpPr>
      <p:grpSpPr>
        <a:xfrm>
          <a:off x="0" y="0"/>
          <a:ext cx="0" cy="0"/>
          <a:chOff x="0" y="0"/>
          <a:chExt cx="0" cy="0"/>
        </a:xfrm>
      </p:grpSpPr>
      <p:sp>
        <p:nvSpPr>
          <p:cNvPr id="3" name="Title 1"/>
          <p:cNvSpPr>
            <a:spLocks noGrp="1"/>
          </p:cNvSpPr>
          <p:nvPr>
            <p:ph type="title"/>
          </p:nvPr>
        </p:nvSpPr>
        <p:spPr>
          <a:xfrm>
            <a:off x="2481310" y="208052"/>
            <a:ext cx="9183640" cy="911831"/>
          </a:xfrm>
        </p:spPr>
        <p:txBody>
          <a:bodyPr>
            <a:normAutofit/>
          </a:bodyPr>
          <a:lstStyle>
            <a:lvl1pPr>
              <a:defRPr sz="3600"/>
            </a:lvl1pPr>
          </a:lstStyle>
          <a:p>
            <a:r>
              <a:rPr lang="en-US"/>
              <a:t>Click to edit Master title style</a:t>
            </a:r>
          </a:p>
        </p:txBody>
      </p:sp>
      <p:sp>
        <p:nvSpPr>
          <p:cNvPr id="4" name="Text Placeholder 12"/>
          <p:cNvSpPr>
            <a:spLocks noGrp="1"/>
          </p:cNvSpPr>
          <p:nvPr>
            <p:ph type="body" sz="quarter" idx="10"/>
          </p:nvPr>
        </p:nvSpPr>
        <p:spPr>
          <a:xfrm>
            <a:off x="2481310" y="1474538"/>
            <a:ext cx="9183640" cy="4412554"/>
          </a:xfrm>
        </p:spPr>
        <p:txBody>
          <a:bodyPr>
            <a:normAutofit/>
          </a:bodyPr>
          <a:lstStyle>
            <a:lvl1pPr marL="0" indent="0">
              <a:buNone/>
              <a:defRPr sz="2400" baseline="0"/>
            </a:lvl1pPr>
          </a:lstStyle>
          <a:p>
            <a:pPr lvl="0"/>
            <a:r>
              <a:rPr lang="en-US"/>
              <a:t>Click to edit Master text styles</a:t>
            </a:r>
          </a:p>
        </p:txBody>
      </p:sp>
      <p:pic>
        <p:nvPicPr>
          <p:cNvPr id="5" name="Picture 4">
            <a:extLst>
              <a:ext uri="{FF2B5EF4-FFF2-40B4-BE49-F238E27FC236}">
                <a16:creationId xmlns:a16="http://schemas.microsoft.com/office/drawing/2014/main" id="{E5D25B73-62CF-2C4F-BB7F-FA0D0A19B1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38" r="10179" b="7565"/>
          <a:stretch/>
        </p:blipFill>
        <p:spPr>
          <a:xfrm rot="20491395">
            <a:off x="381376" y="1265356"/>
            <a:ext cx="1546438" cy="2237349"/>
          </a:xfrm>
          <a:prstGeom prst="rect">
            <a:avLst/>
          </a:prstGeom>
        </p:spPr>
      </p:pic>
    </p:spTree>
    <p:extLst>
      <p:ext uri="{BB962C8B-B14F-4D97-AF65-F5344CB8AC3E}">
        <p14:creationId xmlns:p14="http://schemas.microsoft.com/office/powerpoint/2010/main" val="2246873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466903" y="187505"/>
            <a:ext cx="6889393" cy="4363948"/>
          </a:xfrm>
        </p:spPr>
        <p:txBody>
          <a:bodyPr>
            <a:normAutofit/>
          </a:bodyPr>
          <a:lstStyle>
            <a:lvl1pPr>
              <a:defRPr sz="3600"/>
            </a:lvl1pPr>
          </a:lstStyle>
          <a:p>
            <a:r>
              <a:rPr lang="en-US"/>
              <a:t>Click to edit Master title style</a:t>
            </a:r>
          </a:p>
        </p:txBody>
      </p:sp>
      <p:sp>
        <p:nvSpPr>
          <p:cNvPr id="3" name="Rectangle 2"/>
          <p:cNvSpPr/>
          <p:nvPr/>
        </p:nvSpPr>
        <p:spPr>
          <a:xfrm>
            <a:off x="8260422" y="0"/>
            <a:ext cx="3931578" cy="6858000"/>
          </a:xfrm>
          <a:prstGeom prst="rect">
            <a:avLst/>
          </a:prstGeom>
          <a:solidFill>
            <a:srgbClr val="1D376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Rectangle 4">
            <a:extLst>
              <a:ext uri="{FF2B5EF4-FFF2-40B4-BE49-F238E27FC236}">
                <a16:creationId xmlns:a16="http://schemas.microsoft.com/office/drawing/2014/main" id="{CC1595DC-D0C1-4D91-9F6F-D004266806E6}"/>
              </a:ext>
            </a:extLst>
          </p:cNvPr>
          <p:cNvSpPr/>
          <p:nvPr userDrawn="1"/>
        </p:nvSpPr>
        <p:spPr>
          <a:xfrm>
            <a:off x="8260422" y="0"/>
            <a:ext cx="3931578" cy="6858000"/>
          </a:xfrm>
          <a:prstGeom prst="rect">
            <a:avLst/>
          </a:prstGeom>
          <a:solidFill>
            <a:srgbClr val="4B45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 name="Picture 5">
            <a:extLst>
              <a:ext uri="{FF2B5EF4-FFF2-40B4-BE49-F238E27FC236}">
                <a16:creationId xmlns:a16="http://schemas.microsoft.com/office/drawing/2014/main" id="{FA66501C-D2AD-4D1B-8E97-625229AA01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256120" y="4041915"/>
            <a:ext cx="3931578" cy="2436636"/>
          </a:xfrm>
          <a:prstGeom prst="rect">
            <a:avLst/>
          </a:prstGeom>
        </p:spPr>
      </p:pic>
    </p:spTree>
    <p:extLst>
      <p:ext uri="{BB962C8B-B14F-4D97-AF65-F5344CB8AC3E}">
        <p14:creationId xmlns:p14="http://schemas.microsoft.com/office/powerpoint/2010/main" val="389371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thways 3">
    <p:spTree>
      <p:nvGrpSpPr>
        <p:cNvPr id="1" name=""/>
        <p:cNvGrpSpPr/>
        <p:nvPr/>
      </p:nvGrpSpPr>
      <p:grpSpPr>
        <a:xfrm>
          <a:off x="0" y="0"/>
          <a:ext cx="0" cy="0"/>
          <a:chOff x="0" y="0"/>
          <a:chExt cx="0" cy="0"/>
        </a:xfrm>
      </p:grpSpPr>
      <p:pic>
        <p:nvPicPr>
          <p:cNvPr id="9" name="Content Placeholder 6">
            <a:extLst>
              <a:ext uri="{FF2B5EF4-FFF2-40B4-BE49-F238E27FC236}">
                <a16:creationId xmlns:a16="http://schemas.microsoft.com/office/drawing/2014/main" id="{A8E196C8-1357-4E7D-9DB6-1E7C7E1B822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006" t="10458" r="11032" b="15816"/>
          <a:stretch/>
        </p:blipFill>
        <p:spPr>
          <a:xfrm>
            <a:off x="3902764" y="563935"/>
            <a:ext cx="8116956" cy="6085954"/>
          </a:xfrm>
          <a:prstGeom prst="rect">
            <a:avLst/>
          </a:prstGeom>
        </p:spPr>
      </p:pic>
      <p:sp>
        <p:nvSpPr>
          <p:cNvPr id="7" name="Right Triangle 6">
            <a:extLst>
              <a:ext uri="{FF2B5EF4-FFF2-40B4-BE49-F238E27FC236}">
                <a16:creationId xmlns:a16="http://schemas.microsoft.com/office/drawing/2014/main" id="{B9C5C946-F64B-46AE-9B6B-13D52D341077}"/>
              </a:ext>
            </a:extLst>
          </p:cNvPr>
          <p:cNvSpPr/>
          <p:nvPr userDrawn="1"/>
        </p:nvSpPr>
        <p:spPr>
          <a:xfrm rot="10800000" flipH="1" flipV="1">
            <a:off x="13612" y="-66675"/>
            <a:ext cx="5678184" cy="6924675"/>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1014855" y="228599"/>
            <a:ext cx="6845300" cy="914400"/>
          </a:xfrm>
        </p:spPr>
        <p:txBody>
          <a:bodyPr>
            <a:normAutofit/>
          </a:bodyPr>
          <a:lstStyle>
            <a:lvl1pPr>
              <a:defRPr sz="3600"/>
            </a:lvl1pPr>
          </a:lstStyle>
          <a:p>
            <a:endParaRPr lang="en-US"/>
          </a:p>
        </p:txBody>
      </p:sp>
    </p:spTree>
    <p:extLst>
      <p:ext uri="{BB962C8B-B14F-4D97-AF65-F5344CB8AC3E}">
        <p14:creationId xmlns:p14="http://schemas.microsoft.com/office/powerpoint/2010/main" val="26569573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Transition Slide 2">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pic>
        <p:nvPicPr>
          <p:cNvPr id="3" name="Picture Placeholder 8">
            <a:extLst>
              <a:ext uri="{FF2B5EF4-FFF2-40B4-BE49-F238E27FC236}">
                <a16:creationId xmlns:a16="http://schemas.microsoft.com/office/drawing/2014/main" id="{EC3D9FEC-35B5-2A48-9240-C98F6A36B02C}"/>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26236" t="491" r="41582" b="27109"/>
          <a:stretch/>
        </p:blipFill>
        <p:spPr>
          <a:xfrm>
            <a:off x="5400257" y="1962150"/>
            <a:ext cx="2259915" cy="3105150"/>
          </a:xfrm>
          <a:prstGeom prst="rect">
            <a:avLst/>
          </a:prstGeom>
        </p:spPr>
      </p:pic>
      <p:pic>
        <p:nvPicPr>
          <p:cNvPr id="4" name="Picture Placeholder 10">
            <a:extLst>
              <a:ext uri="{FF2B5EF4-FFF2-40B4-BE49-F238E27FC236}">
                <a16:creationId xmlns:a16="http://schemas.microsoft.com/office/drawing/2014/main" id="{4BF81C8E-7B92-4E4A-94BC-EB8183E7F6C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40596" t="19332" r="23971" b="3996"/>
          <a:stretch/>
        </p:blipFill>
        <p:spPr>
          <a:xfrm>
            <a:off x="7651491" y="1962148"/>
            <a:ext cx="2268595" cy="3105152"/>
          </a:xfrm>
          <a:prstGeom prst="rect">
            <a:avLst/>
          </a:prstGeom>
        </p:spPr>
      </p:pic>
      <p:pic>
        <p:nvPicPr>
          <p:cNvPr id="5" name="Picture Placeholder 12">
            <a:extLst>
              <a:ext uri="{FF2B5EF4-FFF2-40B4-BE49-F238E27FC236}">
                <a16:creationId xmlns:a16="http://schemas.microsoft.com/office/drawing/2014/main" id="{D736E1AF-4E8A-7448-A968-D040E42C9667}"/>
              </a:ext>
            </a:extLst>
          </p:cNvPr>
          <p:cNvPicPr>
            <a:picLocks noChangeAspect="1"/>
          </p:cNvPicPr>
          <p:nvPr/>
        </p:nvPicPr>
        <p:blipFill>
          <a:blip r:embed="rId4" cstate="email">
            <a:extLst>
              <a:ext uri="{28A0092B-C50C-407E-A947-70E740481C1C}">
                <a14:useLocalDpi xmlns:a14="http://schemas.microsoft.com/office/drawing/2010/main" val="0"/>
              </a:ext>
            </a:extLst>
          </a:blip>
          <a:srcRect l="27150" r="27150"/>
          <a:stretch>
            <a:fillRect/>
          </a:stretch>
        </p:blipFill>
        <p:spPr>
          <a:xfrm>
            <a:off x="9920085" y="1962148"/>
            <a:ext cx="2271915" cy="3105152"/>
          </a:xfrm>
          <a:prstGeom prst="rect">
            <a:avLst/>
          </a:prstGeom>
        </p:spPr>
      </p:pic>
      <p:sp>
        <p:nvSpPr>
          <p:cNvPr id="6" name="Rectangle 5"/>
          <p:cNvSpPr/>
          <p:nvPr/>
        </p:nvSpPr>
        <p:spPr>
          <a:xfrm>
            <a:off x="5398599" y="1962149"/>
            <a:ext cx="2254552" cy="3105151"/>
          </a:xfrm>
          <a:prstGeom prst="rect">
            <a:avLst/>
          </a:prstGeom>
          <a:solidFill>
            <a:srgbClr val="E877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7" name="Rectangle 6"/>
          <p:cNvSpPr/>
          <p:nvPr/>
        </p:nvSpPr>
        <p:spPr>
          <a:xfrm>
            <a:off x="7651491" y="1962149"/>
            <a:ext cx="2268595" cy="3105151"/>
          </a:xfrm>
          <a:prstGeom prst="rect">
            <a:avLst/>
          </a:prstGeom>
          <a:solidFill>
            <a:srgbClr val="2DCC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Rectangle 7"/>
          <p:cNvSpPr/>
          <p:nvPr/>
        </p:nvSpPr>
        <p:spPr>
          <a:xfrm>
            <a:off x="9920085" y="1962149"/>
            <a:ext cx="2271915" cy="3105151"/>
          </a:xfrm>
          <a:prstGeom prst="rect">
            <a:avLst/>
          </a:prstGeom>
          <a:solidFill>
            <a:srgbClr val="D2D75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10" name="Picture Placeholder 5">
            <a:extLst>
              <a:ext uri="{FF2B5EF4-FFF2-40B4-BE49-F238E27FC236}">
                <a16:creationId xmlns:a16="http://schemas.microsoft.com/office/drawing/2014/main" id="{EEB543B9-ACE5-5044-ACA8-2AE54DED0530}"/>
              </a:ext>
            </a:extLst>
          </p:cNvPr>
          <p:cNvPicPr>
            <a:picLocks noChangeAspect="1"/>
          </p:cNvPicPr>
          <p:nvPr/>
        </p:nvPicPr>
        <p:blipFill>
          <a:blip r:embed="rId5" cstate="print">
            <a:clrChange>
              <a:clrFrom>
                <a:srgbClr val="000000">
                  <a:alpha val="0"/>
                </a:srgbClr>
              </a:clrFrom>
              <a:clrTo>
                <a:srgbClr val="000000">
                  <a:alpha val="0"/>
                </a:srgbClr>
              </a:clrTo>
            </a:clrChange>
            <a:graysc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6875" b="6875"/>
          <a:stretch>
            <a:fillRect/>
          </a:stretch>
        </p:blipFill>
        <p:spPr>
          <a:xfrm>
            <a:off x="0" y="1962150"/>
            <a:ext cx="5400259" cy="3105149"/>
          </a:xfrm>
          <a:prstGeom prst="rect">
            <a:avLst/>
          </a:prstGeom>
          <a:gradFill>
            <a:gsLst>
              <a:gs pos="0">
                <a:schemeClr val="accent1">
                  <a:lumMod val="5000"/>
                  <a:lumOff val="95000"/>
                </a:schemeClr>
              </a:gs>
              <a:gs pos="74000">
                <a:schemeClr val="accent1">
                  <a:lumMod val="45000"/>
                  <a:lumOff val="55000"/>
                </a:schemeClr>
              </a:gs>
              <a:gs pos="32000">
                <a:schemeClr val="accent1">
                  <a:lumMod val="45000"/>
                  <a:lumOff val="55000"/>
                </a:schemeClr>
              </a:gs>
              <a:gs pos="100000">
                <a:schemeClr val="accent1">
                  <a:lumMod val="30000"/>
                  <a:lumOff val="70000"/>
                </a:schemeClr>
              </a:gs>
            </a:gsLst>
            <a:lin ang="5400000" scaled="1"/>
          </a:gradFill>
        </p:spPr>
      </p:pic>
      <p:sp>
        <p:nvSpPr>
          <p:cNvPr id="9" name="Rectangle 8"/>
          <p:cNvSpPr/>
          <p:nvPr/>
        </p:nvSpPr>
        <p:spPr>
          <a:xfrm>
            <a:off x="0" y="1962149"/>
            <a:ext cx="5400259" cy="310515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4759" y="2281352"/>
            <a:ext cx="3803068" cy="2373182"/>
          </a:xfrm>
          <a:prstGeom prst="rect">
            <a:avLst/>
          </a:prstGeom>
        </p:spPr>
      </p:pic>
      <p:pic>
        <p:nvPicPr>
          <p:cNvPr id="12" name="Picture Placeholder 8">
            <a:extLst>
              <a:ext uri="{FF2B5EF4-FFF2-40B4-BE49-F238E27FC236}">
                <a16:creationId xmlns:a16="http://schemas.microsoft.com/office/drawing/2014/main" id="{56D65ED5-156B-43A2-851D-D20D4CC3FA2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26236" t="491" r="41582" b="27109"/>
          <a:stretch/>
        </p:blipFill>
        <p:spPr>
          <a:xfrm>
            <a:off x="5400257" y="1962150"/>
            <a:ext cx="2259915" cy="3105150"/>
          </a:xfrm>
          <a:prstGeom prst="rect">
            <a:avLst/>
          </a:prstGeom>
        </p:spPr>
      </p:pic>
      <p:pic>
        <p:nvPicPr>
          <p:cNvPr id="13" name="Picture Placeholder 10">
            <a:extLst>
              <a:ext uri="{FF2B5EF4-FFF2-40B4-BE49-F238E27FC236}">
                <a16:creationId xmlns:a16="http://schemas.microsoft.com/office/drawing/2014/main" id="{81E5FFC1-7E2A-4DAA-BB2A-45F2546205A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0596" t="19332" r="23971" b="3996"/>
          <a:stretch/>
        </p:blipFill>
        <p:spPr>
          <a:xfrm>
            <a:off x="7651491" y="1962148"/>
            <a:ext cx="2268595" cy="3105152"/>
          </a:xfrm>
          <a:prstGeom prst="rect">
            <a:avLst/>
          </a:prstGeom>
        </p:spPr>
      </p:pic>
      <p:pic>
        <p:nvPicPr>
          <p:cNvPr id="14" name="Picture Placeholder 12">
            <a:extLst>
              <a:ext uri="{FF2B5EF4-FFF2-40B4-BE49-F238E27FC236}">
                <a16:creationId xmlns:a16="http://schemas.microsoft.com/office/drawing/2014/main" id="{66C6E537-66E1-4509-9B5A-B59D82210BB9}"/>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l="27150" r="27150"/>
          <a:stretch>
            <a:fillRect/>
          </a:stretch>
        </p:blipFill>
        <p:spPr>
          <a:xfrm>
            <a:off x="9920085" y="1962148"/>
            <a:ext cx="2271915" cy="3105152"/>
          </a:xfrm>
          <a:prstGeom prst="rect">
            <a:avLst/>
          </a:prstGeom>
        </p:spPr>
      </p:pic>
      <p:sp>
        <p:nvSpPr>
          <p:cNvPr id="15" name="Rectangle 14">
            <a:extLst>
              <a:ext uri="{FF2B5EF4-FFF2-40B4-BE49-F238E27FC236}">
                <a16:creationId xmlns:a16="http://schemas.microsoft.com/office/drawing/2014/main" id="{6B26D4B1-FA2A-4E17-8BC6-7F620A1E3EB2}"/>
              </a:ext>
            </a:extLst>
          </p:cNvPr>
          <p:cNvSpPr/>
          <p:nvPr userDrawn="1"/>
        </p:nvSpPr>
        <p:spPr>
          <a:xfrm>
            <a:off x="5398599" y="1962149"/>
            <a:ext cx="2254552" cy="3105151"/>
          </a:xfrm>
          <a:prstGeom prst="rect">
            <a:avLst/>
          </a:prstGeom>
          <a:solidFill>
            <a:srgbClr val="E5222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6" name="Rectangle 15">
            <a:extLst>
              <a:ext uri="{FF2B5EF4-FFF2-40B4-BE49-F238E27FC236}">
                <a16:creationId xmlns:a16="http://schemas.microsoft.com/office/drawing/2014/main" id="{03B6F302-EA1A-4D94-A170-55E913C0976F}"/>
              </a:ext>
            </a:extLst>
          </p:cNvPr>
          <p:cNvSpPr/>
          <p:nvPr userDrawn="1"/>
        </p:nvSpPr>
        <p:spPr>
          <a:xfrm>
            <a:off x="7651491" y="1962149"/>
            <a:ext cx="2268595" cy="3105151"/>
          </a:xfrm>
          <a:prstGeom prst="rect">
            <a:avLst/>
          </a:prstGeom>
          <a:solidFill>
            <a:srgbClr val="0082B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7" name="Rectangle 16">
            <a:extLst>
              <a:ext uri="{FF2B5EF4-FFF2-40B4-BE49-F238E27FC236}">
                <a16:creationId xmlns:a16="http://schemas.microsoft.com/office/drawing/2014/main" id="{0A358F29-CF31-4380-9237-F342701C1713}"/>
              </a:ext>
            </a:extLst>
          </p:cNvPr>
          <p:cNvSpPr/>
          <p:nvPr userDrawn="1"/>
        </p:nvSpPr>
        <p:spPr>
          <a:xfrm>
            <a:off x="9920085" y="1962149"/>
            <a:ext cx="2271915" cy="3105151"/>
          </a:xfrm>
          <a:prstGeom prst="rect">
            <a:avLst/>
          </a:prstGeom>
          <a:solidFill>
            <a:srgbClr val="4B45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18" name="Picture Placeholder 5">
            <a:extLst>
              <a:ext uri="{FF2B5EF4-FFF2-40B4-BE49-F238E27FC236}">
                <a16:creationId xmlns:a16="http://schemas.microsoft.com/office/drawing/2014/main" id="{998EC598-2C29-4C2D-A57F-6B51DF6258BF}"/>
              </a:ext>
            </a:extLst>
          </p:cNvPr>
          <p:cNvPicPr>
            <a:picLocks noChangeAspect="1"/>
          </p:cNvPicPr>
          <p:nvPr userDrawn="1"/>
        </p:nvPicPr>
        <p:blipFill>
          <a:blip r:embed="rId5" cstate="print">
            <a:clrChange>
              <a:clrFrom>
                <a:srgbClr val="000000">
                  <a:alpha val="0"/>
                </a:srgbClr>
              </a:clrFrom>
              <a:clrTo>
                <a:srgbClr val="000000">
                  <a:alpha val="0"/>
                </a:srgbClr>
              </a:clrTo>
            </a:clrChange>
            <a:graysc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6875" b="6875"/>
          <a:stretch>
            <a:fillRect/>
          </a:stretch>
        </p:blipFill>
        <p:spPr>
          <a:xfrm>
            <a:off x="0" y="1962150"/>
            <a:ext cx="5400259" cy="3105149"/>
          </a:xfrm>
          <a:prstGeom prst="rect">
            <a:avLst/>
          </a:prstGeom>
          <a:gradFill>
            <a:gsLst>
              <a:gs pos="0">
                <a:schemeClr val="accent1">
                  <a:lumMod val="5000"/>
                  <a:lumOff val="95000"/>
                </a:schemeClr>
              </a:gs>
              <a:gs pos="74000">
                <a:schemeClr val="accent1">
                  <a:lumMod val="45000"/>
                  <a:lumOff val="55000"/>
                </a:schemeClr>
              </a:gs>
              <a:gs pos="32000">
                <a:schemeClr val="accent1">
                  <a:lumMod val="45000"/>
                  <a:lumOff val="55000"/>
                </a:schemeClr>
              </a:gs>
              <a:gs pos="100000">
                <a:schemeClr val="accent1">
                  <a:lumMod val="30000"/>
                  <a:lumOff val="70000"/>
                </a:schemeClr>
              </a:gs>
            </a:gsLst>
            <a:lin ang="5400000" scaled="1"/>
          </a:gradFill>
        </p:spPr>
      </p:pic>
      <p:sp>
        <p:nvSpPr>
          <p:cNvPr id="19" name="Rectangle 18">
            <a:extLst>
              <a:ext uri="{FF2B5EF4-FFF2-40B4-BE49-F238E27FC236}">
                <a16:creationId xmlns:a16="http://schemas.microsoft.com/office/drawing/2014/main" id="{4BA015EA-CE35-4AAD-8FAC-7F26417D2197}"/>
              </a:ext>
            </a:extLst>
          </p:cNvPr>
          <p:cNvSpPr/>
          <p:nvPr userDrawn="1"/>
        </p:nvSpPr>
        <p:spPr>
          <a:xfrm>
            <a:off x="-26504" y="1962149"/>
            <a:ext cx="5400259" cy="310515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20" name="Picture 19">
            <a:extLst>
              <a:ext uri="{FF2B5EF4-FFF2-40B4-BE49-F238E27FC236}">
                <a16:creationId xmlns:a16="http://schemas.microsoft.com/office/drawing/2014/main" id="{33486DDB-1479-48A4-A249-C1F695112590}"/>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402172" y="2281352"/>
            <a:ext cx="2641249" cy="2373182"/>
          </a:xfrm>
          <a:prstGeom prst="rect">
            <a:avLst/>
          </a:prstGeom>
        </p:spPr>
      </p:pic>
    </p:spTree>
    <p:extLst>
      <p:ext uri="{BB962C8B-B14F-4D97-AF65-F5344CB8AC3E}">
        <p14:creationId xmlns:p14="http://schemas.microsoft.com/office/powerpoint/2010/main" val="1320262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aphic 1">
    <p:spTree>
      <p:nvGrpSpPr>
        <p:cNvPr id="1" name=""/>
        <p:cNvGrpSpPr/>
        <p:nvPr/>
      </p:nvGrpSpPr>
      <p:grpSpPr>
        <a:xfrm>
          <a:off x="0" y="0"/>
          <a:ext cx="0" cy="0"/>
          <a:chOff x="0" y="0"/>
          <a:chExt cx="0" cy="0"/>
        </a:xfrm>
      </p:grpSpPr>
      <p:sp>
        <p:nvSpPr>
          <p:cNvPr id="2" name="Title 1"/>
          <p:cNvSpPr>
            <a:spLocks noGrp="1"/>
          </p:cNvSpPr>
          <p:nvPr>
            <p:ph type="title"/>
          </p:nvPr>
        </p:nvSpPr>
        <p:spPr>
          <a:xfrm>
            <a:off x="351590" y="276727"/>
            <a:ext cx="5291223" cy="1612233"/>
          </a:xfrm>
        </p:spPr>
        <p:txBody>
          <a:bodyPr>
            <a:normAutofit/>
          </a:bodyPr>
          <a:lstStyle>
            <a:lvl1pPr>
              <a:defRPr sz="3600"/>
            </a:lvl1pPr>
          </a:lstStyle>
          <a:p>
            <a:r>
              <a:rPr lang="en-US"/>
              <a:t>Click to edit Master title style</a:t>
            </a: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5694"/>
          <a:stretch/>
        </p:blipFill>
        <p:spPr>
          <a:xfrm>
            <a:off x="6096000" y="172278"/>
            <a:ext cx="5814514" cy="6614592"/>
          </a:xfrm>
          <a:prstGeom prst="rect">
            <a:avLst/>
          </a:prstGeom>
        </p:spPr>
      </p:pic>
      <p:sp>
        <p:nvSpPr>
          <p:cNvPr id="7" name="Text Placeholder 6"/>
          <p:cNvSpPr>
            <a:spLocks noGrp="1"/>
          </p:cNvSpPr>
          <p:nvPr>
            <p:ph type="body" sz="quarter" idx="10"/>
          </p:nvPr>
        </p:nvSpPr>
        <p:spPr>
          <a:xfrm>
            <a:off x="350838" y="2228850"/>
            <a:ext cx="5292725" cy="3552825"/>
          </a:xfrm>
        </p:spPr>
        <p:txBody>
          <a:bodyPr>
            <a:normAutofit/>
          </a:bodyPr>
          <a:lstStyle>
            <a:lvl1pPr marL="0" indent="0">
              <a:buNone/>
              <a:defRPr sz="2400"/>
            </a:lvl1pPr>
          </a:lstStyle>
          <a:p>
            <a:pPr lvl="0"/>
            <a:r>
              <a:rPr lang="en-US"/>
              <a:t>Click to edit Master text styles</a:t>
            </a:r>
          </a:p>
        </p:txBody>
      </p:sp>
      <p:sp>
        <p:nvSpPr>
          <p:cNvPr id="5" name="Content Placeholder 8">
            <a:extLst>
              <a:ext uri="{FF2B5EF4-FFF2-40B4-BE49-F238E27FC236}">
                <a16:creationId xmlns:a16="http://schemas.microsoft.com/office/drawing/2014/main" id="{5BBBCE4D-E76F-40D3-8051-8B3F97EBDCC5}"/>
              </a:ext>
            </a:extLst>
          </p:cNvPr>
          <p:cNvSpPr>
            <a:spLocks noGrp="1"/>
          </p:cNvSpPr>
          <p:nvPr>
            <p:ph sz="quarter" idx="11" hasCustomPrompt="1"/>
          </p:nvPr>
        </p:nvSpPr>
        <p:spPr>
          <a:xfrm>
            <a:off x="8077200" y="2716694"/>
            <a:ext cx="1190625" cy="1057275"/>
          </a:xfrm>
        </p:spPr>
        <p:txBody>
          <a:bodyPr>
            <a:noAutofit/>
          </a:bodyPr>
          <a:lstStyle>
            <a:lvl1pPr marL="0" indent="0">
              <a:buNone/>
              <a:defRPr sz="2400" baseline="0"/>
            </a:lvl1pPr>
          </a:lstStyle>
          <a:p>
            <a:pPr lvl="0"/>
            <a:r>
              <a:rPr lang="en-US"/>
              <a:t>Click to add text or image</a:t>
            </a:r>
          </a:p>
        </p:txBody>
      </p:sp>
    </p:spTree>
    <p:extLst>
      <p:ext uri="{BB962C8B-B14F-4D97-AF65-F5344CB8AC3E}">
        <p14:creationId xmlns:p14="http://schemas.microsoft.com/office/powerpoint/2010/main" val="27907108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aphic 4">
    <p:spTree>
      <p:nvGrpSpPr>
        <p:cNvPr id="1" name=""/>
        <p:cNvGrpSpPr/>
        <p:nvPr/>
      </p:nvGrpSpPr>
      <p:grpSpPr>
        <a:xfrm>
          <a:off x="0" y="0"/>
          <a:ext cx="0" cy="0"/>
          <a:chOff x="0" y="0"/>
          <a:chExt cx="0" cy="0"/>
        </a:xfrm>
      </p:grpSpPr>
      <p:sp>
        <p:nvSpPr>
          <p:cNvPr id="2" name="Title 1"/>
          <p:cNvSpPr>
            <a:spLocks noGrp="1"/>
          </p:cNvSpPr>
          <p:nvPr>
            <p:ph type="title"/>
          </p:nvPr>
        </p:nvSpPr>
        <p:spPr>
          <a:xfrm>
            <a:off x="508001" y="123825"/>
            <a:ext cx="11074400" cy="914400"/>
          </a:xfrm>
        </p:spPr>
        <p:txBody>
          <a:bodyPr>
            <a:normAutofit/>
          </a:bodyPr>
          <a:lstStyle>
            <a:lvl1pPr algn="ctr">
              <a:defRPr sz="3600"/>
            </a:lvl1pPr>
          </a:lstStyle>
          <a:p>
            <a:r>
              <a:rPr lang="en-US"/>
              <a:t>Click to edit Master title style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89462" y="1038225"/>
            <a:ext cx="10795379" cy="5403518"/>
          </a:xfrm>
          <a:prstGeom prst="rect">
            <a:avLst/>
          </a:prstGeom>
        </p:spPr>
      </p:pic>
      <p:sp>
        <p:nvSpPr>
          <p:cNvPr id="7" name="Text Placeholder 7">
            <a:extLst>
              <a:ext uri="{FF2B5EF4-FFF2-40B4-BE49-F238E27FC236}">
                <a16:creationId xmlns:a16="http://schemas.microsoft.com/office/drawing/2014/main" id="{80DDBA13-CFA3-481C-ABE3-31BF5B9A4177}"/>
              </a:ext>
            </a:extLst>
          </p:cNvPr>
          <p:cNvSpPr>
            <a:spLocks noGrp="1"/>
          </p:cNvSpPr>
          <p:nvPr>
            <p:ph type="body" sz="quarter" idx="12"/>
          </p:nvPr>
        </p:nvSpPr>
        <p:spPr>
          <a:xfrm>
            <a:off x="1192877" y="4780981"/>
            <a:ext cx="1784823" cy="1108028"/>
          </a:xfrm>
        </p:spPr>
        <p:txBody>
          <a:bodyPr>
            <a:noAutofit/>
          </a:bodyPr>
          <a:lstStyle>
            <a:lvl1pPr marL="0" indent="0" algn="ctr">
              <a:buNone/>
              <a:defRPr sz="2400"/>
            </a:lvl1pPr>
          </a:lstStyle>
          <a:p>
            <a:pPr lvl="0"/>
            <a:r>
              <a:rPr lang="en-US"/>
              <a:t>Click to edit Master text styles</a:t>
            </a:r>
          </a:p>
        </p:txBody>
      </p:sp>
      <p:sp>
        <p:nvSpPr>
          <p:cNvPr id="9" name="Text Placeholder 7">
            <a:extLst>
              <a:ext uri="{FF2B5EF4-FFF2-40B4-BE49-F238E27FC236}">
                <a16:creationId xmlns:a16="http://schemas.microsoft.com/office/drawing/2014/main" id="{3C183D1E-60AA-4CD1-B913-8214DEE774AF}"/>
              </a:ext>
            </a:extLst>
          </p:cNvPr>
          <p:cNvSpPr>
            <a:spLocks noGrp="1"/>
          </p:cNvSpPr>
          <p:nvPr>
            <p:ph type="body" sz="quarter" idx="13"/>
          </p:nvPr>
        </p:nvSpPr>
        <p:spPr>
          <a:xfrm>
            <a:off x="3222060" y="1862635"/>
            <a:ext cx="1784823" cy="1108028"/>
          </a:xfrm>
        </p:spPr>
        <p:txBody>
          <a:bodyPr>
            <a:noAutofit/>
          </a:bodyPr>
          <a:lstStyle>
            <a:lvl1pPr marL="0" indent="0" algn="ctr">
              <a:buNone/>
              <a:defRPr sz="2400"/>
            </a:lvl1pPr>
          </a:lstStyle>
          <a:p>
            <a:pPr lvl="0"/>
            <a:r>
              <a:rPr lang="en-US"/>
              <a:t>Click to edit Master text styles</a:t>
            </a:r>
          </a:p>
        </p:txBody>
      </p:sp>
      <p:sp>
        <p:nvSpPr>
          <p:cNvPr id="10" name="Text Placeholder 7">
            <a:extLst>
              <a:ext uri="{FF2B5EF4-FFF2-40B4-BE49-F238E27FC236}">
                <a16:creationId xmlns:a16="http://schemas.microsoft.com/office/drawing/2014/main" id="{262C5B54-35AF-4CB8-AFF2-6C1E5526E1C2}"/>
              </a:ext>
            </a:extLst>
          </p:cNvPr>
          <p:cNvSpPr>
            <a:spLocks noGrp="1"/>
          </p:cNvSpPr>
          <p:nvPr>
            <p:ph type="body" sz="quarter" idx="14"/>
          </p:nvPr>
        </p:nvSpPr>
        <p:spPr>
          <a:xfrm>
            <a:off x="5316776" y="4711747"/>
            <a:ext cx="1784823" cy="1108028"/>
          </a:xfrm>
        </p:spPr>
        <p:txBody>
          <a:bodyPr>
            <a:noAutofit/>
          </a:bodyPr>
          <a:lstStyle>
            <a:lvl1pPr marL="0" indent="0" algn="ctr">
              <a:buNone/>
              <a:defRPr sz="2400"/>
            </a:lvl1pPr>
          </a:lstStyle>
          <a:p>
            <a:pPr lvl="0"/>
            <a:r>
              <a:rPr lang="en-US"/>
              <a:t>Click to edit Master text styles</a:t>
            </a:r>
          </a:p>
        </p:txBody>
      </p:sp>
      <p:sp>
        <p:nvSpPr>
          <p:cNvPr id="11" name="Text Placeholder 7">
            <a:extLst>
              <a:ext uri="{FF2B5EF4-FFF2-40B4-BE49-F238E27FC236}">
                <a16:creationId xmlns:a16="http://schemas.microsoft.com/office/drawing/2014/main" id="{EC0651D5-0DDA-412A-8AB9-AA0B4E3DE00C}"/>
              </a:ext>
            </a:extLst>
          </p:cNvPr>
          <p:cNvSpPr>
            <a:spLocks noGrp="1"/>
          </p:cNvSpPr>
          <p:nvPr>
            <p:ph type="body" sz="quarter" idx="15"/>
          </p:nvPr>
        </p:nvSpPr>
        <p:spPr>
          <a:xfrm>
            <a:off x="7343468" y="1862635"/>
            <a:ext cx="1784823" cy="1108028"/>
          </a:xfrm>
        </p:spPr>
        <p:txBody>
          <a:bodyPr>
            <a:noAutofit/>
          </a:bodyPr>
          <a:lstStyle>
            <a:lvl1pPr marL="0" indent="0" algn="ctr">
              <a:buNone/>
              <a:defRPr sz="2400"/>
            </a:lvl1pPr>
          </a:lstStyle>
          <a:p>
            <a:pPr lvl="0"/>
            <a:r>
              <a:rPr lang="en-US"/>
              <a:t>Click to edit Master text styles</a:t>
            </a:r>
          </a:p>
        </p:txBody>
      </p:sp>
      <p:sp>
        <p:nvSpPr>
          <p:cNvPr id="12" name="Text Placeholder 7">
            <a:extLst>
              <a:ext uri="{FF2B5EF4-FFF2-40B4-BE49-F238E27FC236}">
                <a16:creationId xmlns:a16="http://schemas.microsoft.com/office/drawing/2014/main" id="{425C84FA-2B8F-4E41-83F4-AB9EB95D9F23}"/>
              </a:ext>
            </a:extLst>
          </p:cNvPr>
          <p:cNvSpPr>
            <a:spLocks noGrp="1"/>
          </p:cNvSpPr>
          <p:nvPr>
            <p:ph type="body" sz="quarter" idx="16"/>
          </p:nvPr>
        </p:nvSpPr>
        <p:spPr>
          <a:xfrm>
            <a:off x="9417715" y="4711747"/>
            <a:ext cx="1784823" cy="1108028"/>
          </a:xfrm>
        </p:spPr>
        <p:txBody>
          <a:bodyPr>
            <a:no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5564495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aphic 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250245" y="270990"/>
            <a:ext cx="5235532" cy="6316020"/>
          </a:xfrm>
          <a:prstGeom prst="rect">
            <a:avLst/>
          </a:prstGeom>
        </p:spPr>
      </p:pic>
      <p:sp>
        <p:nvSpPr>
          <p:cNvPr id="2" name="Title 1"/>
          <p:cNvSpPr>
            <a:spLocks noGrp="1"/>
          </p:cNvSpPr>
          <p:nvPr>
            <p:ph type="title"/>
          </p:nvPr>
        </p:nvSpPr>
        <p:spPr>
          <a:xfrm>
            <a:off x="351590" y="276727"/>
            <a:ext cx="5291223" cy="1612233"/>
          </a:xfrm>
        </p:spPr>
        <p:txBody>
          <a:bodyPr>
            <a:normAutofit/>
          </a:bodyPr>
          <a:lstStyle>
            <a:lvl1pPr>
              <a:defRPr sz="3600"/>
            </a:lvl1pPr>
          </a:lstStyle>
          <a:p>
            <a:r>
              <a:rPr lang="en-US"/>
              <a:t>Click to edit Master title style</a:t>
            </a:r>
          </a:p>
        </p:txBody>
      </p:sp>
      <p:sp>
        <p:nvSpPr>
          <p:cNvPr id="7" name="Text Placeholder 6"/>
          <p:cNvSpPr>
            <a:spLocks noGrp="1"/>
          </p:cNvSpPr>
          <p:nvPr>
            <p:ph type="body" sz="quarter" idx="10"/>
          </p:nvPr>
        </p:nvSpPr>
        <p:spPr>
          <a:xfrm>
            <a:off x="350838" y="2228850"/>
            <a:ext cx="5292725" cy="3552825"/>
          </a:xfrm>
        </p:spPr>
        <p:txBody>
          <a:bodyPr>
            <a:normAutofit/>
          </a:bodyPr>
          <a:lstStyle>
            <a:lvl1pPr marL="0" indent="0">
              <a:buNone/>
              <a:defRPr sz="2400"/>
            </a:lvl1pPr>
          </a:lstStyle>
          <a:p>
            <a:pPr lvl="0"/>
            <a:r>
              <a:rPr lang="en-US"/>
              <a:t>Click to edit Master text styles</a:t>
            </a:r>
          </a:p>
        </p:txBody>
      </p:sp>
      <p:sp>
        <p:nvSpPr>
          <p:cNvPr id="5" name="Text Placeholder 11">
            <a:extLst>
              <a:ext uri="{FF2B5EF4-FFF2-40B4-BE49-F238E27FC236}">
                <a16:creationId xmlns:a16="http://schemas.microsoft.com/office/drawing/2014/main" id="{3D0DD95F-0675-46A8-8E53-3D06DAC5C29C}"/>
              </a:ext>
            </a:extLst>
          </p:cNvPr>
          <p:cNvSpPr>
            <a:spLocks noGrp="1"/>
          </p:cNvSpPr>
          <p:nvPr>
            <p:ph type="body" sz="quarter" idx="11"/>
          </p:nvPr>
        </p:nvSpPr>
        <p:spPr>
          <a:xfrm>
            <a:off x="7078497" y="922672"/>
            <a:ext cx="3590925"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6" name="Text Placeholder 11">
            <a:extLst>
              <a:ext uri="{FF2B5EF4-FFF2-40B4-BE49-F238E27FC236}">
                <a16:creationId xmlns:a16="http://schemas.microsoft.com/office/drawing/2014/main" id="{2B849B24-A4DD-4875-8069-DA886CD0F203}"/>
              </a:ext>
            </a:extLst>
          </p:cNvPr>
          <p:cNvSpPr>
            <a:spLocks noGrp="1"/>
          </p:cNvSpPr>
          <p:nvPr>
            <p:ph type="body" sz="quarter" idx="12"/>
          </p:nvPr>
        </p:nvSpPr>
        <p:spPr>
          <a:xfrm>
            <a:off x="7078497" y="2415548"/>
            <a:ext cx="3590925"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8" name="Text Placeholder 11">
            <a:extLst>
              <a:ext uri="{FF2B5EF4-FFF2-40B4-BE49-F238E27FC236}">
                <a16:creationId xmlns:a16="http://schemas.microsoft.com/office/drawing/2014/main" id="{FDF2A13D-91BC-4CF9-B33D-402ACF46B4EB}"/>
              </a:ext>
            </a:extLst>
          </p:cNvPr>
          <p:cNvSpPr>
            <a:spLocks noGrp="1"/>
          </p:cNvSpPr>
          <p:nvPr>
            <p:ph type="body" sz="quarter" idx="13"/>
          </p:nvPr>
        </p:nvSpPr>
        <p:spPr>
          <a:xfrm>
            <a:off x="7078497" y="3890003"/>
            <a:ext cx="3590925"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9" name="Text Placeholder 11">
            <a:extLst>
              <a:ext uri="{FF2B5EF4-FFF2-40B4-BE49-F238E27FC236}">
                <a16:creationId xmlns:a16="http://schemas.microsoft.com/office/drawing/2014/main" id="{6B424F84-799C-4A21-B9A9-E870BA78B82D}"/>
              </a:ext>
            </a:extLst>
          </p:cNvPr>
          <p:cNvSpPr>
            <a:spLocks noGrp="1"/>
          </p:cNvSpPr>
          <p:nvPr>
            <p:ph type="body" sz="quarter" idx="14"/>
          </p:nvPr>
        </p:nvSpPr>
        <p:spPr>
          <a:xfrm>
            <a:off x="7072548" y="5364458"/>
            <a:ext cx="3590925" cy="552450"/>
          </a:xfrm>
        </p:spPr>
        <p:txBody>
          <a:bodyPr>
            <a:normAutofit/>
          </a:bodyPr>
          <a:lstStyle>
            <a:lvl1pPr marL="0" indent="0">
              <a:buNone/>
              <a:defRPr sz="2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0900299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Graphic 6">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BA0BD56-E0BE-4D45-AE06-7D0E51233AE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186321"/>
            <a:ext cx="9296400" cy="5730528"/>
          </a:xfrm>
          <a:prstGeom prst="rect">
            <a:avLst/>
          </a:prstGeom>
        </p:spPr>
      </p:pic>
      <p:sp>
        <p:nvSpPr>
          <p:cNvPr id="2" name="Title 1"/>
          <p:cNvSpPr>
            <a:spLocks noGrp="1"/>
          </p:cNvSpPr>
          <p:nvPr>
            <p:ph type="title"/>
          </p:nvPr>
        </p:nvSpPr>
        <p:spPr>
          <a:xfrm>
            <a:off x="3378200" y="155576"/>
            <a:ext cx="8632827" cy="895349"/>
          </a:xfrm>
        </p:spPr>
        <p:txBody>
          <a:bodyPr>
            <a:normAutofit/>
          </a:bodyPr>
          <a:lstStyle>
            <a:lvl1pPr algn="r">
              <a:defRPr sz="3600"/>
            </a:lvl1pPr>
          </a:lstStyle>
          <a:p>
            <a:r>
              <a:rPr lang="en-US"/>
              <a:t>Click to edit Master title style</a:t>
            </a:r>
          </a:p>
        </p:txBody>
      </p:sp>
      <p:sp>
        <p:nvSpPr>
          <p:cNvPr id="7" name="Text Placeholder 6"/>
          <p:cNvSpPr>
            <a:spLocks noGrp="1"/>
          </p:cNvSpPr>
          <p:nvPr>
            <p:ph type="body" sz="quarter" idx="10" hasCustomPrompt="1"/>
          </p:nvPr>
        </p:nvSpPr>
        <p:spPr>
          <a:xfrm>
            <a:off x="2" y="381000"/>
            <a:ext cx="1535500" cy="800100"/>
          </a:xfrm>
        </p:spPr>
        <p:txBody>
          <a:bodyPr>
            <a:noAutofit/>
          </a:bodyPr>
          <a:lstStyle>
            <a:lvl1pPr marL="0" indent="0">
              <a:buNone/>
              <a:defRPr sz="2000">
                <a:solidFill>
                  <a:schemeClr val="bg1"/>
                </a:solidFill>
              </a:defRPr>
            </a:lvl1pPr>
          </a:lstStyle>
          <a:p>
            <a:pPr lvl="0"/>
            <a:r>
              <a:rPr lang="en-US"/>
              <a:t>Click to edit or add graphic</a:t>
            </a:r>
          </a:p>
        </p:txBody>
      </p:sp>
      <p:sp>
        <p:nvSpPr>
          <p:cNvPr id="8" name="Text Placeholder 6"/>
          <p:cNvSpPr>
            <a:spLocks noGrp="1"/>
          </p:cNvSpPr>
          <p:nvPr>
            <p:ph type="body" sz="quarter" idx="11"/>
          </p:nvPr>
        </p:nvSpPr>
        <p:spPr>
          <a:xfrm>
            <a:off x="0" y="1562100"/>
            <a:ext cx="1535502" cy="800100"/>
          </a:xfrm>
        </p:spPr>
        <p:txBody>
          <a:bodyPr/>
          <a:lstStyle>
            <a:lvl1pPr marL="0" indent="0">
              <a:buNone/>
              <a:defRPr sz="2000">
                <a:solidFill>
                  <a:schemeClr val="bg1"/>
                </a:solidFill>
              </a:defRPr>
            </a:lvl1pPr>
          </a:lstStyle>
          <a:p>
            <a:pPr lvl="0"/>
            <a:r>
              <a:rPr lang="en-US"/>
              <a:t>Click to edit Master text styles</a:t>
            </a:r>
          </a:p>
        </p:txBody>
      </p:sp>
      <p:sp>
        <p:nvSpPr>
          <p:cNvPr id="9" name="Text Placeholder 6"/>
          <p:cNvSpPr>
            <a:spLocks noGrp="1"/>
          </p:cNvSpPr>
          <p:nvPr>
            <p:ph type="body" sz="quarter" idx="12"/>
          </p:nvPr>
        </p:nvSpPr>
        <p:spPr>
          <a:xfrm>
            <a:off x="0" y="2670585"/>
            <a:ext cx="1535501" cy="800100"/>
          </a:xfrm>
        </p:spPr>
        <p:txBody>
          <a:bodyPr/>
          <a:lstStyle>
            <a:lvl1pPr marL="0" indent="0">
              <a:buNone/>
              <a:defRPr sz="2000">
                <a:solidFill>
                  <a:schemeClr val="bg1"/>
                </a:solidFill>
              </a:defRPr>
            </a:lvl1pPr>
          </a:lstStyle>
          <a:p>
            <a:pPr lvl="0"/>
            <a:r>
              <a:rPr lang="en-US"/>
              <a:t>Click to edit Master text styles</a:t>
            </a:r>
          </a:p>
        </p:txBody>
      </p:sp>
      <p:sp>
        <p:nvSpPr>
          <p:cNvPr id="10" name="Text Placeholder 6"/>
          <p:cNvSpPr>
            <a:spLocks noGrp="1"/>
          </p:cNvSpPr>
          <p:nvPr>
            <p:ph type="body" sz="quarter" idx="13"/>
          </p:nvPr>
        </p:nvSpPr>
        <p:spPr>
          <a:xfrm>
            <a:off x="1" y="3779070"/>
            <a:ext cx="1535500" cy="800100"/>
          </a:xfrm>
        </p:spPr>
        <p:txBody>
          <a:bodyPr/>
          <a:lstStyle>
            <a:lvl1pPr marL="0" indent="0">
              <a:buNone/>
              <a:defRPr sz="2000">
                <a:solidFill>
                  <a:schemeClr val="bg1"/>
                </a:solidFill>
              </a:defRPr>
            </a:lvl1pPr>
          </a:lstStyle>
          <a:p>
            <a:pPr lvl="0"/>
            <a:r>
              <a:rPr lang="en-US"/>
              <a:t>Click to edit Master text styles</a:t>
            </a:r>
          </a:p>
        </p:txBody>
      </p:sp>
      <p:sp>
        <p:nvSpPr>
          <p:cNvPr id="11" name="Text Placeholder 6"/>
          <p:cNvSpPr>
            <a:spLocks noGrp="1"/>
          </p:cNvSpPr>
          <p:nvPr>
            <p:ph type="body" sz="quarter" idx="14"/>
          </p:nvPr>
        </p:nvSpPr>
        <p:spPr>
          <a:xfrm>
            <a:off x="-1" y="4887555"/>
            <a:ext cx="1535502" cy="800100"/>
          </a:xfrm>
        </p:spPr>
        <p:txBody>
          <a:bodyPr/>
          <a:lstStyle>
            <a:lvl1pPr marL="0" indent="0">
              <a:buNone/>
              <a:defRPr sz="2000">
                <a:solidFill>
                  <a:schemeClr val="bg1"/>
                </a:solidFill>
              </a:defRPr>
            </a:lvl1pPr>
          </a:lstStyle>
          <a:p>
            <a:pPr lvl="0"/>
            <a:r>
              <a:rPr lang="en-US"/>
              <a:t>Click to edit Master text styles</a:t>
            </a:r>
          </a:p>
        </p:txBody>
      </p:sp>
      <p:sp>
        <p:nvSpPr>
          <p:cNvPr id="13" name="Text Placeholder 12"/>
          <p:cNvSpPr>
            <a:spLocks noGrp="1"/>
          </p:cNvSpPr>
          <p:nvPr>
            <p:ph type="body" sz="quarter" idx="15"/>
          </p:nvPr>
        </p:nvSpPr>
        <p:spPr>
          <a:xfrm>
            <a:off x="2943225" y="1257300"/>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2" name="Text Placeholder 12"/>
          <p:cNvSpPr>
            <a:spLocks noGrp="1"/>
          </p:cNvSpPr>
          <p:nvPr>
            <p:ph type="body" sz="quarter" idx="16"/>
          </p:nvPr>
        </p:nvSpPr>
        <p:spPr>
          <a:xfrm>
            <a:off x="2943225" y="2118135"/>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4" name="Text Placeholder 12"/>
          <p:cNvSpPr>
            <a:spLocks noGrp="1"/>
          </p:cNvSpPr>
          <p:nvPr>
            <p:ph type="body" sz="quarter" idx="17"/>
          </p:nvPr>
        </p:nvSpPr>
        <p:spPr>
          <a:xfrm>
            <a:off x="2943225" y="2918235"/>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5" name="Text Placeholder 12"/>
          <p:cNvSpPr>
            <a:spLocks noGrp="1"/>
          </p:cNvSpPr>
          <p:nvPr>
            <p:ph type="body" sz="quarter" idx="18"/>
          </p:nvPr>
        </p:nvSpPr>
        <p:spPr>
          <a:xfrm>
            <a:off x="2943225" y="3779070"/>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6" name="Text Placeholder 12"/>
          <p:cNvSpPr>
            <a:spLocks noGrp="1"/>
          </p:cNvSpPr>
          <p:nvPr>
            <p:ph type="body" sz="quarter" idx="19"/>
          </p:nvPr>
        </p:nvSpPr>
        <p:spPr>
          <a:xfrm>
            <a:off x="2943225" y="4579170"/>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47528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aphic 8">
    <p:spTree>
      <p:nvGrpSpPr>
        <p:cNvPr id="1" name=""/>
        <p:cNvGrpSpPr/>
        <p:nvPr/>
      </p:nvGrpSpPr>
      <p:grpSpPr>
        <a:xfrm>
          <a:off x="0" y="0"/>
          <a:ext cx="0" cy="0"/>
          <a:chOff x="0" y="0"/>
          <a:chExt cx="0" cy="0"/>
        </a:xfrm>
      </p:grpSpPr>
      <p:pic>
        <p:nvPicPr>
          <p:cNvPr id="5" name="Content Placeholder 6">
            <a:extLst>
              <a:ext uri="{FF2B5EF4-FFF2-40B4-BE49-F238E27FC236}">
                <a16:creationId xmlns:a16="http://schemas.microsoft.com/office/drawing/2014/main" id="{F58DD2BD-7CE3-480D-88D0-C0C47A0D471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4643" y="586764"/>
            <a:ext cx="5681357" cy="5684472"/>
          </a:xfrm>
          <a:prstGeom prst="rect">
            <a:avLst/>
          </a:prstGeom>
        </p:spPr>
      </p:pic>
      <p:sp>
        <p:nvSpPr>
          <p:cNvPr id="2" name="Title 1"/>
          <p:cNvSpPr>
            <a:spLocks noGrp="1"/>
          </p:cNvSpPr>
          <p:nvPr>
            <p:ph type="title"/>
          </p:nvPr>
        </p:nvSpPr>
        <p:spPr>
          <a:xfrm>
            <a:off x="6617254" y="387627"/>
            <a:ext cx="5231063" cy="950495"/>
          </a:xfrm>
        </p:spPr>
        <p:txBody>
          <a:bodyPr>
            <a:noAutofit/>
          </a:bodyPr>
          <a:lstStyle>
            <a:lvl1pPr>
              <a:defRPr sz="3600"/>
            </a:lvl1pPr>
          </a:lstStyle>
          <a:p>
            <a:r>
              <a:rPr lang="en-US"/>
              <a:t>Click to edit Master title style</a:t>
            </a:r>
          </a:p>
        </p:txBody>
      </p:sp>
      <p:sp>
        <p:nvSpPr>
          <p:cNvPr id="10" name="Text Placeholder 9"/>
          <p:cNvSpPr>
            <a:spLocks noGrp="1"/>
          </p:cNvSpPr>
          <p:nvPr>
            <p:ph type="body" sz="quarter" idx="10"/>
          </p:nvPr>
        </p:nvSpPr>
        <p:spPr>
          <a:xfrm>
            <a:off x="6617252" y="1702076"/>
            <a:ext cx="5230813" cy="3848100"/>
          </a:xfrm>
        </p:spPr>
        <p:txBody>
          <a:bodyPr>
            <a:normAutofit/>
          </a:bodyPr>
          <a:lstStyle>
            <a:lvl1pPr marL="0" indent="0">
              <a:buNone/>
              <a:defRPr sz="2400"/>
            </a:lvl1pPr>
          </a:lstStyle>
          <a:p>
            <a:pPr lvl="0"/>
            <a:r>
              <a:rPr lang="en-US"/>
              <a:t>Click to edit Master text styles</a:t>
            </a:r>
          </a:p>
        </p:txBody>
      </p:sp>
      <p:sp>
        <p:nvSpPr>
          <p:cNvPr id="6" name="Text Placeholder 10">
            <a:extLst>
              <a:ext uri="{FF2B5EF4-FFF2-40B4-BE49-F238E27FC236}">
                <a16:creationId xmlns:a16="http://schemas.microsoft.com/office/drawing/2014/main" id="{502B228B-08B9-4BE0-865A-6F8959725D1F}"/>
              </a:ext>
            </a:extLst>
          </p:cNvPr>
          <p:cNvSpPr>
            <a:spLocks noGrp="1"/>
          </p:cNvSpPr>
          <p:nvPr>
            <p:ph type="body" sz="quarter" idx="12"/>
          </p:nvPr>
        </p:nvSpPr>
        <p:spPr>
          <a:xfrm rot="16200000">
            <a:off x="-146353" y="3106406"/>
            <a:ext cx="2743203" cy="639678"/>
          </a:xfrm>
        </p:spPr>
        <p:txBody>
          <a:bodyPr>
            <a:noAutofit/>
          </a:bodyPr>
          <a:lstStyle>
            <a:lvl1pPr marL="0" indent="0" algn="ctr">
              <a:buNone/>
              <a:defRPr sz="2400" baseline="0">
                <a:solidFill>
                  <a:schemeClr val="bg1"/>
                </a:solidFill>
              </a:defRPr>
            </a:lvl1pPr>
          </a:lstStyle>
          <a:p>
            <a:pPr lvl="0"/>
            <a:r>
              <a:rPr lang="en-US"/>
              <a:t>Click to edit Master text styles</a:t>
            </a:r>
          </a:p>
        </p:txBody>
      </p:sp>
      <p:sp>
        <p:nvSpPr>
          <p:cNvPr id="7" name="Text Placeholder 10">
            <a:extLst>
              <a:ext uri="{FF2B5EF4-FFF2-40B4-BE49-F238E27FC236}">
                <a16:creationId xmlns:a16="http://schemas.microsoft.com/office/drawing/2014/main" id="{7C918CCF-2EF9-4D63-A951-19CFCEAA7403}"/>
              </a:ext>
            </a:extLst>
          </p:cNvPr>
          <p:cNvSpPr>
            <a:spLocks noGrp="1"/>
          </p:cNvSpPr>
          <p:nvPr>
            <p:ph type="body" sz="quarter" idx="15"/>
          </p:nvPr>
        </p:nvSpPr>
        <p:spPr>
          <a:xfrm>
            <a:off x="1865463" y="1011322"/>
            <a:ext cx="2743203" cy="639678"/>
          </a:xfrm>
        </p:spPr>
        <p:txBody>
          <a:bodyPr>
            <a:noAutofit/>
          </a:bodyPr>
          <a:lstStyle>
            <a:lvl1pPr marL="0" indent="0" algn="ctr">
              <a:buNone/>
              <a:defRPr sz="2400" baseline="0">
                <a:solidFill>
                  <a:schemeClr val="bg1"/>
                </a:solidFill>
              </a:defRPr>
            </a:lvl1pPr>
          </a:lstStyle>
          <a:p>
            <a:pPr lvl="0"/>
            <a:r>
              <a:rPr lang="en-US"/>
              <a:t>Click to edit Master text styles</a:t>
            </a:r>
          </a:p>
        </p:txBody>
      </p:sp>
      <p:sp>
        <p:nvSpPr>
          <p:cNvPr id="8" name="Text Placeholder 10">
            <a:extLst>
              <a:ext uri="{FF2B5EF4-FFF2-40B4-BE49-F238E27FC236}">
                <a16:creationId xmlns:a16="http://schemas.microsoft.com/office/drawing/2014/main" id="{B8849748-79AA-4622-9122-8E464A022530}"/>
              </a:ext>
            </a:extLst>
          </p:cNvPr>
          <p:cNvSpPr>
            <a:spLocks noGrp="1"/>
          </p:cNvSpPr>
          <p:nvPr>
            <p:ph type="body" sz="quarter" idx="16"/>
          </p:nvPr>
        </p:nvSpPr>
        <p:spPr>
          <a:xfrm rot="5400000">
            <a:off x="3991451" y="3106406"/>
            <a:ext cx="2743203" cy="639678"/>
          </a:xfrm>
        </p:spPr>
        <p:txBody>
          <a:bodyPr>
            <a:noAutofit/>
          </a:bodyPr>
          <a:lstStyle>
            <a:lvl1pPr marL="0" indent="0" algn="ctr">
              <a:buNone/>
              <a:defRPr sz="2400" baseline="0">
                <a:solidFill>
                  <a:schemeClr val="bg1"/>
                </a:solidFill>
              </a:defRPr>
            </a:lvl1pPr>
          </a:lstStyle>
          <a:p>
            <a:pPr lvl="0"/>
            <a:r>
              <a:rPr lang="en-US"/>
              <a:t>Click to edit Master text styles</a:t>
            </a:r>
          </a:p>
        </p:txBody>
      </p:sp>
      <p:sp>
        <p:nvSpPr>
          <p:cNvPr id="9" name="Text Placeholder 10">
            <a:extLst>
              <a:ext uri="{FF2B5EF4-FFF2-40B4-BE49-F238E27FC236}">
                <a16:creationId xmlns:a16="http://schemas.microsoft.com/office/drawing/2014/main" id="{F2CBF52F-9705-49F2-A567-9C8EF6A40EDC}"/>
              </a:ext>
            </a:extLst>
          </p:cNvPr>
          <p:cNvSpPr>
            <a:spLocks noGrp="1"/>
          </p:cNvSpPr>
          <p:nvPr>
            <p:ph type="body" sz="quarter" idx="17"/>
          </p:nvPr>
        </p:nvSpPr>
        <p:spPr>
          <a:xfrm>
            <a:off x="1866663" y="5214756"/>
            <a:ext cx="2743203" cy="639678"/>
          </a:xfrm>
        </p:spPr>
        <p:txBody>
          <a:bodyPr>
            <a:noAutofit/>
          </a:bodyPr>
          <a:lstStyle>
            <a:lvl1pPr marL="0" indent="0" algn="ctr">
              <a:buNone/>
              <a:defRPr sz="2400" baseline="0">
                <a:solidFill>
                  <a:schemeClr val="bg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2E6E2D8C-B1F6-4465-8CC1-A1ACDE85D9C4}"/>
              </a:ext>
            </a:extLst>
          </p:cNvPr>
          <p:cNvSpPr>
            <a:spLocks noGrp="1"/>
          </p:cNvSpPr>
          <p:nvPr>
            <p:ph type="body" sz="quarter" idx="18"/>
          </p:nvPr>
        </p:nvSpPr>
        <p:spPr>
          <a:xfrm rot="16200000">
            <a:off x="-146352" y="3106407"/>
            <a:ext cx="2743203" cy="639678"/>
          </a:xfrm>
        </p:spPr>
        <p:txBody>
          <a:bodyPr>
            <a:noAutofit/>
          </a:bodyPr>
          <a:lstStyle>
            <a:lvl1pPr marL="0" indent="0" algn="ctr">
              <a:buNone/>
              <a:defRPr sz="2400" baseline="0">
                <a:solidFill>
                  <a:schemeClr val="bg1"/>
                </a:solidFill>
              </a:defRPr>
            </a:lvl1pPr>
          </a:lstStyle>
          <a:p>
            <a:pPr lvl="0"/>
            <a:r>
              <a:rPr lang="en-US"/>
              <a:t>Click to edit Master text styles</a:t>
            </a:r>
          </a:p>
        </p:txBody>
      </p:sp>
      <p:sp>
        <p:nvSpPr>
          <p:cNvPr id="12" name="Text Placeholder 10">
            <a:extLst>
              <a:ext uri="{FF2B5EF4-FFF2-40B4-BE49-F238E27FC236}">
                <a16:creationId xmlns:a16="http://schemas.microsoft.com/office/drawing/2014/main" id="{FD6FFD3D-1D5D-4E0E-A029-E23787950C94}"/>
              </a:ext>
            </a:extLst>
          </p:cNvPr>
          <p:cNvSpPr>
            <a:spLocks noGrp="1"/>
          </p:cNvSpPr>
          <p:nvPr>
            <p:ph type="body" sz="quarter" idx="19"/>
          </p:nvPr>
        </p:nvSpPr>
        <p:spPr>
          <a:xfrm rot="5400000">
            <a:off x="3991452" y="3106407"/>
            <a:ext cx="2743203" cy="639678"/>
          </a:xfrm>
        </p:spPr>
        <p:txBody>
          <a:bodyPr>
            <a:noAutofit/>
          </a:bodyPr>
          <a:lstStyle>
            <a:lvl1pPr marL="0" indent="0" algn="ctr">
              <a:buNone/>
              <a:defRPr sz="2400" baseline="0">
                <a:solidFill>
                  <a:schemeClr val="bg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4767404C-E046-4E30-B5E9-B4F558AE5B47}"/>
              </a:ext>
            </a:extLst>
          </p:cNvPr>
          <p:cNvSpPr>
            <a:spLocks noGrp="1"/>
          </p:cNvSpPr>
          <p:nvPr>
            <p:ph type="body" sz="quarter" idx="20"/>
          </p:nvPr>
        </p:nvSpPr>
        <p:spPr>
          <a:xfrm>
            <a:off x="1866664" y="5214757"/>
            <a:ext cx="2743203" cy="639678"/>
          </a:xfrm>
        </p:spPr>
        <p:txBody>
          <a:bodyPr>
            <a:noAutofit/>
          </a:bodyPr>
          <a:lstStyle>
            <a:lvl1pPr marL="0" indent="0" algn="ctr">
              <a:buNone/>
              <a:defRPr sz="2400" baseline="0">
                <a:solidFill>
                  <a:schemeClr val="bg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E63C236A-7B86-447E-AB09-D02950B689ED}"/>
              </a:ext>
            </a:extLst>
          </p:cNvPr>
          <p:cNvSpPr>
            <a:spLocks noGrp="1"/>
          </p:cNvSpPr>
          <p:nvPr>
            <p:ph type="body" sz="quarter" idx="21"/>
          </p:nvPr>
        </p:nvSpPr>
        <p:spPr>
          <a:xfrm>
            <a:off x="1865463" y="1011323"/>
            <a:ext cx="2743203" cy="639678"/>
          </a:xfrm>
        </p:spPr>
        <p:txBody>
          <a:bodyPr>
            <a:noAutofit/>
          </a:bodyPr>
          <a:lstStyle>
            <a:lvl1pPr marL="0" indent="0" algn="ctr">
              <a:buNone/>
              <a:defRPr sz="2400" baseline="0">
                <a:solidFill>
                  <a:schemeClr val="bg1"/>
                </a:solidFill>
              </a:defRPr>
            </a:lvl1pPr>
          </a:lstStyle>
          <a:p>
            <a:pPr lvl="0"/>
            <a:r>
              <a:rPr lang="en-US"/>
              <a:t>Click to edit Master text styles</a:t>
            </a:r>
          </a:p>
        </p:txBody>
      </p:sp>
      <p:sp>
        <p:nvSpPr>
          <p:cNvPr id="15" name="Text Placeholder 10">
            <a:extLst>
              <a:ext uri="{FF2B5EF4-FFF2-40B4-BE49-F238E27FC236}">
                <a16:creationId xmlns:a16="http://schemas.microsoft.com/office/drawing/2014/main" id="{BFF46B3F-FB9E-4B65-B7BA-2AF870D01D1C}"/>
              </a:ext>
            </a:extLst>
          </p:cNvPr>
          <p:cNvSpPr>
            <a:spLocks noGrp="1"/>
          </p:cNvSpPr>
          <p:nvPr>
            <p:ph type="body" sz="quarter" idx="22"/>
          </p:nvPr>
        </p:nvSpPr>
        <p:spPr>
          <a:xfrm rot="16200000">
            <a:off x="-146352" y="3106408"/>
            <a:ext cx="2743203" cy="639678"/>
          </a:xfrm>
        </p:spPr>
        <p:txBody>
          <a:bodyPr>
            <a:noAutofit/>
          </a:bodyPr>
          <a:lstStyle>
            <a:lvl1pPr marL="0" indent="0" algn="ctr">
              <a:buNone/>
              <a:defRPr sz="2400" baseline="0">
                <a:solidFill>
                  <a:schemeClr val="bg1"/>
                </a:solidFill>
              </a:defRPr>
            </a:lvl1pPr>
          </a:lstStyle>
          <a:p>
            <a:pPr lvl="0"/>
            <a:r>
              <a:rPr lang="en-US"/>
              <a:t>Click to edit Master text styles</a:t>
            </a:r>
          </a:p>
        </p:txBody>
      </p:sp>
      <p:sp>
        <p:nvSpPr>
          <p:cNvPr id="16" name="Text Placeholder 10">
            <a:extLst>
              <a:ext uri="{FF2B5EF4-FFF2-40B4-BE49-F238E27FC236}">
                <a16:creationId xmlns:a16="http://schemas.microsoft.com/office/drawing/2014/main" id="{5916D97C-56C2-466E-84C7-BF2C099B6CE6}"/>
              </a:ext>
            </a:extLst>
          </p:cNvPr>
          <p:cNvSpPr>
            <a:spLocks noGrp="1"/>
          </p:cNvSpPr>
          <p:nvPr>
            <p:ph type="body" sz="quarter" idx="23"/>
          </p:nvPr>
        </p:nvSpPr>
        <p:spPr>
          <a:xfrm rot="5400000">
            <a:off x="3991452" y="3106408"/>
            <a:ext cx="2743203" cy="639678"/>
          </a:xfrm>
        </p:spPr>
        <p:txBody>
          <a:bodyPr>
            <a:noAutofit/>
          </a:bodyPr>
          <a:lstStyle>
            <a:lvl1pPr marL="0" indent="0" algn="ctr">
              <a:buNone/>
              <a:defRPr sz="2400" baseline="0">
                <a:solidFill>
                  <a:schemeClr val="bg1"/>
                </a:solidFill>
              </a:defRPr>
            </a:lvl1pPr>
          </a:lstStyle>
          <a:p>
            <a:pPr lvl="0"/>
            <a:r>
              <a:rPr lang="en-US"/>
              <a:t>Click to edit Master text styles</a:t>
            </a:r>
          </a:p>
        </p:txBody>
      </p:sp>
      <p:sp>
        <p:nvSpPr>
          <p:cNvPr id="17" name="Text Placeholder 10">
            <a:extLst>
              <a:ext uri="{FF2B5EF4-FFF2-40B4-BE49-F238E27FC236}">
                <a16:creationId xmlns:a16="http://schemas.microsoft.com/office/drawing/2014/main" id="{CAF8211E-4D25-42F4-B39B-A5E653514F07}"/>
              </a:ext>
            </a:extLst>
          </p:cNvPr>
          <p:cNvSpPr>
            <a:spLocks noGrp="1"/>
          </p:cNvSpPr>
          <p:nvPr>
            <p:ph type="body" sz="quarter" idx="24"/>
          </p:nvPr>
        </p:nvSpPr>
        <p:spPr>
          <a:xfrm>
            <a:off x="1866665" y="5214758"/>
            <a:ext cx="2743203" cy="639678"/>
          </a:xfrm>
        </p:spPr>
        <p:txBody>
          <a:bodyPr>
            <a:noAutofit/>
          </a:bodyPr>
          <a:lstStyle>
            <a:lvl1pPr marL="0" indent="0" algn="ctr">
              <a:buNone/>
              <a:defRPr sz="2400" baseline="0">
                <a:solidFill>
                  <a:schemeClr val="bg1"/>
                </a:solidFill>
              </a:defRPr>
            </a:lvl1pPr>
          </a:lstStyle>
          <a:p>
            <a:pPr lvl="0"/>
            <a:r>
              <a:rPr lang="en-US"/>
              <a:t>Click to edit Master text styles</a:t>
            </a:r>
          </a:p>
        </p:txBody>
      </p:sp>
      <p:sp>
        <p:nvSpPr>
          <p:cNvPr id="18" name="Text Placeholder 10">
            <a:extLst>
              <a:ext uri="{FF2B5EF4-FFF2-40B4-BE49-F238E27FC236}">
                <a16:creationId xmlns:a16="http://schemas.microsoft.com/office/drawing/2014/main" id="{7EDAE788-EF32-48B1-B19D-1A0DAB0D69EC}"/>
              </a:ext>
            </a:extLst>
          </p:cNvPr>
          <p:cNvSpPr>
            <a:spLocks noGrp="1"/>
          </p:cNvSpPr>
          <p:nvPr>
            <p:ph type="body" sz="quarter" idx="25"/>
          </p:nvPr>
        </p:nvSpPr>
        <p:spPr>
          <a:xfrm rot="16200000">
            <a:off x="-146351" y="3106409"/>
            <a:ext cx="2743203" cy="639678"/>
          </a:xfrm>
        </p:spPr>
        <p:txBody>
          <a:bodyPr>
            <a:noAutofit/>
          </a:bodyPr>
          <a:lstStyle>
            <a:lvl1pPr marL="0" indent="0" algn="ctr">
              <a:buNone/>
              <a:defRPr sz="2400"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3212827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Graphic 7">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grpSp>
        <p:nvGrpSpPr>
          <p:cNvPr id="3" name="Group 98"/>
          <p:cNvGrpSpPr>
            <a:grpSpLocks/>
          </p:cNvGrpSpPr>
          <p:nvPr/>
        </p:nvGrpSpPr>
        <p:grpSpPr bwMode="auto">
          <a:xfrm>
            <a:off x="3627463" y="3133523"/>
            <a:ext cx="4586420" cy="3724479"/>
            <a:chOff x="4971" y="461"/>
            <a:chExt cx="1883" cy="1749"/>
          </a:xfrm>
          <a:solidFill>
            <a:schemeClr val="bg1">
              <a:lumMod val="95000"/>
            </a:schemeClr>
          </a:solidFill>
        </p:grpSpPr>
        <p:sp>
          <p:nvSpPr>
            <p:cNvPr id="4" name="Freeform 99"/>
            <p:cNvSpPr>
              <a:spLocks noChangeArrowheads="1"/>
            </p:cNvSpPr>
            <p:nvPr/>
          </p:nvSpPr>
          <p:spPr bwMode="auto">
            <a:xfrm>
              <a:off x="5794" y="686"/>
              <a:ext cx="504" cy="324"/>
            </a:xfrm>
            <a:custGeom>
              <a:avLst/>
              <a:gdLst>
                <a:gd name="T0" fmla="*/ 1145 w 2227"/>
                <a:gd name="T1" fmla="*/ 1357 h 1432"/>
                <a:gd name="T2" fmla="*/ 1145 w 2227"/>
                <a:gd name="T3" fmla="*/ 1357 h 1432"/>
                <a:gd name="T4" fmla="*/ 987 w 2227"/>
                <a:gd name="T5" fmla="*/ 1199 h 1432"/>
                <a:gd name="T6" fmla="*/ 1145 w 2227"/>
                <a:gd name="T7" fmla="*/ 1041 h 1432"/>
                <a:gd name="T8" fmla="*/ 1304 w 2227"/>
                <a:gd name="T9" fmla="*/ 1199 h 1432"/>
                <a:gd name="T10" fmla="*/ 1145 w 2227"/>
                <a:gd name="T11" fmla="*/ 1357 h 1432"/>
                <a:gd name="T12" fmla="*/ 882 w 2227"/>
                <a:gd name="T13" fmla="*/ 1109 h 1432"/>
                <a:gd name="T14" fmla="*/ 882 w 2227"/>
                <a:gd name="T15" fmla="*/ 1109 h 1432"/>
                <a:gd name="T16" fmla="*/ 738 w 2227"/>
                <a:gd name="T17" fmla="*/ 961 h 1432"/>
                <a:gd name="T18" fmla="*/ 882 w 2227"/>
                <a:gd name="T19" fmla="*/ 812 h 1432"/>
                <a:gd name="T20" fmla="*/ 1029 w 2227"/>
                <a:gd name="T21" fmla="*/ 961 h 1432"/>
                <a:gd name="T22" fmla="*/ 882 w 2227"/>
                <a:gd name="T23" fmla="*/ 1109 h 1432"/>
                <a:gd name="T24" fmla="*/ 792 w 2227"/>
                <a:gd name="T25" fmla="*/ 772 h 1432"/>
                <a:gd name="T26" fmla="*/ 792 w 2227"/>
                <a:gd name="T27" fmla="*/ 772 h 1432"/>
                <a:gd name="T28" fmla="*/ 665 w 2227"/>
                <a:gd name="T29" fmla="*/ 642 h 1432"/>
                <a:gd name="T30" fmla="*/ 792 w 2227"/>
                <a:gd name="T31" fmla="*/ 515 h 1432"/>
                <a:gd name="T32" fmla="*/ 922 w 2227"/>
                <a:gd name="T33" fmla="*/ 642 h 1432"/>
                <a:gd name="T34" fmla="*/ 792 w 2227"/>
                <a:gd name="T35" fmla="*/ 772 h 1432"/>
                <a:gd name="T36" fmla="*/ 888 w 2227"/>
                <a:gd name="T37" fmla="*/ 453 h 1432"/>
                <a:gd name="T38" fmla="*/ 888 w 2227"/>
                <a:gd name="T39" fmla="*/ 453 h 1432"/>
                <a:gd name="T40" fmla="*/ 792 w 2227"/>
                <a:gd name="T41" fmla="*/ 356 h 1432"/>
                <a:gd name="T42" fmla="*/ 888 w 2227"/>
                <a:gd name="T43" fmla="*/ 258 h 1432"/>
                <a:gd name="T44" fmla="*/ 984 w 2227"/>
                <a:gd name="T45" fmla="*/ 356 h 1432"/>
                <a:gd name="T46" fmla="*/ 888 w 2227"/>
                <a:gd name="T47" fmla="*/ 453 h 1432"/>
                <a:gd name="T48" fmla="*/ 1793 w 2227"/>
                <a:gd name="T49" fmla="*/ 622 h 1432"/>
                <a:gd name="T50" fmla="*/ 1793 w 2227"/>
                <a:gd name="T51" fmla="*/ 622 h 1432"/>
                <a:gd name="T52" fmla="*/ 1603 w 2227"/>
                <a:gd name="T53" fmla="*/ 430 h 1432"/>
                <a:gd name="T54" fmla="*/ 1793 w 2227"/>
                <a:gd name="T55" fmla="*/ 238 h 1432"/>
                <a:gd name="T56" fmla="*/ 1985 w 2227"/>
                <a:gd name="T57" fmla="*/ 430 h 1432"/>
                <a:gd name="T58" fmla="*/ 1793 w 2227"/>
                <a:gd name="T59" fmla="*/ 622 h 1432"/>
                <a:gd name="T60" fmla="*/ 1652 w 2227"/>
                <a:gd name="T61" fmla="*/ 0 h 1432"/>
                <a:gd name="T62" fmla="*/ 1652 w 2227"/>
                <a:gd name="T63" fmla="*/ 0 h 1432"/>
                <a:gd name="T64" fmla="*/ 1080 w 2227"/>
                <a:gd name="T65" fmla="*/ 1431 h 1432"/>
                <a:gd name="T66" fmla="*/ 1117 w 2227"/>
                <a:gd name="T67" fmla="*/ 1431 h 1432"/>
                <a:gd name="T68" fmla="*/ 1713 w 2227"/>
                <a:gd name="T69" fmla="*/ 846 h 1432"/>
                <a:gd name="T70" fmla="*/ 2121 w 2227"/>
                <a:gd name="T71" fmla="*/ 323 h 1432"/>
                <a:gd name="T72" fmla="*/ 1652 w 2227"/>
                <a:gd name="T73" fmla="*/ 0 h 1432"/>
                <a:gd name="T74" fmla="*/ 1145 w 2227"/>
                <a:gd name="T75" fmla="*/ 1357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7" h="1432">
                  <a:moveTo>
                    <a:pt x="1145" y="1357"/>
                  </a:moveTo>
                  <a:lnTo>
                    <a:pt x="1145" y="1357"/>
                  </a:lnTo>
                  <a:cubicBezTo>
                    <a:pt x="1058" y="1357"/>
                    <a:pt x="987" y="1287"/>
                    <a:pt x="987" y="1199"/>
                  </a:cubicBezTo>
                  <a:cubicBezTo>
                    <a:pt x="987" y="1112"/>
                    <a:pt x="1058" y="1041"/>
                    <a:pt x="1145" y="1041"/>
                  </a:cubicBezTo>
                  <a:cubicBezTo>
                    <a:pt x="1233" y="1041"/>
                    <a:pt x="1304" y="1112"/>
                    <a:pt x="1304" y="1199"/>
                  </a:cubicBezTo>
                  <a:cubicBezTo>
                    <a:pt x="1304" y="1287"/>
                    <a:pt x="1233" y="1357"/>
                    <a:pt x="1145" y="1357"/>
                  </a:cubicBezTo>
                  <a:lnTo>
                    <a:pt x="882" y="1109"/>
                  </a:lnTo>
                  <a:lnTo>
                    <a:pt x="882" y="1109"/>
                  </a:lnTo>
                  <a:cubicBezTo>
                    <a:pt x="803" y="1109"/>
                    <a:pt x="738" y="1041"/>
                    <a:pt x="738" y="961"/>
                  </a:cubicBezTo>
                  <a:cubicBezTo>
                    <a:pt x="738" y="880"/>
                    <a:pt x="803" y="812"/>
                    <a:pt x="882" y="812"/>
                  </a:cubicBezTo>
                  <a:cubicBezTo>
                    <a:pt x="964" y="812"/>
                    <a:pt x="1029" y="880"/>
                    <a:pt x="1029" y="961"/>
                  </a:cubicBezTo>
                  <a:cubicBezTo>
                    <a:pt x="1029" y="1041"/>
                    <a:pt x="964" y="1109"/>
                    <a:pt x="882" y="1109"/>
                  </a:cubicBezTo>
                  <a:lnTo>
                    <a:pt x="792" y="772"/>
                  </a:lnTo>
                  <a:lnTo>
                    <a:pt x="792" y="772"/>
                  </a:lnTo>
                  <a:cubicBezTo>
                    <a:pt x="721" y="772"/>
                    <a:pt x="665" y="716"/>
                    <a:pt x="665" y="642"/>
                  </a:cubicBezTo>
                  <a:cubicBezTo>
                    <a:pt x="665" y="571"/>
                    <a:pt x="721" y="515"/>
                    <a:pt x="792" y="515"/>
                  </a:cubicBezTo>
                  <a:cubicBezTo>
                    <a:pt x="865" y="515"/>
                    <a:pt x="922" y="571"/>
                    <a:pt x="922" y="642"/>
                  </a:cubicBezTo>
                  <a:cubicBezTo>
                    <a:pt x="922" y="716"/>
                    <a:pt x="865" y="772"/>
                    <a:pt x="792" y="772"/>
                  </a:cubicBezTo>
                  <a:lnTo>
                    <a:pt x="888" y="453"/>
                  </a:lnTo>
                  <a:lnTo>
                    <a:pt x="888" y="453"/>
                  </a:lnTo>
                  <a:cubicBezTo>
                    <a:pt x="837" y="453"/>
                    <a:pt x="792" y="410"/>
                    <a:pt x="792" y="356"/>
                  </a:cubicBezTo>
                  <a:cubicBezTo>
                    <a:pt x="792" y="303"/>
                    <a:pt x="837" y="258"/>
                    <a:pt x="888" y="258"/>
                  </a:cubicBezTo>
                  <a:cubicBezTo>
                    <a:pt x="941" y="258"/>
                    <a:pt x="984" y="303"/>
                    <a:pt x="984" y="356"/>
                  </a:cubicBezTo>
                  <a:cubicBezTo>
                    <a:pt x="984" y="410"/>
                    <a:pt x="941" y="453"/>
                    <a:pt x="888" y="453"/>
                  </a:cubicBezTo>
                  <a:lnTo>
                    <a:pt x="1793" y="622"/>
                  </a:lnTo>
                  <a:lnTo>
                    <a:pt x="1793" y="622"/>
                  </a:lnTo>
                  <a:cubicBezTo>
                    <a:pt x="1688" y="622"/>
                    <a:pt x="1603" y="535"/>
                    <a:pt x="1603" y="430"/>
                  </a:cubicBezTo>
                  <a:cubicBezTo>
                    <a:pt x="1603" y="326"/>
                    <a:pt x="1688" y="238"/>
                    <a:pt x="1793" y="238"/>
                  </a:cubicBezTo>
                  <a:cubicBezTo>
                    <a:pt x="1900" y="238"/>
                    <a:pt x="1985" y="326"/>
                    <a:pt x="1985" y="430"/>
                  </a:cubicBezTo>
                  <a:cubicBezTo>
                    <a:pt x="1985" y="535"/>
                    <a:pt x="1900" y="622"/>
                    <a:pt x="1793" y="622"/>
                  </a:cubicBezTo>
                  <a:lnTo>
                    <a:pt x="1652" y="0"/>
                  </a:lnTo>
                  <a:lnTo>
                    <a:pt x="1652" y="0"/>
                  </a:lnTo>
                  <a:cubicBezTo>
                    <a:pt x="0" y="23"/>
                    <a:pt x="653" y="1400"/>
                    <a:pt x="1080" y="1431"/>
                  </a:cubicBezTo>
                  <a:cubicBezTo>
                    <a:pt x="1092" y="1431"/>
                    <a:pt x="1106" y="1431"/>
                    <a:pt x="1117" y="1431"/>
                  </a:cubicBezTo>
                  <a:cubicBezTo>
                    <a:pt x="1504" y="1431"/>
                    <a:pt x="1451" y="950"/>
                    <a:pt x="1713" y="846"/>
                  </a:cubicBezTo>
                  <a:cubicBezTo>
                    <a:pt x="1985" y="738"/>
                    <a:pt x="2226" y="608"/>
                    <a:pt x="2121" y="323"/>
                  </a:cubicBezTo>
                  <a:cubicBezTo>
                    <a:pt x="2016" y="34"/>
                    <a:pt x="1652" y="0"/>
                    <a:pt x="1652" y="0"/>
                  </a:cubicBezTo>
                  <a:lnTo>
                    <a:pt x="1145" y="135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5" name="Freeform 100"/>
            <p:cNvSpPr>
              <a:spLocks noChangeArrowheads="1"/>
            </p:cNvSpPr>
            <p:nvPr/>
          </p:nvSpPr>
          <p:spPr bwMode="auto">
            <a:xfrm>
              <a:off x="5763" y="461"/>
              <a:ext cx="225" cy="101"/>
            </a:xfrm>
            <a:custGeom>
              <a:avLst/>
              <a:gdLst>
                <a:gd name="T0" fmla="*/ 986 w 996"/>
                <a:gd name="T1" fmla="*/ 215 h 448"/>
                <a:gd name="T2" fmla="*/ 986 w 996"/>
                <a:gd name="T3" fmla="*/ 223 h 448"/>
                <a:gd name="T4" fmla="*/ 995 w 996"/>
                <a:gd name="T5" fmla="*/ 218 h 448"/>
                <a:gd name="T6" fmla="*/ 986 w 996"/>
                <a:gd name="T7" fmla="*/ 215 h 448"/>
                <a:gd name="T8" fmla="*/ 505 w 996"/>
                <a:gd name="T9" fmla="*/ 0 h 448"/>
                <a:gd name="T10" fmla="*/ 0 w 996"/>
                <a:gd name="T11" fmla="*/ 223 h 448"/>
                <a:gd name="T12" fmla="*/ 491 w 996"/>
                <a:gd name="T13" fmla="*/ 447 h 448"/>
                <a:gd name="T14" fmla="*/ 952 w 996"/>
                <a:gd name="T15" fmla="*/ 237 h 448"/>
                <a:gd name="T16" fmla="*/ 952 w 996"/>
                <a:gd name="T17" fmla="*/ 212 h 448"/>
                <a:gd name="T18" fmla="*/ 978 w 996"/>
                <a:gd name="T19" fmla="*/ 212 h 448"/>
                <a:gd name="T20" fmla="*/ 505 w 996"/>
                <a:gd name="T2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6" h="448">
                  <a:moveTo>
                    <a:pt x="986" y="215"/>
                  </a:moveTo>
                  <a:lnTo>
                    <a:pt x="986" y="223"/>
                  </a:lnTo>
                  <a:lnTo>
                    <a:pt x="995" y="218"/>
                  </a:lnTo>
                  <a:lnTo>
                    <a:pt x="986" y="215"/>
                  </a:lnTo>
                  <a:close/>
                  <a:moveTo>
                    <a:pt x="505" y="0"/>
                  </a:moveTo>
                  <a:lnTo>
                    <a:pt x="0" y="223"/>
                  </a:lnTo>
                  <a:lnTo>
                    <a:pt x="491" y="447"/>
                  </a:lnTo>
                  <a:lnTo>
                    <a:pt x="952" y="237"/>
                  </a:lnTo>
                  <a:lnTo>
                    <a:pt x="952" y="212"/>
                  </a:lnTo>
                  <a:lnTo>
                    <a:pt x="978" y="212"/>
                  </a:lnTo>
                  <a:lnTo>
                    <a:pt x="505"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6" name="Freeform 101"/>
            <p:cNvSpPr>
              <a:spLocks noChangeArrowheads="1"/>
            </p:cNvSpPr>
            <p:nvPr/>
          </p:nvSpPr>
          <p:spPr bwMode="auto">
            <a:xfrm>
              <a:off x="5987" y="510"/>
              <a:ext cx="1" cy="1"/>
            </a:xfrm>
            <a:custGeom>
              <a:avLst/>
              <a:gdLst>
                <a:gd name="T0" fmla="*/ 0 w 10"/>
                <a:gd name="T1" fmla="*/ 0 h 9"/>
                <a:gd name="T2" fmla="*/ 0 w 10"/>
                <a:gd name="T3" fmla="*/ 8 h 9"/>
                <a:gd name="T4" fmla="*/ 9 w 10"/>
                <a:gd name="T5" fmla="*/ 3 h 9"/>
                <a:gd name="T6" fmla="*/ 0 w 10"/>
                <a:gd name="T7" fmla="*/ 0 h 9"/>
              </a:gdLst>
              <a:ahLst/>
              <a:cxnLst>
                <a:cxn ang="0">
                  <a:pos x="T0" y="T1"/>
                </a:cxn>
                <a:cxn ang="0">
                  <a:pos x="T2" y="T3"/>
                </a:cxn>
                <a:cxn ang="0">
                  <a:pos x="T4" y="T5"/>
                </a:cxn>
                <a:cxn ang="0">
                  <a:pos x="T6" y="T7"/>
                </a:cxn>
              </a:cxnLst>
              <a:rect l="0" t="0" r="r" b="b"/>
              <a:pathLst>
                <a:path w="10" h="9">
                  <a:moveTo>
                    <a:pt x="0" y="0"/>
                  </a:moveTo>
                  <a:lnTo>
                    <a:pt x="0" y="8"/>
                  </a:lnTo>
                  <a:lnTo>
                    <a:pt x="9" y="3"/>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7" name="Freeform 102"/>
            <p:cNvSpPr>
              <a:spLocks noChangeArrowheads="1"/>
            </p:cNvSpPr>
            <p:nvPr/>
          </p:nvSpPr>
          <p:spPr bwMode="auto">
            <a:xfrm>
              <a:off x="5763" y="461"/>
              <a:ext cx="221" cy="101"/>
            </a:xfrm>
            <a:custGeom>
              <a:avLst/>
              <a:gdLst>
                <a:gd name="T0" fmla="*/ 505 w 979"/>
                <a:gd name="T1" fmla="*/ 0 h 448"/>
                <a:gd name="T2" fmla="*/ 0 w 979"/>
                <a:gd name="T3" fmla="*/ 223 h 448"/>
                <a:gd name="T4" fmla="*/ 491 w 979"/>
                <a:gd name="T5" fmla="*/ 447 h 448"/>
                <a:gd name="T6" fmla="*/ 952 w 979"/>
                <a:gd name="T7" fmla="*/ 237 h 448"/>
                <a:gd name="T8" fmla="*/ 952 w 979"/>
                <a:gd name="T9" fmla="*/ 212 h 448"/>
                <a:gd name="T10" fmla="*/ 978 w 979"/>
                <a:gd name="T11" fmla="*/ 212 h 448"/>
                <a:gd name="T12" fmla="*/ 505 w 979"/>
                <a:gd name="T13" fmla="*/ 0 h 448"/>
              </a:gdLst>
              <a:ahLst/>
              <a:cxnLst>
                <a:cxn ang="0">
                  <a:pos x="T0" y="T1"/>
                </a:cxn>
                <a:cxn ang="0">
                  <a:pos x="T2" y="T3"/>
                </a:cxn>
                <a:cxn ang="0">
                  <a:pos x="T4" y="T5"/>
                </a:cxn>
                <a:cxn ang="0">
                  <a:pos x="T6" y="T7"/>
                </a:cxn>
                <a:cxn ang="0">
                  <a:pos x="T8" y="T9"/>
                </a:cxn>
                <a:cxn ang="0">
                  <a:pos x="T10" y="T11"/>
                </a:cxn>
                <a:cxn ang="0">
                  <a:pos x="T12" y="T13"/>
                </a:cxn>
              </a:cxnLst>
              <a:rect l="0" t="0" r="r" b="b"/>
              <a:pathLst>
                <a:path w="979" h="448">
                  <a:moveTo>
                    <a:pt x="505" y="0"/>
                  </a:moveTo>
                  <a:lnTo>
                    <a:pt x="0" y="223"/>
                  </a:lnTo>
                  <a:lnTo>
                    <a:pt x="491" y="447"/>
                  </a:lnTo>
                  <a:lnTo>
                    <a:pt x="952" y="237"/>
                  </a:lnTo>
                  <a:lnTo>
                    <a:pt x="952" y="212"/>
                  </a:lnTo>
                  <a:lnTo>
                    <a:pt x="978" y="212"/>
                  </a:lnTo>
                  <a:lnTo>
                    <a:pt x="505"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8" name="Freeform 103"/>
            <p:cNvSpPr>
              <a:spLocks noChangeArrowheads="1"/>
            </p:cNvSpPr>
            <p:nvPr/>
          </p:nvSpPr>
          <p:spPr bwMode="auto">
            <a:xfrm>
              <a:off x="5979" y="509"/>
              <a:ext cx="7" cy="65"/>
            </a:xfrm>
            <a:custGeom>
              <a:avLst/>
              <a:gdLst>
                <a:gd name="T0" fmla="*/ 34 w 35"/>
                <a:gd name="T1" fmla="*/ 0 h 292"/>
                <a:gd name="T2" fmla="*/ 34 w 35"/>
                <a:gd name="T3" fmla="*/ 0 h 292"/>
                <a:gd name="T4" fmla="*/ 26 w 35"/>
                <a:gd name="T5" fmla="*/ 0 h 292"/>
                <a:gd name="T6" fmla="*/ 0 w 35"/>
                <a:gd name="T7" fmla="*/ 0 h 292"/>
                <a:gd name="T8" fmla="*/ 0 w 35"/>
                <a:gd name="T9" fmla="*/ 25 h 292"/>
                <a:gd name="T10" fmla="*/ 0 w 35"/>
                <a:gd name="T11" fmla="*/ 291 h 292"/>
                <a:gd name="T12" fmla="*/ 17 w 35"/>
                <a:gd name="T13" fmla="*/ 288 h 292"/>
                <a:gd name="T14" fmla="*/ 34 w 35"/>
                <a:gd name="T15" fmla="*/ 291 h 292"/>
                <a:gd name="T16" fmla="*/ 34 w 35"/>
                <a:gd name="T17" fmla="*/ 11 h 292"/>
                <a:gd name="T18" fmla="*/ 34 w 35"/>
                <a:gd name="T19" fmla="*/ 3 h 292"/>
                <a:gd name="T20" fmla="*/ 34 w 35"/>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92">
                  <a:moveTo>
                    <a:pt x="34" y="0"/>
                  </a:moveTo>
                  <a:lnTo>
                    <a:pt x="34" y="0"/>
                  </a:lnTo>
                  <a:cubicBezTo>
                    <a:pt x="26" y="0"/>
                    <a:pt x="26" y="0"/>
                    <a:pt x="26" y="0"/>
                  </a:cubicBezTo>
                  <a:cubicBezTo>
                    <a:pt x="0" y="0"/>
                    <a:pt x="0" y="0"/>
                    <a:pt x="0" y="0"/>
                  </a:cubicBezTo>
                  <a:cubicBezTo>
                    <a:pt x="0" y="25"/>
                    <a:pt x="0" y="25"/>
                    <a:pt x="0" y="25"/>
                  </a:cubicBezTo>
                  <a:cubicBezTo>
                    <a:pt x="0" y="291"/>
                    <a:pt x="0" y="291"/>
                    <a:pt x="0" y="291"/>
                  </a:cubicBezTo>
                  <a:cubicBezTo>
                    <a:pt x="6" y="291"/>
                    <a:pt x="12" y="288"/>
                    <a:pt x="17" y="288"/>
                  </a:cubicBezTo>
                  <a:cubicBezTo>
                    <a:pt x="23" y="288"/>
                    <a:pt x="29" y="291"/>
                    <a:pt x="34" y="291"/>
                  </a:cubicBezTo>
                  <a:cubicBezTo>
                    <a:pt x="34" y="11"/>
                    <a:pt x="34" y="11"/>
                    <a:pt x="34" y="11"/>
                  </a:cubicBezTo>
                  <a:cubicBezTo>
                    <a:pt x="34" y="3"/>
                    <a:pt x="34" y="3"/>
                    <a:pt x="34" y="3"/>
                  </a:cubicBezTo>
                  <a:cubicBezTo>
                    <a:pt x="34" y="0"/>
                    <a:pt x="34" y="0"/>
                    <a:pt x="3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9" name="Freeform 104"/>
            <p:cNvSpPr>
              <a:spLocks noChangeArrowheads="1"/>
            </p:cNvSpPr>
            <p:nvPr/>
          </p:nvSpPr>
          <p:spPr bwMode="auto">
            <a:xfrm>
              <a:off x="5972" y="574"/>
              <a:ext cx="21" cy="19"/>
            </a:xfrm>
            <a:custGeom>
              <a:avLst/>
              <a:gdLst>
                <a:gd name="T0" fmla="*/ 48 w 98"/>
                <a:gd name="T1" fmla="*/ 0 h 89"/>
                <a:gd name="T2" fmla="*/ 48 w 98"/>
                <a:gd name="T3" fmla="*/ 0 h 89"/>
                <a:gd name="T4" fmla="*/ 31 w 98"/>
                <a:gd name="T5" fmla="*/ 3 h 89"/>
                <a:gd name="T6" fmla="*/ 0 w 98"/>
                <a:gd name="T7" fmla="*/ 52 h 89"/>
                <a:gd name="T8" fmla="*/ 17 w 98"/>
                <a:gd name="T9" fmla="*/ 88 h 89"/>
                <a:gd name="T10" fmla="*/ 26 w 98"/>
                <a:gd name="T11" fmla="*/ 66 h 89"/>
                <a:gd name="T12" fmla="*/ 29 w 98"/>
                <a:gd name="T13" fmla="*/ 68 h 89"/>
                <a:gd name="T14" fmla="*/ 43 w 98"/>
                <a:gd name="T15" fmla="*/ 63 h 89"/>
                <a:gd name="T16" fmla="*/ 43 w 98"/>
                <a:gd name="T17" fmla="*/ 54 h 89"/>
                <a:gd name="T18" fmla="*/ 51 w 98"/>
                <a:gd name="T19" fmla="*/ 60 h 89"/>
                <a:gd name="T20" fmla="*/ 60 w 98"/>
                <a:gd name="T21" fmla="*/ 54 h 89"/>
                <a:gd name="T22" fmla="*/ 60 w 98"/>
                <a:gd name="T23" fmla="*/ 63 h 89"/>
                <a:gd name="T24" fmla="*/ 74 w 98"/>
                <a:gd name="T25" fmla="*/ 68 h 89"/>
                <a:gd name="T26" fmla="*/ 77 w 98"/>
                <a:gd name="T27" fmla="*/ 66 h 89"/>
                <a:gd name="T28" fmla="*/ 82 w 98"/>
                <a:gd name="T29" fmla="*/ 85 h 89"/>
                <a:gd name="T30" fmla="*/ 97 w 98"/>
                <a:gd name="T31" fmla="*/ 52 h 89"/>
                <a:gd name="T32" fmla="*/ 65 w 98"/>
                <a:gd name="T33" fmla="*/ 3 h 89"/>
                <a:gd name="T34" fmla="*/ 48 w 98"/>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 h="89">
                  <a:moveTo>
                    <a:pt x="48" y="0"/>
                  </a:moveTo>
                  <a:lnTo>
                    <a:pt x="48" y="0"/>
                  </a:lnTo>
                  <a:cubicBezTo>
                    <a:pt x="43" y="0"/>
                    <a:pt x="37" y="3"/>
                    <a:pt x="31" y="3"/>
                  </a:cubicBezTo>
                  <a:cubicBezTo>
                    <a:pt x="14" y="9"/>
                    <a:pt x="0" y="29"/>
                    <a:pt x="0" y="52"/>
                  </a:cubicBezTo>
                  <a:cubicBezTo>
                    <a:pt x="0" y="66"/>
                    <a:pt x="6" y="80"/>
                    <a:pt x="17" y="88"/>
                  </a:cubicBezTo>
                  <a:cubicBezTo>
                    <a:pt x="23" y="74"/>
                    <a:pt x="26" y="66"/>
                    <a:pt x="26" y="66"/>
                  </a:cubicBezTo>
                  <a:cubicBezTo>
                    <a:pt x="26" y="68"/>
                    <a:pt x="26" y="68"/>
                    <a:pt x="29" y="68"/>
                  </a:cubicBezTo>
                  <a:cubicBezTo>
                    <a:pt x="31" y="68"/>
                    <a:pt x="37" y="66"/>
                    <a:pt x="43" y="63"/>
                  </a:cubicBezTo>
                  <a:cubicBezTo>
                    <a:pt x="43" y="54"/>
                    <a:pt x="43" y="54"/>
                    <a:pt x="43" y="54"/>
                  </a:cubicBezTo>
                  <a:cubicBezTo>
                    <a:pt x="43" y="54"/>
                    <a:pt x="46" y="57"/>
                    <a:pt x="51" y="60"/>
                  </a:cubicBezTo>
                  <a:cubicBezTo>
                    <a:pt x="54" y="57"/>
                    <a:pt x="60" y="54"/>
                    <a:pt x="60" y="54"/>
                  </a:cubicBezTo>
                  <a:cubicBezTo>
                    <a:pt x="60" y="63"/>
                    <a:pt x="60" y="63"/>
                    <a:pt x="60" y="63"/>
                  </a:cubicBezTo>
                  <a:cubicBezTo>
                    <a:pt x="65" y="66"/>
                    <a:pt x="71" y="68"/>
                    <a:pt x="74" y="68"/>
                  </a:cubicBezTo>
                  <a:cubicBezTo>
                    <a:pt x="74" y="68"/>
                    <a:pt x="77" y="68"/>
                    <a:pt x="77" y="66"/>
                  </a:cubicBezTo>
                  <a:cubicBezTo>
                    <a:pt x="77" y="66"/>
                    <a:pt x="80" y="74"/>
                    <a:pt x="82" y="85"/>
                  </a:cubicBezTo>
                  <a:cubicBezTo>
                    <a:pt x="91" y="77"/>
                    <a:pt x="97" y="66"/>
                    <a:pt x="97" y="52"/>
                  </a:cubicBezTo>
                  <a:cubicBezTo>
                    <a:pt x="97" y="29"/>
                    <a:pt x="82" y="9"/>
                    <a:pt x="65" y="3"/>
                  </a:cubicBezTo>
                  <a:cubicBezTo>
                    <a:pt x="60" y="3"/>
                    <a:pt x="54" y="0"/>
                    <a:pt x="4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0" name="Freeform 105"/>
            <p:cNvSpPr>
              <a:spLocks noChangeArrowheads="1"/>
            </p:cNvSpPr>
            <p:nvPr/>
          </p:nvSpPr>
          <p:spPr bwMode="auto">
            <a:xfrm>
              <a:off x="5970" y="586"/>
              <a:ext cx="15" cy="49"/>
            </a:xfrm>
            <a:custGeom>
              <a:avLst/>
              <a:gdLst>
                <a:gd name="T0" fmla="*/ 51 w 69"/>
                <a:gd name="T1" fmla="*/ 9 h 219"/>
                <a:gd name="T2" fmla="*/ 51 w 69"/>
                <a:gd name="T3" fmla="*/ 9 h 219"/>
                <a:gd name="T4" fmla="*/ 37 w 69"/>
                <a:gd name="T5" fmla="*/ 14 h 219"/>
                <a:gd name="T6" fmla="*/ 34 w 69"/>
                <a:gd name="T7" fmla="*/ 12 h 219"/>
                <a:gd name="T8" fmla="*/ 25 w 69"/>
                <a:gd name="T9" fmla="*/ 34 h 219"/>
                <a:gd name="T10" fmla="*/ 11 w 69"/>
                <a:gd name="T11" fmla="*/ 218 h 219"/>
                <a:gd name="T12" fmla="*/ 68 w 69"/>
                <a:gd name="T13" fmla="*/ 218 h 219"/>
                <a:gd name="T14" fmla="*/ 51 w 69"/>
                <a:gd name="T15" fmla="*/ 218 h 219"/>
                <a:gd name="T16" fmla="*/ 51 w 69"/>
                <a:gd name="T17" fmla="*/ 9 h 219"/>
                <a:gd name="T18" fmla="*/ 68 w 69"/>
                <a:gd name="T19" fmla="*/ 0 h 219"/>
                <a:gd name="T20" fmla="*/ 68 w 69"/>
                <a:gd name="T21" fmla="*/ 0 h 219"/>
                <a:gd name="T22" fmla="*/ 59 w 69"/>
                <a:gd name="T23" fmla="*/ 6 h 219"/>
                <a:gd name="T24" fmla="*/ 68 w 69"/>
                <a:gd name="T25" fmla="*/ 9 h 219"/>
                <a:gd name="T26" fmla="*/ 68 w 69"/>
                <a:gd name="T27" fmla="*/ 0 h 219"/>
                <a:gd name="T28" fmla="*/ 51 w 69"/>
                <a:gd name="T29" fmla="*/ 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219">
                  <a:moveTo>
                    <a:pt x="51" y="9"/>
                  </a:moveTo>
                  <a:lnTo>
                    <a:pt x="51" y="9"/>
                  </a:lnTo>
                  <a:cubicBezTo>
                    <a:pt x="45" y="12"/>
                    <a:pt x="39" y="14"/>
                    <a:pt x="37" y="14"/>
                  </a:cubicBezTo>
                  <a:cubicBezTo>
                    <a:pt x="34" y="14"/>
                    <a:pt x="34" y="14"/>
                    <a:pt x="34" y="12"/>
                  </a:cubicBezTo>
                  <a:cubicBezTo>
                    <a:pt x="34" y="12"/>
                    <a:pt x="31" y="20"/>
                    <a:pt x="25" y="34"/>
                  </a:cubicBezTo>
                  <a:cubicBezTo>
                    <a:pt x="14" y="68"/>
                    <a:pt x="0" y="133"/>
                    <a:pt x="11" y="218"/>
                  </a:cubicBezTo>
                  <a:cubicBezTo>
                    <a:pt x="68" y="218"/>
                    <a:pt x="68" y="218"/>
                    <a:pt x="68" y="218"/>
                  </a:cubicBezTo>
                  <a:cubicBezTo>
                    <a:pt x="51" y="218"/>
                    <a:pt x="51" y="218"/>
                    <a:pt x="51" y="218"/>
                  </a:cubicBezTo>
                  <a:cubicBezTo>
                    <a:pt x="51" y="9"/>
                    <a:pt x="51" y="9"/>
                    <a:pt x="51" y="9"/>
                  </a:cubicBezTo>
                  <a:lnTo>
                    <a:pt x="68" y="0"/>
                  </a:lnTo>
                  <a:lnTo>
                    <a:pt x="68" y="0"/>
                  </a:lnTo>
                  <a:cubicBezTo>
                    <a:pt x="68" y="0"/>
                    <a:pt x="62" y="3"/>
                    <a:pt x="59" y="6"/>
                  </a:cubicBezTo>
                  <a:cubicBezTo>
                    <a:pt x="62" y="6"/>
                    <a:pt x="65" y="6"/>
                    <a:pt x="68" y="9"/>
                  </a:cubicBezTo>
                  <a:cubicBezTo>
                    <a:pt x="68" y="0"/>
                    <a:pt x="68" y="0"/>
                    <a:pt x="68" y="0"/>
                  </a:cubicBezTo>
                  <a:lnTo>
                    <a:pt x="51"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1" name="Freeform 106"/>
            <p:cNvSpPr>
              <a:spLocks noChangeArrowheads="1"/>
            </p:cNvSpPr>
            <p:nvPr/>
          </p:nvSpPr>
          <p:spPr bwMode="auto">
            <a:xfrm>
              <a:off x="5982" y="586"/>
              <a:ext cx="15" cy="49"/>
            </a:xfrm>
            <a:custGeom>
              <a:avLst/>
              <a:gdLst>
                <a:gd name="T0" fmla="*/ 0 w 69"/>
                <a:gd name="T1" fmla="*/ 0 h 219"/>
                <a:gd name="T2" fmla="*/ 0 w 69"/>
                <a:gd name="T3" fmla="*/ 0 h 219"/>
                <a:gd name="T4" fmla="*/ 0 w 69"/>
                <a:gd name="T5" fmla="*/ 9 h 219"/>
                <a:gd name="T6" fmla="*/ 0 w 69"/>
                <a:gd name="T7" fmla="*/ 218 h 219"/>
                <a:gd name="T8" fmla="*/ 17 w 69"/>
                <a:gd name="T9" fmla="*/ 218 h 219"/>
                <a:gd name="T10" fmla="*/ 56 w 69"/>
                <a:gd name="T11" fmla="*/ 218 h 219"/>
                <a:gd name="T12" fmla="*/ 39 w 69"/>
                <a:gd name="T13" fmla="*/ 31 h 219"/>
                <a:gd name="T14" fmla="*/ 34 w 69"/>
                <a:gd name="T15" fmla="*/ 12 h 219"/>
                <a:gd name="T16" fmla="*/ 31 w 69"/>
                <a:gd name="T17" fmla="*/ 14 h 219"/>
                <a:gd name="T18" fmla="*/ 17 w 69"/>
                <a:gd name="T19" fmla="*/ 9 h 219"/>
                <a:gd name="T20" fmla="*/ 8 w 69"/>
                <a:gd name="T21" fmla="*/ 6 h 219"/>
                <a:gd name="T22" fmla="*/ 0 w 69"/>
                <a:gd name="T2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219">
                  <a:moveTo>
                    <a:pt x="0" y="0"/>
                  </a:moveTo>
                  <a:lnTo>
                    <a:pt x="0" y="0"/>
                  </a:lnTo>
                  <a:cubicBezTo>
                    <a:pt x="0" y="9"/>
                    <a:pt x="0" y="9"/>
                    <a:pt x="0" y="9"/>
                  </a:cubicBezTo>
                  <a:cubicBezTo>
                    <a:pt x="0" y="218"/>
                    <a:pt x="0" y="218"/>
                    <a:pt x="0" y="218"/>
                  </a:cubicBezTo>
                  <a:cubicBezTo>
                    <a:pt x="17" y="218"/>
                    <a:pt x="17" y="218"/>
                    <a:pt x="17" y="218"/>
                  </a:cubicBezTo>
                  <a:cubicBezTo>
                    <a:pt x="56" y="218"/>
                    <a:pt x="56" y="218"/>
                    <a:pt x="56" y="218"/>
                  </a:cubicBezTo>
                  <a:cubicBezTo>
                    <a:pt x="68" y="130"/>
                    <a:pt x="51" y="62"/>
                    <a:pt x="39" y="31"/>
                  </a:cubicBezTo>
                  <a:cubicBezTo>
                    <a:pt x="37" y="20"/>
                    <a:pt x="34" y="12"/>
                    <a:pt x="34" y="12"/>
                  </a:cubicBezTo>
                  <a:cubicBezTo>
                    <a:pt x="34" y="14"/>
                    <a:pt x="31" y="14"/>
                    <a:pt x="31" y="14"/>
                  </a:cubicBezTo>
                  <a:cubicBezTo>
                    <a:pt x="28" y="14"/>
                    <a:pt x="22" y="12"/>
                    <a:pt x="17" y="9"/>
                  </a:cubicBezTo>
                  <a:cubicBezTo>
                    <a:pt x="14" y="6"/>
                    <a:pt x="11" y="6"/>
                    <a:pt x="8" y="6"/>
                  </a:cubicBezTo>
                  <a:cubicBezTo>
                    <a:pt x="3" y="3"/>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2" name="Freeform 107"/>
            <p:cNvSpPr>
              <a:spLocks noChangeArrowheads="1"/>
            </p:cNvSpPr>
            <p:nvPr/>
          </p:nvSpPr>
          <p:spPr bwMode="auto">
            <a:xfrm>
              <a:off x="5807" y="542"/>
              <a:ext cx="131" cy="97"/>
            </a:xfrm>
            <a:custGeom>
              <a:avLst/>
              <a:gdLst>
                <a:gd name="T0" fmla="*/ 579 w 580"/>
                <a:gd name="T1" fmla="*/ 0 h 434"/>
                <a:gd name="T2" fmla="*/ 579 w 580"/>
                <a:gd name="T3" fmla="*/ 0 h 434"/>
                <a:gd name="T4" fmla="*/ 291 w 580"/>
                <a:gd name="T5" fmla="*/ 139 h 434"/>
                <a:gd name="T6" fmla="*/ 0 w 580"/>
                <a:gd name="T7" fmla="*/ 0 h 434"/>
                <a:gd name="T8" fmla="*/ 0 w 580"/>
                <a:gd name="T9" fmla="*/ 334 h 434"/>
                <a:gd name="T10" fmla="*/ 282 w 580"/>
                <a:gd name="T11" fmla="*/ 433 h 434"/>
                <a:gd name="T12" fmla="*/ 282 w 580"/>
                <a:gd name="T13" fmla="*/ 433 h 434"/>
                <a:gd name="T14" fmla="*/ 291 w 580"/>
                <a:gd name="T15" fmla="*/ 433 h 434"/>
                <a:gd name="T16" fmla="*/ 296 w 580"/>
                <a:gd name="T17" fmla="*/ 433 h 434"/>
                <a:gd name="T18" fmla="*/ 296 w 580"/>
                <a:gd name="T19" fmla="*/ 433 h 434"/>
                <a:gd name="T20" fmla="*/ 579 w 580"/>
                <a:gd name="T21" fmla="*/ 334 h 434"/>
                <a:gd name="T22" fmla="*/ 579 w 580"/>
                <a:gd name="T2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0" h="434">
                  <a:moveTo>
                    <a:pt x="579" y="0"/>
                  </a:moveTo>
                  <a:lnTo>
                    <a:pt x="579" y="0"/>
                  </a:lnTo>
                  <a:cubicBezTo>
                    <a:pt x="579" y="3"/>
                    <a:pt x="336" y="116"/>
                    <a:pt x="291" y="139"/>
                  </a:cubicBezTo>
                  <a:cubicBezTo>
                    <a:pt x="243" y="116"/>
                    <a:pt x="0" y="3"/>
                    <a:pt x="0" y="0"/>
                  </a:cubicBezTo>
                  <a:cubicBezTo>
                    <a:pt x="0" y="334"/>
                    <a:pt x="0" y="334"/>
                    <a:pt x="0" y="334"/>
                  </a:cubicBezTo>
                  <a:cubicBezTo>
                    <a:pt x="79" y="416"/>
                    <a:pt x="232" y="430"/>
                    <a:pt x="282" y="433"/>
                  </a:cubicBezTo>
                  <a:lnTo>
                    <a:pt x="282" y="433"/>
                  </a:lnTo>
                  <a:cubicBezTo>
                    <a:pt x="282" y="433"/>
                    <a:pt x="285" y="433"/>
                    <a:pt x="291" y="433"/>
                  </a:cubicBezTo>
                  <a:cubicBezTo>
                    <a:pt x="294" y="433"/>
                    <a:pt x="296" y="433"/>
                    <a:pt x="296" y="433"/>
                  </a:cubicBezTo>
                  <a:lnTo>
                    <a:pt x="296" y="433"/>
                  </a:lnTo>
                  <a:cubicBezTo>
                    <a:pt x="347" y="430"/>
                    <a:pt x="500" y="416"/>
                    <a:pt x="579" y="334"/>
                  </a:cubicBezTo>
                  <a:cubicBezTo>
                    <a:pt x="579" y="0"/>
                    <a:pt x="579" y="0"/>
                    <a:pt x="57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3" name="Freeform 108"/>
            <p:cNvSpPr>
              <a:spLocks noChangeArrowheads="1"/>
            </p:cNvSpPr>
            <p:nvPr/>
          </p:nvSpPr>
          <p:spPr bwMode="auto">
            <a:xfrm>
              <a:off x="5363" y="912"/>
              <a:ext cx="225" cy="101"/>
            </a:xfrm>
            <a:custGeom>
              <a:avLst/>
              <a:gdLst>
                <a:gd name="T0" fmla="*/ 987 w 996"/>
                <a:gd name="T1" fmla="*/ 215 h 450"/>
                <a:gd name="T2" fmla="*/ 987 w 996"/>
                <a:gd name="T3" fmla="*/ 223 h 450"/>
                <a:gd name="T4" fmla="*/ 995 w 996"/>
                <a:gd name="T5" fmla="*/ 220 h 450"/>
                <a:gd name="T6" fmla="*/ 987 w 996"/>
                <a:gd name="T7" fmla="*/ 215 h 450"/>
                <a:gd name="T8" fmla="*/ 506 w 996"/>
                <a:gd name="T9" fmla="*/ 0 h 450"/>
                <a:gd name="T10" fmla="*/ 0 w 996"/>
                <a:gd name="T11" fmla="*/ 226 h 450"/>
                <a:gd name="T12" fmla="*/ 495 w 996"/>
                <a:gd name="T13" fmla="*/ 449 h 450"/>
                <a:gd name="T14" fmla="*/ 956 w 996"/>
                <a:gd name="T15" fmla="*/ 237 h 450"/>
                <a:gd name="T16" fmla="*/ 956 w 996"/>
                <a:gd name="T17" fmla="*/ 212 h 450"/>
                <a:gd name="T18" fmla="*/ 978 w 996"/>
                <a:gd name="T19" fmla="*/ 212 h 450"/>
                <a:gd name="T20" fmla="*/ 506 w 996"/>
                <a:gd name="T21"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6" h="450">
                  <a:moveTo>
                    <a:pt x="987" y="215"/>
                  </a:moveTo>
                  <a:lnTo>
                    <a:pt x="987" y="223"/>
                  </a:lnTo>
                  <a:lnTo>
                    <a:pt x="995" y="220"/>
                  </a:lnTo>
                  <a:lnTo>
                    <a:pt x="987" y="215"/>
                  </a:lnTo>
                  <a:close/>
                  <a:moveTo>
                    <a:pt x="506" y="0"/>
                  </a:moveTo>
                  <a:lnTo>
                    <a:pt x="0" y="226"/>
                  </a:lnTo>
                  <a:lnTo>
                    <a:pt x="495" y="449"/>
                  </a:lnTo>
                  <a:lnTo>
                    <a:pt x="956" y="237"/>
                  </a:lnTo>
                  <a:lnTo>
                    <a:pt x="956" y="212"/>
                  </a:lnTo>
                  <a:lnTo>
                    <a:pt x="978" y="212"/>
                  </a:lnTo>
                  <a:lnTo>
                    <a:pt x="506"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4" name="Freeform 109"/>
            <p:cNvSpPr>
              <a:spLocks noChangeArrowheads="1"/>
            </p:cNvSpPr>
            <p:nvPr/>
          </p:nvSpPr>
          <p:spPr bwMode="auto">
            <a:xfrm>
              <a:off x="5587" y="960"/>
              <a:ext cx="1" cy="1"/>
            </a:xfrm>
            <a:custGeom>
              <a:avLst/>
              <a:gdLst>
                <a:gd name="T0" fmla="*/ 0 w 9"/>
                <a:gd name="T1" fmla="*/ 0 h 9"/>
                <a:gd name="T2" fmla="*/ 0 w 9"/>
                <a:gd name="T3" fmla="*/ 8 h 9"/>
                <a:gd name="T4" fmla="*/ 8 w 9"/>
                <a:gd name="T5" fmla="*/ 5 h 9"/>
                <a:gd name="T6" fmla="*/ 0 w 9"/>
                <a:gd name="T7" fmla="*/ 0 h 9"/>
              </a:gdLst>
              <a:ahLst/>
              <a:cxnLst>
                <a:cxn ang="0">
                  <a:pos x="T0" y="T1"/>
                </a:cxn>
                <a:cxn ang="0">
                  <a:pos x="T2" y="T3"/>
                </a:cxn>
                <a:cxn ang="0">
                  <a:pos x="T4" y="T5"/>
                </a:cxn>
                <a:cxn ang="0">
                  <a:pos x="T6" y="T7"/>
                </a:cxn>
              </a:cxnLst>
              <a:rect l="0" t="0" r="r" b="b"/>
              <a:pathLst>
                <a:path w="9" h="9">
                  <a:moveTo>
                    <a:pt x="0" y="0"/>
                  </a:moveTo>
                  <a:lnTo>
                    <a:pt x="0" y="8"/>
                  </a:lnTo>
                  <a:lnTo>
                    <a:pt x="8" y="5"/>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5" name="Freeform 110"/>
            <p:cNvSpPr>
              <a:spLocks noChangeArrowheads="1"/>
            </p:cNvSpPr>
            <p:nvPr/>
          </p:nvSpPr>
          <p:spPr bwMode="auto">
            <a:xfrm>
              <a:off x="5363" y="912"/>
              <a:ext cx="221" cy="101"/>
            </a:xfrm>
            <a:custGeom>
              <a:avLst/>
              <a:gdLst>
                <a:gd name="T0" fmla="*/ 506 w 979"/>
                <a:gd name="T1" fmla="*/ 0 h 450"/>
                <a:gd name="T2" fmla="*/ 0 w 979"/>
                <a:gd name="T3" fmla="*/ 226 h 450"/>
                <a:gd name="T4" fmla="*/ 495 w 979"/>
                <a:gd name="T5" fmla="*/ 449 h 450"/>
                <a:gd name="T6" fmla="*/ 956 w 979"/>
                <a:gd name="T7" fmla="*/ 237 h 450"/>
                <a:gd name="T8" fmla="*/ 956 w 979"/>
                <a:gd name="T9" fmla="*/ 212 h 450"/>
                <a:gd name="T10" fmla="*/ 978 w 979"/>
                <a:gd name="T11" fmla="*/ 212 h 450"/>
                <a:gd name="T12" fmla="*/ 506 w 979"/>
                <a:gd name="T13" fmla="*/ 0 h 450"/>
              </a:gdLst>
              <a:ahLst/>
              <a:cxnLst>
                <a:cxn ang="0">
                  <a:pos x="T0" y="T1"/>
                </a:cxn>
                <a:cxn ang="0">
                  <a:pos x="T2" y="T3"/>
                </a:cxn>
                <a:cxn ang="0">
                  <a:pos x="T4" y="T5"/>
                </a:cxn>
                <a:cxn ang="0">
                  <a:pos x="T6" y="T7"/>
                </a:cxn>
                <a:cxn ang="0">
                  <a:pos x="T8" y="T9"/>
                </a:cxn>
                <a:cxn ang="0">
                  <a:pos x="T10" y="T11"/>
                </a:cxn>
                <a:cxn ang="0">
                  <a:pos x="T12" y="T13"/>
                </a:cxn>
              </a:cxnLst>
              <a:rect l="0" t="0" r="r" b="b"/>
              <a:pathLst>
                <a:path w="979" h="450">
                  <a:moveTo>
                    <a:pt x="506" y="0"/>
                  </a:moveTo>
                  <a:lnTo>
                    <a:pt x="0" y="226"/>
                  </a:lnTo>
                  <a:lnTo>
                    <a:pt x="495" y="449"/>
                  </a:lnTo>
                  <a:lnTo>
                    <a:pt x="956" y="237"/>
                  </a:lnTo>
                  <a:lnTo>
                    <a:pt x="956" y="212"/>
                  </a:lnTo>
                  <a:lnTo>
                    <a:pt x="978" y="212"/>
                  </a:lnTo>
                  <a:lnTo>
                    <a:pt x="506"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6" name="Freeform 111"/>
            <p:cNvSpPr>
              <a:spLocks noChangeArrowheads="1"/>
            </p:cNvSpPr>
            <p:nvPr/>
          </p:nvSpPr>
          <p:spPr bwMode="auto">
            <a:xfrm>
              <a:off x="5579" y="960"/>
              <a:ext cx="6" cy="65"/>
            </a:xfrm>
            <a:custGeom>
              <a:avLst/>
              <a:gdLst>
                <a:gd name="T0" fmla="*/ 31 w 32"/>
                <a:gd name="T1" fmla="*/ 0 h 292"/>
                <a:gd name="T2" fmla="*/ 31 w 32"/>
                <a:gd name="T3" fmla="*/ 0 h 292"/>
                <a:gd name="T4" fmla="*/ 22 w 32"/>
                <a:gd name="T5" fmla="*/ 0 h 292"/>
                <a:gd name="T6" fmla="*/ 0 w 32"/>
                <a:gd name="T7" fmla="*/ 0 h 292"/>
                <a:gd name="T8" fmla="*/ 0 w 32"/>
                <a:gd name="T9" fmla="*/ 25 h 292"/>
                <a:gd name="T10" fmla="*/ 0 w 32"/>
                <a:gd name="T11" fmla="*/ 291 h 292"/>
                <a:gd name="T12" fmla="*/ 14 w 32"/>
                <a:gd name="T13" fmla="*/ 291 h 292"/>
                <a:gd name="T14" fmla="*/ 31 w 32"/>
                <a:gd name="T15" fmla="*/ 291 h 292"/>
                <a:gd name="T16" fmla="*/ 31 w 32"/>
                <a:gd name="T17" fmla="*/ 11 h 292"/>
                <a:gd name="T18" fmla="*/ 31 w 32"/>
                <a:gd name="T19" fmla="*/ 3 h 292"/>
                <a:gd name="T20" fmla="*/ 31 w 32"/>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92">
                  <a:moveTo>
                    <a:pt x="31" y="0"/>
                  </a:moveTo>
                  <a:lnTo>
                    <a:pt x="31" y="0"/>
                  </a:lnTo>
                  <a:cubicBezTo>
                    <a:pt x="22" y="0"/>
                    <a:pt x="22" y="0"/>
                    <a:pt x="22" y="0"/>
                  </a:cubicBezTo>
                  <a:cubicBezTo>
                    <a:pt x="0" y="0"/>
                    <a:pt x="0" y="0"/>
                    <a:pt x="0" y="0"/>
                  </a:cubicBezTo>
                  <a:cubicBezTo>
                    <a:pt x="0" y="25"/>
                    <a:pt x="0" y="25"/>
                    <a:pt x="0" y="25"/>
                  </a:cubicBezTo>
                  <a:cubicBezTo>
                    <a:pt x="0" y="291"/>
                    <a:pt x="0" y="291"/>
                    <a:pt x="0" y="291"/>
                  </a:cubicBezTo>
                  <a:cubicBezTo>
                    <a:pt x="2" y="291"/>
                    <a:pt x="8" y="291"/>
                    <a:pt x="14" y="291"/>
                  </a:cubicBezTo>
                  <a:cubicBezTo>
                    <a:pt x="20" y="291"/>
                    <a:pt x="25" y="291"/>
                    <a:pt x="31" y="291"/>
                  </a:cubicBezTo>
                  <a:cubicBezTo>
                    <a:pt x="31" y="11"/>
                    <a:pt x="31" y="11"/>
                    <a:pt x="31" y="11"/>
                  </a:cubicBezTo>
                  <a:cubicBezTo>
                    <a:pt x="31" y="3"/>
                    <a:pt x="31" y="3"/>
                    <a:pt x="31" y="3"/>
                  </a:cubicBezTo>
                  <a:cubicBezTo>
                    <a:pt x="31" y="0"/>
                    <a:pt x="31" y="0"/>
                    <a:pt x="3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7" name="Freeform 112"/>
            <p:cNvSpPr>
              <a:spLocks noChangeArrowheads="1"/>
            </p:cNvSpPr>
            <p:nvPr/>
          </p:nvSpPr>
          <p:spPr bwMode="auto">
            <a:xfrm>
              <a:off x="5572" y="1026"/>
              <a:ext cx="22" cy="19"/>
            </a:xfrm>
            <a:custGeom>
              <a:avLst/>
              <a:gdLst>
                <a:gd name="T0" fmla="*/ 48 w 100"/>
                <a:gd name="T1" fmla="*/ 0 h 89"/>
                <a:gd name="T2" fmla="*/ 48 w 100"/>
                <a:gd name="T3" fmla="*/ 0 h 89"/>
                <a:gd name="T4" fmla="*/ 34 w 100"/>
                <a:gd name="T5" fmla="*/ 0 h 89"/>
                <a:gd name="T6" fmla="*/ 0 w 100"/>
                <a:gd name="T7" fmla="*/ 48 h 89"/>
                <a:gd name="T8" fmla="*/ 17 w 100"/>
                <a:gd name="T9" fmla="*/ 88 h 89"/>
                <a:gd name="T10" fmla="*/ 25 w 100"/>
                <a:gd name="T11" fmla="*/ 65 h 89"/>
                <a:gd name="T12" fmla="*/ 28 w 100"/>
                <a:gd name="T13" fmla="*/ 65 h 89"/>
                <a:gd name="T14" fmla="*/ 42 w 100"/>
                <a:gd name="T15" fmla="*/ 59 h 89"/>
                <a:gd name="T16" fmla="*/ 42 w 100"/>
                <a:gd name="T17" fmla="*/ 51 h 89"/>
                <a:gd name="T18" fmla="*/ 51 w 100"/>
                <a:gd name="T19" fmla="*/ 56 h 89"/>
                <a:gd name="T20" fmla="*/ 59 w 100"/>
                <a:gd name="T21" fmla="*/ 51 h 89"/>
                <a:gd name="T22" fmla="*/ 59 w 100"/>
                <a:gd name="T23" fmla="*/ 59 h 89"/>
                <a:gd name="T24" fmla="*/ 73 w 100"/>
                <a:gd name="T25" fmla="*/ 65 h 89"/>
                <a:gd name="T26" fmla="*/ 76 w 100"/>
                <a:gd name="T27" fmla="*/ 65 h 89"/>
                <a:gd name="T28" fmla="*/ 82 w 100"/>
                <a:gd name="T29" fmla="*/ 82 h 89"/>
                <a:gd name="T30" fmla="*/ 99 w 100"/>
                <a:gd name="T31" fmla="*/ 48 h 89"/>
                <a:gd name="T32" fmla="*/ 65 w 100"/>
                <a:gd name="T33" fmla="*/ 0 h 89"/>
                <a:gd name="T34" fmla="*/ 48 w 100"/>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89">
                  <a:moveTo>
                    <a:pt x="48" y="0"/>
                  </a:moveTo>
                  <a:lnTo>
                    <a:pt x="48" y="0"/>
                  </a:lnTo>
                  <a:cubicBezTo>
                    <a:pt x="42" y="0"/>
                    <a:pt x="36" y="0"/>
                    <a:pt x="34" y="0"/>
                  </a:cubicBezTo>
                  <a:cubicBezTo>
                    <a:pt x="14" y="9"/>
                    <a:pt x="0" y="25"/>
                    <a:pt x="0" y="48"/>
                  </a:cubicBezTo>
                  <a:cubicBezTo>
                    <a:pt x="0" y="65"/>
                    <a:pt x="5" y="76"/>
                    <a:pt x="17" y="88"/>
                  </a:cubicBezTo>
                  <a:cubicBezTo>
                    <a:pt x="22" y="71"/>
                    <a:pt x="25" y="65"/>
                    <a:pt x="25" y="65"/>
                  </a:cubicBezTo>
                  <a:lnTo>
                    <a:pt x="28" y="65"/>
                  </a:lnTo>
                  <a:cubicBezTo>
                    <a:pt x="31" y="65"/>
                    <a:pt x="36" y="62"/>
                    <a:pt x="42" y="59"/>
                  </a:cubicBezTo>
                  <a:cubicBezTo>
                    <a:pt x="42" y="51"/>
                    <a:pt x="42" y="51"/>
                    <a:pt x="42" y="51"/>
                  </a:cubicBezTo>
                  <a:cubicBezTo>
                    <a:pt x="42" y="51"/>
                    <a:pt x="48" y="54"/>
                    <a:pt x="51" y="56"/>
                  </a:cubicBezTo>
                  <a:cubicBezTo>
                    <a:pt x="56" y="54"/>
                    <a:pt x="59" y="51"/>
                    <a:pt x="59" y="51"/>
                  </a:cubicBezTo>
                  <a:cubicBezTo>
                    <a:pt x="59" y="59"/>
                    <a:pt x="59" y="59"/>
                    <a:pt x="59" y="59"/>
                  </a:cubicBezTo>
                  <a:cubicBezTo>
                    <a:pt x="65" y="62"/>
                    <a:pt x="70" y="65"/>
                    <a:pt x="73" y="65"/>
                  </a:cubicBezTo>
                  <a:cubicBezTo>
                    <a:pt x="76" y="65"/>
                    <a:pt x="76" y="65"/>
                    <a:pt x="76" y="65"/>
                  </a:cubicBezTo>
                  <a:cubicBezTo>
                    <a:pt x="76" y="65"/>
                    <a:pt x="79" y="71"/>
                    <a:pt x="82" y="82"/>
                  </a:cubicBezTo>
                  <a:cubicBezTo>
                    <a:pt x="93" y="74"/>
                    <a:pt x="99" y="62"/>
                    <a:pt x="99" y="48"/>
                  </a:cubicBezTo>
                  <a:cubicBezTo>
                    <a:pt x="99" y="25"/>
                    <a:pt x="85" y="9"/>
                    <a:pt x="65" y="0"/>
                  </a:cubicBezTo>
                  <a:cubicBezTo>
                    <a:pt x="59" y="0"/>
                    <a:pt x="54" y="0"/>
                    <a:pt x="4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8" name="Freeform 113"/>
            <p:cNvSpPr>
              <a:spLocks noChangeArrowheads="1"/>
            </p:cNvSpPr>
            <p:nvPr/>
          </p:nvSpPr>
          <p:spPr bwMode="auto">
            <a:xfrm>
              <a:off x="5570" y="1037"/>
              <a:ext cx="15" cy="49"/>
            </a:xfrm>
            <a:custGeom>
              <a:avLst/>
              <a:gdLst>
                <a:gd name="T0" fmla="*/ 51 w 69"/>
                <a:gd name="T1" fmla="*/ 8 h 221"/>
                <a:gd name="T2" fmla="*/ 51 w 69"/>
                <a:gd name="T3" fmla="*/ 8 h 221"/>
                <a:gd name="T4" fmla="*/ 37 w 69"/>
                <a:gd name="T5" fmla="*/ 14 h 221"/>
                <a:gd name="T6" fmla="*/ 34 w 69"/>
                <a:gd name="T7" fmla="*/ 14 h 221"/>
                <a:gd name="T8" fmla="*/ 26 w 69"/>
                <a:gd name="T9" fmla="*/ 37 h 221"/>
                <a:gd name="T10" fmla="*/ 11 w 69"/>
                <a:gd name="T11" fmla="*/ 220 h 221"/>
                <a:gd name="T12" fmla="*/ 68 w 69"/>
                <a:gd name="T13" fmla="*/ 220 h 221"/>
                <a:gd name="T14" fmla="*/ 51 w 69"/>
                <a:gd name="T15" fmla="*/ 220 h 221"/>
                <a:gd name="T16" fmla="*/ 51 w 69"/>
                <a:gd name="T17" fmla="*/ 8 h 221"/>
                <a:gd name="T18" fmla="*/ 68 w 69"/>
                <a:gd name="T19" fmla="*/ 0 h 221"/>
                <a:gd name="T20" fmla="*/ 68 w 69"/>
                <a:gd name="T21" fmla="*/ 0 h 221"/>
                <a:gd name="T22" fmla="*/ 60 w 69"/>
                <a:gd name="T23" fmla="*/ 5 h 221"/>
                <a:gd name="T24" fmla="*/ 68 w 69"/>
                <a:gd name="T25" fmla="*/ 8 h 221"/>
                <a:gd name="T26" fmla="*/ 68 w 69"/>
                <a:gd name="T27" fmla="*/ 0 h 221"/>
                <a:gd name="T28" fmla="*/ 51 w 69"/>
                <a:gd name="T29" fmla="*/ 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221">
                  <a:moveTo>
                    <a:pt x="51" y="8"/>
                  </a:moveTo>
                  <a:lnTo>
                    <a:pt x="51" y="8"/>
                  </a:lnTo>
                  <a:cubicBezTo>
                    <a:pt x="45" y="11"/>
                    <a:pt x="40" y="14"/>
                    <a:pt x="37" y="14"/>
                  </a:cubicBezTo>
                  <a:lnTo>
                    <a:pt x="34" y="14"/>
                  </a:lnTo>
                  <a:cubicBezTo>
                    <a:pt x="34" y="14"/>
                    <a:pt x="31" y="20"/>
                    <a:pt x="26" y="37"/>
                  </a:cubicBezTo>
                  <a:cubicBezTo>
                    <a:pt x="17" y="68"/>
                    <a:pt x="0" y="133"/>
                    <a:pt x="11" y="220"/>
                  </a:cubicBezTo>
                  <a:cubicBezTo>
                    <a:pt x="68" y="220"/>
                    <a:pt x="68" y="220"/>
                    <a:pt x="68" y="220"/>
                  </a:cubicBezTo>
                  <a:cubicBezTo>
                    <a:pt x="51" y="220"/>
                    <a:pt x="51" y="220"/>
                    <a:pt x="51" y="220"/>
                  </a:cubicBezTo>
                  <a:cubicBezTo>
                    <a:pt x="51" y="8"/>
                    <a:pt x="51" y="8"/>
                    <a:pt x="51" y="8"/>
                  </a:cubicBezTo>
                  <a:lnTo>
                    <a:pt x="68" y="0"/>
                  </a:lnTo>
                  <a:lnTo>
                    <a:pt x="68" y="0"/>
                  </a:lnTo>
                  <a:cubicBezTo>
                    <a:pt x="68" y="0"/>
                    <a:pt x="65" y="3"/>
                    <a:pt x="60" y="5"/>
                  </a:cubicBezTo>
                  <a:cubicBezTo>
                    <a:pt x="63" y="5"/>
                    <a:pt x="65" y="8"/>
                    <a:pt x="68" y="8"/>
                  </a:cubicBezTo>
                  <a:cubicBezTo>
                    <a:pt x="68" y="0"/>
                    <a:pt x="68" y="0"/>
                    <a:pt x="68" y="0"/>
                  </a:cubicBezTo>
                  <a:lnTo>
                    <a:pt x="51" y="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9" name="Freeform 114"/>
            <p:cNvSpPr>
              <a:spLocks noChangeArrowheads="1"/>
            </p:cNvSpPr>
            <p:nvPr/>
          </p:nvSpPr>
          <p:spPr bwMode="auto">
            <a:xfrm>
              <a:off x="5581" y="1037"/>
              <a:ext cx="15" cy="49"/>
            </a:xfrm>
            <a:custGeom>
              <a:avLst/>
              <a:gdLst>
                <a:gd name="T0" fmla="*/ 0 w 69"/>
                <a:gd name="T1" fmla="*/ 0 h 221"/>
                <a:gd name="T2" fmla="*/ 0 w 69"/>
                <a:gd name="T3" fmla="*/ 0 h 221"/>
                <a:gd name="T4" fmla="*/ 0 w 69"/>
                <a:gd name="T5" fmla="*/ 8 h 221"/>
                <a:gd name="T6" fmla="*/ 0 w 69"/>
                <a:gd name="T7" fmla="*/ 220 h 221"/>
                <a:gd name="T8" fmla="*/ 17 w 69"/>
                <a:gd name="T9" fmla="*/ 220 h 221"/>
                <a:gd name="T10" fmla="*/ 57 w 69"/>
                <a:gd name="T11" fmla="*/ 220 h 221"/>
                <a:gd name="T12" fmla="*/ 40 w 69"/>
                <a:gd name="T13" fmla="*/ 31 h 221"/>
                <a:gd name="T14" fmla="*/ 34 w 69"/>
                <a:gd name="T15" fmla="*/ 14 h 221"/>
                <a:gd name="T16" fmla="*/ 31 w 69"/>
                <a:gd name="T17" fmla="*/ 14 h 221"/>
                <a:gd name="T18" fmla="*/ 17 w 69"/>
                <a:gd name="T19" fmla="*/ 8 h 221"/>
                <a:gd name="T20" fmla="*/ 9 w 69"/>
                <a:gd name="T21" fmla="*/ 5 h 221"/>
                <a:gd name="T22" fmla="*/ 0 w 69"/>
                <a:gd name="T2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221">
                  <a:moveTo>
                    <a:pt x="0" y="0"/>
                  </a:moveTo>
                  <a:lnTo>
                    <a:pt x="0" y="0"/>
                  </a:lnTo>
                  <a:cubicBezTo>
                    <a:pt x="0" y="8"/>
                    <a:pt x="0" y="8"/>
                    <a:pt x="0" y="8"/>
                  </a:cubicBezTo>
                  <a:cubicBezTo>
                    <a:pt x="0" y="220"/>
                    <a:pt x="0" y="220"/>
                    <a:pt x="0" y="220"/>
                  </a:cubicBezTo>
                  <a:cubicBezTo>
                    <a:pt x="17" y="220"/>
                    <a:pt x="17" y="220"/>
                    <a:pt x="17" y="220"/>
                  </a:cubicBezTo>
                  <a:cubicBezTo>
                    <a:pt x="57" y="220"/>
                    <a:pt x="57" y="220"/>
                    <a:pt x="57" y="220"/>
                  </a:cubicBezTo>
                  <a:cubicBezTo>
                    <a:pt x="68" y="130"/>
                    <a:pt x="51" y="65"/>
                    <a:pt x="40" y="31"/>
                  </a:cubicBezTo>
                  <a:cubicBezTo>
                    <a:pt x="37" y="20"/>
                    <a:pt x="34" y="14"/>
                    <a:pt x="34" y="14"/>
                  </a:cubicBezTo>
                  <a:cubicBezTo>
                    <a:pt x="34" y="14"/>
                    <a:pt x="34" y="14"/>
                    <a:pt x="31" y="14"/>
                  </a:cubicBezTo>
                  <a:cubicBezTo>
                    <a:pt x="28" y="14"/>
                    <a:pt x="23" y="11"/>
                    <a:pt x="17" y="8"/>
                  </a:cubicBezTo>
                  <a:cubicBezTo>
                    <a:pt x="14" y="8"/>
                    <a:pt x="12" y="5"/>
                    <a:pt x="9" y="5"/>
                  </a:cubicBezTo>
                  <a:cubicBezTo>
                    <a:pt x="6" y="3"/>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0" name="Freeform 115"/>
            <p:cNvSpPr>
              <a:spLocks noChangeArrowheads="1"/>
            </p:cNvSpPr>
            <p:nvPr/>
          </p:nvSpPr>
          <p:spPr bwMode="auto">
            <a:xfrm>
              <a:off x="5408" y="993"/>
              <a:ext cx="130" cy="97"/>
            </a:xfrm>
            <a:custGeom>
              <a:avLst/>
              <a:gdLst>
                <a:gd name="T0" fmla="*/ 577 w 578"/>
                <a:gd name="T1" fmla="*/ 0 h 431"/>
                <a:gd name="T2" fmla="*/ 577 w 578"/>
                <a:gd name="T3" fmla="*/ 0 h 431"/>
                <a:gd name="T4" fmla="*/ 289 w 578"/>
                <a:gd name="T5" fmla="*/ 136 h 431"/>
                <a:gd name="T6" fmla="*/ 0 w 578"/>
                <a:gd name="T7" fmla="*/ 0 h 431"/>
                <a:gd name="T8" fmla="*/ 0 w 578"/>
                <a:gd name="T9" fmla="*/ 331 h 431"/>
                <a:gd name="T10" fmla="*/ 280 w 578"/>
                <a:gd name="T11" fmla="*/ 430 h 431"/>
                <a:gd name="T12" fmla="*/ 280 w 578"/>
                <a:gd name="T13" fmla="*/ 430 h 431"/>
                <a:gd name="T14" fmla="*/ 289 w 578"/>
                <a:gd name="T15" fmla="*/ 430 h 431"/>
                <a:gd name="T16" fmla="*/ 297 w 578"/>
                <a:gd name="T17" fmla="*/ 430 h 431"/>
                <a:gd name="T18" fmla="*/ 297 w 578"/>
                <a:gd name="T19" fmla="*/ 430 h 431"/>
                <a:gd name="T20" fmla="*/ 577 w 578"/>
                <a:gd name="T21" fmla="*/ 331 h 431"/>
                <a:gd name="T22" fmla="*/ 577 w 578"/>
                <a:gd name="T2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431">
                  <a:moveTo>
                    <a:pt x="577" y="0"/>
                  </a:moveTo>
                  <a:lnTo>
                    <a:pt x="577" y="0"/>
                  </a:lnTo>
                  <a:cubicBezTo>
                    <a:pt x="577" y="2"/>
                    <a:pt x="333" y="113"/>
                    <a:pt x="289" y="136"/>
                  </a:cubicBezTo>
                  <a:cubicBezTo>
                    <a:pt x="240" y="113"/>
                    <a:pt x="0" y="2"/>
                    <a:pt x="0" y="0"/>
                  </a:cubicBezTo>
                  <a:cubicBezTo>
                    <a:pt x="0" y="331"/>
                    <a:pt x="0" y="331"/>
                    <a:pt x="0" y="331"/>
                  </a:cubicBezTo>
                  <a:cubicBezTo>
                    <a:pt x="76" y="415"/>
                    <a:pt x="232" y="427"/>
                    <a:pt x="280" y="430"/>
                  </a:cubicBezTo>
                  <a:lnTo>
                    <a:pt x="280" y="430"/>
                  </a:lnTo>
                  <a:cubicBezTo>
                    <a:pt x="280" y="430"/>
                    <a:pt x="283" y="430"/>
                    <a:pt x="289" y="430"/>
                  </a:cubicBezTo>
                  <a:cubicBezTo>
                    <a:pt x="294" y="430"/>
                    <a:pt x="297" y="430"/>
                    <a:pt x="297" y="430"/>
                  </a:cubicBezTo>
                  <a:lnTo>
                    <a:pt x="297" y="430"/>
                  </a:lnTo>
                  <a:cubicBezTo>
                    <a:pt x="345" y="427"/>
                    <a:pt x="498" y="415"/>
                    <a:pt x="577" y="331"/>
                  </a:cubicBezTo>
                  <a:cubicBezTo>
                    <a:pt x="577" y="0"/>
                    <a:pt x="577" y="0"/>
                    <a:pt x="57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1" name="Freeform 116"/>
            <p:cNvSpPr>
              <a:spLocks noChangeArrowheads="1"/>
            </p:cNvSpPr>
            <p:nvPr/>
          </p:nvSpPr>
          <p:spPr bwMode="auto">
            <a:xfrm>
              <a:off x="5329" y="1398"/>
              <a:ext cx="162" cy="163"/>
            </a:xfrm>
            <a:custGeom>
              <a:avLst/>
              <a:gdLst>
                <a:gd name="T0" fmla="*/ 455 w 719"/>
                <a:gd name="T1" fmla="*/ 670 h 725"/>
                <a:gd name="T2" fmla="*/ 455 w 719"/>
                <a:gd name="T3" fmla="*/ 670 h 725"/>
                <a:gd name="T4" fmla="*/ 571 w 719"/>
                <a:gd name="T5" fmla="*/ 591 h 725"/>
                <a:gd name="T6" fmla="*/ 472 w 719"/>
                <a:gd name="T7" fmla="*/ 421 h 725"/>
                <a:gd name="T8" fmla="*/ 608 w 719"/>
                <a:gd name="T9" fmla="*/ 596 h 725"/>
                <a:gd name="T10" fmla="*/ 455 w 719"/>
                <a:gd name="T11" fmla="*/ 670 h 725"/>
                <a:gd name="T12" fmla="*/ 359 w 719"/>
                <a:gd name="T13" fmla="*/ 0 h 725"/>
                <a:gd name="T14" fmla="*/ 359 w 719"/>
                <a:gd name="T15" fmla="*/ 0 h 725"/>
                <a:gd name="T16" fmla="*/ 255 w 719"/>
                <a:gd name="T17" fmla="*/ 40 h 725"/>
                <a:gd name="T18" fmla="*/ 255 w 719"/>
                <a:gd name="T19" fmla="*/ 42 h 725"/>
                <a:gd name="T20" fmla="*/ 252 w 719"/>
                <a:gd name="T21" fmla="*/ 42 h 725"/>
                <a:gd name="T22" fmla="*/ 252 w 719"/>
                <a:gd name="T23" fmla="*/ 118 h 725"/>
                <a:gd name="T24" fmla="*/ 255 w 719"/>
                <a:gd name="T25" fmla="*/ 118 h 725"/>
                <a:gd name="T26" fmla="*/ 286 w 719"/>
                <a:gd name="T27" fmla="*/ 141 h 725"/>
                <a:gd name="T28" fmla="*/ 286 w 719"/>
                <a:gd name="T29" fmla="*/ 311 h 725"/>
                <a:gd name="T30" fmla="*/ 263 w 719"/>
                <a:gd name="T31" fmla="*/ 350 h 725"/>
                <a:gd name="T32" fmla="*/ 96 w 719"/>
                <a:gd name="T33" fmla="*/ 667 h 725"/>
                <a:gd name="T34" fmla="*/ 339 w 719"/>
                <a:gd name="T35" fmla="*/ 724 h 725"/>
                <a:gd name="T36" fmla="*/ 359 w 719"/>
                <a:gd name="T37" fmla="*/ 724 h 725"/>
                <a:gd name="T38" fmla="*/ 382 w 719"/>
                <a:gd name="T39" fmla="*/ 724 h 725"/>
                <a:gd name="T40" fmla="*/ 622 w 719"/>
                <a:gd name="T41" fmla="*/ 667 h 725"/>
                <a:gd name="T42" fmla="*/ 461 w 719"/>
                <a:gd name="T43" fmla="*/ 350 h 725"/>
                <a:gd name="T44" fmla="*/ 444 w 719"/>
                <a:gd name="T45" fmla="*/ 311 h 725"/>
                <a:gd name="T46" fmla="*/ 444 w 719"/>
                <a:gd name="T47" fmla="*/ 138 h 725"/>
                <a:gd name="T48" fmla="*/ 461 w 719"/>
                <a:gd name="T49" fmla="*/ 118 h 725"/>
                <a:gd name="T50" fmla="*/ 467 w 719"/>
                <a:gd name="T51" fmla="*/ 118 h 725"/>
                <a:gd name="T52" fmla="*/ 467 w 719"/>
                <a:gd name="T53" fmla="*/ 42 h 725"/>
                <a:gd name="T54" fmla="*/ 461 w 719"/>
                <a:gd name="T55" fmla="*/ 42 h 725"/>
                <a:gd name="T56" fmla="*/ 461 w 719"/>
                <a:gd name="T57" fmla="*/ 40 h 725"/>
                <a:gd name="T58" fmla="*/ 359 w 719"/>
                <a:gd name="T59" fmla="*/ 0 h 725"/>
                <a:gd name="T60" fmla="*/ 455 w 719"/>
                <a:gd name="T61" fmla="*/ 67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9" h="725">
                  <a:moveTo>
                    <a:pt x="455" y="670"/>
                  </a:moveTo>
                  <a:lnTo>
                    <a:pt x="455" y="670"/>
                  </a:lnTo>
                  <a:cubicBezTo>
                    <a:pt x="455" y="670"/>
                    <a:pt x="566" y="648"/>
                    <a:pt x="571" y="591"/>
                  </a:cubicBezTo>
                  <a:cubicBezTo>
                    <a:pt x="577" y="531"/>
                    <a:pt x="472" y="421"/>
                    <a:pt x="472" y="421"/>
                  </a:cubicBezTo>
                  <a:cubicBezTo>
                    <a:pt x="472" y="421"/>
                    <a:pt x="608" y="526"/>
                    <a:pt x="608" y="596"/>
                  </a:cubicBezTo>
                  <a:cubicBezTo>
                    <a:pt x="605" y="670"/>
                    <a:pt x="455" y="670"/>
                    <a:pt x="455" y="670"/>
                  </a:cubicBezTo>
                  <a:lnTo>
                    <a:pt x="359" y="0"/>
                  </a:lnTo>
                  <a:lnTo>
                    <a:pt x="359" y="0"/>
                  </a:lnTo>
                  <a:cubicBezTo>
                    <a:pt x="302" y="0"/>
                    <a:pt x="255" y="20"/>
                    <a:pt x="255" y="40"/>
                  </a:cubicBezTo>
                  <a:cubicBezTo>
                    <a:pt x="255" y="42"/>
                    <a:pt x="255" y="42"/>
                    <a:pt x="255" y="42"/>
                  </a:cubicBezTo>
                  <a:cubicBezTo>
                    <a:pt x="252" y="42"/>
                    <a:pt x="252" y="42"/>
                    <a:pt x="252" y="42"/>
                  </a:cubicBezTo>
                  <a:cubicBezTo>
                    <a:pt x="252" y="118"/>
                    <a:pt x="252" y="118"/>
                    <a:pt x="252" y="118"/>
                  </a:cubicBezTo>
                  <a:cubicBezTo>
                    <a:pt x="255" y="118"/>
                    <a:pt x="255" y="118"/>
                    <a:pt x="255" y="118"/>
                  </a:cubicBezTo>
                  <a:cubicBezTo>
                    <a:pt x="257" y="127"/>
                    <a:pt x="263" y="135"/>
                    <a:pt x="286" y="141"/>
                  </a:cubicBezTo>
                  <a:cubicBezTo>
                    <a:pt x="286" y="178"/>
                    <a:pt x="286" y="283"/>
                    <a:pt x="286" y="311"/>
                  </a:cubicBezTo>
                  <a:cubicBezTo>
                    <a:pt x="286" y="342"/>
                    <a:pt x="263" y="350"/>
                    <a:pt x="263" y="350"/>
                  </a:cubicBezTo>
                  <a:cubicBezTo>
                    <a:pt x="223" y="373"/>
                    <a:pt x="0" y="599"/>
                    <a:pt x="96" y="667"/>
                  </a:cubicBezTo>
                  <a:cubicBezTo>
                    <a:pt x="172" y="718"/>
                    <a:pt x="288" y="724"/>
                    <a:pt x="339" y="724"/>
                  </a:cubicBezTo>
                  <a:cubicBezTo>
                    <a:pt x="348" y="724"/>
                    <a:pt x="356" y="724"/>
                    <a:pt x="359" y="724"/>
                  </a:cubicBezTo>
                  <a:cubicBezTo>
                    <a:pt x="365" y="724"/>
                    <a:pt x="370" y="724"/>
                    <a:pt x="382" y="724"/>
                  </a:cubicBezTo>
                  <a:cubicBezTo>
                    <a:pt x="433" y="724"/>
                    <a:pt x="548" y="718"/>
                    <a:pt x="622" y="667"/>
                  </a:cubicBezTo>
                  <a:cubicBezTo>
                    <a:pt x="718" y="599"/>
                    <a:pt x="500" y="373"/>
                    <a:pt x="461" y="350"/>
                  </a:cubicBezTo>
                  <a:cubicBezTo>
                    <a:pt x="461" y="350"/>
                    <a:pt x="444" y="342"/>
                    <a:pt x="444" y="311"/>
                  </a:cubicBezTo>
                  <a:cubicBezTo>
                    <a:pt x="444" y="283"/>
                    <a:pt x="444" y="175"/>
                    <a:pt x="444" y="138"/>
                  </a:cubicBezTo>
                  <a:cubicBezTo>
                    <a:pt x="455" y="133"/>
                    <a:pt x="461" y="127"/>
                    <a:pt x="461" y="118"/>
                  </a:cubicBezTo>
                  <a:cubicBezTo>
                    <a:pt x="467" y="118"/>
                    <a:pt x="467" y="118"/>
                    <a:pt x="467" y="118"/>
                  </a:cubicBezTo>
                  <a:cubicBezTo>
                    <a:pt x="467" y="42"/>
                    <a:pt x="467" y="42"/>
                    <a:pt x="467" y="42"/>
                  </a:cubicBezTo>
                  <a:cubicBezTo>
                    <a:pt x="461" y="42"/>
                    <a:pt x="461" y="42"/>
                    <a:pt x="461" y="42"/>
                  </a:cubicBezTo>
                  <a:cubicBezTo>
                    <a:pt x="461" y="42"/>
                    <a:pt x="461" y="42"/>
                    <a:pt x="461" y="40"/>
                  </a:cubicBezTo>
                  <a:cubicBezTo>
                    <a:pt x="461" y="20"/>
                    <a:pt x="416" y="0"/>
                    <a:pt x="359" y="0"/>
                  </a:cubicBezTo>
                  <a:lnTo>
                    <a:pt x="455" y="6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2" name="Freeform 117"/>
            <p:cNvSpPr>
              <a:spLocks noChangeArrowheads="1"/>
            </p:cNvSpPr>
            <p:nvPr/>
          </p:nvSpPr>
          <p:spPr bwMode="auto">
            <a:xfrm>
              <a:off x="5011" y="949"/>
              <a:ext cx="203" cy="203"/>
            </a:xfrm>
            <a:custGeom>
              <a:avLst/>
              <a:gdLst>
                <a:gd name="T0" fmla="*/ 473 w 901"/>
                <a:gd name="T1" fmla="*/ 0 h 900"/>
                <a:gd name="T2" fmla="*/ 473 w 901"/>
                <a:gd name="T3" fmla="*/ 0 h 900"/>
                <a:gd name="T4" fmla="*/ 23 w 901"/>
                <a:gd name="T5" fmla="*/ 449 h 900"/>
                <a:gd name="T6" fmla="*/ 473 w 901"/>
                <a:gd name="T7" fmla="*/ 899 h 900"/>
                <a:gd name="T8" fmla="*/ 691 w 901"/>
                <a:gd name="T9" fmla="*/ 842 h 900"/>
                <a:gd name="T10" fmla="*/ 507 w 901"/>
                <a:gd name="T11" fmla="*/ 888 h 900"/>
                <a:gd name="T12" fmla="*/ 501 w 901"/>
                <a:gd name="T13" fmla="*/ 888 h 900"/>
                <a:gd name="T14" fmla="*/ 657 w 901"/>
                <a:gd name="T15" fmla="*/ 840 h 900"/>
                <a:gd name="T16" fmla="*/ 648 w 901"/>
                <a:gd name="T17" fmla="*/ 840 h 900"/>
                <a:gd name="T18" fmla="*/ 473 w 901"/>
                <a:gd name="T19" fmla="*/ 876 h 900"/>
                <a:gd name="T20" fmla="*/ 329 w 901"/>
                <a:gd name="T21" fmla="*/ 851 h 900"/>
                <a:gd name="T22" fmla="*/ 433 w 901"/>
                <a:gd name="T23" fmla="*/ 888 h 900"/>
                <a:gd name="T24" fmla="*/ 43 w 901"/>
                <a:gd name="T25" fmla="*/ 390 h 900"/>
                <a:gd name="T26" fmla="*/ 49 w 901"/>
                <a:gd name="T27" fmla="*/ 387 h 900"/>
                <a:gd name="T28" fmla="*/ 49 w 901"/>
                <a:gd name="T29" fmla="*/ 393 h 900"/>
                <a:gd name="T30" fmla="*/ 69 w 901"/>
                <a:gd name="T31" fmla="*/ 308 h 900"/>
                <a:gd name="T32" fmla="*/ 69 w 901"/>
                <a:gd name="T33" fmla="*/ 308 h 900"/>
                <a:gd name="T34" fmla="*/ 86 w 901"/>
                <a:gd name="T35" fmla="*/ 263 h 900"/>
                <a:gd name="T36" fmla="*/ 86 w 901"/>
                <a:gd name="T37" fmla="*/ 268 h 900"/>
                <a:gd name="T38" fmla="*/ 241 w 901"/>
                <a:gd name="T39" fmla="*/ 90 h 900"/>
                <a:gd name="T40" fmla="*/ 156 w 901"/>
                <a:gd name="T41" fmla="*/ 158 h 900"/>
                <a:gd name="T42" fmla="*/ 411 w 901"/>
                <a:gd name="T43" fmla="*/ 19 h 900"/>
                <a:gd name="T44" fmla="*/ 481 w 901"/>
                <a:gd name="T45" fmla="*/ 17 h 900"/>
                <a:gd name="T46" fmla="*/ 487 w 901"/>
                <a:gd name="T47" fmla="*/ 22 h 900"/>
                <a:gd name="T48" fmla="*/ 877 w 901"/>
                <a:gd name="T49" fmla="*/ 308 h 900"/>
                <a:gd name="T50" fmla="*/ 880 w 901"/>
                <a:gd name="T51" fmla="*/ 311 h 900"/>
                <a:gd name="T52" fmla="*/ 886 w 901"/>
                <a:gd name="T53" fmla="*/ 325 h 900"/>
                <a:gd name="T54" fmla="*/ 897 w 901"/>
                <a:gd name="T55" fmla="*/ 339 h 900"/>
                <a:gd name="T56" fmla="*/ 900 w 901"/>
                <a:gd name="T57" fmla="*/ 336 h 900"/>
                <a:gd name="T58" fmla="*/ 609 w 901"/>
                <a:gd name="T59" fmla="*/ 31 h 900"/>
                <a:gd name="T60" fmla="*/ 809 w 901"/>
                <a:gd name="T61" fmla="*/ 152 h 900"/>
                <a:gd name="T62" fmla="*/ 473 w 901"/>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1" h="900">
                  <a:moveTo>
                    <a:pt x="473" y="0"/>
                  </a:moveTo>
                  <a:lnTo>
                    <a:pt x="473" y="0"/>
                  </a:lnTo>
                  <a:cubicBezTo>
                    <a:pt x="227" y="0"/>
                    <a:pt x="23" y="200"/>
                    <a:pt x="23" y="449"/>
                  </a:cubicBezTo>
                  <a:cubicBezTo>
                    <a:pt x="23" y="698"/>
                    <a:pt x="227" y="899"/>
                    <a:pt x="473" y="899"/>
                  </a:cubicBezTo>
                  <a:cubicBezTo>
                    <a:pt x="552" y="899"/>
                    <a:pt x="626" y="879"/>
                    <a:pt x="691" y="842"/>
                  </a:cubicBezTo>
                  <a:cubicBezTo>
                    <a:pt x="603" y="885"/>
                    <a:pt x="527" y="888"/>
                    <a:pt x="507" y="888"/>
                  </a:cubicBezTo>
                  <a:cubicBezTo>
                    <a:pt x="501" y="888"/>
                    <a:pt x="501" y="888"/>
                    <a:pt x="501" y="888"/>
                  </a:cubicBezTo>
                  <a:cubicBezTo>
                    <a:pt x="609" y="888"/>
                    <a:pt x="657" y="840"/>
                    <a:pt x="657" y="840"/>
                  </a:cubicBezTo>
                  <a:cubicBezTo>
                    <a:pt x="657" y="840"/>
                    <a:pt x="654" y="840"/>
                    <a:pt x="648" y="840"/>
                  </a:cubicBezTo>
                  <a:cubicBezTo>
                    <a:pt x="594" y="865"/>
                    <a:pt x="535" y="876"/>
                    <a:pt x="473" y="876"/>
                  </a:cubicBezTo>
                  <a:cubicBezTo>
                    <a:pt x="422" y="876"/>
                    <a:pt x="374" y="868"/>
                    <a:pt x="329" y="851"/>
                  </a:cubicBezTo>
                  <a:cubicBezTo>
                    <a:pt x="348" y="871"/>
                    <a:pt x="433" y="888"/>
                    <a:pt x="433" y="888"/>
                  </a:cubicBezTo>
                  <a:cubicBezTo>
                    <a:pt x="0" y="825"/>
                    <a:pt x="43" y="390"/>
                    <a:pt x="43" y="390"/>
                  </a:cubicBezTo>
                  <a:cubicBezTo>
                    <a:pt x="49" y="387"/>
                    <a:pt x="49" y="387"/>
                    <a:pt x="49" y="387"/>
                  </a:cubicBezTo>
                  <a:cubicBezTo>
                    <a:pt x="49" y="387"/>
                    <a:pt x="49" y="390"/>
                    <a:pt x="49" y="393"/>
                  </a:cubicBezTo>
                  <a:cubicBezTo>
                    <a:pt x="54" y="364"/>
                    <a:pt x="60" y="336"/>
                    <a:pt x="69" y="308"/>
                  </a:cubicBezTo>
                  <a:lnTo>
                    <a:pt x="69" y="308"/>
                  </a:lnTo>
                  <a:cubicBezTo>
                    <a:pt x="74" y="288"/>
                    <a:pt x="86" y="263"/>
                    <a:pt x="86" y="263"/>
                  </a:cubicBezTo>
                  <a:cubicBezTo>
                    <a:pt x="86" y="263"/>
                    <a:pt x="86" y="266"/>
                    <a:pt x="86" y="268"/>
                  </a:cubicBezTo>
                  <a:cubicBezTo>
                    <a:pt x="120" y="195"/>
                    <a:pt x="173" y="133"/>
                    <a:pt x="241" y="90"/>
                  </a:cubicBezTo>
                  <a:cubicBezTo>
                    <a:pt x="198" y="113"/>
                    <a:pt x="156" y="158"/>
                    <a:pt x="156" y="158"/>
                  </a:cubicBezTo>
                  <a:cubicBezTo>
                    <a:pt x="258" y="39"/>
                    <a:pt x="411" y="19"/>
                    <a:pt x="411" y="19"/>
                  </a:cubicBezTo>
                  <a:cubicBezTo>
                    <a:pt x="425" y="17"/>
                    <a:pt x="481" y="17"/>
                    <a:pt x="481" y="17"/>
                  </a:cubicBezTo>
                  <a:cubicBezTo>
                    <a:pt x="487" y="22"/>
                    <a:pt x="487" y="22"/>
                    <a:pt x="487" y="22"/>
                  </a:cubicBezTo>
                  <a:cubicBezTo>
                    <a:pt x="668" y="25"/>
                    <a:pt x="821" y="144"/>
                    <a:pt x="877" y="308"/>
                  </a:cubicBezTo>
                  <a:cubicBezTo>
                    <a:pt x="877" y="308"/>
                    <a:pt x="880" y="308"/>
                    <a:pt x="880" y="311"/>
                  </a:cubicBezTo>
                  <a:cubicBezTo>
                    <a:pt x="886" y="317"/>
                    <a:pt x="880" y="317"/>
                    <a:pt x="886" y="325"/>
                  </a:cubicBezTo>
                  <a:cubicBezTo>
                    <a:pt x="892" y="336"/>
                    <a:pt x="892" y="334"/>
                    <a:pt x="897" y="339"/>
                  </a:cubicBezTo>
                  <a:cubicBezTo>
                    <a:pt x="900" y="336"/>
                    <a:pt x="900" y="336"/>
                    <a:pt x="900" y="336"/>
                  </a:cubicBezTo>
                  <a:cubicBezTo>
                    <a:pt x="838" y="116"/>
                    <a:pt x="609" y="31"/>
                    <a:pt x="609" y="31"/>
                  </a:cubicBezTo>
                  <a:cubicBezTo>
                    <a:pt x="691" y="59"/>
                    <a:pt x="758" y="102"/>
                    <a:pt x="809" y="152"/>
                  </a:cubicBezTo>
                  <a:cubicBezTo>
                    <a:pt x="727" y="59"/>
                    <a:pt x="609" y="0"/>
                    <a:pt x="47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3" name="Freeform 118"/>
            <p:cNvSpPr>
              <a:spLocks noChangeArrowheads="1"/>
            </p:cNvSpPr>
            <p:nvPr/>
          </p:nvSpPr>
          <p:spPr bwMode="auto">
            <a:xfrm>
              <a:off x="5011" y="953"/>
              <a:ext cx="220" cy="197"/>
            </a:xfrm>
            <a:custGeom>
              <a:avLst/>
              <a:gdLst>
                <a:gd name="T0" fmla="*/ 295 w 974"/>
                <a:gd name="T1" fmla="*/ 62 h 872"/>
                <a:gd name="T2" fmla="*/ 275 w 974"/>
                <a:gd name="T3" fmla="*/ 113 h 872"/>
                <a:gd name="T4" fmla="*/ 258 w 974"/>
                <a:gd name="T5" fmla="*/ 116 h 872"/>
                <a:gd name="T6" fmla="*/ 235 w 974"/>
                <a:gd name="T7" fmla="*/ 133 h 872"/>
                <a:gd name="T8" fmla="*/ 204 w 974"/>
                <a:gd name="T9" fmla="*/ 141 h 872"/>
                <a:gd name="T10" fmla="*/ 159 w 974"/>
                <a:gd name="T11" fmla="*/ 183 h 872"/>
                <a:gd name="T12" fmla="*/ 108 w 974"/>
                <a:gd name="T13" fmla="*/ 254 h 872"/>
                <a:gd name="T14" fmla="*/ 111 w 974"/>
                <a:gd name="T15" fmla="*/ 294 h 872"/>
                <a:gd name="T16" fmla="*/ 122 w 974"/>
                <a:gd name="T17" fmla="*/ 311 h 872"/>
                <a:gd name="T18" fmla="*/ 100 w 974"/>
                <a:gd name="T19" fmla="*/ 302 h 872"/>
                <a:gd name="T20" fmla="*/ 91 w 974"/>
                <a:gd name="T21" fmla="*/ 285 h 872"/>
                <a:gd name="T22" fmla="*/ 86 w 974"/>
                <a:gd name="T23" fmla="*/ 251 h 872"/>
                <a:gd name="T24" fmla="*/ 74 w 974"/>
                <a:gd name="T25" fmla="*/ 319 h 872"/>
                <a:gd name="T26" fmla="*/ 88 w 974"/>
                <a:gd name="T27" fmla="*/ 359 h 872"/>
                <a:gd name="T28" fmla="*/ 117 w 974"/>
                <a:gd name="T29" fmla="*/ 362 h 872"/>
                <a:gd name="T30" fmla="*/ 170 w 974"/>
                <a:gd name="T31" fmla="*/ 401 h 872"/>
                <a:gd name="T32" fmla="*/ 218 w 974"/>
                <a:gd name="T33" fmla="*/ 461 h 872"/>
                <a:gd name="T34" fmla="*/ 278 w 974"/>
                <a:gd name="T35" fmla="*/ 503 h 872"/>
                <a:gd name="T36" fmla="*/ 258 w 974"/>
                <a:gd name="T37" fmla="*/ 608 h 872"/>
                <a:gd name="T38" fmla="*/ 213 w 974"/>
                <a:gd name="T39" fmla="*/ 723 h 872"/>
                <a:gd name="T40" fmla="*/ 232 w 974"/>
                <a:gd name="T41" fmla="*/ 772 h 872"/>
                <a:gd name="T42" fmla="*/ 164 w 974"/>
                <a:gd name="T43" fmla="*/ 690 h 872"/>
                <a:gd name="T44" fmla="*/ 125 w 974"/>
                <a:gd name="T45" fmla="*/ 593 h 872"/>
                <a:gd name="T46" fmla="*/ 60 w 974"/>
                <a:gd name="T47" fmla="*/ 398 h 872"/>
                <a:gd name="T48" fmla="*/ 326 w 974"/>
                <a:gd name="T49" fmla="*/ 831 h 872"/>
                <a:gd name="T50" fmla="*/ 371 w 974"/>
                <a:gd name="T51" fmla="*/ 806 h 872"/>
                <a:gd name="T52" fmla="*/ 467 w 974"/>
                <a:gd name="T53" fmla="*/ 800 h 872"/>
                <a:gd name="T54" fmla="*/ 464 w 974"/>
                <a:gd name="T55" fmla="*/ 825 h 872"/>
                <a:gd name="T56" fmla="*/ 535 w 974"/>
                <a:gd name="T57" fmla="*/ 825 h 872"/>
                <a:gd name="T58" fmla="*/ 614 w 974"/>
                <a:gd name="T59" fmla="*/ 814 h 872"/>
                <a:gd name="T60" fmla="*/ 507 w 974"/>
                <a:gd name="T61" fmla="*/ 871 h 872"/>
                <a:gd name="T62" fmla="*/ 886 w 974"/>
                <a:gd name="T63" fmla="*/ 308 h 872"/>
                <a:gd name="T64" fmla="*/ 832 w 974"/>
                <a:gd name="T65" fmla="*/ 243 h 872"/>
                <a:gd name="T66" fmla="*/ 804 w 974"/>
                <a:gd name="T67" fmla="*/ 331 h 872"/>
                <a:gd name="T68" fmla="*/ 741 w 974"/>
                <a:gd name="T69" fmla="*/ 268 h 872"/>
                <a:gd name="T70" fmla="*/ 773 w 974"/>
                <a:gd name="T71" fmla="*/ 331 h 872"/>
                <a:gd name="T72" fmla="*/ 804 w 974"/>
                <a:gd name="T73" fmla="*/ 356 h 872"/>
                <a:gd name="T74" fmla="*/ 804 w 974"/>
                <a:gd name="T75" fmla="*/ 444 h 872"/>
                <a:gd name="T76" fmla="*/ 767 w 974"/>
                <a:gd name="T77" fmla="*/ 576 h 872"/>
                <a:gd name="T78" fmla="*/ 677 w 974"/>
                <a:gd name="T79" fmla="*/ 673 h 872"/>
                <a:gd name="T80" fmla="*/ 628 w 974"/>
                <a:gd name="T81" fmla="*/ 616 h 872"/>
                <a:gd name="T82" fmla="*/ 617 w 974"/>
                <a:gd name="T83" fmla="*/ 503 h 872"/>
                <a:gd name="T84" fmla="*/ 597 w 974"/>
                <a:gd name="T85" fmla="*/ 441 h 872"/>
                <a:gd name="T86" fmla="*/ 549 w 974"/>
                <a:gd name="T87" fmla="*/ 396 h 872"/>
                <a:gd name="T88" fmla="*/ 439 w 974"/>
                <a:gd name="T89" fmla="*/ 401 h 872"/>
                <a:gd name="T90" fmla="*/ 408 w 974"/>
                <a:gd name="T91" fmla="*/ 353 h 872"/>
                <a:gd name="T92" fmla="*/ 408 w 974"/>
                <a:gd name="T93" fmla="*/ 266 h 872"/>
                <a:gd name="T94" fmla="*/ 498 w 974"/>
                <a:gd name="T95" fmla="*/ 189 h 872"/>
                <a:gd name="T96" fmla="*/ 538 w 974"/>
                <a:gd name="T97" fmla="*/ 183 h 872"/>
                <a:gd name="T98" fmla="*/ 577 w 974"/>
                <a:gd name="T99" fmla="*/ 206 h 872"/>
                <a:gd name="T100" fmla="*/ 648 w 974"/>
                <a:gd name="T101" fmla="*/ 206 h 872"/>
                <a:gd name="T102" fmla="*/ 705 w 974"/>
                <a:gd name="T103" fmla="*/ 203 h 872"/>
                <a:gd name="T104" fmla="*/ 705 w 974"/>
                <a:gd name="T105" fmla="*/ 192 h 872"/>
                <a:gd name="T106" fmla="*/ 657 w 974"/>
                <a:gd name="T107" fmla="*/ 175 h 872"/>
                <a:gd name="T108" fmla="*/ 685 w 974"/>
                <a:gd name="T109" fmla="*/ 155 h 872"/>
                <a:gd name="T110" fmla="*/ 648 w 974"/>
                <a:gd name="T111" fmla="*/ 144 h 872"/>
                <a:gd name="T112" fmla="*/ 575 w 974"/>
                <a:gd name="T113" fmla="*/ 141 h 872"/>
                <a:gd name="T114" fmla="*/ 518 w 974"/>
                <a:gd name="T115" fmla="*/ 158 h 872"/>
                <a:gd name="T116" fmla="*/ 507 w 974"/>
                <a:gd name="T117" fmla="*/ 107 h 872"/>
                <a:gd name="T118" fmla="*/ 436 w 974"/>
                <a:gd name="T119" fmla="*/ 79 h 872"/>
                <a:gd name="T120" fmla="*/ 425 w 974"/>
                <a:gd name="T121" fmla="*/ 48 h 872"/>
                <a:gd name="T122" fmla="*/ 481 w 974"/>
                <a:gd name="T123" fmla="*/ 17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4" h="872">
                  <a:moveTo>
                    <a:pt x="481" y="0"/>
                  </a:moveTo>
                  <a:lnTo>
                    <a:pt x="481" y="0"/>
                  </a:lnTo>
                  <a:cubicBezTo>
                    <a:pt x="481" y="0"/>
                    <a:pt x="425" y="0"/>
                    <a:pt x="411" y="2"/>
                  </a:cubicBezTo>
                  <a:cubicBezTo>
                    <a:pt x="411" y="2"/>
                    <a:pt x="258" y="22"/>
                    <a:pt x="156" y="141"/>
                  </a:cubicBezTo>
                  <a:cubicBezTo>
                    <a:pt x="156" y="141"/>
                    <a:pt x="198" y="96"/>
                    <a:pt x="241" y="73"/>
                  </a:cubicBezTo>
                  <a:cubicBezTo>
                    <a:pt x="255" y="65"/>
                    <a:pt x="269" y="59"/>
                    <a:pt x="283" y="59"/>
                  </a:cubicBezTo>
                  <a:cubicBezTo>
                    <a:pt x="295" y="62"/>
                    <a:pt x="295" y="62"/>
                    <a:pt x="295" y="62"/>
                  </a:cubicBezTo>
                  <a:lnTo>
                    <a:pt x="292" y="68"/>
                  </a:lnTo>
                  <a:cubicBezTo>
                    <a:pt x="289" y="70"/>
                    <a:pt x="283" y="79"/>
                    <a:pt x="283" y="82"/>
                  </a:cubicBezTo>
                  <a:lnTo>
                    <a:pt x="283" y="90"/>
                  </a:lnTo>
                  <a:cubicBezTo>
                    <a:pt x="281" y="96"/>
                    <a:pt x="281" y="96"/>
                    <a:pt x="281" y="96"/>
                  </a:cubicBezTo>
                  <a:cubicBezTo>
                    <a:pt x="281" y="96"/>
                    <a:pt x="278" y="96"/>
                    <a:pt x="275" y="99"/>
                  </a:cubicBezTo>
                  <a:cubicBezTo>
                    <a:pt x="275" y="99"/>
                    <a:pt x="272" y="99"/>
                    <a:pt x="272" y="105"/>
                  </a:cubicBezTo>
                  <a:cubicBezTo>
                    <a:pt x="272" y="107"/>
                    <a:pt x="275" y="113"/>
                    <a:pt x="275" y="113"/>
                  </a:cubicBezTo>
                  <a:cubicBezTo>
                    <a:pt x="275" y="121"/>
                    <a:pt x="275" y="121"/>
                    <a:pt x="275" y="121"/>
                  </a:cubicBezTo>
                  <a:cubicBezTo>
                    <a:pt x="272" y="124"/>
                    <a:pt x="272" y="124"/>
                    <a:pt x="272" y="124"/>
                  </a:cubicBezTo>
                  <a:cubicBezTo>
                    <a:pt x="264" y="130"/>
                    <a:pt x="264" y="130"/>
                    <a:pt x="264" y="130"/>
                  </a:cubicBezTo>
                  <a:cubicBezTo>
                    <a:pt x="264" y="130"/>
                    <a:pt x="261" y="130"/>
                    <a:pt x="258" y="130"/>
                  </a:cubicBezTo>
                  <a:cubicBezTo>
                    <a:pt x="255" y="130"/>
                    <a:pt x="255" y="130"/>
                    <a:pt x="255" y="130"/>
                  </a:cubicBezTo>
                  <a:cubicBezTo>
                    <a:pt x="249" y="127"/>
                    <a:pt x="249" y="121"/>
                    <a:pt x="249" y="121"/>
                  </a:cubicBezTo>
                  <a:cubicBezTo>
                    <a:pt x="258" y="116"/>
                    <a:pt x="258" y="116"/>
                    <a:pt x="258" y="116"/>
                  </a:cubicBezTo>
                  <a:cubicBezTo>
                    <a:pt x="258" y="116"/>
                    <a:pt x="261" y="116"/>
                    <a:pt x="258" y="113"/>
                  </a:cubicBezTo>
                  <a:cubicBezTo>
                    <a:pt x="255" y="113"/>
                    <a:pt x="255" y="107"/>
                    <a:pt x="252" y="107"/>
                  </a:cubicBezTo>
                  <a:lnTo>
                    <a:pt x="249" y="107"/>
                  </a:lnTo>
                  <a:cubicBezTo>
                    <a:pt x="247" y="107"/>
                    <a:pt x="238" y="116"/>
                    <a:pt x="238" y="116"/>
                  </a:cubicBezTo>
                  <a:cubicBezTo>
                    <a:pt x="230" y="119"/>
                    <a:pt x="230" y="119"/>
                    <a:pt x="230" y="119"/>
                  </a:cubicBezTo>
                  <a:cubicBezTo>
                    <a:pt x="230" y="119"/>
                    <a:pt x="227" y="130"/>
                    <a:pt x="230" y="130"/>
                  </a:cubicBezTo>
                  <a:lnTo>
                    <a:pt x="235" y="133"/>
                  </a:lnTo>
                  <a:lnTo>
                    <a:pt x="235" y="135"/>
                  </a:lnTo>
                  <a:cubicBezTo>
                    <a:pt x="235" y="138"/>
                    <a:pt x="232" y="144"/>
                    <a:pt x="232" y="144"/>
                  </a:cubicBezTo>
                  <a:cubicBezTo>
                    <a:pt x="232" y="144"/>
                    <a:pt x="232" y="147"/>
                    <a:pt x="230" y="147"/>
                  </a:cubicBezTo>
                  <a:cubicBezTo>
                    <a:pt x="227" y="147"/>
                    <a:pt x="227" y="147"/>
                    <a:pt x="227" y="147"/>
                  </a:cubicBezTo>
                  <a:cubicBezTo>
                    <a:pt x="221" y="144"/>
                    <a:pt x="215" y="144"/>
                    <a:pt x="213" y="144"/>
                  </a:cubicBezTo>
                  <a:cubicBezTo>
                    <a:pt x="210" y="141"/>
                    <a:pt x="210" y="141"/>
                    <a:pt x="207" y="141"/>
                  </a:cubicBezTo>
                  <a:cubicBezTo>
                    <a:pt x="204" y="141"/>
                    <a:pt x="204" y="141"/>
                    <a:pt x="204" y="141"/>
                  </a:cubicBezTo>
                  <a:cubicBezTo>
                    <a:pt x="201" y="141"/>
                    <a:pt x="198" y="144"/>
                    <a:pt x="198" y="144"/>
                  </a:cubicBezTo>
                  <a:cubicBezTo>
                    <a:pt x="198" y="147"/>
                    <a:pt x="187" y="152"/>
                    <a:pt x="187" y="152"/>
                  </a:cubicBezTo>
                  <a:lnTo>
                    <a:pt x="184" y="155"/>
                  </a:lnTo>
                  <a:cubicBezTo>
                    <a:pt x="184" y="158"/>
                    <a:pt x="181" y="166"/>
                    <a:pt x="181" y="166"/>
                  </a:cubicBezTo>
                  <a:cubicBezTo>
                    <a:pt x="181" y="166"/>
                    <a:pt x="179" y="169"/>
                    <a:pt x="170" y="172"/>
                  </a:cubicBezTo>
                  <a:cubicBezTo>
                    <a:pt x="164" y="172"/>
                    <a:pt x="162" y="175"/>
                    <a:pt x="162" y="175"/>
                  </a:cubicBezTo>
                  <a:cubicBezTo>
                    <a:pt x="159" y="183"/>
                    <a:pt x="159" y="183"/>
                    <a:pt x="159" y="183"/>
                  </a:cubicBezTo>
                  <a:cubicBezTo>
                    <a:pt x="159" y="183"/>
                    <a:pt x="153" y="186"/>
                    <a:pt x="151" y="192"/>
                  </a:cubicBezTo>
                  <a:cubicBezTo>
                    <a:pt x="148" y="195"/>
                    <a:pt x="137" y="203"/>
                    <a:pt x="134" y="203"/>
                  </a:cubicBezTo>
                  <a:cubicBezTo>
                    <a:pt x="134" y="203"/>
                    <a:pt x="128" y="209"/>
                    <a:pt x="128" y="212"/>
                  </a:cubicBezTo>
                  <a:cubicBezTo>
                    <a:pt x="125" y="217"/>
                    <a:pt x="125" y="223"/>
                    <a:pt x="125" y="226"/>
                  </a:cubicBezTo>
                  <a:cubicBezTo>
                    <a:pt x="122" y="229"/>
                    <a:pt x="122" y="234"/>
                    <a:pt x="120" y="237"/>
                  </a:cubicBezTo>
                  <a:cubicBezTo>
                    <a:pt x="120" y="240"/>
                    <a:pt x="117" y="246"/>
                    <a:pt x="117" y="249"/>
                  </a:cubicBezTo>
                  <a:cubicBezTo>
                    <a:pt x="114" y="249"/>
                    <a:pt x="111" y="251"/>
                    <a:pt x="108" y="254"/>
                  </a:cubicBezTo>
                  <a:cubicBezTo>
                    <a:pt x="108" y="254"/>
                    <a:pt x="97" y="257"/>
                    <a:pt x="94" y="260"/>
                  </a:cubicBezTo>
                  <a:cubicBezTo>
                    <a:pt x="91" y="260"/>
                    <a:pt x="91" y="266"/>
                    <a:pt x="91" y="268"/>
                  </a:cubicBezTo>
                  <a:cubicBezTo>
                    <a:pt x="91" y="268"/>
                    <a:pt x="94" y="274"/>
                    <a:pt x="97" y="274"/>
                  </a:cubicBezTo>
                  <a:lnTo>
                    <a:pt x="103" y="274"/>
                  </a:lnTo>
                  <a:cubicBezTo>
                    <a:pt x="103" y="274"/>
                    <a:pt x="103" y="283"/>
                    <a:pt x="103" y="285"/>
                  </a:cubicBezTo>
                  <a:cubicBezTo>
                    <a:pt x="103" y="285"/>
                    <a:pt x="100" y="294"/>
                    <a:pt x="103" y="294"/>
                  </a:cubicBezTo>
                  <a:cubicBezTo>
                    <a:pt x="105" y="294"/>
                    <a:pt x="111" y="294"/>
                    <a:pt x="111" y="294"/>
                  </a:cubicBezTo>
                  <a:cubicBezTo>
                    <a:pt x="120" y="297"/>
                    <a:pt x="120" y="297"/>
                    <a:pt x="120" y="297"/>
                  </a:cubicBezTo>
                  <a:cubicBezTo>
                    <a:pt x="125" y="302"/>
                    <a:pt x="125" y="302"/>
                    <a:pt x="125" y="302"/>
                  </a:cubicBezTo>
                  <a:cubicBezTo>
                    <a:pt x="131" y="305"/>
                    <a:pt x="131" y="305"/>
                    <a:pt x="131" y="305"/>
                  </a:cubicBezTo>
                  <a:cubicBezTo>
                    <a:pt x="131" y="305"/>
                    <a:pt x="131" y="308"/>
                    <a:pt x="128" y="311"/>
                  </a:cubicBezTo>
                  <a:lnTo>
                    <a:pt x="125" y="314"/>
                  </a:lnTo>
                  <a:lnTo>
                    <a:pt x="125" y="314"/>
                  </a:lnTo>
                  <a:cubicBezTo>
                    <a:pt x="122" y="314"/>
                    <a:pt x="122" y="314"/>
                    <a:pt x="122" y="311"/>
                  </a:cubicBezTo>
                  <a:cubicBezTo>
                    <a:pt x="120" y="308"/>
                    <a:pt x="120" y="305"/>
                    <a:pt x="117" y="305"/>
                  </a:cubicBezTo>
                  <a:lnTo>
                    <a:pt x="117" y="305"/>
                  </a:lnTo>
                  <a:cubicBezTo>
                    <a:pt x="114" y="305"/>
                    <a:pt x="114" y="305"/>
                    <a:pt x="111" y="305"/>
                  </a:cubicBezTo>
                  <a:lnTo>
                    <a:pt x="108" y="305"/>
                  </a:lnTo>
                  <a:lnTo>
                    <a:pt x="108" y="305"/>
                  </a:lnTo>
                  <a:cubicBezTo>
                    <a:pt x="105" y="305"/>
                    <a:pt x="103" y="305"/>
                    <a:pt x="103" y="302"/>
                  </a:cubicBezTo>
                  <a:cubicBezTo>
                    <a:pt x="100" y="302"/>
                    <a:pt x="100" y="302"/>
                    <a:pt x="100" y="302"/>
                  </a:cubicBezTo>
                  <a:lnTo>
                    <a:pt x="100" y="302"/>
                  </a:lnTo>
                  <a:lnTo>
                    <a:pt x="100" y="302"/>
                  </a:lnTo>
                  <a:cubicBezTo>
                    <a:pt x="100" y="302"/>
                    <a:pt x="100" y="302"/>
                    <a:pt x="100" y="300"/>
                  </a:cubicBezTo>
                  <a:cubicBezTo>
                    <a:pt x="100" y="297"/>
                    <a:pt x="103" y="294"/>
                    <a:pt x="100" y="291"/>
                  </a:cubicBezTo>
                  <a:cubicBezTo>
                    <a:pt x="100" y="288"/>
                    <a:pt x="97" y="285"/>
                    <a:pt x="94" y="285"/>
                  </a:cubicBezTo>
                  <a:lnTo>
                    <a:pt x="94" y="285"/>
                  </a:lnTo>
                  <a:cubicBezTo>
                    <a:pt x="94" y="285"/>
                    <a:pt x="94" y="285"/>
                    <a:pt x="91" y="285"/>
                  </a:cubicBezTo>
                  <a:cubicBezTo>
                    <a:pt x="88" y="280"/>
                    <a:pt x="88" y="280"/>
                    <a:pt x="86" y="280"/>
                  </a:cubicBezTo>
                  <a:lnTo>
                    <a:pt x="86" y="280"/>
                  </a:lnTo>
                  <a:lnTo>
                    <a:pt x="83" y="280"/>
                  </a:lnTo>
                  <a:cubicBezTo>
                    <a:pt x="83" y="280"/>
                    <a:pt x="83" y="280"/>
                    <a:pt x="83" y="277"/>
                  </a:cubicBezTo>
                  <a:cubicBezTo>
                    <a:pt x="83" y="274"/>
                    <a:pt x="83" y="271"/>
                    <a:pt x="83" y="268"/>
                  </a:cubicBezTo>
                  <a:cubicBezTo>
                    <a:pt x="83" y="266"/>
                    <a:pt x="86" y="260"/>
                    <a:pt x="86" y="260"/>
                  </a:cubicBezTo>
                  <a:cubicBezTo>
                    <a:pt x="86" y="257"/>
                    <a:pt x="86" y="254"/>
                    <a:pt x="86" y="251"/>
                  </a:cubicBezTo>
                  <a:cubicBezTo>
                    <a:pt x="86" y="249"/>
                    <a:pt x="86" y="246"/>
                    <a:pt x="86" y="246"/>
                  </a:cubicBezTo>
                  <a:cubicBezTo>
                    <a:pt x="86" y="246"/>
                    <a:pt x="74" y="271"/>
                    <a:pt x="69" y="291"/>
                  </a:cubicBezTo>
                  <a:lnTo>
                    <a:pt x="69" y="291"/>
                  </a:lnTo>
                  <a:lnTo>
                    <a:pt x="69" y="291"/>
                  </a:lnTo>
                  <a:cubicBezTo>
                    <a:pt x="71" y="291"/>
                    <a:pt x="74" y="291"/>
                    <a:pt x="74" y="294"/>
                  </a:cubicBezTo>
                  <a:cubicBezTo>
                    <a:pt x="74" y="300"/>
                    <a:pt x="74" y="302"/>
                    <a:pt x="74" y="305"/>
                  </a:cubicBezTo>
                  <a:cubicBezTo>
                    <a:pt x="74" y="308"/>
                    <a:pt x="74" y="308"/>
                    <a:pt x="74" y="319"/>
                  </a:cubicBezTo>
                  <a:cubicBezTo>
                    <a:pt x="74" y="331"/>
                    <a:pt x="77" y="333"/>
                    <a:pt x="74" y="336"/>
                  </a:cubicBezTo>
                  <a:cubicBezTo>
                    <a:pt x="74" y="339"/>
                    <a:pt x="71" y="344"/>
                    <a:pt x="71" y="347"/>
                  </a:cubicBezTo>
                  <a:cubicBezTo>
                    <a:pt x="71" y="353"/>
                    <a:pt x="74" y="362"/>
                    <a:pt x="74" y="364"/>
                  </a:cubicBezTo>
                  <a:cubicBezTo>
                    <a:pt x="77" y="367"/>
                    <a:pt x="77" y="367"/>
                    <a:pt x="80" y="370"/>
                  </a:cubicBezTo>
                  <a:lnTo>
                    <a:pt x="77" y="376"/>
                  </a:lnTo>
                  <a:cubicBezTo>
                    <a:pt x="77" y="376"/>
                    <a:pt x="80" y="373"/>
                    <a:pt x="80" y="370"/>
                  </a:cubicBezTo>
                  <a:cubicBezTo>
                    <a:pt x="86" y="364"/>
                    <a:pt x="88" y="359"/>
                    <a:pt x="88" y="359"/>
                  </a:cubicBezTo>
                  <a:cubicBezTo>
                    <a:pt x="91" y="356"/>
                    <a:pt x="91" y="356"/>
                    <a:pt x="91" y="356"/>
                  </a:cubicBezTo>
                  <a:cubicBezTo>
                    <a:pt x="91" y="356"/>
                    <a:pt x="91" y="350"/>
                    <a:pt x="97" y="350"/>
                  </a:cubicBezTo>
                  <a:cubicBezTo>
                    <a:pt x="97" y="350"/>
                    <a:pt x="97" y="350"/>
                    <a:pt x="100" y="350"/>
                  </a:cubicBezTo>
                  <a:cubicBezTo>
                    <a:pt x="105" y="353"/>
                    <a:pt x="105" y="350"/>
                    <a:pt x="108" y="353"/>
                  </a:cubicBezTo>
                  <a:cubicBezTo>
                    <a:pt x="111" y="356"/>
                    <a:pt x="105" y="364"/>
                    <a:pt x="108" y="364"/>
                  </a:cubicBezTo>
                  <a:lnTo>
                    <a:pt x="108" y="364"/>
                  </a:lnTo>
                  <a:cubicBezTo>
                    <a:pt x="111" y="364"/>
                    <a:pt x="114" y="364"/>
                    <a:pt x="117" y="362"/>
                  </a:cubicBezTo>
                  <a:cubicBezTo>
                    <a:pt x="120" y="362"/>
                    <a:pt x="122" y="362"/>
                    <a:pt x="125" y="362"/>
                  </a:cubicBezTo>
                  <a:lnTo>
                    <a:pt x="125" y="362"/>
                  </a:lnTo>
                  <a:cubicBezTo>
                    <a:pt x="128" y="362"/>
                    <a:pt x="131" y="362"/>
                    <a:pt x="134" y="367"/>
                  </a:cubicBezTo>
                  <a:cubicBezTo>
                    <a:pt x="134" y="373"/>
                    <a:pt x="137" y="378"/>
                    <a:pt x="139" y="381"/>
                  </a:cubicBezTo>
                  <a:cubicBezTo>
                    <a:pt x="142" y="381"/>
                    <a:pt x="142" y="387"/>
                    <a:pt x="142" y="393"/>
                  </a:cubicBezTo>
                  <a:cubicBezTo>
                    <a:pt x="145" y="396"/>
                    <a:pt x="153" y="398"/>
                    <a:pt x="156" y="398"/>
                  </a:cubicBezTo>
                  <a:cubicBezTo>
                    <a:pt x="156" y="398"/>
                    <a:pt x="167" y="401"/>
                    <a:pt x="170" y="401"/>
                  </a:cubicBezTo>
                  <a:cubicBezTo>
                    <a:pt x="173" y="404"/>
                    <a:pt x="170" y="407"/>
                    <a:pt x="176" y="410"/>
                  </a:cubicBezTo>
                  <a:cubicBezTo>
                    <a:pt x="181" y="410"/>
                    <a:pt x="181" y="421"/>
                    <a:pt x="181" y="421"/>
                  </a:cubicBezTo>
                  <a:cubicBezTo>
                    <a:pt x="181" y="421"/>
                    <a:pt x="184" y="432"/>
                    <a:pt x="181" y="435"/>
                  </a:cubicBezTo>
                  <a:cubicBezTo>
                    <a:pt x="181" y="438"/>
                    <a:pt x="181" y="441"/>
                    <a:pt x="184" y="441"/>
                  </a:cubicBezTo>
                  <a:cubicBezTo>
                    <a:pt x="190" y="444"/>
                    <a:pt x="198" y="444"/>
                    <a:pt x="198" y="444"/>
                  </a:cubicBezTo>
                  <a:cubicBezTo>
                    <a:pt x="198" y="444"/>
                    <a:pt x="193" y="452"/>
                    <a:pt x="201" y="455"/>
                  </a:cubicBezTo>
                  <a:cubicBezTo>
                    <a:pt x="207" y="458"/>
                    <a:pt x="215" y="461"/>
                    <a:pt x="218" y="461"/>
                  </a:cubicBezTo>
                  <a:cubicBezTo>
                    <a:pt x="218" y="461"/>
                    <a:pt x="213" y="466"/>
                    <a:pt x="221" y="466"/>
                  </a:cubicBezTo>
                  <a:lnTo>
                    <a:pt x="221" y="466"/>
                  </a:lnTo>
                  <a:cubicBezTo>
                    <a:pt x="227" y="466"/>
                    <a:pt x="230" y="466"/>
                    <a:pt x="235" y="466"/>
                  </a:cubicBezTo>
                  <a:cubicBezTo>
                    <a:pt x="238" y="466"/>
                    <a:pt x="241" y="466"/>
                    <a:pt x="244" y="469"/>
                  </a:cubicBezTo>
                  <a:cubicBezTo>
                    <a:pt x="247" y="472"/>
                    <a:pt x="244" y="478"/>
                    <a:pt x="255" y="483"/>
                  </a:cubicBezTo>
                  <a:cubicBezTo>
                    <a:pt x="267" y="489"/>
                    <a:pt x="269" y="492"/>
                    <a:pt x="272" y="492"/>
                  </a:cubicBezTo>
                  <a:cubicBezTo>
                    <a:pt x="275" y="495"/>
                    <a:pt x="281" y="495"/>
                    <a:pt x="278" y="503"/>
                  </a:cubicBezTo>
                  <a:cubicBezTo>
                    <a:pt x="278" y="512"/>
                    <a:pt x="275" y="514"/>
                    <a:pt x="272" y="520"/>
                  </a:cubicBezTo>
                  <a:cubicBezTo>
                    <a:pt x="269" y="523"/>
                    <a:pt x="264" y="534"/>
                    <a:pt x="261" y="537"/>
                  </a:cubicBezTo>
                  <a:cubicBezTo>
                    <a:pt x="258" y="540"/>
                    <a:pt x="255" y="545"/>
                    <a:pt x="258" y="551"/>
                  </a:cubicBezTo>
                  <a:cubicBezTo>
                    <a:pt x="261" y="557"/>
                    <a:pt x="264" y="562"/>
                    <a:pt x="264" y="568"/>
                  </a:cubicBezTo>
                  <a:cubicBezTo>
                    <a:pt x="264" y="571"/>
                    <a:pt x="264" y="579"/>
                    <a:pt x="264" y="585"/>
                  </a:cubicBezTo>
                  <a:cubicBezTo>
                    <a:pt x="261" y="588"/>
                    <a:pt x="255" y="596"/>
                    <a:pt x="255" y="596"/>
                  </a:cubicBezTo>
                  <a:cubicBezTo>
                    <a:pt x="255" y="596"/>
                    <a:pt x="264" y="602"/>
                    <a:pt x="258" y="608"/>
                  </a:cubicBezTo>
                  <a:cubicBezTo>
                    <a:pt x="252" y="613"/>
                    <a:pt x="244" y="619"/>
                    <a:pt x="241" y="622"/>
                  </a:cubicBezTo>
                  <a:cubicBezTo>
                    <a:pt x="235" y="622"/>
                    <a:pt x="227" y="630"/>
                    <a:pt x="227" y="630"/>
                  </a:cubicBezTo>
                  <a:cubicBezTo>
                    <a:pt x="227" y="630"/>
                    <a:pt x="230" y="647"/>
                    <a:pt x="227" y="650"/>
                  </a:cubicBezTo>
                  <a:cubicBezTo>
                    <a:pt x="227" y="653"/>
                    <a:pt x="213" y="681"/>
                    <a:pt x="218" y="687"/>
                  </a:cubicBezTo>
                  <a:cubicBezTo>
                    <a:pt x="221" y="695"/>
                    <a:pt x="224" y="701"/>
                    <a:pt x="221" y="704"/>
                  </a:cubicBezTo>
                  <a:cubicBezTo>
                    <a:pt x="221" y="710"/>
                    <a:pt x="218" y="710"/>
                    <a:pt x="218" y="712"/>
                  </a:cubicBezTo>
                  <a:cubicBezTo>
                    <a:pt x="215" y="715"/>
                    <a:pt x="204" y="712"/>
                    <a:pt x="213" y="723"/>
                  </a:cubicBezTo>
                  <a:cubicBezTo>
                    <a:pt x="218" y="732"/>
                    <a:pt x="221" y="735"/>
                    <a:pt x="224" y="740"/>
                  </a:cubicBezTo>
                  <a:cubicBezTo>
                    <a:pt x="227" y="743"/>
                    <a:pt x="227" y="746"/>
                    <a:pt x="230" y="752"/>
                  </a:cubicBezTo>
                  <a:cubicBezTo>
                    <a:pt x="235" y="757"/>
                    <a:pt x="235" y="763"/>
                    <a:pt x="241" y="769"/>
                  </a:cubicBezTo>
                  <a:cubicBezTo>
                    <a:pt x="247" y="772"/>
                    <a:pt x="252" y="774"/>
                    <a:pt x="252" y="780"/>
                  </a:cubicBezTo>
                  <a:cubicBezTo>
                    <a:pt x="252" y="783"/>
                    <a:pt x="258" y="788"/>
                    <a:pt x="255" y="788"/>
                  </a:cubicBezTo>
                  <a:cubicBezTo>
                    <a:pt x="255" y="788"/>
                    <a:pt x="252" y="788"/>
                    <a:pt x="249" y="786"/>
                  </a:cubicBezTo>
                  <a:cubicBezTo>
                    <a:pt x="238" y="777"/>
                    <a:pt x="247" y="786"/>
                    <a:pt x="232" y="772"/>
                  </a:cubicBezTo>
                  <a:cubicBezTo>
                    <a:pt x="215" y="760"/>
                    <a:pt x="213" y="766"/>
                    <a:pt x="204" y="757"/>
                  </a:cubicBezTo>
                  <a:cubicBezTo>
                    <a:pt x="204" y="754"/>
                    <a:pt x="204" y="754"/>
                    <a:pt x="204" y="754"/>
                  </a:cubicBezTo>
                  <a:cubicBezTo>
                    <a:pt x="201" y="754"/>
                    <a:pt x="201" y="757"/>
                    <a:pt x="201" y="757"/>
                  </a:cubicBezTo>
                  <a:cubicBezTo>
                    <a:pt x="204" y="760"/>
                    <a:pt x="204" y="760"/>
                    <a:pt x="204" y="760"/>
                  </a:cubicBezTo>
                  <a:cubicBezTo>
                    <a:pt x="201" y="760"/>
                    <a:pt x="201" y="757"/>
                    <a:pt x="196" y="743"/>
                  </a:cubicBezTo>
                  <a:cubicBezTo>
                    <a:pt x="181" y="710"/>
                    <a:pt x="179" y="712"/>
                    <a:pt x="176" y="707"/>
                  </a:cubicBezTo>
                  <a:cubicBezTo>
                    <a:pt x="173" y="698"/>
                    <a:pt x="176" y="707"/>
                    <a:pt x="164" y="690"/>
                  </a:cubicBezTo>
                  <a:cubicBezTo>
                    <a:pt x="156" y="673"/>
                    <a:pt x="164" y="684"/>
                    <a:pt x="156" y="673"/>
                  </a:cubicBezTo>
                  <a:cubicBezTo>
                    <a:pt x="153" y="667"/>
                    <a:pt x="151" y="667"/>
                    <a:pt x="151" y="667"/>
                  </a:cubicBezTo>
                  <a:lnTo>
                    <a:pt x="148" y="667"/>
                  </a:lnTo>
                  <a:lnTo>
                    <a:pt x="148" y="667"/>
                  </a:lnTo>
                  <a:cubicBezTo>
                    <a:pt x="148" y="667"/>
                    <a:pt x="145" y="667"/>
                    <a:pt x="142" y="656"/>
                  </a:cubicBezTo>
                  <a:cubicBezTo>
                    <a:pt x="139" y="636"/>
                    <a:pt x="139" y="650"/>
                    <a:pt x="134" y="627"/>
                  </a:cubicBezTo>
                  <a:cubicBezTo>
                    <a:pt x="128" y="605"/>
                    <a:pt x="137" y="605"/>
                    <a:pt x="125" y="593"/>
                  </a:cubicBezTo>
                  <a:cubicBezTo>
                    <a:pt x="111" y="582"/>
                    <a:pt x="114" y="588"/>
                    <a:pt x="108" y="579"/>
                  </a:cubicBezTo>
                  <a:cubicBezTo>
                    <a:pt x="105" y="571"/>
                    <a:pt x="111" y="579"/>
                    <a:pt x="100" y="559"/>
                  </a:cubicBezTo>
                  <a:cubicBezTo>
                    <a:pt x="88" y="540"/>
                    <a:pt x="74" y="534"/>
                    <a:pt x="74" y="500"/>
                  </a:cubicBezTo>
                  <a:cubicBezTo>
                    <a:pt x="74" y="466"/>
                    <a:pt x="74" y="461"/>
                    <a:pt x="74" y="461"/>
                  </a:cubicBezTo>
                  <a:cubicBezTo>
                    <a:pt x="74" y="461"/>
                    <a:pt x="57" y="449"/>
                    <a:pt x="63" y="430"/>
                  </a:cubicBezTo>
                  <a:cubicBezTo>
                    <a:pt x="69" y="410"/>
                    <a:pt x="71" y="415"/>
                    <a:pt x="69" y="410"/>
                  </a:cubicBezTo>
                  <a:cubicBezTo>
                    <a:pt x="66" y="404"/>
                    <a:pt x="66" y="404"/>
                    <a:pt x="60" y="398"/>
                  </a:cubicBezTo>
                  <a:cubicBezTo>
                    <a:pt x="54" y="390"/>
                    <a:pt x="54" y="390"/>
                    <a:pt x="52" y="387"/>
                  </a:cubicBezTo>
                  <a:cubicBezTo>
                    <a:pt x="52" y="384"/>
                    <a:pt x="49" y="378"/>
                    <a:pt x="49" y="376"/>
                  </a:cubicBezTo>
                  <a:cubicBezTo>
                    <a:pt x="49" y="373"/>
                    <a:pt x="49" y="370"/>
                    <a:pt x="49" y="370"/>
                  </a:cubicBezTo>
                  <a:cubicBezTo>
                    <a:pt x="43" y="373"/>
                    <a:pt x="43" y="373"/>
                    <a:pt x="43" y="373"/>
                  </a:cubicBezTo>
                  <a:cubicBezTo>
                    <a:pt x="43" y="373"/>
                    <a:pt x="0" y="808"/>
                    <a:pt x="433" y="871"/>
                  </a:cubicBezTo>
                  <a:cubicBezTo>
                    <a:pt x="433" y="871"/>
                    <a:pt x="348" y="854"/>
                    <a:pt x="329" y="834"/>
                  </a:cubicBezTo>
                  <a:cubicBezTo>
                    <a:pt x="326" y="834"/>
                    <a:pt x="326" y="831"/>
                    <a:pt x="326" y="831"/>
                  </a:cubicBezTo>
                  <a:cubicBezTo>
                    <a:pt x="326" y="831"/>
                    <a:pt x="323" y="811"/>
                    <a:pt x="326" y="811"/>
                  </a:cubicBezTo>
                  <a:cubicBezTo>
                    <a:pt x="329" y="811"/>
                    <a:pt x="332" y="814"/>
                    <a:pt x="334" y="814"/>
                  </a:cubicBezTo>
                  <a:cubicBezTo>
                    <a:pt x="337" y="814"/>
                    <a:pt x="340" y="811"/>
                    <a:pt x="343" y="811"/>
                  </a:cubicBezTo>
                  <a:cubicBezTo>
                    <a:pt x="348" y="806"/>
                    <a:pt x="357" y="800"/>
                    <a:pt x="357" y="800"/>
                  </a:cubicBezTo>
                  <a:cubicBezTo>
                    <a:pt x="357" y="806"/>
                    <a:pt x="357" y="806"/>
                    <a:pt x="357" y="806"/>
                  </a:cubicBezTo>
                  <a:lnTo>
                    <a:pt x="357" y="808"/>
                  </a:lnTo>
                  <a:cubicBezTo>
                    <a:pt x="357" y="808"/>
                    <a:pt x="360" y="806"/>
                    <a:pt x="371" y="806"/>
                  </a:cubicBezTo>
                  <a:cubicBezTo>
                    <a:pt x="391" y="803"/>
                    <a:pt x="391" y="803"/>
                    <a:pt x="396" y="800"/>
                  </a:cubicBezTo>
                  <a:cubicBezTo>
                    <a:pt x="402" y="797"/>
                    <a:pt x="411" y="788"/>
                    <a:pt x="413" y="788"/>
                  </a:cubicBezTo>
                  <a:cubicBezTo>
                    <a:pt x="416" y="788"/>
                    <a:pt x="416" y="788"/>
                    <a:pt x="416" y="791"/>
                  </a:cubicBezTo>
                  <a:cubicBezTo>
                    <a:pt x="422" y="800"/>
                    <a:pt x="411" y="797"/>
                    <a:pt x="422" y="800"/>
                  </a:cubicBezTo>
                  <a:cubicBezTo>
                    <a:pt x="425" y="803"/>
                    <a:pt x="428" y="803"/>
                    <a:pt x="430" y="803"/>
                  </a:cubicBezTo>
                  <a:cubicBezTo>
                    <a:pt x="439" y="803"/>
                    <a:pt x="447" y="800"/>
                    <a:pt x="447" y="800"/>
                  </a:cubicBezTo>
                  <a:cubicBezTo>
                    <a:pt x="447" y="800"/>
                    <a:pt x="459" y="800"/>
                    <a:pt x="467" y="800"/>
                  </a:cubicBezTo>
                  <a:cubicBezTo>
                    <a:pt x="473" y="800"/>
                    <a:pt x="479" y="800"/>
                    <a:pt x="481" y="797"/>
                  </a:cubicBezTo>
                  <a:cubicBezTo>
                    <a:pt x="484" y="794"/>
                    <a:pt x="484" y="791"/>
                    <a:pt x="487" y="791"/>
                  </a:cubicBezTo>
                  <a:lnTo>
                    <a:pt x="490" y="791"/>
                  </a:lnTo>
                  <a:cubicBezTo>
                    <a:pt x="496" y="791"/>
                    <a:pt x="498" y="800"/>
                    <a:pt x="498" y="800"/>
                  </a:cubicBezTo>
                  <a:cubicBezTo>
                    <a:pt x="481" y="808"/>
                    <a:pt x="481" y="808"/>
                    <a:pt x="481" y="808"/>
                  </a:cubicBezTo>
                  <a:cubicBezTo>
                    <a:pt x="464" y="820"/>
                    <a:pt x="464" y="820"/>
                    <a:pt x="464" y="820"/>
                  </a:cubicBezTo>
                  <a:cubicBezTo>
                    <a:pt x="464" y="820"/>
                    <a:pt x="459" y="823"/>
                    <a:pt x="464" y="825"/>
                  </a:cubicBezTo>
                  <a:cubicBezTo>
                    <a:pt x="470" y="828"/>
                    <a:pt x="473" y="828"/>
                    <a:pt x="481" y="828"/>
                  </a:cubicBezTo>
                  <a:cubicBezTo>
                    <a:pt x="487" y="828"/>
                    <a:pt x="498" y="837"/>
                    <a:pt x="504" y="837"/>
                  </a:cubicBezTo>
                  <a:cubicBezTo>
                    <a:pt x="507" y="837"/>
                    <a:pt x="510" y="837"/>
                    <a:pt x="510" y="834"/>
                  </a:cubicBezTo>
                  <a:cubicBezTo>
                    <a:pt x="515" y="825"/>
                    <a:pt x="515" y="825"/>
                    <a:pt x="518" y="820"/>
                  </a:cubicBezTo>
                  <a:cubicBezTo>
                    <a:pt x="521" y="814"/>
                    <a:pt x="521" y="808"/>
                    <a:pt x="527" y="808"/>
                  </a:cubicBezTo>
                  <a:cubicBezTo>
                    <a:pt x="535" y="808"/>
                    <a:pt x="541" y="811"/>
                    <a:pt x="541" y="811"/>
                  </a:cubicBezTo>
                  <a:cubicBezTo>
                    <a:pt x="535" y="825"/>
                    <a:pt x="535" y="825"/>
                    <a:pt x="535" y="825"/>
                  </a:cubicBezTo>
                  <a:cubicBezTo>
                    <a:pt x="535" y="825"/>
                    <a:pt x="549" y="823"/>
                    <a:pt x="552" y="823"/>
                  </a:cubicBezTo>
                  <a:cubicBezTo>
                    <a:pt x="558" y="823"/>
                    <a:pt x="558" y="828"/>
                    <a:pt x="560" y="828"/>
                  </a:cubicBezTo>
                  <a:cubicBezTo>
                    <a:pt x="563" y="828"/>
                    <a:pt x="563" y="825"/>
                    <a:pt x="566" y="825"/>
                  </a:cubicBezTo>
                  <a:cubicBezTo>
                    <a:pt x="575" y="817"/>
                    <a:pt x="575" y="817"/>
                    <a:pt x="583" y="817"/>
                  </a:cubicBezTo>
                  <a:cubicBezTo>
                    <a:pt x="589" y="814"/>
                    <a:pt x="597" y="814"/>
                    <a:pt x="600" y="814"/>
                  </a:cubicBezTo>
                  <a:lnTo>
                    <a:pt x="603" y="814"/>
                  </a:lnTo>
                  <a:cubicBezTo>
                    <a:pt x="606" y="814"/>
                    <a:pt x="611" y="814"/>
                    <a:pt x="614" y="814"/>
                  </a:cubicBezTo>
                  <a:cubicBezTo>
                    <a:pt x="617" y="814"/>
                    <a:pt x="631" y="825"/>
                    <a:pt x="634" y="825"/>
                  </a:cubicBezTo>
                  <a:cubicBezTo>
                    <a:pt x="637" y="825"/>
                    <a:pt x="637" y="825"/>
                    <a:pt x="637" y="825"/>
                  </a:cubicBezTo>
                  <a:cubicBezTo>
                    <a:pt x="637" y="823"/>
                    <a:pt x="643" y="823"/>
                    <a:pt x="648" y="823"/>
                  </a:cubicBezTo>
                  <a:lnTo>
                    <a:pt x="648" y="823"/>
                  </a:lnTo>
                  <a:cubicBezTo>
                    <a:pt x="654" y="823"/>
                    <a:pt x="657" y="823"/>
                    <a:pt x="657" y="823"/>
                  </a:cubicBezTo>
                  <a:cubicBezTo>
                    <a:pt x="657" y="823"/>
                    <a:pt x="609" y="871"/>
                    <a:pt x="501" y="871"/>
                  </a:cubicBezTo>
                  <a:cubicBezTo>
                    <a:pt x="501" y="871"/>
                    <a:pt x="501" y="871"/>
                    <a:pt x="507" y="871"/>
                  </a:cubicBezTo>
                  <a:cubicBezTo>
                    <a:pt x="527" y="871"/>
                    <a:pt x="603" y="868"/>
                    <a:pt x="691" y="825"/>
                  </a:cubicBezTo>
                  <a:cubicBezTo>
                    <a:pt x="753" y="794"/>
                    <a:pt x="821" y="740"/>
                    <a:pt x="874" y="650"/>
                  </a:cubicBezTo>
                  <a:cubicBezTo>
                    <a:pt x="973" y="481"/>
                    <a:pt x="951" y="274"/>
                    <a:pt x="809" y="135"/>
                  </a:cubicBezTo>
                  <a:cubicBezTo>
                    <a:pt x="758" y="85"/>
                    <a:pt x="691" y="42"/>
                    <a:pt x="609" y="14"/>
                  </a:cubicBezTo>
                  <a:cubicBezTo>
                    <a:pt x="609" y="14"/>
                    <a:pt x="838" y="99"/>
                    <a:pt x="900" y="319"/>
                  </a:cubicBezTo>
                  <a:cubicBezTo>
                    <a:pt x="897" y="322"/>
                    <a:pt x="897" y="322"/>
                    <a:pt x="897" y="322"/>
                  </a:cubicBezTo>
                  <a:cubicBezTo>
                    <a:pt x="892" y="317"/>
                    <a:pt x="892" y="319"/>
                    <a:pt x="886" y="308"/>
                  </a:cubicBezTo>
                  <a:cubicBezTo>
                    <a:pt x="880" y="300"/>
                    <a:pt x="886" y="300"/>
                    <a:pt x="880" y="294"/>
                  </a:cubicBezTo>
                  <a:cubicBezTo>
                    <a:pt x="880" y="291"/>
                    <a:pt x="877" y="291"/>
                    <a:pt x="877" y="291"/>
                  </a:cubicBezTo>
                  <a:cubicBezTo>
                    <a:pt x="877" y="288"/>
                    <a:pt x="877" y="288"/>
                    <a:pt x="872" y="285"/>
                  </a:cubicBezTo>
                  <a:cubicBezTo>
                    <a:pt x="866" y="277"/>
                    <a:pt x="866" y="277"/>
                    <a:pt x="863" y="274"/>
                  </a:cubicBezTo>
                  <a:cubicBezTo>
                    <a:pt x="858" y="268"/>
                    <a:pt x="855" y="257"/>
                    <a:pt x="852" y="251"/>
                  </a:cubicBezTo>
                  <a:cubicBezTo>
                    <a:pt x="846" y="249"/>
                    <a:pt x="838" y="246"/>
                    <a:pt x="835" y="246"/>
                  </a:cubicBezTo>
                  <a:cubicBezTo>
                    <a:pt x="832" y="246"/>
                    <a:pt x="832" y="243"/>
                    <a:pt x="832" y="243"/>
                  </a:cubicBezTo>
                  <a:cubicBezTo>
                    <a:pt x="832" y="243"/>
                    <a:pt x="829" y="243"/>
                    <a:pt x="829" y="246"/>
                  </a:cubicBezTo>
                  <a:cubicBezTo>
                    <a:pt x="829" y="251"/>
                    <a:pt x="835" y="257"/>
                    <a:pt x="835" y="257"/>
                  </a:cubicBezTo>
                  <a:cubicBezTo>
                    <a:pt x="835" y="274"/>
                    <a:pt x="835" y="274"/>
                    <a:pt x="835" y="274"/>
                  </a:cubicBezTo>
                  <a:cubicBezTo>
                    <a:pt x="835" y="274"/>
                    <a:pt x="843" y="291"/>
                    <a:pt x="843" y="294"/>
                  </a:cubicBezTo>
                  <a:cubicBezTo>
                    <a:pt x="843" y="300"/>
                    <a:pt x="838" y="311"/>
                    <a:pt x="838" y="311"/>
                  </a:cubicBezTo>
                  <a:cubicBezTo>
                    <a:pt x="838" y="311"/>
                    <a:pt x="835" y="322"/>
                    <a:pt x="832" y="325"/>
                  </a:cubicBezTo>
                  <a:cubicBezTo>
                    <a:pt x="826" y="325"/>
                    <a:pt x="804" y="331"/>
                    <a:pt x="804" y="331"/>
                  </a:cubicBezTo>
                  <a:cubicBezTo>
                    <a:pt x="804" y="331"/>
                    <a:pt x="795" y="322"/>
                    <a:pt x="792" y="314"/>
                  </a:cubicBezTo>
                  <a:cubicBezTo>
                    <a:pt x="787" y="308"/>
                    <a:pt x="775" y="305"/>
                    <a:pt x="773" y="302"/>
                  </a:cubicBezTo>
                  <a:cubicBezTo>
                    <a:pt x="770" y="300"/>
                    <a:pt x="775" y="294"/>
                    <a:pt x="770" y="285"/>
                  </a:cubicBezTo>
                  <a:cubicBezTo>
                    <a:pt x="764" y="277"/>
                    <a:pt x="770" y="280"/>
                    <a:pt x="761" y="271"/>
                  </a:cubicBezTo>
                  <a:cubicBezTo>
                    <a:pt x="753" y="266"/>
                    <a:pt x="753" y="266"/>
                    <a:pt x="753" y="266"/>
                  </a:cubicBezTo>
                  <a:cubicBezTo>
                    <a:pt x="753" y="266"/>
                    <a:pt x="747" y="263"/>
                    <a:pt x="744" y="263"/>
                  </a:cubicBezTo>
                  <a:cubicBezTo>
                    <a:pt x="739" y="263"/>
                    <a:pt x="739" y="263"/>
                    <a:pt x="741" y="268"/>
                  </a:cubicBezTo>
                  <a:cubicBezTo>
                    <a:pt x="747" y="280"/>
                    <a:pt x="739" y="291"/>
                    <a:pt x="744" y="291"/>
                  </a:cubicBezTo>
                  <a:lnTo>
                    <a:pt x="747" y="291"/>
                  </a:lnTo>
                  <a:lnTo>
                    <a:pt x="747" y="291"/>
                  </a:lnTo>
                  <a:cubicBezTo>
                    <a:pt x="750" y="291"/>
                    <a:pt x="750" y="291"/>
                    <a:pt x="750" y="291"/>
                  </a:cubicBezTo>
                  <a:cubicBezTo>
                    <a:pt x="753" y="291"/>
                    <a:pt x="755" y="291"/>
                    <a:pt x="755" y="297"/>
                  </a:cubicBezTo>
                  <a:cubicBezTo>
                    <a:pt x="761" y="308"/>
                    <a:pt x="761" y="311"/>
                    <a:pt x="764" y="314"/>
                  </a:cubicBezTo>
                  <a:cubicBezTo>
                    <a:pt x="767" y="317"/>
                    <a:pt x="770" y="331"/>
                    <a:pt x="773" y="331"/>
                  </a:cubicBezTo>
                  <a:cubicBezTo>
                    <a:pt x="778" y="333"/>
                    <a:pt x="789" y="331"/>
                    <a:pt x="787" y="336"/>
                  </a:cubicBezTo>
                  <a:cubicBezTo>
                    <a:pt x="787" y="342"/>
                    <a:pt x="781" y="347"/>
                    <a:pt x="787" y="350"/>
                  </a:cubicBezTo>
                  <a:cubicBezTo>
                    <a:pt x="795" y="353"/>
                    <a:pt x="795" y="356"/>
                    <a:pt x="798" y="356"/>
                  </a:cubicBezTo>
                  <a:lnTo>
                    <a:pt x="801" y="356"/>
                  </a:lnTo>
                  <a:lnTo>
                    <a:pt x="801" y="356"/>
                  </a:lnTo>
                  <a:cubicBezTo>
                    <a:pt x="804" y="356"/>
                    <a:pt x="804" y="356"/>
                    <a:pt x="804" y="356"/>
                  </a:cubicBezTo>
                  <a:lnTo>
                    <a:pt x="804" y="356"/>
                  </a:lnTo>
                  <a:cubicBezTo>
                    <a:pt x="804" y="356"/>
                    <a:pt x="807" y="353"/>
                    <a:pt x="809" y="353"/>
                  </a:cubicBezTo>
                  <a:cubicBezTo>
                    <a:pt x="818" y="350"/>
                    <a:pt x="823" y="350"/>
                    <a:pt x="823" y="350"/>
                  </a:cubicBezTo>
                  <a:cubicBezTo>
                    <a:pt x="823" y="350"/>
                    <a:pt x="835" y="356"/>
                    <a:pt x="835" y="359"/>
                  </a:cubicBezTo>
                  <a:cubicBezTo>
                    <a:pt x="835" y="364"/>
                    <a:pt x="832" y="381"/>
                    <a:pt x="832" y="381"/>
                  </a:cubicBezTo>
                  <a:cubicBezTo>
                    <a:pt x="821" y="398"/>
                    <a:pt x="821" y="398"/>
                    <a:pt x="821" y="398"/>
                  </a:cubicBezTo>
                  <a:cubicBezTo>
                    <a:pt x="821" y="398"/>
                    <a:pt x="823" y="430"/>
                    <a:pt x="818" y="430"/>
                  </a:cubicBezTo>
                  <a:cubicBezTo>
                    <a:pt x="812" y="430"/>
                    <a:pt x="807" y="444"/>
                    <a:pt x="804" y="444"/>
                  </a:cubicBezTo>
                  <a:cubicBezTo>
                    <a:pt x="801" y="446"/>
                    <a:pt x="798" y="466"/>
                    <a:pt x="798" y="466"/>
                  </a:cubicBezTo>
                  <a:cubicBezTo>
                    <a:pt x="789" y="478"/>
                    <a:pt x="789" y="478"/>
                    <a:pt x="789" y="478"/>
                  </a:cubicBezTo>
                  <a:cubicBezTo>
                    <a:pt x="789" y="478"/>
                    <a:pt x="789" y="495"/>
                    <a:pt x="789" y="498"/>
                  </a:cubicBezTo>
                  <a:cubicBezTo>
                    <a:pt x="789" y="503"/>
                    <a:pt x="792" y="520"/>
                    <a:pt x="789" y="526"/>
                  </a:cubicBezTo>
                  <a:cubicBezTo>
                    <a:pt x="789" y="534"/>
                    <a:pt x="778" y="542"/>
                    <a:pt x="778" y="542"/>
                  </a:cubicBezTo>
                  <a:cubicBezTo>
                    <a:pt x="778" y="542"/>
                    <a:pt x="792" y="557"/>
                    <a:pt x="784" y="559"/>
                  </a:cubicBezTo>
                  <a:cubicBezTo>
                    <a:pt x="775" y="562"/>
                    <a:pt x="767" y="574"/>
                    <a:pt x="767" y="576"/>
                  </a:cubicBezTo>
                  <a:cubicBezTo>
                    <a:pt x="764" y="579"/>
                    <a:pt x="764" y="588"/>
                    <a:pt x="761" y="588"/>
                  </a:cubicBezTo>
                  <a:cubicBezTo>
                    <a:pt x="755" y="588"/>
                    <a:pt x="744" y="591"/>
                    <a:pt x="744" y="593"/>
                  </a:cubicBezTo>
                  <a:cubicBezTo>
                    <a:pt x="744" y="596"/>
                    <a:pt x="744" y="608"/>
                    <a:pt x="744" y="608"/>
                  </a:cubicBezTo>
                  <a:cubicBezTo>
                    <a:pt x="730" y="633"/>
                    <a:pt x="730" y="633"/>
                    <a:pt x="730" y="633"/>
                  </a:cubicBezTo>
                  <a:cubicBezTo>
                    <a:pt x="711" y="647"/>
                    <a:pt x="711" y="647"/>
                    <a:pt x="711" y="647"/>
                  </a:cubicBezTo>
                  <a:cubicBezTo>
                    <a:pt x="711" y="647"/>
                    <a:pt x="711" y="659"/>
                    <a:pt x="705" y="661"/>
                  </a:cubicBezTo>
                  <a:cubicBezTo>
                    <a:pt x="699" y="661"/>
                    <a:pt x="679" y="670"/>
                    <a:pt x="677" y="673"/>
                  </a:cubicBezTo>
                  <a:cubicBezTo>
                    <a:pt x="674" y="676"/>
                    <a:pt x="657" y="684"/>
                    <a:pt x="651" y="684"/>
                  </a:cubicBezTo>
                  <a:cubicBezTo>
                    <a:pt x="648" y="684"/>
                    <a:pt x="651" y="690"/>
                    <a:pt x="651" y="690"/>
                  </a:cubicBezTo>
                  <a:cubicBezTo>
                    <a:pt x="651" y="690"/>
                    <a:pt x="648" y="687"/>
                    <a:pt x="645" y="684"/>
                  </a:cubicBezTo>
                  <a:cubicBezTo>
                    <a:pt x="640" y="670"/>
                    <a:pt x="645" y="679"/>
                    <a:pt x="637" y="661"/>
                  </a:cubicBezTo>
                  <a:cubicBezTo>
                    <a:pt x="631" y="644"/>
                    <a:pt x="631" y="659"/>
                    <a:pt x="631" y="644"/>
                  </a:cubicBezTo>
                  <a:cubicBezTo>
                    <a:pt x="631" y="633"/>
                    <a:pt x="631" y="644"/>
                    <a:pt x="631" y="633"/>
                  </a:cubicBezTo>
                  <a:cubicBezTo>
                    <a:pt x="628" y="622"/>
                    <a:pt x="634" y="630"/>
                    <a:pt x="628" y="616"/>
                  </a:cubicBezTo>
                  <a:cubicBezTo>
                    <a:pt x="620" y="602"/>
                    <a:pt x="623" y="608"/>
                    <a:pt x="614" y="599"/>
                  </a:cubicBezTo>
                  <a:cubicBezTo>
                    <a:pt x="606" y="591"/>
                    <a:pt x="600" y="599"/>
                    <a:pt x="606" y="585"/>
                  </a:cubicBezTo>
                  <a:cubicBezTo>
                    <a:pt x="609" y="571"/>
                    <a:pt x="606" y="585"/>
                    <a:pt x="609" y="571"/>
                  </a:cubicBezTo>
                  <a:cubicBezTo>
                    <a:pt x="611" y="559"/>
                    <a:pt x="609" y="557"/>
                    <a:pt x="617" y="551"/>
                  </a:cubicBezTo>
                  <a:cubicBezTo>
                    <a:pt x="626" y="545"/>
                    <a:pt x="631" y="542"/>
                    <a:pt x="631" y="534"/>
                  </a:cubicBezTo>
                  <a:cubicBezTo>
                    <a:pt x="631" y="526"/>
                    <a:pt x="631" y="523"/>
                    <a:pt x="628" y="520"/>
                  </a:cubicBezTo>
                  <a:cubicBezTo>
                    <a:pt x="626" y="514"/>
                    <a:pt x="617" y="506"/>
                    <a:pt x="617" y="503"/>
                  </a:cubicBezTo>
                  <a:cubicBezTo>
                    <a:pt x="617" y="500"/>
                    <a:pt x="617" y="500"/>
                    <a:pt x="609" y="492"/>
                  </a:cubicBezTo>
                  <a:cubicBezTo>
                    <a:pt x="603" y="483"/>
                    <a:pt x="600" y="478"/>
                    <a:pt x="600" y="478"/>
                  </a:cubicBezTo>
                  <a:cubicBezTo>
                    <a:pt x="600" y="478"/>
                    <a:pt x="597" y="455"/>
                    <a:pt x="597" y="446"/>
                  </a:cubicBezTo>
                  <a:lnTo>
                    <a:pt x="597" y="444"/>
                  </a:lnTo>
                  <a:cubicBezTo>
                    <a:pt x="597" y="444"/>
                    <a:pt x="597" y="444"/>
                    <a:pt x="597" y="446"/>
                  </a:cubicBezTo>
                  <a:cubicBezTo>
                    <a:pt x="597" y="446"/>
                    <a:pt x="597" y="446"/>
                    <a:pt x="594" y="446"/>
                  </a:cubicBezTo>
                  <a:cubicBezTo>
                    <a:pt x="594" y="446"/>
                    <a:pt x="597" y="444"/>
                    <a:pt x="597" y="441"/>
                  </a:cubicBezTo>
                  <a:cubicBezTo>
                    <a:pt x="600" y="427"/>
                    <a:pt x="600" y="418"/>
                    <a:pt x="600" y="418"/>
                  </a:cubicBezTo>
                  <a:cubicBezTo>
                    <a:pt x="600" y="418"/>
                    <a:pt x="586" y="410"/>
                    <a:pt x="580" y="410"/>
                  </a:cubicBezTo>
                  <a:lnTo>
                    <a:pt x="580" y="410"/>
                  </a:lnTo>
                  <a:cubicBezTo>
                    <a:pt x="575" y="410"/>
                    <a:pt x="575" y="415"/>
                    <a:pt x="572" y="415"/>
                  </a:cubicBezTo>
                  <a:cubicBezTo>
                    <a:pt x="569" y="415"/>
                    <a:pt x="569" y="412"/>
                    <a:pt x="566" y="412"/>
                  </a:cubicBezTo>
                  <a:cubicBezTo>
                    <a:pt x="555" y="404"/>
                    <a:pt x="558" y="398"/>
                    <a:pt x="555" y="398"/>
                  </a:cubicBezTo>
                  <a:cubicBezTo>
                    <a:pt x="555" y="396"/>
                    <a:pt x="552" y="396"/>
                    <a:pt x="549" y="396"/>
                  </a:cubicBezTo>
                  <a:cubicBezTo>
                    <a:pt x="546" y="396"/>
                    <a:pt x="543" y="396"/>
                    <a:pt x="541" y="398"/>
                  </a:cubicBezTo>
                  <a:cubicBezTo>
                    <a:pt x="535" y="401"/>
                    <a:pt x="524" y="401"/>
                    <a:pt x="515" y="407"/>
                  </a:cubicBezTo>
                  <a:cubicBezTo>
                    <a:pt x="510" y="410"/>
                    <a:pt x="504" y="410"/>
                    <a:pt x="501" y="410"/>
                  </a:cubicBezTo>
                  <a:cubicBezTo>
                    <a:pt x="498" y="410"/>
                    <a:pt x="496" y="410"/>
                    <a:pt x="490" y="410"/>
                  </a:cubicBezTo>
                  <a:cubicBezTo>
                    <a:pt x="481" y="410"/>
                    <a:pt x="473" y="412"/>
                    <a:pt x="467" y="412"/>
                  </a:cubicBezTo>
                  <a:cubicBezTo>
                    <a:pt x="462" y="412"/>
                    <a:pt x="459" y="410"/>
                    <a:pt x="453" y="410"/>
                  </a:cubicBezTo>
                  <a:cubicBezTo>
                    <a:pt x="445" y="404"/>
                    <a:pt x="445" y="410"/>
                    <a:pt x="439" y="401"/>
                  </a:cubicBezTo>
                  <a:cubicBezTo>
                    <a:pt x="436" y="390"/>
                    <a:pt x="439" y="390"/>
                    <a:pt x="430" y="387"/>
                  </a:cubicBezTo>
                  <a:cubicBezTo>
                    <a:pt x="422" y="381"/>
                    <a:pt x="419" y="384"/>
                    <a:pt x="419" y="376"/>
                  </a:cubicBezTo>
                  <a:cubicBezTo>
                    <a:pt x="416" y="367"/>
                    <a:pt x="422" y="367"/>
                    <a:pt x="416" y="359"/>
                  </a:cubicBezTo>
                  <a:cubicBezTo>
                    <a:pt x="413" y="359"/>
                    <a:pt x="413" y="356"/>
                    <a:pt x="413" y="356"/>
                  </a:cubicBezTo>
                  <a:cubicBezTo>
                    <a:pt x="413" y="356"/>
                    <a:pt x="413" y="356"/>
                    <a:pt x="413" y="359"/>
                  </a:cubicBezTo>
                  <a:lnTo>
                    <a:pt x="413" y="359"/>
                  </a:lnTo>
                  <a:cubicBezTo>
                    <a:pt x="413" y="359"/>
                    <a:pt x="413" y="356"/>
                    <a:pt x="408" y="353"/>
                  </a:cubicBezTo>
                  <a:cubicBezTo>
                    <a:pt x="396" y="339"/>
                    <a:pt x="394" y="350"/>
                    <a:pt x="396" y="339"/>
                  </a:cubicBezTo>
                  <a:cubicBezTo>
                    <a:pt x="399" y="331"/>
                    <a:pt x="405" y="336"/>
                    <a:pt x="405" y="322"/>
                  </a:cubicBezTo>
                  <a:cubicBezTo>
                    <a:pt x="405" y="319"/>
                    <a:pt x="408" y="319"/>
                    <a:pt x="411" y="319"/>
                  </a:cubicBezTo>
                  <a:lnTo>
                    <a:pt x="411" y="319"/>
                  </a:lnTo>
                  <a:lnTo>
                    <a:pt x="411" y="319"/>
                  </a:lnTo>
                  <a:cubicBezTo>
                    <a:pt x="413" y="319"/>
                    <a:pt x="416" y="317"/>
                    <a:pt x="411" y="302"/>
                  </a:cubicBezTo>
                  <a:cubicBezTo>
                    <a:pt x="399" y="280"/>
                    <a:pt x="396" y="285"/>
                    <a:pt x="408" y="266"/>
                  </a:cubicBezTo>
                  <a:cubicBezTo>
                    <a:pt x="419" y="246"/>
                    <a:pt x="430" y="240"/>
                    <a:pt x="433" y="237"/>
                  </a:cubicBezTo>
                  <a:cubicBezTo>
                    <a:pt x="436" y="232"/>
                    <a:pt x="439" y="223"/>
                    <a:pt x="445" y="220"/>
                  </a:cubicBezTo>
                  <a:cubicBezTo>
                    <a:pt x="447" y="217"/>
                    <a:pt x="445" y="215"/>
                    <a:pt x="450" y="215"/>
                  </a:cubicBezTo>
                  <a:cubicBezTo>
                    <a:pt x="453" y="215"/>
                    <a:pt x="453" y="215"/>
                    <a:pt x="453" y="215"/>
                  </a:cubicBezTo>
                  <a:cubicBezTo>
                    <a:pt x="456" y="215"/>
                    <a:pt x="456" y="215"/>
                    <a:pt x="456" y="215"/>
                  </a:cubicBezTo>
                  <a:cubicBezTo>
                    <a:pt x="464" y="215"/>
                    <a:pt x="476" y="209"/>
                    <a:pt x="479" y="203"/>
                  </a:cubicBezTo>
                  <a:cubicBezTo>
                    <a:pt x="487" y="198"/>
                    <a:pt x="496" y="189"/>
                    <a:pt x="498" y="189"/>
                  </a:cubicBezTo>
                  <a:lnTo>
                    <a:pt x="501" y="189"/>
                  </a:lnTo>
                  <a:lnTo>
                    <a:pt x="501" y="189"/>
                  </a:lnTo>
                  <a:lnTo>
                    <a:pt x="504" y="189"/>
                  </a:lnTo>
                  <a:cubicBezTo>
                    <a:pt x="504" y="189"/>
                    <a:pt x="507" y="189"/>
                    <a:pt x="510" y="186"/>
                  </a:cubicBezTo>
                  <a:cubicBezTo>
                    <a:pt x="518" y="186"/>
                    <a:pt x="521" y="183"/>
                    <a:pt x="527" y="183"/>
                  </a:cubicBezTo>
                  <a:cubicBezTo>
                    <a:pt x="530" y="183"/>
                    <a:pt x="530" y="183"/>
                    <a:pt x="530" y="183"/>
                  </a:cubicBezTo>
                  <a:cubicBezTo>
                    <a:pt x="530" y="183"/>
                    <a:pt x="532" y="183"/>
                    <a:pt x="538" y="183"/>
                  </a:cubicBezTo>
                  <a:cubicBezTo>
                    <a:pt x="555" y="180"/>
                    <a:pt x="552" y="180"/>
                    <a:pt x="555" y="180"/>
                  </a:cubicBezTo>
                  <a:cubicBezTo>
                    <a:pt x="560" y="180"/>
                    <a:pt x="558" y="180"/>
                    <a:pt x="566" y="183"/>
                  </a:cubicBezTo>
                  <a:lnTo>
                    <a:pt x="566" y="183"/>
                  </a:lnTo>
                  <a:cubicBezTo>
                    <a:pt x="569" y="183"/>
                    <a:pt x="569" y="180"/>
                    <a:pt x="569" y="178"/>
                  </a:cubicBezTo>
                  <a:cubicBezTo>
                    <a:pt x="572" y="178"/>
                    <a:pt x="572" y="175"/>
                    <a:pt x="572" y="175"/>
                  </a:cubicBezTo>
                  <a:cubicBezTo>
                    <a:pt x="572" y="175"/>
                    <a:pt x="572" y="178"/>
                    <a:pt x="572" y="183"/>
                  </a:cubicBezTo>
                  <a:cubicBezTo>
                    <a:pt x="575" y="198"/>
                    <a:pt x="566" y="206"/>
                    <a:pt x="577" y="206"/>
                  </a:cubicBezTo>
                  <a:cubicBezTo>
                    <a:pt x="592" y="209"/>
                    <a:pt x="577" y="209"/>
                    <a:pt x="592" y="209"/>
                  </a:cubicBezTo>
                  <a:cubicBezTo>
                    <a:pt x="603" y="209"/>
                    <a:pt x="600" y="209"/>
                    <a:pt x="606" y="212"/>
                  </a:cubicBezTo>
                  <a:cubicBezTo>
                    <a:pt x="611" y="217"/>
                    <a:pt x="617" y="220"/>
                    <a:pt x="626" y="220"/>
                  </a:cubicBezTo>
                  <a:cubicBezTo>
                    <a:pt x="631" y="220"/>
                    <a:pt x="628" y="226"/>
                    <a:pt x="628" y="226"/>
                  </a:cubicBezTo>
                  <a:cubicBezTo>
                    <a:pt x="628" y="226"/>
                    <a:pt x="631" y="226"/>
                    <a:pt x="634" y="220"/>
                  </a:cubicBezTo>
                  <a:cubicBezTo>
                    <a:pt x="645" y="209"/>
                    <a:pt x="631" y="206"/>
                    <a:pt x="637" y="206"/>
                  </a:cubicBezTo>
                  <a:cubicBezTo>
                    <a:pt x="640" y="206"/>
                    <a:pt x="643" y="206"/>
                    <a:pt x="648" y="206"/>
                  </a:cubicBezTo>
                  <a:cubicBezTo>
                    <a:pt x="668" y="209"/>
                    <a:pt x="674" y="212"/>
                    <a:pt x="677" y="212"/>
                  </a:cubicBezTo>
                  <a:lnTo>
                    <a:pt x="679" y="212"/>
                  </a:lnTo>
                  <a:cubicBezTo>
                    <a:pt x="679" y="212"/>
                    <a:pt x="679" y="212"/>
                    <a:pt x="682" y="212"/>
                  </a:cubicBezTo>
                  <a:lnTo>
                    <a:pt x="682" y="212"/>
                  </a:lnTo>
                  <a:lnTo>
                    <a:pt x="685" y="212"/>
                  </a:lnTo>
                  <a:cubicBezTo>
                    <a:pt x="688" y="212"/>
                    <a:pt x="691" y="212"/>
                    <a:pt x="694" y="209"/>
                  </a:cubicBezTo>
                  <a:cubicBezTo>
                    <a:pt x="699" y="206"/>
                    <a:pt x="702" y="203"/>
                    <a:pt x="705" y="203"/>
                  </a:cubicBezTo>
                  <a:cubicBezTo>
                    <a:pt x="708" y="203"/>
                    <a:pt x="708" y="206"/>
                    <a:pt x="711" y="206"/>
                  </a:cubicBezTo>
                  <a:cubicBezTo>
                    <a:pt x="713" y="206"/>
                    <a:pt x="713" y="212"/>
                    <a:pt x="716" y="212"/>
                  </a:cubicBezTo>
                  <a:cubicBezTo>
                    <a:pt x="716" y="212"/>
                    <a:pt x="716" y="212"/>
                    <a:pt x="719" y="209"/>
                  </a:cubicBezTo>
                  <a:cubicBezTo>
                    <a:pt x="722" y="198"/>
                    <a:pt x="730" y="200"/>
                    <a:pt x="719" y="195"/>
                  </a:cubicBezTo>
                  <a:cubicBezTo>
                    <a:pt x="713" y="192"/>
                    <a:pt x="708" y="192"/>
                    <a:pt x="705" y="192"/>
                  </a:cubicBezTo>
                  <a:lnTo>
                    <a:pt x="705" y="192"/>
                  </a:lnTo>
                  <a:lnTo>
                    <a:pt x="705" y="192"/>
                  </a:lnTo>
                  <a:cubicBezTo>
                    <a:pt x="702" y="192"/>
                    <a:pt x="699" y="192"/>
                    <a:pt x="699" y="189"/>
                  </a:cubicBezTo>
                  <a:cubicBezTo>
                    <a:pt x="696" y="180"/>
                    <a:pt x="711" y="183"/>
                    <a:pt x="696" y="180"/>
                  </a:cubicBezTo>
                  <a:cubicBezTo>
                    <a:pt x="685" y="178"/>
                    <a:pt x="688" y="178"/>
                    <a:pt x="677" y="175"/>
                  </a:cubicBezTo>
                  <a:cubicBezTo>
                    <a:pt x="677" y="175"/>
                    <a:pt x="677" y="175"/>
                    <a:pt x="674" y="175"/>
                  </a:cubicBezTo>
                  <a:cubicBezTo>
                    <a:pt x="671" y="175"/>
                    <a:pt x="668" y="175"/>
                    <a:pt x="665" y="175"/>
                  </a:cubicBezTo>
                  <a:cubicBezTo>
                    <a:pt x="665" y="178"/>
                    <a:pt x="662" y="178"/>
                    <a:pt x="659" y="178"/>
                  </a:cubicBezTo>
                  <a:cubicBezTo>
                    <a:pt x="659" y="178"/>
                    <a:pt x="657" y="178"/>
                    <a:pt x="657" y="175"/>
                  </a:cubicBezTo>
                  <a:cubicBezTo>
                    <a:pt x="654" y="172"/>
                    <a:pt x="654" y="172"/>
                    <a:pt x="651" y="172"/>
                  </a:cubicBezTo>
                  <a:lnTo>
                    <a:pt x="648" y="172"/>
                  </a:lnTo>
                  <a:cubicBezTo>
                    <a:pt x="645" y="172"/>
                    <a:pt x="645" y="172"/>
                    <a:pt x="645" y="172"/>
                  </a:cubicBezTo>
                  <a:cubicBezTo>
                    <a:pt x="645" y="172"/>
                    <a:pt x="645" y="172"/>
                    <a:pt x="654" y="166"/>
                  </a:cubicBezTo>
                  <a:cubicBezTo>
                    <a:pt x="668" y="152"/>
                    <a:pt x="665" y="147"/>
                    <a:pt x="671" y="147"/>
                  </a:cubicBezTo>
                  <a:lnTo>
                    <a:pt x="674" y="147"/>
                  </a:lnTo>
                  <a:cubicBezTo>
                    <a:pt x="682" y="149"/>
                    <a:pt x="682" y="155"/>
                    <a:pt x="685" y="155"/>
                  </a:cubicBezTo>
                  <a:cubicBezTo>
                    <a:pt x="688" y="155"/>
                    <a:pt x="688" y="155"/>
                    <a:pt x="691" y="155"/>
                  </a:cubicBezTo>
                  <a:cubicBezTo>
                    <a:pt x="696" y="147"/>
                    <a:pt x="711" y="144"/>
                    <a:pt x="696" y="135"/>
                  </a:cubicBezTo>
                  <a:cubicBezTo>
                    <a:pt x="685" y="124"/>
                    <a:pt x="694" y="130"/>
                    <a:pt x="679" y="124"/>
                  </a:cubicBezTo>
                  <a:lnTo>
                    <a:pt x="677" y="121"/>
                  </a:lnTo>
                  <a:cubicBezTo>
                    <a:pt x="671" y="121"/>
                    <a:pt x="665" y="127"/>
                    <a:pt x="659" y="133"/>
                  </a:cubicBezTo>
                  <a:cubicBezTo>
                    <a:pt x="657" y="138"/>
                    <a:pt x="651" y="144"/>
                    <a:pt x="648" y="144"/>
                  </a:cubicBezTo>
                  <a:lnTo>
                    <a:pt x="648" y="144"/>
                  </a:lnTo>
                  <a:cubicBezTo>
                    <a:pt x="643" y="141"/>
                    <a:pt x="640" y="138"/>
                    <a:pt x="637" y="138"/>
                  </a:cubicBezTo>
                  <a:lnTo>
                    <a:pt x="634" y="138"/>
                  </a:lnTo>
                  <a:cubicBezTo>
                    <a:pt x="631" y="141"/>
                    <a:pt x="631" y="152"/>
                    <a:pt x="628" y="158"/>
                  </a:cubicBezTo>
                  <a:cubicBezTo>
                    <a:pt x="628" y="164"/>
                    <a:pt x="631" y="166"/>
                    <a:pt x="631" y="166"/>
                  </a:cubicBezTo>
                  <a:cubicBezTo>
                    <a:pt x="631" y="166"/>
                    <a:pt x="628" y="166"/>
                    <a:pt x="623" y="164"/>
                  </a:cubicBezTo>
                  <a:cubicBezTo>
                    <a:pt x="609" y="158"/>
                    <a:pt x="637" y="161"/>
                    <a:pt x="609" y="149"/>
                  </a:cubicBezTo>
                  <a:cubicBezTo>
                    <a:pt x="592" y="144"/>
                    <a:pt x="583" y="141"/>
                    <a:pt x="575" y="141"/>
                  </a:cubicBezTo>
                  <a:cubicBezTo>
                    <a:pt x="569" y="141"/>
                    <a:pt x="566" y="144"/>
                    <a:pt x="563" y="144"/>
                  </a:cubicBezTo>
                  <a:cubicBezTo>
                    <a:pt x="560" y="149"/>
                    <a:pt x="552" y="147"/>
                    <a:pt x="549" y="152"/>
                  </a:cubicBezTo>
                  <a:cubicBezTo>
                    <a:pt x="546" y="152"/>
                    <a:pt x="552" y="158"/>
                    <a:pt x="552" y="158"/>
                  </a:cubicBezTo>
                  <a:cubicBezTo>
                    <a:pt x="552" y="158"/>
                    <a:pt x="552" y="155"/>
                    <a:pt x="546" y="155"/>
                  </a:cubicBezTo>
                  <a:cubicBezTo>
                    <a:pt x="543" y="152"/>
                    <a:pt x="541" y="152"/>
                    <a:pt x="538" y="152"/>
                  </a:cubicBezTo>
                  <a:cubicBezTo>
                    <a:pt x="530" y="152"/>
                    <a:pt x="521" y="158"/>
                    <a:pt x="521" y="158"/>
                  </a:cubicBezTo>
                  <a:cubicBezTo>
                    <a:pt x="521" y="158"/>
                    <a:pt x="521" y="158"/>
                    <a:pt x="518" y="158"/>
                  </a:cubicBezTo>
                  <a:cubicBezTo>
                    <a:pt x="518" y="158"/>
                    <a:pt x="515" y="158"/>
                    <a:pt x="513" y="161"/>
                  </a:cubicBezTo>
                  <a:cubicBezTo>
                    <a:pt x="510" y="164"/>
                    <a:pt x="501" y="166"/>
                    <a:pt x="496" y="166"/>
                  </a:cubicBezTo>
                  <a:cubicBezTo>
                    <a:pt x="496" y="166"/>
                    <a:pt x="493" y="166"/>
                    <a:pt x="490" y="166"/>
                  </a:cubicBezTo>
                  <a:cubicBezTo>
                    <a:pt x="484" y="164"/>
                    <a:pt x="473" y="166"/>
                    <a:pt x="484" y="152"/>
                  </a:cubicBezTo>
                  <a:cubicBezTo>
                    <a:pt x="496" y="138"/>
                    <a:pt x="487" y="147"/>
                    <a:pt x="504" y="141"/>
                  </a:cubicBezTo>
                  <a:cubicBezTo>
                    <a:pt x="521" y="133"/>
                    <a:pt x="546" y="133"/>
                    <a:pt x="524" y="127"/>
                  </a:cubicBezTo>
                  <a:cubicBezTo>
                    <a:pt x="501" y="121"/>
                    <a:pt x="538" y="121"/>
                    <a:pt x="507" y="107"/>
                  </a:cubicBezTo>
                  <a:cubicBezTo>
                    <a:pt x="498" y="102"/>
                    <a:pt x="490" y="102"/>
                    <a:pt x="487" y="102"/>
                  </a:cubicBezTo>
                  <a:cubicBezTo>
                    <a:pt x="484" y="102"/>
                    <a:pt x="481" y="102"/>
                    <a:pt x="481" y="102"/>
                  </a:cubicBezTo>
                  <a:cubicBezTo>
                    <a:pt x="479" y="102"/>
                    <a:pt x="479" y="102"/>
                    <a:pt x="479" y="102"/>
                  </a:cubicBezTo>
                  <a:cubicBezTo>
                    <a:pt x="476" y="102"/>
                    <a:pt x="476" y="102"/>
                    <a:pt x="476" y="93"/>
                  </a:cubicBezTo>
                  <a:cubicBezTo>
                    <a:pt x="479" y="76"/>
                    <a:pt x="476" y="73"/>
                    <a:pt x="470" y="73"/>
                  </a:cubicBezTo>
                  <a:cubicBezTo>
                    <a:pt x="470" y="73"/>
                    <a:pt x="470" y="73"/>
                    <a:pt x="467" y="73"/>
                  </a:cubicBezTo>
                  <a:cubicBezTo>
                    <a:pt x="462" y="73"/>
                    <a:pt x="445" y="79"/>
                    <a:pt x="436" y="79"/>
                  </a:cubicBezTo>
                  <a:cubicBezTo>
                    <a:pt x="433" y="79"/>
                    <a:pt x="433" y="82"/>
                    <a:pt x="433" y="82"/>
                  </a:cubicBezTo>
                  <a:cubicBezTo>
                    <a:pt x="430" y="82"/>
                    <a:pt x="430" y="82"/>
                    <a:pt x="425" y="79"/>
                  </a:cubicBezTo>
                  <a:cubicBezTo>
                    <a:pt x="419" y="76"/>
                    <a:pt x="416" y="76"/>
                    <a:pt x="413" y="76"/>
                  </a:cubicBezTo>
                  <a:cubicBezTo>
                    <a:pt x="413" y="76"/>
                    <a:pt x="413" y="76"/>
                    <a:pt x="411" y="76"/>
                  </a:cubicBezTo>
                  <a:lnTo>
                    <a:pt x="411" y="76"/>
                  </a:lnTo>
                  <a:cubicBezTo>
                    <a:pt x="408" y="76"/>
                    <a:pt x="408" y="76"/>
                    <a:pt x="411" y="70"/>
                  </a:cubicBezTo>
                  <a:cubicBezTo>
                    <a:pt x="416" y="56"/>
                    <a:pt x="416" y="56"/>
                    <a:pt x="425" y="48"/>
                  </a:cubicBezTo>
                  <a:cubicBezTo>
                    <a:pt x="433" y="42"/>
                    <a:pt x="433" y="22"/>
                    <a:pt x="445" y="22"/>
                  </a:cubicBezTo>
                  <a:cubicBezTo>
                    <a:pt x="447" y="22"/>
                    <a:pt x="450" y="22"/>
                    <a:pt x="453" y="25"/>
                  </a:cubicBezTo>
                  <a:cubicBezTo>
                    <a:pt x="473" y="34"/>
                    <a:pt x="464" y="31"/>
                    <a:pt x="481" y="34"/>
                  </a:cubicBezTo>
                  <a:cubicBezTo>
                    <a:pt x="484" y="34"/>
                    <a:pt x="484" y="34"/>
                    <a:pt x="487" y="34"/>
                  </a:cubicBezTo>
                  <a:cubicBezTo>
                    <a:pt x="498" y="34"/>
                    <a:pt x="504" y="31"/>
                    <a:pt x="504" y="28"/>
                  </a:cubicBezTo>
                  <a:cubicBezTo>
                    <a:pt x="504" y="25"/>
                    <a:pt x="487" y="17"/>
                    <a:pt x="487" y="17"/>
                  </a:cubicBezTo>
                  <a:cubicBezTo>
                    <a:pt x="487" y="17"/>
                    <a:pt x="484" y="17"/>
                    <a:pt x="481" y="17"/>
                  </a:cubicBezTo>
                  <a:cubicBezTo>
                    <a:pt x="481" y="17"/>
                    <a:pt x="481" y="17"/>
                    <a:pt x="481" y="14"/>
                  </a:cubicBezTo>
                  <a:cubicBezTo>
                    <a:pt x="484" y="11"/>
                    <a:pt x="487" y="5"/>
                    <a:pt x="487" y="5"/>
                  </a:cubicBezTo>
                  <a:lnTo>
                    <a:pt x="487" y="5"/>
                  </a:lnTo>
                  <a:cubicBezTo>
                    <a:pt x="481" y="0"/>
                    <a:pt x="481" y="0"/>
                    <a:pt x="4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4" name="Freeform 119"/>
            <p:cNvSpPr>
              <a:spLocks noChangeArrowheads="1"/>
            </p:cNvSpPr>
            <p:nvPr/>
          </p:nvSpPr>
          <p:spPr bwMode="auto">
            <a:xfrm>
              <a:off x="6580" y="1551"/>
              <a:ext cx="202" cy="203"/>
            </a:xfrm>
            <a:custGeom>
              <a:avLst/>
              <a:gdLst>
                <a:gd name="T0" fmla="*/ 472 w 897"/>
                <a:gd name="T1" fmla="*/ 0 h 900"/>
                <a:gd name="T2" fmla="*/ 472 w 897"/>
                <a:gd name="T3" fmla="*/ 0 h 900"/>
                <a:gd name="T4" fmla="*/ 22 w 897"/>
                <a:gd name="T5" fmla="*/ 449 h 900"/>
                <a:gd name="T6" fmla="*/ 472 w 897"/>
                <a:gd name="T7" fmla="*/ 899 h 900"/>
                <a:gd name="T8" fmla="*/ 687 w 897"/>
                <a:gd name="T9" fmla="*/ 845 h 900"/>
                <a:gd name="T10" fmla="*/ 503 w 897"/>
                <a:gd name="T11" fmla="*/ 891 h 900"/>
                <a:gd name="T12" fmla="*/ 501 w 897"/>
                <a:gd name="T13" fmla="*/ 891 h 900"/>
                <a:gd name="T14" fmla="*/ 656 w 897"/>
                <a:gd name="T15" fmla="*/ 840 h 900"/>
                <a:gd name="T16" fmla="*/ 647 w 897"/>
                <a:gd name="T17" fmla="*/ 840 h 900"/>
                <a:gd name="T18" fmla="*/ 472 w 897"/>
                <a:gd name="T19" fmla="*/ 879 h 900"/>
                <a:gd name="T20" fmla="*/ 325 w 897"/>
                <a:gd name="T21" fmla="*/ 854 h 900"/>
                <a:gd name="T22" fmla="*/ 432 w 897"/>
                <a:gd name="T23" fmla="*/ 891 h 900"/>
                <a:gd name="T24" fmla="*/ 42 w 897"/>
                <a:gd name="T25" fmla="*/ 393 h 900"/>
                <a:gd name="T26" fmla="*/ 48 w 897"/>
                <a:gd name="T27" fmla="*/ 387 h 900"/>
                <a:gd name="T28" fmla="*/ 48 w 897"/>
                <a:gd name="T29" fmla="*/ 393 h 900"/>
                <a:gd name="T30" fmla="*/ 68 w 897"/>
                <a:gd name="T31" fmla="*/ 311 h 900"/>
                <a:gd name="T32" fmla="*/ 68 w 897"/>
                <a:gd name="T33" fmla="*/ 311 h 900"/>
                <a:gd name="T34" fmla="*/ 85 w 897"/>
                <a:gd name="T35" fmla="*/ 263 h 900"/>
                <a:gd name="T36" fmla="*/ 85 w 897"/>
                <a:gd name="T37" fmla="*/ 268 h 900"/>
                <a:gd name="T38" fmla="*/ 240 w 897"/>
                <a:gd name="T39" fmla="*/ 90 h 900"/>
                <a:gd name="T40" fmla="*/ 155 w 897"/>
                <a:gd name="T41" fmla="*/ 158 h 900"/>
                <a:gd name="T42" fmla="*/ 410 w 897"/>
                <a:gd name="T43" fmla="*/ 19 h 900"/>
                <a:gd name="T44" fmla="*/ 481 w 897"/>
                <a:gd name="T45" fmla="*/ 17 h 900"/>
                <a:gd name="T46" fmla="*/ 486 w 897"/>
                <a:gd name="T47" fmla="*/ 22 h 900"/>
                <a:gd name="T48" fmla="*/ 877 w 897"/>
                <a:gd name="T49" fmla="*/ 308 h 900"/>
                <a:gd name="T50" fmla="*/ 879 w 897"/>
                <a:gd name="T51" fmla="*/ 311 h 900"/>
                <a:gd name="T52" fmla="*/ 885 w 897"/>
                <a:gd name="T53" fmla="*/ 325 h 900"/>
                <a:gd name="T54" fmla="*/ 896 w 897"/>
                <a:gd name="T55" fmla="*/ 339 h 900"/>
                <a:gd name="T56" fmla="*/ 896 w 897"/>
                <a:gd name="T57" fmla="*/ 336 h 900"/>
                <a:gd name="T58" fmla="*/ 608 w 897"/>
                <a:gd name="T59" fmla="*/ 31 h 900"/>
                <a:gd name="T60" fmla="*/ 809 w 897"/>
                <a:gd name="T61" fmla="*/ 153 h 900"/>
                <a:gd name="T62" fmla="*/ 472 w 897"/>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7" h="900">
                  <a:moveTo>
                    <a:pt x="472" y="0"/>
                  </a:moveTo>
                  <a:lnTo>
                    <a:pt x="472" y="0"/>
                  </a:lnTo>
                  <a:cubicBezTo>
                    <a:pt x="223" y="0"/>
                    <a:pt x="22" y="200"/>
                    <a:pt x="22" y="449"/>
                  </a:cubicBezTo>
                  <a:cubicBezTo>
                    <a:pt x="22" y="698"/>
                    <a:pt x="223" y="899"/>
                    <a:pt x="472" y="899"/>
                  </a:cubicBezTo>
                  <a:cubicBezTo>
                    <a:pt x="551" y="899"/>
                    <a:pt x="625" y="879"/>
                    <a:pt x="687" y="845"/>
                  </a:cubicBezTo>
                  <a:cubicBezTo>
                    <a:pt x="602" y="888"/>
                    <a:pt x="526" y="891"/>
                    <a:pt x="503" y="891"/>
                  </a:cubicBezTo>
                  <a:cubicBezTo>
                    <a:pt x="501" y="891"/>
                    <a:pt x="501" y="891"/>
                    <a:pt x="501" y="891"/>
                  </a:cubicBezTo>
                  <a:cubicBezTo>
                    <a:pt x="605" y="888"/>
                    <a:pt x="656" y="840"/>
                    <a:pt x="656" y="840"/>
                  </a:cubicBezTo>
                  <a:cubicBezTo>
                    <a:pt x="656" y="840"/>
                    <a:pt x="653" y="840"/>
                    <a:pt x="647" y="840"/>
                  </a:cubicBezTo>
                  <a:cubicBezTo>
                    <a:pt x="594" y="865"/>
                    <a:pt x="534" y="879"/>
                    <a:pt x="472" y="879"/>
                  </a:cubicBezTo>
                  <a:cubicBezTo>
                    <a:pt x="421" y="879"/>
                    <a:pt x="373" y="868"/>
                    <a:pt x="325" y="854"/>
                  </a:cubicBezTo>
                  <a:cubicBezTo>
                    <a:pt x="345" y="871"/>
                    <a:pt x="432" y="891"/>
                    <a:pt x="432" y="891"/>
                  </a:cubicBezTo>
                  <a:cubicBezTo>
                    <a:pt x="0" y="825"/>
                    <a:pt x="42" y="393"/>
                    <a:pt x="42" y="393"/>
                  </a:cubicBezTo>
                  <a:cubicBezTo>
                    <a:pt x="48" y="387"/>
                    <a:pt x="48" y="387"/>
                    <a:pt x="48" y="387"/>
                  </a:cubicBezTo>
                  <a:cubicBezTo>
                    <a:pt x="48" y="387"/>
                    <a:pt x="48" y="390"/>
                    <a:pt x="48" y="393"/>
                  </a:cubicBezTo>
                  <a:cubicBezTo>
                    <a:pt x="51" y="365"/>
                    <a:pt x="59" y="336"/>
                    <a:pt x="68" y="311"/>
                  </a:cubicBezTo>
                  <a:lnTo>
                    <a:pt x="68" y="311"/>
                  </a:lnTo>
                  <a:cubicBezTo>
                    <a:pt x="71" y="288"/>
                    <a:pt x="85" y="263"/>
                    <a:pt x="85" y="263"/>
                  </a:cubicBezTo>
                  <a:cubicBezTo>
                    <a:pt x="85" y="263"/>
                    <a:pt x="85" y="265"/>
                    <a:pt x="85" y="268"/>
                  </a:cubicBezTo>
                  <a:cubicBezTo>
                    <a:pt x="119" y="195"/>
                    <a:pt x="172" y="133"/>
                    <a:pt x="240" y="90"/>
                  </a:cubicBezTo>
                  <a:cubicBezTo>
                    <a:pt x="198" y="113"/>
                    <a:pt x="155" y="158"/>
                    <a:pt x="155" y="158"/>
                  </a:cubicBezTo>
                  <a:cubicBezTo>
                    <a:pt x="257" y="39"/>
                    <a:pt x="410" y="19"/>
                    <a:pt x="410" y="19"/>
                  </a:cubicBezTo>
                  <a:cubicBezTo>
                    <a:pt x="424" y="17"/>
                    <a:pt x="481" y="17"/>
                    <a:pt x="481" y="17"/>
                  </a:cubicBezTo>
                  <a:cubicBezTo>
                    <a:pt x="486" y="22"/>
                    <a:pt x="486" y="22"/>
                    <a:pt x="486" y="22"/>
                  </a:cubicBezTo>
                  <a:cubicBezTo>
                    <a:pt x="667" y="28"/>
                    <a:pt x="820" y="144"/>
                    <a:pt x="877" y="308"/>
                  </a:cubicBezTo>
                  <a:cubicBezTo>
                    <a:pt x="877" y="308"/>
                    <a:pt x="877" y="308"/>
                    <a:pt x="879" y="311"/>
                  </a:cubicBezTo>
                  <a:cubicBezTo>
                    <a:pt x="882" y="319"/>
                    <a:pt x="879" y="317"/>
                    <a:pt x="885" y="325"/>
                  </a:cubicBezTo>
                  <a:cubicBezTo>
                    <a:pt x="891" y="336"/>
                    <a:pt x="891" y="334"/>
                    <a:pt x="896" y="339"/>
                  </a:cubicBezTo>
                  <a:cubicBezTo>
                    <a:pt x="896" y="336"/>
                    <a:pt x="896" y="336"/>
                    <a:pt x="896" y="336"/>
                  </a:cubicBezTo>
                  <a:cubicBezTo>
                    <a:pt x="837" y="116"/>
                    <a:pt x="608" y="31"/>
                    <a:pt x="608" y="31"/>
                  </a:cubicBezTo>
                  <a:cubicBezTo>
                    <a:pt x="690" y="59"/>
                    <a:pt x="758" y="102"/>
                    <a:pt x="809" y="153"/>
                  </a:cubicBezTo>
                  <a:cubicBezTo>
                    <a:pt x="727" y="59"/>
                    <a:pt x="605" y="0"/>
                    <a:pt x="4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5" name="Freeform 120"/>
            <p:cNvSpPr>
              <a:spLocks noChangeArrowheads="1"/>
            </p:cNvSpPr>
            <p:nvPr/>
          </p:nvSpPr>
          <p:spPr bwMode="auto">
            <a:xfrm>
              <a:off x="6580" y="1555"/>
              <a:ext cx="220" cy="197"/>
            </a:xfrm>
            <a:custGeom>
              <a:avLst/>
              <a:gdLst>
                <a:gd name="T0" fmla="*/ 294 w 974"/>
                <a:gd name="T1" fmla="*/ 65 h 875"/>
                <a:gd name="T2" fmla="*/ 271 w 974"/>
                <a:gd name="T3" fmla="*/ 113 h 875"/>
                <a:gd name="T4" fmla="*/ 257 w 974"/>
                <a:gd name="T5" fmla="*/ 116 h 875"/>
                <a:gd name="T6" fmla="*/ 232 w 974"/>
                <a:gd name="T7" fmla="*/ 133 h 875"/>
                <a:gd name="T8" fmla="*/ 203 w 974"/>
                <a:gd name="T9" fmla="*/ 141 h 875"/>
                <a:gd name="T10" fmla="*/ 158 w 974"/>
                <a:gd name="T11" fmla="*/ 183 h 875"/>
                <a:gd name="T12" fmla="*/ 108 w 974"/>
                <a:gd name="T13" fmla="*/ 254 h 875"/>
                <a:gd name="T14" fmla="*/ 110 w 974"/>
                <a:gd name="T15" fmla="*/ 294 h 875"/>
                <a:gd name="T16" fmla="*/ 119 w 974"/>
                <a:gd name="T17" fmla="*/ 311 h 875"/>
                <a:gd name="T18" fmla="*/ 99 w 974"/>
                <a:gd name="T19" fmla="*/ 302 h 875"/>
                <a:gd name="T20" fmla="*/ 90 w 974"/>
                <a:gd name="T21" fmla="*/ 285 h 875"/>
                <a:gd name="T22" fmla="*/ 85 w 974"/>
                <a:gd name="T23" fmla="*/ 251 h 875"/>
                <a:gd name="T24" fmla="*/ 74 w 974"/>
                <a:gd name="T25" fmla="*/ 319 h 875"/>
                <a:gd name="T26" fmla="*/ 88 w 974"/>
                <a:gd name="T27" fmla="*/ 362 h 875"/>
                <a:gd name="T28" fmla="*/ 116 w 974"/>
                <a:gd name="T29" fmla="*/ 365 h 875"/>
                <a:gd name="T30" fmla="*/ 169 w 974"/>
                <a:gd name="T31" fmla="*/ 401 h 875"/>
                <a:gd name="T32" fmla="*/ 218 w 974"/>
                <a:gd name="T33" fmla="*/ 461 h 875"/>
                <a:gd name="T34" fmla="*/ 277 w 974"/>
                <a:gd name="T35" fmla="*/ 503 h 875"/>
                <a:gd name="T36" fmla="*/ 257 w 974"/>
                <a:gd name="T37" fmla="*/ 608 h 875"/>
                <a:gd name="T38" fmla="*/ 209 w 974"/>
                <a:gd name="T39" fmla="*/ 724 h 875"/>
                <a:gd name="T40" fmla="*/ 232 w 974"/>
                <a:gd name="T41" fmla="*/ 774 h 875"/>
                <a:gd name="T42" fmla="*/ 164 w 974"/>
                <a:gd name="T43" fmla="*/ 690 h 875"/>
                <a:gd name="T44" fmla="*/ 125 w 974"/>
                <a:gd name="T45" fmla="*/ 593 h 875"/>
                <a:gd name="T46" fmla="*/ 59 w 974"/>
                <a:gd name="T47" fmla="*/ 398 h 875"/>
                <a:gd name="T48" fmla="*/ 323 w 974"/>
                <a:gd name="T49" fmla="*/ 831 h 875"/>
                <a:gd name="T50" fmla="*/ 370 w 974"/>
                <a:gd name="T51" fmla="*/ 806 h 875"/>
                <a:gd name="T52" fmla="*/ 467 w 974"/>
                <a:gd name="T53" fmla="*/ 800 h 875"/>
                <a:gd name="T54" fmla="*/ 464 w 974"/>
                <a:gd name="T55" fmla="*/ 825 h 875"/>
                <a:gd name="T56" fmla="*/ 534 w 974"/>
                <a:gd name="T57" fmla="*/ 825 h 875"/>
                <a:gd name="T58" fmla="*/ 613 w 974"/>
                <a:gd name="T59" fmla="*/ 817 h 875"/>
                <a:gd name="T60" fmla="*/ 503 w 974"/>
                <a:gd name="T61" fmla="*/ 874 h 875"/>
                <a:gd name="T62" fmla="*/ 885 w 974"/>
                <a:gd name="T63" fmla="*/ 308 h 875"/>
                <a:gd name="T64" fmla="*/ 828 w 974"/>
                <a:gd name="T65" fmla="*/ 243 h 875"/>
                <a:gd name="T66" fmla="*/ 803 w 974"/>
                <a:gd name="T67" fmla="*/ 331 h 875"/>
                <a:gd name="T68" fmla="*/ 738 w 974"/>
                <a:gd name="T69" fmla="*/ 268 h 875"/>
                <a:gd name="T70" fmla="*/ 772 w 974"/>
                <a:gd name="T71" fmla="*/ 331 h 875"/>
                <a:gd name="T72" fmla="*/ 803 w 974"/>
                <a:gd name="T73" fmla="*/ 356 h 875"/>
                <a:gd name="T74" fmla="*/ 803 w 974"/>
                <a:gd name="T75" fmla="*/ 446 h 875"/>
                <a:gd name="T76" fmla="*/ 763 w 974"/>
                <a:gd name="T77" fmla="*/ 576 h 875"/>
                <a:gd name="T78" fmla="*/ 673 w 974"/>
                <a:gd name="T79" fmla="*/ 673 h 875"/>
                <a:gd name="T80" fmla="*/ 625 w 974"/>
                <a:gd name="T81" fmla="*/ 616 h 875"/>
                <a:gd name="T82" fmla="*/ 616 w 974"/>
                <a:gd name="T83" fmla="*/ 503 h 875"/>
                <a:gd name="T84" fmla="*/ 596 w 974"/>
                <a:gd name="T85" fmla="*/ 441 h 875"/>
                <a:gd name="T86" fmla="*/ 548 w 974"/>
                <a:gd name="T87" fmla="*/ 395 h 875"/>
                <a:gd name="T88" fmla="*/ 438 w 974"/>
                <a:gd name="T89" fmla="*/ 401 h 875"/>
                <a:gd name="T90" fmla="*/ 407 w 974"/>
                <a:gd name="T91" fmla="*/ 353 h 875"/>
                <a:gd name="T92" fmla="*/ 407 w 974"/>
                <a:gd name="T93" fmla="*/ 266 h 875"/>
                <a:gd name="T94" fmla="*/ 498 w 974"/>
                <a:gd name="T95" fmla="*/ 189 h 875"/>
                <a:gd name="T96" fmla="*/ 537 w 974"/>
                <a:gd name="T97" fmla="*/ 183 h 875"/>
                <a:gd name="T98" fmla="*/ 577 w 974"/>
                <a:gd name="T99" fmla="*/ 206 h 875"/>
                <a:gd name="T100" fmla="*/ 647 w 974"/>
                <a:gd name="T101" fmla="*/ 206 h 875"/>
                <a:gd name="T102" fmla="*/ 704 w 974"/>
                <a:gd name="T103" fmla="*/ 206 h 875"/>
                <a:gd name="T104" fmla="*/ 704 w 974"/>
                <a:gd name="T105" fmla="*/ 192 h 875"/>
                <a:gd name="T106" fmla="*/ 656 w 974"/>
                <a:gd name="T107" fmla="*/ 175 h 875"/>
                <a:gd name="T108" fmla="*/ 684 w 974"/>
                <a:gd name="T109" fmla="*/ 158 h 875"/>
                <a:gd name="T110" fmla="*/ 647 w 974"/>
                <a:gd name="T111" fmla="*/ 144 h 875"/>
                <a:gd name="T112" fmla="*/ 574 w 974"/>
                <a:gd name="T113" fmla="*/ 141 h 875"/>
                <a:gd name="T114" fmla="*/ 518 w 974"/>
                <a:gd name="T115" fmla="*/ 158 h 875"/>
                <a:gd name="T116" fmla="*/ 506 w 974"/>
                <a:gd name="T117" fmla="*/ 107 h 875"/>
                <a:gd name="T118" fmla="*/ 435 w 974"/>
                <a:gd name="T119" fmla="*/ 79 h 875"/>
                <a:gd name="T120" fmla="*/ 424 w 974"/>
                <a:gd name="T121" fmla="*/ 48 h 875"/>
                <a:gd name="T122" fmla="*/ 481 w 974"/>
                <a:gd name="T123" fmla="*/ 17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4" h="875">
                  <a:moveTo>
                    <a:pt x="481" y="0"/>
                  </a:moveTo>
                  <a:lnTo>
                    <a:pt x="481" y="0"/>
                  </a:lnTo>
                  <a:cubicBezTo>
                    <a:pt x="481" y="0"/>
                    <a:pt x="424" y="0"/>
                    <a:pt x="410" y="2"/>
                  </a:cubicBezTo>
                  <a:cubicBezTo>
                    <a:pt x="410" y="2"/>
                    <a:pt x="257" y="22"/>
                    <a:pt x="155" y="141"/>
                  </a:cubicBezTo>
                  <a:cubicBezTo>
                    <a:pt x="155" y="141"/>
                    <a:pt x="198" y="96"/>
                    <a:pt x="240" y="73"/>
                  </a:cubicBezTo>
                  <a:cubicBezTo>
                    <a:pt x="254" y="65"/>
                    <a:pt x="269" y="59"/>
                    <a:pt x="283" y="59"/>
                  </a:cubicBezTo>
                  <a:cubicBezTo>
                    <a:pt x="294" y="65"/>
                    <a:pt x="294" y="65"/>
                    <a:pt x="294" y="65"/>
                  </a:cubicBezTo>
                  <a:cubicBezTo>
                    <a:pt x="294" y="65"/>
                    <a:pt x="291" y="68"/>
                    <a:pt x="288" y="70"/>
                  </a:cubicBezTo>
                  <a:cubicBezTo>
                    <a:pt x="288" y="70"/>
                    <a:pt x="283" y="79"/>
                    <a:pt x="283" y="82"/>
                  </a:cubicBezTo>
                  <a:cubicBezTo>
                    <a:pt x="283" y="85"/>
                    <a:pt x="283" y="90"/>
                    <a:pt x="283" y="90"/>
                  </a:cubicBezTo>
                  <a:cubicBezTo>
                    <a:pt x="280" y="96"/>
                    <a:pt x="280" y="96"/>
                    <a:pt x="280" y="96"/>
                  </a:cubicBezTo>
                  <a:cubicBezTo>
                    <a:pt x="280" y="96"/>
                    <a:pt x="274" y="96"/>
                    <a:pt x="274" y="99"/>
                  </a:cubicBezTo>
                  <a:cubicBezTo>
                    <a:pt x="274" y="99"/>
                    <a:pt x="271" y="102"/>
                    <a:pt x="271" y="104"/>
                  </a:cubicBezTo>
                  <a:cubicBezTo>
                    <a:pt x="271" y="107"/>
                    <a:pt x="271" y="113"/>
                    <a:pt x="271" y="113"/>
                  </a:cubicBezTo>
                  <a:cubicBezTo>
                    <a:pt x="271" y="121"/>
                    <a:pt x="271" y="121"/>
                    <a:pt x="271" y="121"/>
                  </a:cubicBezTo>
                  <a:cubicBezTo>
                    <a:pt x="271" y="127"/>
                    <a:pt x="271" y="127"/>
                    <a:pt x="271" y="127"/>
                  </a:cubicBezTo>
                  <a:cubicBezTo>
                    <a:pt x="263" y="130"/>
                    <a:pt x="263" y="130"/>
                    <a:pt x="263" y="130"/>
                  </a:cubicBezTo>
                  <a:cubicBezTo>
                    <a:pt x="263" y="130"/>
                    <a:pt x="260" y="130"/>
                    <a:pt x="257" y="130"/>
                  </a:cubicBezTo>
                  <a:cubicBezTo>
                    <a:pt x="254" y="130"/>
                    <a:pt x="254" y="130"/>
                    <a:pt x="252" y="130"/>
                  </a:cubicBezTo>
                  <a:cubicBezTo>
                    <a:pt x="249" y="130"/>
                    <a:pt x="249" y="121"/>
                    <a:pt x="249" y="121"/>
                  </a:cubicBezTo>
                  <a:cubicBezTo>
                    <a:pt x="257" y="116"/>
                    <a:pt x="257" y="116"/>
                    <a:pt x="257" y="116"/>
                  </a:cubicBezTo>
                  <a:cubicBezTo>
                    <a:pt x="257" y="116"/>
                    <a:pt x="257" y="116"/>
                    <a:pt x="254" y="113"/>
                  </a:cubicBezTo>
                  <a:cubicBezTo>
                    <a:pt x="254" y="113"/>
                    <a:pt x="254" y="107"/>
                    <a:pt x="252" y="107"/>
                  </a:cubicBezTo>
                  <a:cubicBezTo>
                    <a:pt x="249" y="107"/>
                    <a:pt x="249" y="107"/>
                    <a:pt x="249" y="107"/>
                  </a:cubicBezTo>
                  <a:cubicBezTo>
                    <a:pt x="243" y="110"/>
                    <a:pt x="237" y="116"/>
                    <a:pt x="237" y="116"/>
                  </a:cubicBezTo>
                  <a:cubicBezTo>
                    <a:pt x="229" y="121"/>
                    <a:pt x="229" y="121"/>
                    <a:pt x="229" y="121"/>
                  </a:cubicBezTo>
                  <a:lnTo>
                    <a:pt x="226" y="130"/>
                  </a:lnTo>
                  <a:cubicBezTo>
                    <a:pt x="229" y="130"/>
                    <a:pt x="232" y="133"/>
                    <a:pt x="232" y="133"/>
                  </a:cubicBezTo>
                  <a:cubicBezTo>
                    <a:pt x="232" y="133"/>
                    <a:pt x="235" y="136"/>
                    <a:pt x="235" y="139"/>
                  </a:cubicBezTo>
                  <a:cubicBezTo>
                    <a:pt x="235" y="141"/>
                    <a:pt x="232" y="144"/>
                    <a:pt x="232" y="144"/>
                  </a:cubicBezTo>
                  <a:cubicBezTo>
                    <a:pt x="232" y="144"/>
                    <a:pt x="232" y="147"/>
                    <a:pt x="226" y="147"/>
                  </a:cubicBezTo>
                  <a:lnTo>
                    <a:pt x="226" y="147"/>
                  </a:lnTo>
                  <a:cubicBezTo>
                    <a:pt x="220" y="147"/>
                    <a:pt x="215" y="144"/>
                    <a:pt x="212" y="144"/>
                  </a:cubicBezTo>
                  <a:cubicBezTo>
                    <a:pt x="209" y="144"/>
                    <a:pt x="206" y="141"/>
                    <a:pt x="203" y="141"/>
                  </a:cubicBezTo>
                  <a:lnTo>
                    <a:pt x="203" y="141"/>
                  </a:lnTo>
                  <a:cubicBezTo>
                    <a:pt x="201" y="144"/>
                    <a:pt x="198" y="144"/>
                    <a:pt x="198" y="147"/>
                  </a:cubicBezTo>
                  <a:lnTo>
                    <a:pt x="186" y="153"/>
                  </a:lnTo>
                  <a:cubicBezTo>
                    <a:pt x="186" y="153"/>
                    <a:pt x="184" y="155"/>
                    <a:pt x="184" y="158"/>
                  </a:cubicBezTo>
                  <a:lnTo>
                    <a:pt x="181" y="167"/>
                  </a:lnTo>
                  <a:cubicBezTo>
                    <a:pt x="181" y="167"/>
                    <a:pt x="175" y="170"/>
                    <a:pt x="169" y="172"/>
                  </a:cubicBezTo>
                  <a:cubicBezTo>
                    <a:pt x="164" y="172"/>
                    <a:pt x="161" y="175"/>
                    <a:pt x="161" y="175"/>
                  </a:cubicBezTo>
                  <a:cubicBezTo>
                    <a:pt x="158" y="183"/>
                    <a:pt x="158" y="183"/>
                    <a:pt x="158" y="183"/>
                  </a:cubicBezTo>
                  <a:cubicBezTo>
                    <a:pt x="158" y="183"/>
                    <a:pt x="153" y="186"/>
                    <a:pt x="150" y="192"/>
                  </a:cubicBezTo>
                  <a:cubicBezTo>
                    <a:pt x="147" y="195"/>
                    <a:pt x="136" y="203"/>
                    <a:pt x="133" y="203"/>
                  </a:cubicBezTo>
                  <a:cubicBezTo>
                    <a:pt x="133" y="206"/>
                    <a:pt x="127" y="209"/>
                    <a:pt x="127" y="214"/>
                  </a:cubicBezTo>
                  <a:cubicBezTo>
                    <a:pt x="125" y="217"/>
                    <a:pt x="125" y="223"/>
                    <a:pt x="125" y="226"/>
                  </a:cubicBezTo>
                  <a:cubicBezTo>
                    <a:pt x="122" y="229"/>
                    <a:pt x="119" y="234"/>
                    <a:pt x="119" y="237"/>
                  </a:cubicBezTo>
                  <a:cubicBezTo>
                    <a:pt x="119" y="243"/>
                    <a:pt x="116" y="246"/>
                    <a:pt x="113" y="248"/>
                  </a:cubicBezTo>
                  <a:cubicBezTo>
                    <a:pt x="113" y="251"/>
                    <a:pt x="110" y="254"/>
                    <a:pt x="108" y="254"/>
                  </a:cubicBezTo>
                  <a:cubicBezTo>
                    <a:pt x="108" y="254"/>
                    <a:pt x="96" y="257"/>
                    <a:pt x="93" y="260"/>
                  </a:cubicBezTo>
                  <a:cubicBezTo>
                    <a:pt x="90" y="263"/>
                    <a:pt x="88" y="266"/>
                    <a:pt x="88" y="268"/>
                  </a:cubicBezTo>
                  <a:cubicBezTo>
                    <a:pt x="88" y="268"/>
                    <a:pt x="93" y="274"/>
                    <a:pt x="96" y="274"/>
                  </a:cubicBezTo>
                  <a:lnTo>
                    <a:pt x="102" y="274"/>
                  </a:lnTo>
                  <a:cubicBezTo>
                    <a:pt x="102" y="274"/>
                    <a:pt x="102" y="283"/>
                    <a:pt x="102" y="285"/>
                  </a:cubicBezTo>
                  <a:cubicBezTo>
                    <a:pt x="102" y="285"/>
                    <a:pt x="99" y="294"/>
                    <a:pt x="102" y="294"/>
                  </a:cubicBezTo>
                  <a:cubicBezTo>
                    <a:pt x="105" y="294"/>
                    <a:pt x="110" y="294"/>
                    <a:pt x="110" y="294"/>
                  </a:cubicBezTo>
                  <a:cubicBezTo>
                    <a:pt x="119" y="297"/>
                    <a:pt x="119" y="297"/>
                    <a:pt x="119" y="297"/>
                  </a:cubicBezTo>
                  <a:cubicBezTo>
                    <a:pt x="125" y="302"/>
                    <a:pt x="125" y="302"/>
                    <a:pt x="125" y="302"/>
                  </a:cubicBezTo>
                  <a:cubicBezTo>
                    <a:pt x="130" y="305"/>
                    <a:pt x="130" y="305"/>
                    <a:pt x="130" y="305"/>
                  </a:cubicBezTo>
                  <a:cubicBezTo>
                    <a:pt x="130" y="305"/>
                    <a:pt x="127" y="308"/>
                    <a:pt x="127" y="311"/>
                  </a:cubicBezTo>
                  <a:cubicBezTo>
                    <a:pt x="127" y="314"/>
                    <a:pt x="125" y="317"/>
                    <a:pt x="122" y="317"/>
                  </a:cubicBezTo>
                  <a:lnTo>
                    <a:pt x="122" y="317"/>
                  </a:lnTo>
                  <a:cubicBezTo>
                    <a:pt x="122" y="314"/>
                    <a:pt x="122" y="314"/>
                    <a:pt x="119" y="311"/>
                  </a:cubicBezTo>
                  <a:cubicBezTo>
                    <a:pt x="119" y="308"/>
                    <a:pt x="119" y="305"/>
                    <a:pt x="116" y="305"/>
                  </a:cubicBezTo>
                  <a:lnTo>
                    <a:pt x="113" y="305"/>
                  </a:lnTo>
                  <a:lnTo>
                    <a:pt x="110" y="305"/>
                  </a:lnTo>
                  <a:lnTo>
                    <a:pt x="108" y="308"/>
                  </a:lnTo>
                  <a:lnTo>
                    <a:pt x="108" y="308"/>
                  </a:lnTo>
                  <a:cubicBezTo>
                    <a:pt x="105" y="305"/>
                    <a:pt x="102" y="305"/>
                    <a:pt x="99" y="302"/>
                  </a:cubicBezTo>
                  <a:lnTo>
                    <a:pt x="99" y="302"/>
                  </a:lnTo>
                  <a:lnTo>
                    <a:pt x="99" y="302"/>
                  </a:lnTo>
                  <a:cubicBezTo>
                    <a:pt x="96" y="302"/>
                    <a:pt x="96" y="302"/>
                    <a:pt x="96" y="302"/>
                  </a:cubicBezTo>
                  <a:cubicBezTo>
                    <a:pt x="96" y="302"/>
                    <a:pt x="96" y="302"/>
                    <a:pt x="96" y="300"/>
                  </a:cubicBezTo>
                  <a:cubicBezTo>
                    <a:pt x="99" y="297"/>
                    <a:pt x="99" y="294"/>
                    <a:pt x="99" y="291"/>
                  </a:cubicBezTo>
                  <a:cubicBezTo>
                    <a:pt x="99" y="291"/>
                    <a:pt x="96" y="285"/>
                    <a:pt x="93" y="285"/>
                  </a:cubicBezTo>
                  <a:cubicBezTo>
                    <a:pt x="90" y="285"/>
                    <a:pt x="93" y="288"/>
                    <a:pt x="93" y="288"/>
                  </a:cubicBezTo>
                  <a:lnTo>
                    <a:pt x="90" y="285"/>
                  </a:lnTo>
                  <a:cubicBezTo>
                    <a:pt x="88" y="283"/>
                    <a:pt x="85" y="280"/>
                    <a:pt x="85" y="280"/>
                  </a:cubicBezTo>
                  <a:lnTo>
                    <a:pt x="85" y="280"/>
                  </a:lnTo>
                  <a:cubicBezTo>
                    <a:pt x="82" y="280"/>
                    <a:pt x="82" y="280"/>
                    <a:pt x="82" y="280"/>
                  </a:cubicBezTo>
                  <a:lnTo>
                    <a:pt x="79" y="280"/>
                  </a:lnTo>
                  <a:cubicBezTo>
                    <a:pt x="79" y="277"/>
                    <a:pt x="82" y="271"/>
                    <a:pt x="82" y="268"/>
                  </a:cubicBezTo>
                  <a:cubicBezTo>
                    <a:pt x="82" y="266"/>
                    <a:pt x="82" y="263"/>
                    <a:pt x="82" y="260"/>
                  </a:cubicBezTo>
                  <a:cubicBezTo>
                    <a:pt x="82" y="257"/>
                    <a:pt x="85" y="254"/>
                    <a:pt x="85" y="251"/>
                  </a:cubicBezTo>
                  <a:cubicBezTo>
                    <a:pt x="85" y="248"/>
                    <a:pt x="85" y="246"/>
                    <a:pt x="85" y="246"/>
                  </a:cubicBezTo>
                  <a:cubicBezTo>
                    <a:pt x="85" y="246"/>
                    <a:pt x="71" y="271"/>
                    <a:pt x="68" y="294"/>
                  </a:cubicBezTo>
                  <a:lnTo>
                    <a:pt x="68" y="294"/>
                  </a:lnTo>
                  <a:lnTo>
                    <a:pt x="68" y="294"/>
                  </a:lnTo>
                  <a:cubicBezTo>
                    <a:pt x="71" y="294"/>
                    <a:pt x="74" y="294"/>
                    <a:pt x="74" y="297"/>
                  </a:cubicBezTo>
                  <a:cubicBezTo>
                    <a:pt x="74" y="300"/>
                    <a:pt x="74" y="302"/>
                    <a:pt x="74" y="305"/>
                  </a:cubicBezTo>
                  <a:cubicBezTo>
                    <a:pt x="74" y="308"/>
                    <a:pt x="74" y="308"/>
                    <a:pt x="74" y="319"/>
                  </a:cubicBezTo>
                  <a:cubicBezTo>
                    <a:pt x="74" y="331"/>
                    <a:pt x="76" y="334"/>
                    <a:pt x="74" y="336"/>
                  </a:cubicBezTo>
                  <a:cubicBezTo>
                    <a:pt x="74" y="339"/>
                    <a:pt x="71" y="345"/>
                    <a:pt x="71" y="348"/>
                  </a:cubicBezTo>
                  <a:cubicBezTo>
                    <a:pt x="68" y="353"/>
                    <a:pt x="74" y="365"/>
                    <a:pt x="74" y="365"/>
                  </a:cubicBezTo>
                  <a:cubicBezTo>
                    <a:pt x="76" y="367"/>
                    <a:pt x="76" y="367"/>
                    <a:pt x="76" y="370"/>
                  </a:cubicBezTo>
                  <a:cubicBezTo>
                    <a:pt x="79" y="370"/>
                    <a:pt x="76" y="376"/>
                    <a:pt x="76" y="376"/>
                  </a:cubicBezTo>
                  <a:cubicBezTo>
                    <a:pt x="76" y="376"/>
                    <a:pt x="76" y="376"/>
                    <a:pt x="79" y="373"/>
                  </a:cubicBezTo>
                  <a:cubicBezTo>
                    <a:pt x="85" y="365"/>
                    <a:pt x="88" y="362"/>
                    <a:pt x="88" y="362"/>
                  </a:cubicBezTo>
                  <a:cubicBezTo>
                    <a:pt x="90" y="356"/>
                    <a:pt x="90" y="356"/>
                    <a:pt x="90" y="356"/>
                  </a:cubicBezTo>
                  <a:cubicBezTo>
                    <a:pt x="90" y="356"/>
                    <a:pt x="90" y="353"/>
                    <a:pt x="96" y="353"/>
                  </a:cubicBezTo>
                  <a:lnTo>
                    <a:pt x="96" y="353"/>
                  </a:lnTo>
                  <a:cubicBezTo>
                    <a:pt x="105" y="353"/>
                    <a:pt x="105" y="353"/>
                    <a:pt x="108" y="356"/>
                  </a:cubicBezTo>
                  <a:cubicBezTo>
                    <a:pt x="108" y="359"/>
                    <a:pt x="105" y="365"/>
                    <a:pt x="108" y="365"/>
                  </a:cubicBezTo>
                  <a:lnTo>
                    <a:pt x="108" y="365"/>
                  </a:lnTo>
                  <a:cubicBezTo>
                    <a:pt x="110" y="365"/>
                    <a:pt x="113" y="365"/>
                    <a:pt x="116" y="365"/>
                  </a:cubicBezTo>
                  <a:cubicBezTo>
                    <a:pt x="119" y="362"/>
                    <a:pt x="122" y="362"/>
                    <a:pt x="125" y="362"/>
                  </a:cubicBezTo>
                  <a:lnTo>
                    <a:pt x="125" y="362"/>
                  </a:lnTo>
                  <a:cubicBezTo>
                    <a:pt x="127" y="362"/>
                    <a:pt x="130" y="365"/>
                    <a:pt x="130" y="367"/>
                  </a:cubicBezTo>
                  <a:cubicBezTo>
                    <a:pt x="133" y="373"/>
                    <a:pt x="136" y="379"/>
                    <a:pt x="139" y="381"/>
                  </a:cubicBezTo>
                  <a:cubicBezTo>
                    <a:pt x="141" y="381"/>
                    <a:pt x="139" y="390"/>
                    <a:pt x="141" y="393"/>
                  </a:cubicBezTo>
                  <a:cubicBezTo>
                    <a:pt x="141" y="395"/>
                    <a:pt x="153" y="398"/>
                    <a:pt x="153" y="398"/>
                  </a:cubicBezTo>
                  <a:cubicBezTo>
                    <a:pt x="155" y="398"/>
                    <a:pt x="167" y="401"/>
                    <a:pt x="169" y="401"/>
                  </a:cubicBezTo>
                  <a:cubicBezTo>
                    <a:pt x="172" y="404"/>
                    <a:pt x="169" y="410"/>
                    <a:pt x="175" y="410"/>
                  </a:cubicBezTo>
                  <a:cubicBezTo>
                    <a:pt x="178" y="412"/>
                    <a:pt x="181" y="421"/>
                    <a:pt x="181" y="421"/>
                  </a:cubicBezTo>
                  <a:cubicBezTo>
                    <a:pt x="181" y="421"/>
                    <a:pt x="184" y="432"/>
                    <a:pt x="181" y="435"/>
                  </a:cubicBezTo>
                  <a:cubicBezTo>
                    <a:pt x="181" y="438"/>
                    <a:pt x="181" y="441"/>
                    <a:pt x="184" y="444"/>
                  </a:cubicBezTo>
                  <a:cubicBezTo>
                    <a:pt x="186" y="444"/>
                    <a:pt x="198" y="444"/>
                    <a:pt x="198" y="444"/>
                  </a:cubicBezTo>
                  <a:cubicBezTo>
                    <a:pt x="198" y="444"/>
                    <a:pt x="192" y="452"/>
                    <a:pt x="201" y="455"/>
                  </a:cubicBezTo>
                  <a:cubicBezTo>
                    <a:pt x="206" y="458"/>
                    <a:pt x="215" y="461"/>
                    <a:pt x="218" y="461"/>
                  </a:cubicBezTo>
                  <a:cubicBezTo>
                    <a:pt x="218" y="463"/>
                    <a:pt x="212" y="469"/>
                    <a:pt x="220" y="469"/>
                  </a:cubicBezTo>
                  <a:lnTo>
                    <a:pt x="220" y="469"/>
                  </a:lnTo>
                  <a:cubicBezTo>
                    <a:pt x="226" y="469"/>
                    <a:pt x="229" y="466"/>
                    <a:pt x="232" y="466"/>
                  </a:cubicBezTo>
                  <a:cubicBezTo>
                    <a:pt x="237" y="466"/>
                    <a:pt x="240" y="469"/>
                    <a:pt x="243" y="469"/>
                  </a:cubicBezTo>
                  <a:cubicBezTo>
                    <a:pt x="246" y="472"/>
                    <a:pt x="243" y="478"/>
                    <a:pt x="254" y="483"/>
                  </a:cubicBezTo>
                  <a:cubicBezTo>
                    <a:pt x="266" y="489"/>
                    <a:pt x="269" y="492"/>
                    <a:pt x="271" y="495"/>
                  </a:cubicBezTo>
                  <a:cubicBezTo>
                    <a:pt x="274" y="495"/>
                    <a:pt x="280" y="495"/>
                    <a:pt x="277" y="503"/>
                  </a:cubicBezTo>
                  <a:cubicBezTo>
                    <a:pt x="277" y="512"/>
                    <a:pt x="274" y="517"/>
                    <a:pt x="271" y="520"/>
                  </a:cubicBezTo>
                  <a:cubicBezTo>
                    <a:pt x="266" y="523"/>
                    <a:pt x="260" y="534"/>
                    <a:pt x="257" y="537"/>
                  </a:cubicBezTo>
                  <a:cubicBezTo>
                    <a:pt x="254" y="540"/>
                    <a:pt x="252" y="548"/>
                    <a:pt x="254" y="554"/>
                  </a:cubicBezTo>
                  <a:cubicBezTo>
                    <a:pt x="257" y="557"/>
                    <a:pt x="263" y="565"/>
                    <a:pt x="263" y="568"/>
                  </a:cubicBezTo>
                  <a:cubicBezTo>
                    <a:pt x="263" y="571"/>
                    <a:pt x="263" y="582"/>
                    <a:pt x="260" y="585"/>
                  </a:cubicBezTo>
                  <a:cubicBezTo>
                    <a:pt x="260" y="591"/>
                    <a:pt x="254" y="596"/>
                    <a:pt x="254" y="596"/>
                  </a:cubicBezTo>
                  <a:cubicBezTo>
                    <a:pt x="254" y="596"/>
                    <a:pt x="263" y="602"/>
                    <a:pt x="257" y="608"/>
                  </a:cubicBezTo>
                  <a:cubicBezTo>
                    <a:pt x="252" y="613"/>
                    <a:pt x="243" y="622"/>
                    <a:pt x="240" y="622"/>
                  </a:cubicBezTo>
                  <a:cubicBezTo>
                    <a:pt x="235" y="625"/>
                    <a:pt x="226" y="630"/>
                    <a:pt x="226" y="630"/>
                  </a:cubicBezTo>
                  <a:cubicBezTo>
                    <a:pt x="226" y="630"/>
                    <a:pt x="226" y="647"/>
                    <a:pt x="226" y="650"/>
                  </a:cubicBezTo>
                  <a:cubicBezTo>
                    <a:pt x="226" y="656"/>
                    <a:pt x="209" y="681"/>
                    <a:pt x="215" y="690"/>
                  </a:cubicBezTo>
                  <a:cubicBezTo>
                    <a:pt x="220" y="695"/>
                    <a:pt x="223" y="701"/>
                    <a:pt x="220" y="707"/>
                  </a:cubicBezTo>
                  <a:cubicBezTo>
                    <a:pt x="220" y="710"/>
                    <a:pt x="218" y="710"/>
                    <a:pt x="215" y="712"/>
                  </a:cubicBezTo>
                  <a:cubicBezTo>
                    <a:pt x="215" y="715"/>
                    <a:pt x="203" y="712"/>
                    <a:pt x="209" y="724"/>
                  </a:cubicBezTo>
                  <a:cubicBezTo>
                    <a:pt x="218" y="732"/>
                    <a:pt x="220" y="735"/>
                    <a:pt x="223" y="741"/>
                  </a:cubicBezTo>
                  <a:cubicBezTo>
                    <a:pt x="226" y="746"/>
                    <a:pt x="223" y="746"/>
                    <a:pt x="229" y="752"/>
                  </a:cubicBezTo>
                  <a:cubicBezTo>
                    <a:pt x="232" y="757"/>
                    <a:pt x="235" y="763"/>
                    <a:pt x="240" y="769"/>
                  </a:cubicBezTo>
                  <a:cubicBezTo>
                    <a:pt x="246" y="772"/>
                    <a:pt x="249" y="774"/>
                    <a:pt x="249" y="780"/>
                  </a:cubicBezTo>
                  <a:cubicBezTo>
                    <a:pt x="249" y="783"/>
                    <a:pt x="254" y="791"/>
                    <a:pt x="254" y="791"/>
                  </a:cubicBezTo>
                  <a:cubicBezTo>
                    <a:pt x="252" y="791"/>
                    <a:pt x="252" y="788"/>
                    <a:pt x="249" y="788"/>
                  </a:cubicBezTo>
                  <a:cubicBezTo>
                    <a:pt x="235" y="780"/>
                    <a:pt x="246" y="786"/>
                    <a:pt x="232" y="774"/>
                  </a:cubicBezTo>
                  <a:cubicBezTo>
                    <a:pt x="215" y="760"/>
                    <a:pt x="212" y="766"/>
                    <a:pt x="203" y="757"/>
                  </a:cubicBezTo>
                  <a:lnTo>
                    <a:pt x="203" y="757"/>
                  </a:lnTo>
                  <a:cubicBezTo>
                    <a:pt x="201" y="757"/>
                    <a:pt x="201" y="757"/>
                    <a:pt x="201" y="757"/>
                  </a:cubicBezTo>
                  <a:cubicBezTo>
                    <a:pt x="201" y="760"/>
                    <a:pt x="201" y="760"/>
                    <a:pt x="201" y="760"/>
                  </a:cubicBezTo>
                  <a:cubicBezTo>
                    <a:pt x="201" y="760"/>
                    <a:pt x="201" y="757"/>
                    <a:pt x="195" y="744"/>
                  </a:cubicBezTo>
                  <a:cubicBezTo>
                    <a:pt x="181" y="710"/>
                    <a:pt x="178" y="715"/>
                    <a:pt x="175" y="707"/>
                  </a:cubicBezTo>
                  <a:cubicBezTo>
                    <a:pt x="172" y="698"/>
                    <a:pt x="175" y="707"/>
                    <a:pt x="164" y="690"/>
                  </a:cubicBezTo>
                  <a:cubicBezTo>
                    <a:pt x="155" y="673"/>
                    <a:pt x="164" y="684"/>
                    <a:pt x="155" y="673"/>
                  </a:cubicBezTo>
                  <a:cubicBezTo>
                    <a:pt x="153" y="670"/>
                    <a:pt x="150" y="667"/>
                    <a:pt x="147" y="667"/>
                  </a:cubicBezTo>
                  <a:lnTo>
                    <a:pt x="147" y="667"/>
                  </a:lnTo>
                  <a:lnTo>
                    <a:pt x="147" y="667"/>
                  </a:lnTo>
                  <a:cubicBezTo>
                    <a:pt x="144" y="667"/>
                    <a:pt x="144" y="667"/>
                    <a:pt x="141" y="656"/>
                  </a:cubicBezTo>
                  <a:cubicBezTo>
                    <a:pt x="139" y="636"/>
                    <a:pt x="136" y="650"/>
                    <a:pt x="130" y="627"/>
                  </a:cubicBezTo>
                  <a:cubicBezTo>
                    <a:pt x="127" y="605"/>
                    <a:pt x="136" y="605"/>
                    <a:pt x="125" y="593"/>
                  </a:cubicBezTo>
                  <a:cubicBezTo>
                    <a:pt x="110" y="582"/>
                    <a:pt x="110" y="588"/>
                    <a:pt x="108" y="579"/>
                  </a:cubicBezTo>
                  <a:cubicBezTo>
                    <a:pt x="105" y="574"/>
                    <a:pt x="108" y="579"/>
                    <a:pt x="99" y="560"/>
                  </a:cubicBezTo>
                  <a:cubicBezTo>
                    <a:pt x="88" y="540"/>
                    <a:pt x="71" y="534"/>
                    <a:pt x="74" y="500"/>
                  </a:cubicBezTo>
                  <a:cubicBezTo>
                    <a:pt x="74" y="466"/>
                    <a:pt x="74" y="461"/>
                    <a:pt x="74" y="461"/>
                  </a:cubicBezTo>
                  <a:cubicBezTo>
                    <a:pt x="74" y="461"/>
                    <a:pt x="56" y="449"/>
                    <a:pt x="62" y="429"/>
                  </a:cubicBezTo>
                  <a:cubicBezTo>
                    <a:pt x="68" y="410"/>
                    <a:pt x="71" y="415"/>
                    <a:pt x="68" y="410"/>
                  </a:cubicBezTo>
                  <a:cubicBezTo>
                    <a:pt x="65" y="404"/>
                    <a:pt x="62" y="407"/>
                    <a:pt x="59" y="398"/>
                  </a:cubicBezTo>
                  <a:cubicBezTo>
                    <a:pt x="54" y="390"/>
                    <a:pt x="51" y="390"/>
                    <a:pt x="51" y="387"/>
                  </a:cubicBezTo>
                  <a:cubicBezTo>
                    <a:pt x="51" y="384"/>
                    <a:pt x="48" y="379"/>
                    <a:pt x="48" y="376"/>
                  </a:cubicBezTo>
                  <a:cubicBezTo>
                    <a:pt x="48" y="373"/>
                    <a:pt x="48" y="370"/>
                    <a:pt x="48" y="370"/>
                  </a:cubicBezTo>
                  <a:cubicBezTo>
                    <a:pt x="42" y="376"/>
                    <a:pt x="42" y="376"/>
                    <a:pt x="42" y="376"/>
                  </a:cubicBezTo>
                  <a:cubicBezTo>
                    <a:pt x="42" y="376"/>
                    <a:pt x="0" y="808"/>
                    <a:pt x="432" y="874"/>
                  </a:cubicBezTo>
                  <a:cubicBezTo>
                    <a:pt x="432" y="874"/>
                    <a:pt x="345" y="854"/>
                    <a:pt x="325" y="837"/>
                  </a:cubicBezTo>
                  <a:cubicBezTo>
                    <a:pt x="325" y="834"/>
                    <a:pt x="325" y="834"/>
                    <a:pt x="323" y="831"/>
                  </a:cubicBezTo>
                  <a:cubicBezTo>
                    <a:pt x="323" y="831"/>
                    <a:pt x="323" y="811"/>
                    <a:pt x="325" y="811"/>
                  </a:cubicBezTo>
                  <a:cubicBezTo>
                    <a:pt x="328" y="811"/>
                    <a:pt x="331" y="814"/>
                    <a:pt x="334" y="814"/>
                  </a:cubicBezTo>
                  <a:cubicBezTo>
                    <a:pt x="336" y="814"/>
                    <a:pt x="339" y="814"/>
                    <a:pt x="342" y="811"/>
                  </a:cubicBezTo>
                  <a:cubicBezTo>
                    <a:pt x="348" y="806"/>
                    <a:pt x="356" y="800"/>
                    <a:pt x="356" y="800"/>
                  </a:cubicBezTo>
                  <a:cubicBezTo>
                    <a:pt x="356" y="808"/>
                    <a:pt x="356" y="808"/>
                    <a:pt x="356" y="808"/>
                  </a:cubicBezTo>
                  <a:lnTo>
                    <a:pt x="356" y="808"/>
                  </a:lnTo>
                  <a:cubicBezTo>
                    <a:pt x="356" y="808"/>
                    <a:pt x="359" y="808"/>
                    <a:pt x="370" y="806"/>
                  </a:cubicBezTo>
                  <a:cubicBezTo>
                    <a:pt x="390" y="803"/>
                    <a:pt x="390" y="806"/>
                    <a:pt x="396" y="803"/>
                  </a:cubicBezTo>
                  <a:cubicBezTo>
                    <a:pt x="401" y="800"/>
                    <a:pt x="407" y="788"/>
                    <a:pt x="413" y="788"/>
                  </a:cubicBezTo>
                  <a:cubicBezTo>
                    <a:pt x="413" y="788"/>
                    <a:pt x="416" y="788"/>
                    <a:pt x="416" y="791"/>
                  </a:cubicBezTo>
                  <a:cubicBezTo>
                    <a:pt x="421" y="803"/>
                    <a:pt x="410" y="797"/>
                    <a:pt x="421" y="803"/>
                  </a:cubicBezTo>
                  <a:cubicBezTo>
                    <a:pt x="421" y="803"/>
                    <a:pt x="424" y="803"/>
                    <a:pt x="427" y="803"/>
                  </a:cubicBezTo>
                  <a:cubicBezTo>
                    <a:pt x="435" y="803"/>
                    <a:pt x="447" y="800"/>
                    <a:pt x="447" y="800"/>
                  </a:cubicBezTo>
                  <a:cubicBezTo>
                    <a:pt x="447" y="800"/>
                    <a:pt x="455" y="800"/>
                    <a:pt x="467" y="800"/>
                  </a:cubicBezTo>
                  <a:cubicBezTo>
                    <a:pt x="472" y="800"/>
                    <a:pt x="478" y="800"/>
                    <a:pt x="481" y="797"/>
                  </a:cubicBezTo>
                  <a:cubicBezTo>
                    <a:pt x="484" y="794"/>
                    <a:pt x="484" y="791"/>
                    <a:pt x="486" y="791"/>
                  </a:cubicBezTo>
                  <a:cubicBezTo>
                    <a:pt x="486" y="791"/>
                    <a:pt x="486" y="791"/>
                    <a:pt x="489" y="791"/>
                  </a:cubicBezTo>
                  <a:cubicBezTo>
                    <a:pt x="492" y="791"/>
                    <a:pt x="495" y="800"/>
                    <a:pt x="495" y="800"/>
                  </a:cubicBezTo>
                  <a:cubicBezTo>
                    <a:pt x="481" y="808"/>
                    <a:pt x="481" y="808"/>
                    <a:pt x="481" y="808"/>
                  </a:cubicBezTo>
                  <a:cubicBezTo>
                    <a:pt x="464" y="820"/>
                    <a:pt x="464" y="820"/>
                    <a:pt x="464" y="820"/>
                  </a:cubicBezTo>
                  <a:cubicBezTo>
                    <a:pt x="464" y="820"/>
                    <a:pt x="458" y="823"/>
                    <a:pt x="464" y="825"/>
                  </a:cubicBezTo>
                  <a:cubicBezTo>
                    <a:pt x="469" y="828"/>
                    <a:pt x="472" y="828"/>
                    <a:pt x="481" y="828"/>
                  </a:cubicBezTo>
                  <a:cubicBezTo>
                    <a:pt x="486" y="831"/>
                    <a:pt x="498" y="837"/>
                    <a:pt x="503" y="837"/>
                  </a:cubicBezTo>
                  <a:cubicBezTo>
                    <a:pt x="506" y="837"/>
                    <a:pt x="506" y="837"/>
                    <a:pt x="509" y="837"/>
                  </a:cubicBezTo>
                  <a:cubicBezTo>
                    <a:pt x="512" y="828"/>
                    <a:pt x="515" y="825"/>
                    <a:pt x="518" y="820"/>
                  </a:cubicBezTo>
                  <a:cubicBezTo>
                    <a:pt x="520" y="817"/>
                    <a:pt x="518" y="808"/>
                    <a:pt x="526" y="808"/>
                  </a:cubicBezTo>
                  <a:cubicBezTo>
                    <a:pt x="534" y="808"/>
                    <a:pt x="540" y="811"/>
                    <a:pt x="540" y="811"/>
                  </a:cubicBezTo>
                  <a:cubicBezTo>
                    <a:pt x="534" y="825"/>
                    <a:pt x="534" y="825"/>
                    <a:pt x="534" y="825"/>
                  </a:cubicBezTo>
                  <a:cubicBezTo>
                    <a:pt x="534" y="825"/>
                    <a:pt x="545" y="823"/>
                    <a:pt x="551" y="823"/>
                  </a:cubicBezTo>
                  <a:cubicBezTo>
                    <a:pt x="554" y="823"/>
                    <a:pt x="557" y="828"/>
                    <a:pt x="560" y="828"/>
                  </a:cubicBezTo>
                  <a:cubicBezTo>
                    <a:pt x="562" y="828"/>
                    <a:pt x="562" y="828"/>
                    <a:pt x="565" y="825"/>
                  </a:cubicBezTo>
                  <a:cubicBezTo>
                    <a:pt x="571" y="817"/>
                    <a:pt x="574" y="817"/>
                    <a:pt x="579" y="817"/>
                  </a:cubicBezTo>
                  <a:cubicBezTo>
                    <a:pt x="585" y="817"/>
                    <a:pt x="594" y="814"/>
                    <a:pt x="599" y="814"/>
                  </a:cubicBezTo>
                  <a:cubicBezTo>
                    <a:pt x="599" y="814"/>
                    <a:pt x="599" y="814"/>
                    <a:pt x="602" y="814"/>
                  </a:cubicBezTo>
                  <a:cubicBezTo>
                    <a:pt x="605" y="814"/>
                    <a:pt x="611" y="817"/>
                    <a:pt x="613" y="817"/>
                  </a:cubicBezTo>
                  <a:cubicBezTo>
                    <a:pt x="616" y="817"/>
                    <a:pt x="630" y="825"/>
                    <a:pt x="633" y="825"/>
                  </a:cubicBezTo>
                  <a:lnTo>
                    <a:pt x="636" y="825"/>
                  </a:lnTo>
                  <a:cubicBezTo>
                    <a:pt x="636" y="825"/>
                    <a:pt x="642" y="823"/>
                    <a:pt x="647" y="823"/>
                  </a:cubicBezTo>
                  <a:lnTo>
                    <a:pt x="647" y="823"/>
                  </a:lnTo>
                  <a:cubicBezTo>
                    <a:pt x="653" y="823"/>
                    <a:pt x="656" y="823"/>
                    <a:pt x="656" y="823"/>
                  </a:cubicBezTo>
                  <a:cubicBezTo>
                    <a:pt x="656" y="823"/>
                    <a:pt x="605" y="871"/>
                    <a:pt x="501" y="874"/>
                  </a:cubicBezTo>
                  <a:cubicBezTo>
                    <a:pt x="501" y="874"/>
                    <a:pt x="501" y="874"/>
                    <a:pt x="503" y="874"/>
                  </a:cubicBezTo>
                  <a:cubicBezTo>
                    <a:pt x="526" y="874"/>
                    <a:pt x="602" y="871"/>
                    <a:pt x="687" y="828"/>
                  </a:cubicBezTo>
                  <a:cubicBezTo>
                    <a:pt x="752" y="794"/>
                    <a:pt x="820" y="741"/>
                    <a:pt x="874" y="650"/>
                  </a:cubicBezTo>
                  <a:cubicBezTo>
                    <a:pt x="973" y="481"/>
                    <a:pt x="947" y="274"/>
                    <a:pt x="809" y="136"/>
                  </a:cubicBezTo>
                  <a:cubicBezTo>
                    <a:pt x="758" y="85"/>
                    <a:pt x="690" y="42"/>
                    <a:pt x="608" y="14"/>
                  </a:cubicBezTo>
                  <a:cubicBezTo>
                    <a:pt x="608" y="14"/>
                    <a:pt x="837" y="99"/>
                    <a:pt x="896" y="319"/>
                  </a:cubicBezTo>
                  <a:cubicBezTo>
                    <a:pt x="896" y="322"/>
                    <a:pt x="896" y="322"/>
                    <a:pt x="896" y="322"/>
                  </a:cubicBezTo>
                  <a:cubicBezTo>
                    <a:pt x="891" y="317"/>
                    <a:pt x="891" y="319"/>
                    <a:pt x="885" y="308"/>
                  </a:cubicBezTo>
                  <a:cubicBezTo>
                    <a:pt x="879" y="300"/>
                    <a:pt x="882" y="302"/>
                    <a:pt x="879" y="294"/>
                  </a:cubicBezTo>
                  <a:cubicBezTo>
                    <a:pt x="877" y="291"/>
                    <a:pt x="877" y="291"/>
                    <a:pt x="877" y="291"/>
                  </a:cubicBezTo>
                  <a:cubicBezTo>
                    <a:pt x="874" y="288"/>
                    <a:pt x="874" y="291"/>
                    <a:pt x="871" y="285"/>
                  </a:cubicBezTo>
                  <a:cubicBezTo>
                    <a:pt x="865" y="277"/>
                    <a:pt x="865" y="280"/>
                    <a:pt x="860" y="274"/>
                  </a:cubicBezTo>
                  <a:cubicBezTo>
                    <a:pt x="857" y="271"/>
                    <a:pt x="851" y="257"/>
                    <a:pt x="848" y="251"/>
                  </a:cubicBezTo>
                  <a:cubicBezTo>
                    <a:pt x="845" y="248"/>
                    <a:pt x="837" y="248"/>
                    <a:pt x="834" y="246"/>
                  </a:cubicBezTo>
                  <a:cubicBezTo>
                    <a:pt x="831" y="246"/>
                    <a:pt x="831" y="243"/>
                    <a:pt x="828" y="243"/>
                  </a:cubicBezTo>
                  <a:cubicBezTo>
                    <a:pt x="828" y="243"/>
                    <a:pt x="828" y="243"/>
                    <a:pt x="828" y="246"/>
                  </a:cubicBezTo>
                  <a:cubicBezTo>
                    <a:pt x="826" y="251"/>
                    <a:pt x="834" y="260"/>
                    <a:pt x="834" y="260"/>
                  </a:cubicBezTo>
                  <a:cubicBezTo>
                    <a:pt x="834" y="274"/>
                    <a:pt x="834" y="274"/>
                    <a:pt x="834" y="274"/>
                  </a:cubicBezTo>
                  <a:cubicBezTo>
                    <a:pt x="834" y="274"/>
                    <a:pt x="840" y="291"/>
                    <a:pt x="840" y="294"/>
                  </a:cubicBezTo>
                  <a:cubicBezTo>
                    <a:pt x="840" y="300"/>
                    <a:pt x="837" y="311"/>
                    <a:pt x="837" y="311"/>
                  </a:cubicBezTo>
                  <a:cubicBezTo>
                    <a:pt x="837" y="311"/>
                    <a:pt x="834" y="322"/>
                    <a:pt x="828" y="325"/>
                  </a:cubicBezTo>
                  <a:cubicBezTo>
                    <a:pt x="826" y="328"/>
                    <a:pt x="803" y="331"/>
                    <a:pt x="803" y="331"/>
                  </a:cubicBezTo>
                  <a:cubicBezTo>
                    <a:pt x="803" y="331"/>
                    <a:pt x="794" y="322"/>
                    <a:pt x="792" y="317"/>
                  </a:cubicBezTo>
                  <a:cubicBezTo>
                    <a:pt x="786" y="308"/>
                    <a:pt x="772" y="305"/>
                    <a:pt x="772" y="302"/>
                  </a:cubicBezTo>
                  <a:cubicBezTo>
                    <a:pt x="769" y="300"/>
                    <a:pt x="775" y="294"/>
                    <a:pt x="769" y="285"/>
                  </a:cubicBezTo>
                  <a:cubicBezTo>
                    <a:pt x="760" y="277"/>
                    <a:pt x="769" y="280"/>
                    <a:pt x="760" y="271"/>
                  </a:cubicBezTo>
                  <a:cubicBezTo>
                    <a:pt x="752" y="266"/>
                    <a:pt x="752" y="266"/>
                    <a:pt x="752" y="266"/>
                  </a:cubicBezTo>
                  <a:cubicBezTo>
                    <a:pt x="752" y="266"/>
                    <a:pt x="746" y="263"/>
                    <a:pt x="741" y="263"/>
                  </a:cubicBezTo>
                  <a:cubicBezTo>
                    <a:pt x="738" y="263"/>
                    <a:pt x="735" y="266"/>
                    <a:pt x="738" y="268"/>
                  </a:cubicBezTo>
                  <a:cubicBezTo>
                    <a:pt x="746" y="280"/>
                    <a:pt x="738" y="291"/>
                    <a:pt x="743" y="291"/>
                  </a:cubicBezTo>
                  <a:cubicBezTo>
                    <a:pt x="743" y="291"/>
                    <a:pt x="743" y="291"/>
                    <a:pt x="746" y="291"/>
                  </a:cubicBezTo>
                  <a:lnTo>
                    <a:pt x="746" y="291"/>
                  </a:lnTo>
                  <a:lnTo>
                    <a:pt x="749" y="291"/>
                  </a:lnTo>
                  <a:cubicBezTo>
                    <a:pt x="752" y="291"/>
                    <a:pt x="752" y="294"/>
                    <a:pt x="755" y="297"/>
                  </a:cubicBezTo>
                  <a:cubicBezTo>
                    <a:pt x="760" y="308"/>
                    <a:pt x="760" y="311"/>
                    <a:pt x="763" y="314"/>
                  </a:cubicBezTo>
                  <a:cubicBezTo>
                    <a:pt x="766" y="317"/>
                    <a:pt x="769" y="331"/>
                    <a:pt x="772" y="331"/>
                  </a:cubicBezTo>
                  <a:cubicBezTo>
                    <a:pt x="775" y="334"/>
                    <a:pt x="789" y="331"/>
                    <a:pt x="786" y="336"/>
                  </a:cubicBezTo>
                  <a:cubicBezTo>
                    <a:pt x="786" y="342"/>
                    <a:pt x="780" y="351"/>
                    <a:pt x="786" y="351"/>
                  </a:cubicBezTo>
                  <a:cubicBezTo>
                    <a:pt x="792" y="353"/>
                    <a:pt x="794" y="356"/>
                    <a:pt x="797" y="356"/>
                  </a:cubicBezTo>
                  <a:lnTo>
                    <a:pt x="797" y="356"/>
                  </a:lnTo>
                  <a:cubicBezTo>
                    <a:pt x="800" y="356"/>
                    <a:pt x="800" y="356"/>
                    <a:pt x="800" y="356"/>
                  </a:cubicBezTo>
                  <a:lnTo>
                    <a:pt x="800" y="356"/>
                  </a:lnTo>
                  <a:cubicBezTo>
                    <a:pt x="803" y="356"/>
                    <a:pt x="803" y="356"/>
                    <a:pt x="803" y="356"/>
                  </a:cubicBezTo>
                  <a:cubicBezTo>
                    <a:pt x="803" y="356"/>
                    <a:pt x="803" y="356"/>
                    <a:pt x="809" y="353"/>
                  </a:cubicBezTo>
                  <a:cubicBezTo>
                    <a:pt x="814" y="351"/>
                    <a:pt x="823" y="351"/>
                    <a:pt x="823" y="351"/>
                  </a:cubicBezTo>
                  <a:cubicBezTo>
                    <a:pt x="823" y="351"/>
                    <a:pt x="834" y="359"/>
                    <a:pt x="834" y="362"/>
                  </a:cubicBezTo>
                  <a:cubicBezTo>
                    <a:pt x="834" y="365"/>
                    <a:pt x="828" y="381"/>
                    <a:pt x="828" y="381"/>
                  </a:cubicBezTo>
                  <a:cubicBezTo>
                    <a:pt x="820" y="398"/>
                    <a:pt x="820" y="398"/>
                    <a:pt x="820" y="398"/>
                  </a:cubicBezTo>
                  <a:cubicBezTo>
                    <a:pt x="820" y="398"/>
                    <a:pt x="823" y="429"/>
                    <a:pt x="817" y="429"/>
                  </a:cubicBezTo>
                  <a:cubicBezTo>
                    <a:pt x="811" y="429"/>
                    <a:pt x="806" y="444"/>
                    <a:pt x="803" y="446"/>
                  </a:cubicBezTo>
                  <a:cubicBezTo>
                    <a:pt x="797" y="446"/>
                    <a:pt x="797" y="469"/>
                    <a:pt x="797" y="469"/>
                  </a:cubicBezTo>
                  <a:cubicBezTo>
                    <a:pt x="789" y="481"/>
                    <a:pt x="789" y="481"/>
                    <a:pt x="789" y="481"/>
                  </a:cubicBezTo>
                  <a:cubicBezTo>
                    <a:pt x="789" y="481"/>
                    <a:pt x="789" y="495"/>
                    <a:pt x="789" y="497"/>
                  </a:cubicBezTo>
                  <a:cubicBezTo>
                    <a:pt x="789" y="503"/>
                    <a:pt x="792" y="520"/>
                    <a:pt x="789" y="529"/>
                  </a:cubicBezTo>
                  <a:cubicBezTo>
                    <a:pt x="789" y="537"/>
                    <a:pt x="775" y="543"/>
                    <a:pt x="775" y="543"/>
                  </a:cubicBezTo>
                  <a:cubicBezTo>
                    <a:pt x="775" y="543"/>
                    <a:pt x="792" y="560"/>
                    <a:pt x="783" y="560"/>
                  </a:cubicBezTo>
                  <a:cubicBezTo>
                    <a:pt x="775" y="562"/>
                    <a:pt x="766" y="574"/>
                    <a:pt x="763" y="576"/>
                  </a:cubicBezTo>
                  <a:cubicBezTo>
                    <a:pt x="763" y="582"/>
                    <a:pt x="763" y="588"/>
                    <a:pt x="758" y="588"/>
                  </a:cubicBezTo>
                  <a:cubicBezTo>
                    <a:pt x="752" y="591"/>
                    <a:pt x="743" y="591"/>
                    <a:pt x="743" y="593"/>
                  </a:cubicBezTo>
                  <a:cubicBezTo>
                    <a:pt x="743" y="596"/>
                    <a:pt x="743" y="608"/>
                    <a:pt x="743" y="608"/>
                  </a:cubicBezTo>
                  <a:cubicBezTo>
                    <a:pt x="727" y="633"/>
                    <a:pt x="727" y="633"/>
                    <a:pt x="727" y="633"/>
                  </a:cubicBezTo>
                  <a:cubicBezTo>
                    <a:pt x="707" y="650"/>
                    <a:pt x="707" y="650"/>
                    <a:pt x="707" y="650"/>
                  </a:cubicBezTo>
                  <a:cubicBezTo>
                    <a:pt x="707" y="650"/>
                    <a:pt x="710" y="661"/>
                    <a:pt x="704" y="661"/>
                  </a:cubicBezTo>
                  <a:cubicBezTo>
                    <a:pt x="699" y="661"/>
                    <a:pt x="679" y="670"/>
                    <a:pt x="673" y="673"/>
                  </a:cubicBezTo>
                  <a:cubicBezTo>
                    <a:pt x="670" y="676"/>
                    <a:pt x="656" y="684"/>
                    <a:pt x="650" y="684"/>
                  </a:cubicBezTo>
                  <a:cubicBezTo>
                    <a:pt x="647" y="684"/>
                    <a:pt x="650" y="690"/>
                    <a:pt x="650" y="690"/>
                  </a:cubicBezTo>
                  <a:cubicBezTo>
                    <a:pt x="650" y="690"/>
                    <a:pt x="647" y="690"/>
                    <a:pt x="645" y="684"/>
                  </a:cubicBezTo>
                  <a:cubicBezTo>
                    <a:pt x="636" y="670"/>
                    <a:pt x="645" y="678"/>
                    <a:pt x="636" y="661"/>
                  </a:cubicBezTo>
                  <a:cubicBezTo>
                    <a:pt x="628" y="647"/>
                    <a:pt x="628" y="659"/>
                    <a:pt x="628" y="647"/>
                  </a:cubicBezTo>
                  <a:cubicBezTo>
                    <a:pt x="628" y="633"/>
                    <a:pt x="630" y="644"/>
                    <a:pt x="628" y="633"/>
                  </a:cubicBezTo>
                  <a:cubicBezTo>
                    <a:pt x="628" y="622"/>
                    <a:pt x="633" y="630"/>
                    <a:pt x="625" y="616"/>
                  </a:cubicBezTo>
                  <a:cubicBezTo>
                    <a:pt x="619" y="605"/>
                    <a:pt x="622" y="608"/>
                    <a:pt x="613" y="599"/>
                  </a:cubicBezTo>
                  <a:cubicBezTo>
                    <a:pt x="605" y="591"/>
                    <a:pt x="599" y="599"/>
                    <a:pt x="602" y="585"/>
                  </a:cubicBezTo>
                  <a:cubicBezTo>
                    <a:pt x="608" y="574"/>
                    <a:pt x="605" y="585"/>
                    <a:pt x="608" y="574"/>
                  </a:cubicBezTo>
                  <a:cubicBezTo>
                    <a:pt x="611" y="560"/>
                    <a:pt x="608" y="557"/>
                    <a:pt x="616" y="551"/>
                  </a:cubicBezTo>
                  <a:cubicBezTo>
                    <a:pt x="625" y="546"/>
                    <a:pt x="630" y="543"/>
                    <a:pt x="630" y="537"/>
                  </a:cubicBezTo>
                  <a:cubicBezTo>
                    <a:pt x="628" y="529"/>
                    <a:pt x="628" y="526"/>
                    <a:pt x="628" y="520"/>
                  </a:cubicBezTo>
                  <a:cubicBezTo>
                    <a:pt x="625" y="515"/>
                    <a:pt x="616" y="506"/>
                    <a:pt x="616" y="503"/>
                  </a:cubicBezTo>
                  <a:cubicBezTo>
                    <a:pt x="613" y="500"/>
                    <a:pt x="613" y="503"/>
                    <a:pt x="608" y="492"/>
                  </a:cubicBezTo>
                  <a:cubicBezTo>
                    <a:pt x="602" y="483"/>
                    <a:pt x="599" y="478"/>
                    <a:pt x="599" y="478"/>
                  </a:cubicBezTo>
                  <a:cubicBezTo>
                    <a:pt x="599" y="478"/>
                    <a:pt x="596" y="458"/>
                    <a:pt x="596" y="449"/>
                  </a:cubicBezTo>
                  <a:cubicBezTo>
                    <a:pt x="596" y="446"/>
                    <a:pt x="596" y="446"/>
                    <a:pt x="596" y="446"/>
                  </a:cubicBezTo>
                  <a:lnTo>
                    <a:pt x="594" y="446"/>
                  </a:lnTo>
                  <a:lnTo>
                    <a:pt x="594" y="446"/>
                  </a:lnTo>
                  <a:cubicBezTo>
                    <a:pt x="594" y="446"/>
                    <a:pt x="594" y="446"/>
                    <a:pt x="596" y="441"/>
                  </a:cubicBezTo>
                  <a:cubicBezTo>
                    <a:pt x="599" y="427"/>
                    <a:pt x="599" y="418"/>
                    <a:pt x="599" y="418"/>
                  </a:cubicBezTo>
                  <a:cubicBezTo>
                    <a:pt x="599" y="418"/>
                    <a:pt x="585" y="410"/>
                    <a:pt x="579" y="410"/>
                  </a:cubicBezTo>
                  <a:lnTo>
                    <a:pt x="579" y="410"/>
                  </a:lnTo>
                  <a:cubicBezTo>
                    <a:pt x="574" y="410"/>
                    <a:pt x="574" y="415"/>
                    <a:pt x="571" y="415"/>
                  </a:cubicBezTo>
                  <a:cubicBezTo>
                    <a:pt x="568" y="415"/>
                    <a:pt x="565" y="415"/>
                    <a:pt x="562" y="412"/>
                  </a:cubicBezTo>
                  <a:cubicBezTo>
                    <a:pt x="554" y="404"/>
                    <a:pt x="557" y="401"/>
                    <a:pt x="554" y="398"/>
                  </a:cubicBezTo>
                  <a:cubicBezTo>
                    <a:pt x="551" y="395"/>
                    <a:pt x="548" y="395"/>
                    <a:pt x="548" y="395"/>
                  </a:cubicBezTo>
                  <a:cubicBezTo>
                    <a:pt x="545" y="395"/>
                    <a:pt x="543" y="395"/>
                    <a:pt x="540" y="398"/>
                  </a:cubicBezTo>
                  <a:cubicBezTo>
                    <a:pt x="534" y="404"/>
                    <a:pt x="523" y="404"/>
                    <a:pt x="515" y="407"/>
                  </a:cubicBezTo>
                  <a:cubicBezTo>
                    <a:pt x="506" y="410"/>
                    <a:pt x="503" y="410"/>
                    <a:pt x="498" y="410"/>
                  </a:cubicBezTo>
                  <a:cubicBezTo>
                    <a:pt x="498" y="410"/>
                    <a:pt x="492" y="410"/>
                    <a:pt x="489" y="410"/>
                  </a:cubicBezTo>
                  <a:cubicBezTo>
                    <a:pt x="481" y="410"/>
                    <a:pt x="472" y="412"/>
                    <a:pt x="467" y="412"/>
                  </a:cubicBezTo>
                  <a:cubicBezTo>
                    <a:pt x="461" y="412"/>
                    <a:pt x="455" y="410"/>
                    <a:pt x="452" y="410"/>
                  </a:cubicBezTo>
                  <a:cubicBezTo>
                    <a:pt x="444" y="404"/>
                    <a:pt x="444" y="412"/>
                    <a:pt x="438" y="401"/>
                  </a:cubicBezTo>
                  <a:cubicBezTo>
                    <a:pt x="435" y="390"/>
                    <a:pt x="438" y="393"/>
                    <a:pt x="430" y="387"/>
                  </a:cubicBezTo>
                  <a:cubicBezTo>
                    <a:pt x="421" y="381"/>
                    <a:pt x="418" y="384"/>
                    <a:pt x="416" y="376"/>
                  </a:cubicBezTo>
                  <a:cubicBezTo>
                    <a:pt x="416" y="367"/>
                    <a:pt x="421" y="370"/>
                    <a:pt x="413" y="362"/>
                  </a:cubicBezTo>
                  <a:cubicBezTo>
                    <a:pt x="413" y="359"/>
                    <a:pt x="410" y="359"/>
                    <a:pt x="410" y="359"/>
                  </a:cubicBezTo>
                  <a:cubicBezTo>
                    <a:pt x="410" y="359"/>
                    <a:pt x="410" y="359"/>
                    <a:pt x="413" y="359"/>
                  </a:cubicBezTo>
                  <a:lnTo>
                    <a:pt x="413" y="359"/>
                  </a:lnTo>
                  <a:cubicBezTo>
                    <a:pt x="413" y="359"/>
                    <a:pt x="410" y="356"/>
                    <a:pt x="407" y="353"/>
                  </a:cubicBezTo>
                  <a:cubicBezTo>
                    <a:pt x="396" y="339"/>
                    <a:pt x="390" y="351"/>
                    <a:pt x="396" y="339"/>
                  </a:cubicBezTo>
                  <a:cubicBezTo>
                    <a:pt x="398" y="331"/>
                    <a:pt x="401" y="336"/>
                    <a:pt x="401" y="325"/>
                  </a:cubicBezTo>
                  <a:cubicBezTo>
                    <a:pt x="401" y="319"/>
                    <a:pt x="404" y="319"/>
                    <a:pt x="407" y="319"/>
                  </a:cubicBezTo>
                  <a:lnTo>
                    <a:pt x="407" y="319"/>
                  </a:lnTo>
                  <a:cubicBezTo>
                    <a:pt x="410" y="319"/>
                    <a:pt x="410" y="319"/>
                    <a:pt x="410" y="319"/>
                  </a:cubicBezTo>
                  <a:cubicBezTo>
                    <a:pt x="413" y="319"/>
                    <a:pt x="416" y="319"/>
                    <a:pt x="410" y="305"/>
                  </a:cubicBezTo>
                  <a:cubicBezTo>
                    <a:pt x="398" y="280"/>
                    <a:pt x="396" y="285"/>
                    <a:pt x="407" y="266"/>
                  </a:cubicBezTo>
                  <a:cubicBezTo>
                    <a:pt x="416" y="248"/>
                    <a:pt x="430" y="240"/>
                    <a:pt x="432" y="237"/>
                  </a:cubicBezTo>
                  <a:cubicBezTo>
                    <a:pt x="435" y="234"/>
                    <a:pt x="438" y="223"/>
                    <a:pt x="444" y="220"/>
                  </a:cubicBezTo>
                  <a:cubicBezTo>
                    <a:pt x="447" y="217"/>
                    <a:pt x="444" y="214"/>
                    <a:pt x="450" y="214"/>
                  </a:cubicBezTo>
                  <a:lnTo>
                    <a:pt x="452" y="214"/>
                  </a:lnTo>
                  <a:cubicBezTo>
                    <a:pt x="455" y="214"/>
                    <a:pt x="455" y="214"/>
                    <a:pt x="455" y="214"/>
                  </a:cubicBezTo>
                  <a:cubicBezTo>
                    <a:pt x="464" y="214"/>
                    <a:pt x="472" y="212"/>
                    <a:pt x="478" y="206"/>
                  </a:cubicBezTo>
                  <a:cubicBezTo>
                    <a:pt x="484" y="200"/>
                    <a:pt x="492" y="189"/>
                    <a:pt x="498" y="189"/>
                  </a:cubicBezTo>
                  <a:cubicBezTo>
                    <a:pt x="498" y="189"/>
                    <a:pt x="498" y="189"/>
                    <a:pt x="501" y="189"/>
                  </a:cubicBezTo>
                  <a:lnTo>
                    <a:pt x="501" y="189"/>
                  </a:lnTo>
                  <a:cubicBezTo>
                    <a:pt x="501" y="189"/>
                    <a:pt x="501" y="189"/>
                    <a:pt x="503" y="189"/>
                  </a:cubicBezTo>
                  <a:cubicBezTo>
                    <a:pt x="503" y="189"/>
                    <a:pt x="506" y="189"/>
                    <a:pt x="509" y="189"/>
                  </a:cubicBezTo>
                  <a:cubicBezTo>
                    <a:pt x="518" y="186"/>
                    <a:pt x="520" y="183"/>
                    <a:pt x="526" y="183"/>
                  </a:cubicBezTo>
                  <a:cubicBezTo>
                    <a:pt x="529" y="183"/>
                    <a:pt x="526" y="186"/>
                    <a:pt x="529" y="186"/>
                  </a:cubicBezTo>
                  <a:cubicBezTo>
                    <a:pt x="529" y="186"/>
                    <a:pt x="529" y="186"/>
                    <a:pt x="537" y="183"/>
                  </a:cubicBezTo>
                  <a:cubicBezTo>
                    <a:pt x="554" y="181"/>
                    <a:pt x="551" y="181"/>
                    <a:pt x="554" y="181"/>
                  </a:cubicBezTo>
                  <a:cubicBezTo>
                    <a:pt x="560" y="181"/>
                    <a:pt x="557" y="181"/>
                    <a:pt x="562" y="183"/>
                  </a:cubicBezTo>
                  <a:cubicBezTo>
                    <a:pt x="565" y="183"/>
                    <a:pt x="565" y="183"/>
                    <a:pt x="565" y="183"/>
                  </a:cubicBezTo>
                  <a:lnTo>
                    <a:pt x="568" y="181"/>
                  </a:lnTo>
                  <a:cubicBezTo>
                    <a:pt x="571" y="178"/>
                    <a:pt x="571" y="178"/>
                    <a:pt x="571" y="178"/>
                  </a:cubicBezTo>
                  <a:cubicBezTo>
                    <a:pt x="571" y="178"/>
                    <a:pt x="571" y="178"/>
                    <a:pt x="571" y="183"/>
                  </a:cubicBezTo>
                  <a:cubicBezTo>
                    <a:pt x="571" y="200"/>
                    <a:pt x="565" y="206"/>
                    <a:pt x="577" y="206"/>
                  </a:cubicBezTo>
                  <a:cubicBezTo>
                    <a:pt x="591" y="209"/>
                    <a:pt x="577" y="209"/>
                    <a:pt x="591" y="209"/>
                  </a:cubicBezTo>
                  <a:cubicBezTo>
                    <a:pt x="602" y="209"/>
                    <a:pt x="599" y="212"/>
                    <a:pt x="605" y="214"/>
                  </a:cubicBezTo>
                  <a:cubicBezTo>
                    <a:pt x="611" y="217"/>
                    <a:pt x="613" y="220"/>
                    <a:pt x="625" y="220"/>
                  </a:cubicBezTo>
                  <a:cubicBezTo>
                    <a:pt x="630" y="220"/>
                    <a:pt x="625" y="226"/>
                    <a:pt x="628" y="226"/>
                  </a:cubicBezTo>
                  <a:cubicBezTo>
                    <a:pt x="628" y="226"/>
                    <a:pt x="628" y="226"/>
                    <a:pt x="633" y="220"/>
                  </a:cubicBezTo>
                  <a:cubicBezTo>
                    <a:pt x="645" y="209"/>
                    <a:pt x="630" y="206"/>
                    <a:pt x="636" y="206"/>
                  </a:cubicBezTo>
                  <a:cubicBezTo>
                    <a:pt x="639" y="206"/>
                    <a:pt x="642" y="206"/>
                    <a:pt x="647" y="206"/>
                  </a:cubicBezTo>
                  <a:cubicBezTo>
                    <a:pt x="667" y="209"/>
                    <a:pt x="673" y="212"/>
                    <a:pt x="676" y="212"/>
                  </a:cubicBezTo>
                  <a:cubicBezTo>
                    <a:pt x="676" y="212"/>
                    <a:pt x="676" y="212"/>
                    <a:pt x="679" y="212"/>
                  </a:cubicBezTo>
                  <a:lnTo>
                    <a:pt x="679" y="212"/>
                  </a:lnTo>
                  <a:cubicBezTo>
                    <a:pt x="681" y="212"/>
                    <a:pt x="681" y="212"/>
                    <a:pt x="681" y="212"/>
                  </a:cubicBezTo>
                  <a:cubicBezTo>
                    <a:pt x="681" y="212"/>
                    <a:pt x="681" y="212"/>
                    <a:pt x="684" y="212"/>
                  </a:cubicBezTo>
                  <a:cubicBezTo>
                    <a:pt x="684" y="212"/>
                    <a:pt x="687" y="212"/>
                    <a:pt x="693" y="209"/>
                  </a:cubicBezTo>
                  <a:cubicBezTo>
                    <a:pt x="699" y="206"/>
                    <a:pt x="701" y="206"/>
                    <a:pt x="704" y="206"/>
                  </a:cubicBezTo>
                  <a:lnTo>
                    <a:pt x="707" y="206"/>
                  </a:lnTo>
                  <a:cubicBezTo>
                    <a:pt x="710" y="209"/>
                    <a:pt x="713" y="212"/>
                    <a:pt x="713" y="212"/>
                  </a:cubicBezTo>
                  <a:cubicBezTo>
                    <a:pt x="715" y="212"/>
                    <a:pt x="715" y="212"/>
                    <a:pt x="715" y="209"/>
                  </a:cubicBezTo>
                  <a:cubicBezTo>
                    <a:pt x="721" y="200"/>
                    <a:pt x="729" y="203"/>
                    <a:pt x="715" y="195"/>
                  </a:cubicBezTo>
                  <a:cubicBezTo>
                    <a:pt x="710" y="195"/>
                    <a:pt x="707" y="192"/>
                    <a:pt x="704" y="192"/>
                  </a:cubicBezTo>
                  <a:lnTo>
                    <a:pt x="704" y="192"/>
                  </a:lnTo>
                  <a:lnTo>
                    <a:pt x="704" y="192"/>
                  </a:lnTo>
                  <a:cubicBezTo>
                    <a:pt x="701" y="192"/>
                    <a:pt x="699" y="192"/>
                    <a:pt x="699" y="189"/>
                  </a:cubicBezTo>
                  <a:cubicBezTo>
                    <a:pt x="696" y="181"/>
                    <a:pt x="707" y="183"/>
                    <a:pt x="696" y="181"/>
                  </a:cubicBezTo>
                  <a:cubicBezTo>
                    <a:pt x="684" y="178"/>
                    <a:pt x="684" y="178"/>
                    <a:pt x="676" y="175"/>
                  </a:cubicBezTo>
                  <a:lnTo>
                    <a:pt x="673" y="175"/>
                  </a:lnTo>
                  <a:cubicBezTo>
                    <a:pt x="670" y="175"/>
                    <a:pt x="667" y="175"/>
                    <a:pt x="665" y="178"/>
                  </a:cubicBezTo>
                  <a:cubicBezTo>
                    <a:pt x="662" y="178"/>
                    <a:pt x="662" y="178"/>
                    <a:pt x="659" y="178"/>
                  </a:cubicBezTo>
                  <a:cubicBezTo>
                    <a:pt x="656" y="178"/>
                    <a:pt x="656" y="178"/>
                    <a:pt x="656" y="175"/>
                  </a:cubicBezTo>
                  <a:cubicBezTo>
                    <a:pt x="653" y="172"/>
                    <a:pt x="653" y="172"/>
                    <a:pt x="650" y="172"/>
                  </a:cubicBezTo>
                  <a:cubicBezTo>
                    <a:pt x="647" y="172"/>
                    <a:pt x="647" y="172"/>
                    <a:pt x="647" y="172"/>
                  </a:cubicBezTo>
                  <a:cubicBezTo>
                    <a:pt x="645" y="172"/>
                    <a:pt x="645" y="172"/>
                    <a:pt x="645" y="172"/>
                  </a:cubicBezTo>
                  <a:cubicBezTo>
                    <a:pt x="645" y="172"/>
                    <a:pt x="645" y="172"/>
                    <a:pt x="650" y="167"/>
                  </a:cubicBezTo>
                  <a:cubicBezTo>
                    <a:pt x="667" y="153"/>
                    <a:pt x="665" y="147"/>
                    <a:pt x="670" y="147"/>
                  </a:cubicBezTo>
                  <a:cubicBezTo>
                    <a:pt x="670" y="147"/>
                    <a:pt x="670" y="147"/>
                    <a:pt x="673" y="147"/>
                  </a:cubicBezTo>
                  <a:cubicBezTo>
                    <a:pt x="681" y="150"/>
                    <a:pt x="681" y="158"/>
                    <a:pt x="684" y="158"/>
                  </a:cubicBezTo>
                  <a:cubicBezTo>
                    <a:pt x="687" y="158"/>
                    <a:pt x="687" y="155"/>
                    <a:pt x="690" y="155"/>
                  </a:cubicBezTo>
                  <a:cubicBezTo>
                    <a:pt x="696" y="150"/>
                    <a:pt x="710" y="144"/>
                    <a:pt x="696" y="136"/>
                  </a:cubicBezTo>
                  <a:cubicBezTo>
                    <a:pt x="681" y="127"/>
                    <a:pt x="693" y="130"/>
                    <a:pt x="679" y="124"/>
                  </a:cubicBezTo>
                  <a:cubicBezTo>
                    <a:pt x="676" y="124"/>
                    <a:pt x="676" y="124"/>
                    <a:pt x="676" y="124"/>
                  </a:cubicBezTo>
                  <a:cubicBezTo>
                    <a:pt x="670" y="124"/>
                    <a:pt x="665" y="127"/>
                    <a:pt x="659" y="133"/>
                  </a:cubicBezTo>
                  <a:cubicBezTo>
                    <a:pt x="656" y="139"/>
                    <a:pt x="650" y="144"/>
                    <a:pt x="647" y="144"/>
                  </a:cubicBezTo>
                  <a:lnTo>
                    <a:pt x="647" y="144"/>
                  </a:lnTo>
                  <a:cubicBezTo>
                    <a:pt x="642" y="141"/>
                    <a:pt x="639" y="139"/>
                    <a:pt x="636" y="139"/>
                  </a:cubicBezTo>
                  <a:lnTo>
                    <a:pt x="633" y="139"/>
                  </a:lnTo>
                  <a:cubicBezTo>
                    <a:pt x="628" y="141"/>
                    <a:pt x="628" y="153"/>
                    <a:pt x="628" y="161"/>
                  </a:cubicBezTo>
                  <a:cubicBezTo>
                    <a:pt x="628" y="164"/>
                    <a:pt x="630" y="167"/>
                    <a:pt x="630" y="167"/>
                  </a:cubicBezTo>
                  <a:cubicBezTo>
                    <a:pt x="628" y="167"/>
                    <a:pt x="628" y="167"/>
                    <a:pt x="622" y="164"/>
                  </a:cubicBezTo>
                  <a:cubicBezTo>
                    <a:pt x="608" y="158"/>
                    <a:pt x="636" y="161"/>
                    <a:pt x="605" y="150"/>
                  </a:cubicBezTo>
                  <a:cubicBezTo>
                    <a:pt x="591" y="144"/>
                    <a:pt x="579" y="141"/>
                    <a:pt x="574" y="141"/>
                  </a:cubicBezTo>
                  <a:cubicBezTo>
                    <a:pt x="568" y="141"/>
                    <a:pt x="562" y="144"/>
                    <a:pt x="562" y="147"/>
                  </a:cubicBezTo>
                  <a:cubicBezTo>
                    <a:pt x="557" y="150"/>
                    <a:pt x="551" y="150"/>
                    <a:pt x="548" y="153"/>
                  </a:cubicBezTo>
                  <a:cubicBezTo>
                    <a:pt x="545" y="155"/>
                    <a:pt x="551" y="158"/>
                    <a:pt x="551" y="158"/>
                  </a:cubicBezTo>
                  <a:cubicBezTo>
                    <a:pt x="551" y="158"/>
                    <a:pt x="548" y="158"/>
                    <a:pt x="545" y="155"/>
                  </a:cubicBezTo>
                  <a:cubicBezTo>
                    <a:pt x="543" y="153"/>
                    <a:pt x="540" y="153"/>
                    <a:pt x="537" y="153"/>
                  </a:cubicBezTo>
                  <a:cubicBezTo>
                    <a:pt x="529" y="153"/>
                    <a:pt x="520" y="158"/>
                    <a:pt x="520" y="158"/>
                  </a:cubicBezTo>
                  <a:cubicBezTo>
                    <a:pt x="520" y="158"/>
                    <a:pt x="520" y="158"/>
                    <a:pt x="518" y="158"/>
                  </a:cubicBezTo>
                  <a:cubicBezTo>
                    <a:pt x="518" y="158"/>
                    <a:pt x="515" y="158"/>
                    <a:pt x="512" y="161"/>
                  </a:cubicBezTo>
                  <a:cubicBezTo>
                    <a:pt x="509" y="164"/>
                    <a:pt x="501" y="167"/>
                    <a:pt x="495" y="167"/>
                  </a:cubicBezTo>
                  <a:cubicBezTo>
                    <a:pt x="492" y="167"/>
                    <a:pt x="492" y="167"/>
                    <a:pt x="489" y="167"/>
                  </a:cubicBezTo>
                  <a:cubicBezTo>
                    <a:pt x="484" y="164"/>
                    <a:pt x="469" y="170"/>
                    <a:pt x="481" y="155"/>
                  </a:cubicBezTo>
                  <a:cubicBezTo>
                    <a:pt x="492" y="139"/>
                    <a:pt x="484" y="147"/>
                    <a:pt x="503" y="141"/>
                  </a:cubicBezTo>
                  <a:cubicBezTo>
                    <a:pt x="520" y="133"/>
                    <a:pt x="545" y="133"/>
                    <a:pt x="523" y="127"/>
                  </a:cubicBezTo>
                  <a:cubicBezTo>
                    <a:pt x="501" y="121"/>
                    <a:pt x="534" y="121"/>
                    <a:pt x="506" y="107"/>
                  </a:cubicBezTo>
                  <a:cubicBezTo>
                    <a:pt x="495" y="102"/>
                    <a:pt x="489" y="102"/>
                    <a:pt x="484" y="102"/>
                  </a:cubicBezTo>
                  <a:lnTo>
                    <a:pt x="481" y="102"/>
                  </a:lnTo>
                  <a:cubicBezTo>
                    <a:pt x="478" y="102"/>
                    <a:pt x="478" y="102"/>
                    <a:pt x="478" y="102"/>
                  </a:cubicBezTo>
                  <a:cubicBezTo>
                    <a:pt x="475" y="102"/>
                    <a:pt x="475" y="102"/>
                    <a:pt x="475" y="93"/>
                  </a:cubicBezTo>
                  <a:cubicBezTo>
                    <a:pt x="475" y="76"/>
                    <a:pt x="475" y="73"/>
                    <a:pt x="469" y="73"/>
                  </a:cubicBezTo>
                  <a:cubicBezTo>
                    <a:pt x="469" y="73"/>
                    <a:pt x="469" y="73"/>
                    <a:pt x="467" y="73"/>
                  </a:cubicBezTo>
                  <a:cubicBezTo>
                    <a:pt x="461" y="73"/>
                    <a:pt x="444" y="79"/>
                    <a:pt x="435" y="79"/>
                  </a:cubicBezTo>
                  <a:cubicBezTo>
                    <a:pt x="430" y="82"/>
                    <a:pt x="432" y="82"/>
                    <a:pt x="430" y="82"/>
                  </a:cubicBezTo>
                  <a:cubicBezTo>
                    <a:pt x="430" y="82"/>
                    <a:pt x="427" y="82"/>
                    <a:pt x="424" y="79"/>
                  </a:cubicBezTo>
                  <a:cubicBezTo>
                    <a:pt x="418" y="76"/>
                    <a:pt x="416" y="76"/>
                    <a:pt x="413" y="76"/>
                  </a:cubicBezTo>
                  <a:lnTo>
                    <a:pt x="410" y="76"/>
                  </a:lnTo>
                  <a:cubicBezTo>
                    <a:pt x="410" y="76"/>
                    <a:pt x="410" y="76"/>
                    <a:pt x="407" y="76"/>
                  </a:cubicBezTo>
                  <a:cubicBezTo>
                    <a:pt x="407" y="76"/>
                    <a:pt x="407" y="76"/>
                    <a:pt x="410" y="70"/>
                  </a:cubicBezTo>
                  <a:cubicBezTo>
                    <a:pt x="416" y="59"/>
                    <a:pt x="416" y="56"/>
                    <a:pt x="424" y="48"/>
                  </a:cubicBezTo>
                  <a:cubicBezTo>
                    <a:pt x="430" y="42"/>
                    <a:pt x="430" y="22"/>
                    <a:pt x="444" y="22"/>
                  </a:cubicBezTo>
                  <a:cubicBezTo>
                    <a:pt x="444" y="22"/>
                    <a:pt x="447" y="22"/>
                    <a:pt x="450" y="25"/>
                  </a:cubicBezTo>
                  <a:cubicBezTo>
                    <a:pt x="472" y="36"/>
                    <a:pt x="464" y="34"/>
                    <a:pt x="481" y="34"/>
                  </a:cubicBezTo>
                  <a:cubicBezTo>
                    <a:pt x="481" y="34"/>
                    <a:pt x="484" y="34"/>
                    <a:pt x="486" y="34"/>
                  </a:cubicBezTo>
                  <a:cubicBezTo>
                    <a:pt x="498" y="34"/>
                    <a:pt x="503" y="31"/>
                    <a:pt x="503" y="28"/>
                  </a:cubicBezTo>
                  <a:cubicBezTo>
                    <a:pt x="503" y="25"/>
                    <a:pt x="484" y="17"/>
                    <a:pt x="484" y="17"/>
                  </a:cubicBezTo>
                  <a:cubicBezTo>
                    <a:pt x="484" y="17"/>
                    <a:pt x="484" y="17"/>
                    <a:pt x="481" y="17"/>
                  </a:cubicBezTo>
                  <a:cubicBezTo>
                    <a:pt x="481" y="17"/>
                    <a:pt x="481" y="17"/>
                    <a:pt x="481" y="14"/>
                  </a:cubicBezTo>
                  <a:cubicBezTo>
                    <a:pt x="484" y="11"/>
                    <a:pt x="486" y="5"/>
                    <a:pt x="486" y="5"/>
                  </a:cubicBezTo>
                  <a:lnTo>
                    <a:pt x="486" y="5"/>
                  </a:lnTo>
                  <a:cubicBezTo>
                    <a:pt x="481" y="0"/>
                    <a:pt x="481" y="0"/>
                    <a:pt x="4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6" name="Freeform 121"/>
            <p:cNvSpPr>
              <a:spLocks noChangeArrowheads="1"/>
            </p:cNvSpPr>
            <p:nvPr/>
          </p:nvSpPr>
          <p:spPr bwMode="auto">
            <a:xfrm>
              <a:off x="5423" y="1937"/>
              <a:ext cx="247" cy="159"/>
            </a:xfrm>
            <a:custGeom>
              <a:avLst/>
              <a:gdLst>
                <a:gd name="T0" fmla="*/ 563 w 1095"/>
                <a:gd name="T1" fmla="*/ 670 h 705"/>
                <a:gd name="T2" fmla="*/ 563 w 1095"/>
                <a:gd name="T3" fmla="*/ 670 h 705"/>
                <a:gd name="T4" fmla="*/ 486 w 1095"/>
                <a:gd name="T5" fmla="*/ 591 h 705"/>
                <a:gd name="T6" fmla="*/ 563 w 1095"/>
                <a:gd name="T7" fmla="*/ 512 h 705"/>
                <a:gd name="T8" fmla="*/ 642 w 1095"/>
                <a:gd name="T9" fmla="*/ 591 h 705"/>
                <a:gd name="T10" fmla="*/ 563 w 1095"/>
                <a:gd name="T11" fmla="*/ 670 h 705"/>
                <a:gd name="T12" fmla="*/ 435 w 1095"/>
                <a:gd name="T13" fmla="*/ 546 h 705"/>
                <a:gd name="T14" fmla="*/ 435 w 1095"/>
                <a:gd name="T15" fmla="*/ 546 h 705"/>
                <a:gd name="T16" fmla="*/ 362 w 1095"/>
                <a:gd name="T17" fmla="*/ 472 h 705"/>
                <a:gd name="T18" fmla="*/ 435 w 1095"/>
                <a:gd name="T19" fmla="*/ 402 h 705"/>
                <a:gd name="T20" fmla="*/ 506 w 1095"/>
                <a:gd name="T21" fmla="*/ 472 h 705"/>
                <a:gd name="T22" fmla="*/ 435 w 1095"/>
                <a:gd name="T23" fmla="*/ 546 h 705"/>
                <a:gd name="T24" fmla="*/ 390 w 1095"/>
                <a:gd name="T25" fmla="*/ 382 h 705"/>
                <a:gd name="T26" fmla="*/ 390 w 1095"/>
                <a:gd name="T27" fmla="*/ 382 h 705"/>
                <a:gd name="T28" fmla="*/ 328 w 1095"/>
                <a:gd name="T29" fmla="*/ 317 h 705"/>
                <a:gd name="T30" fmla="*/ 390 w 1095"/>
                <a:gd name="T31" fmla="*/ 254 h 705"/>
                <a:gd name="T32" fmla="*/ 452 w 1095"/>
                <a:gd name="T33" fmla="*/ 317 h 705"/>
                <a:gd name="T34" fmla="*/ 390 w 1095"/>
                <a:gd name="T35" fmla="*/ 382 h 705"/>
                <a:gd name="T36" fmla="*/ 438 w 1095"/>
                <a:gd name="T37" fmla="*/ 223 h 705"/>
                <a:gd name="T38" fmla="*/ 438 w 1095"/>
                <a:gd name="T39" fmla="*/ 223 h 705"/>
                <a:gd name="T40" fmla="*/ 390 w 1095"/>
                <a:gd name="T41" fmla="*/ 175 h 705"/>
                <a:gd name="T42" fmla="*/ 438 w 1095"/>
                <a:gd name="T43" fmla="*/ 127 h 705"/>
                <a:gd name="T44" fmla="*/ 483 w 1095"/>
                <a:gd name="T45" fmla="*/ 175 h 705"/>
                <a:gd name="T46" fmla="*/ 438 w 1095"/>
                <a:gd name="T47" fmla="*/ 223 h 705"/>
                <a:gd name="T48" fmla="*/ 882 w 1095"/>
                <a:gd name="T49" fmla="*/ 305 h 705"/>
                <a:gd name="T50" fmla="*/ 882 w 1095"/>
                <a:gd name="T51" fmla="*/ 305 h 705"/>
                <a:gd name="T52" fmla="*/ 789 w 1095"/>
                <a:gd name="T53" fmla="*/ 212 h 705"/>
                <a:gd name="T54" fmla="*/ 882 w 1095"/>
                <a:gd name="T55" fmla="*/ 119 h 705"/>
                <a:gd name="T56" fmla="*/ 975 w 1095"/>
                <a:gd name="T57" fmla="*/ 212 h 705"/>
                <a:gd name="T58" fmla="*/ 882 w 1095"/>
                <a:gd name="T59" fmla="*/ 305 h 705"/>
                <a:gd name="T60" fmla="*/ 812 w 1095"/>
                <a:gd name="T61" fmla="*/ 0 h 705"/>
                <a:gd name="T62" fmla="*/ 812 w 1095"/>
                <a:gd name="T63" fmla="*/ 0 h 705"/>
                <a:gd name="T64" fmla="*/ 531 w 1095"/>
                <a:gd name="T65" fmla="*/ 704 h 705"/>
                <a:gd name="T66" fmla="*/ 548 w 1095"/>
                <a:gd name="T67" fmla="*/ 704 h 705"/>
                <a:gd name="T68" fmla="*/ 842 w 1095"/>
                <a:gd name="T69" fmla="*/ 416 h 705"/>
                <a:gd name="T70" fmla="*/ 1043 w 1095"/>
                <a:gd name="T71" fmla="*/ 158 h 705"/>
                <a:gd name="T72" fmla="*/ 812 w 1095"/>
                <a:gd name="T73" fmla="*/ 0 h 705"/>
                <a:gd name="T74" fmla="*/ 563 w 1095"/>
                <a:gd name="T75" fmla="*/ 670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5" h="705">
                  <a:moveTo>
                    <a:pt x="563" y="670"/>
                  </a:moveTo>
                  <a:lnTo>
                    <a:pt x="563" y="670"/>
                  </a:lnTo>
                  <a:cubicBezTo>
                    <a:pt x="520" y="670"/>
                    <a:pt x="486" y="633"/>
                    <a:pt x="486" y="591"/>
                  </a:cubicBezTo>
                  <a:cubicBezTo>
                    <a:pt x="486" y="546"/>
                    <a:pt x="520" y="512"/>
                    <a:pt x="563" y="512"/>
                  </a:cubicBezTo>
                  <a:cubicBezTo>
                    <a:pt x="608" y="512"/>
                    <a:pt x="642" y="546"/>
                    <a:pt x="642" y="591"/>
                  </a:cubicBezTo>
                  <a:cubicBezTo>
                    <a:pt x="642" y="633"/>
                    <a:pt x="608" y="670"/>
                    <a:pt x="563" y="670"/>
                  </a:cubicBezTo>
                  <a:lnTo>
                    <a:pt x="435" y="546"/>
                  </a:lnTo>
                  <a:lnTo>
                    <a:pt x="435" y="546"/>
                  </a:lnTo>
                  <a:cubicBezTo>
                    <a:pt x="396" y="546"/>
                    <a:pt x="362" y="512"/>
                    <a:pt x="362" y="472"/>
                  </a:cubicBezTo>
                  <a:cubicBezTo>
                    <a:pt x="362" y="432"/>
                    <a:pt x="396" y="402"/>
                    <a:pt x="435" y="402"/>
                  </a:cubicBezTo>
                  <a:cubicBezTo>
                    <a:pt x="475" y="402"/>
                    <a:pt x="506" y="432"/>
                    <a:pt x="506" y="472"/>
                  </a:cubicBezTo>
                  <a:cubicBezTo>
                    <a:pt x="506" y="512"/>
                    <a:pt x="475" y="546"/>
                    <a:pt x="435" y="546"/>
                  </a:cubicBezTo>
                  <a:lnTo>
                    <a:pt x="390" y="382"/>
                  </a:lnTo>
                  <a:lnTo>
                    <a:pt x="390" y="382"/>
                  </a:lnTo>
                  <a:cubicBezTo>
                    <a:pt x="356" y="382"/>
                    <a:pt x="328" y="354"/>
                    <a:pt x="328" y="317"/>
                  </a:cubicBezTo>
                  <a:cubicBezTo>
                    <a:pt x="328" y="283"/>
                    <a:pt x="356" y="254"/>
                    <a:pt x="390" y="254"/>
                  </a:cubicBezTo>
                  <a:cubicBezTo>
                    <a:pt x="424" y="254"/>
                    <a:pt x="452" y="283"/>
                    <a:pt x="452" y="317"/>
                  </a:cubicBezTo>
                  <a:cubicBezTo>
                    <a:pt x="452" y="354"/>
                    <a:pt x="424" y="382"/>
                    <a:pt x="390" y="382"/>
                  </a:cubicBezTo>
                  <a:lnTo>
                    <a:pt x="438" y="223"/>
                  </a:lnTo>
                  <a:lnTo>
                    <a:pt x="438" y="223"/>
                  </a:lnTo>
                  <a:cubicBezTo>
                    <a:pt x="410" y="223"/>
                    <a:pt x="390" y="201"/>
                    <a:pt x="390" y="175"/>
                  </a:cubicBezTo>
                  <a:cubicBezTo>
                    <a:pt x="390" y="150"/>
                    <a:pt x="410" y="127"/>
                    <a:pt x="438" y="127"/>
                  </a:cubicBezTo>
                  <a:cubicBezTo>
                    <a:pt x="463" y="127"/>
                    <a:pt x="483" y="150"/>
                    <a:pt x="483" y="175"/>
                  </a:cubicBezTo>
                  <a:cubicBezTo>
                    <a:pt x="483" y="201"/>
                    <a:pt x="463" y="223"/>
                    <a:pt x="438" y="223"/>
                  </a:cubicBezTo>
                  <a:lnTo>
                    <a:pt x="882" y="305"/>
                  </a:lnTo>
                  <a:lnTo>
                    <a:pt x="882" y="305"/>
                  </a:lnTo>
                  <a:cubicBezTo>
                    <a:pt x="831" y="305"/>
                    <a:pt x="789" y="263"/>
                    <a:pt x="789" y="212"/>
                  </a:cubicBezTo>
                  <a:cubicBezTo>
                    <a:pt x="789" y="161"/>
                    <a:pt x="831" y="119"/>
                    <a:pt x="882" y="119"/>
                  </a:cubicBezTo>
                  <a:cubicBezTo>
                    <a:pt x="933" y="119"/>
                    <a:pt x="975" y="161"/>
                    <a:pt x="975" y="212"/>
                  </a:cubicBezTo>
                  <a:cubicBezTo>
                    <a:pt x="975" y="263"/>
                    <a:pt x="933" y="305"/>
                    <a:pt x="882" y="305"/>
                  </a:cubicBezTo>
                  <a:lnTo>
                    <a:pt x="812" y="0"/>
                  </a:lnTo>
                  <a:lnTo>
                    <a:pt x="812" y="0"/>
                  </a:lnTo>
                  <a:cubicBezTo>
                    <a:pt x="0" y="11"/>
                    <a:pt x="322" y="687"/>
                    <a:pt x="531" y="704"/>
                  </a:cubicBezTo>
                  <a:cubicBezTo>
                    <a:pt x="537" y="704"/>
                    <a:pt x="543" y="704"/>
                    <a:pt x="548" y="704"/>
                  </a:cubicBezTo>
                  <a:cubicBezTo>
                    <a:pt x="741" y="704"/>
                    <a:pt x="712" y="466"/>
                    <a:pt x="842" y="416"/>
                  </a:cubicBezTo>
                  <a:cubicBezTo>
                    <a:pt x="975" y="362"/>
                    <a:pt x="1094" y="300"/>
                    <a:pt x="1043" y="158"/>
                  </a:cubicBezTo>
                  <a:cubicBezTo>
                    <a:pt x="993" y="17"/>
                    <a:pt x="812" y="0"/>
                    <a:pt x="812" y="0"/>
                  </a:cubicBezTo>
                  <a:lnTo>
                    <a:pt x="563" y="6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7" name="Freeform 122"/>
            <p:cNvSpPr>
              <a:spLocks noChangeArrowheads="1"/>
            </p:cNvSpPr>
            <p:nvPr/>
          </p:nvSpPr>
          <p:spPr bwMode="auto">
            <a:xfrm>
              <a:off x="6380" y="1846"/>
              <a:ext cx="313" cy="258"/>
            </a:xfrm>
            <a:custGeom>
              <a:avLst/>
              <a:gdLst>
                <a:gd name="T0" fmla="*/ 316 w 1386"/>
                <a:gd name="T1" fmla="*/ 1029 h 1144"/>
                <a:gd name="T2" fmla="*/ 316 w 1386"/>
                <a:gd name="T3" fmla="*/ 1029 h 1144"/>
                <a:gd name="T4" fmla="*/ 209 w 1386"/>
                <a:gd name="T5" fmla="*/ 976 h 1144"/>
                <a:gd name="T6" fmla="*/ 237 w 1386"/>
                <a:gd name="T7" fmla="*/ 787 h 1144"/>
                <a:gd name="T8" fmla="*/ 316 w 1386"/>
                <a:gd name="T9" fmla="*/ 761 h 1144"/>
                <a:gd name="T10" fmla="*/ 427 w 1386"/>
                <a:gd name="T11" fmla="*/ 815 h 1144"/>
                <a:gd name="T12" fmla="*/ 398 w 1386"/>
                <a:gd name="T13" fmla="*/ 1004 h 1144"/>
                <a:gd name="T14" fmla="*/ 316 w 1386"/>
                <a:gd name="T15" fmla="*/ 1029 h 1144"/>
                <a:gd name="T16" fmla="*/ 862 w 1386"/>
                <a:gd name="T17" fmla="*/ 625 h 1144"/>
                <a:gd name="T18" fmla="*/ 862 w 1386"/>
                <a:gd name="T19" fmla="*/ 625 h 1144"/>
                <a:gd name="T20" fmla="*/ 806 w 1386"/>
                <a:gd name="T21" fmla="*/ 597 h 1144"/>
                <a:gd name="T22" fmla="*/ 820 w 1386"/>
                <a:gd name="T23" fmla="*/ 504 h 1144"/>
                <a:gd name="T24" fmla="*/ 859 w 1386"/>
                <a:gd name="T25" fmla="*/ 489 h 1144"/>
                <a:gd name="T26" fmla="*/ 916 w 1386"/>
                <a:gd name="T27" fmla="*/ 518 h 1144"/>
                <a:gd name="T28" fmla="*/ 901 w 1386"/>
                <a:gd name="T29" fmla="*/ 611 h 1144"/>
                <a:gd name="T30" fmla="*/ 862 w 1386"/>
                <a:gd name="T31" fmla="*/ 625 h 1144"/>
                <a:gd name="T32" fmla="*/ 794 w 1386"/>
                <a:gd name="T33" fmla="*/ 444 h 1144"/>
                <a:gd name="T34" fmla="*/ 794 w 1386"/>
                <a:gd name="T35" fmla="*/ 444 h 1144"/>
                <a:gd name="T36" fmla="*/ 720 w 1386"/>
                <a:gd name="T37" fmla="*/ 408 h 1144"/>
                <a:gd name="T38" fmla="*/ 740 w 1386"/>
                <a:gd name="T39" fmla="*/ 280 h 1144"/>
                <a:gd name="T40" fmla="*/ 794 w 1386"/>
                <a:gd name="T41" fmla="*/ 263 h 1144"/>
                <a:gd name="T42" fmla="*/ 867 w 1386"/>
                <a:gd name="T43" fmla="*/ 300 h 1144"/>
                <a:gd name="T44" fmla="*/ 848 w 1386"/>
                <a:gd name="T45" fmla="*/ 427 h 1144"/>
                <a:gd name="T46" fmla="*/ 794 w 1386"/>
                <a:gd name="T47" fmla="*/ 444 h 1144"/>
                <a:gd name="T48" fmla="*/ 613 w 1386"/>
                <a:gd name="T49" fmla="*/ 317 h 1144"/>
                <a:gd name="T50" fmla="*/ 613 w 1386"/>
                <a:gd name="T51" fmla="*/ 317 h 1144"/>
                <a:gd name="T52" fmla="*/ 528 w 1386"/>
                <a:gd name="T53" fmla="*/ 274 h 1144"/>
                <a:gd name="T54" fmla="*/ 548 w 1386"/>
                <a:gd name="T55" fmla="*/ 130 h 1144"/>
                <a:gd name="T56" fmla="*/ 610 w 1386"/>
                <a:gd name="T57" fmla="*/ 111 h 1144"/>
                <a:gd name="T58" fmla="*/ 692 w 1386"/>
                <a:gd name="T59" fmla="*/ 153 h 1144"/>
                <a:gd name="T60" fmla="*/ 672 w 1386"/>
                <a:gd name="T61" fmla="*/ 297 h 1144"/>
                <a:gd name="T62" fmla="*/ 613 w 1386"/>
                <a:gd name="T63" fmla="*/ 317 h 1144"/>
                <a:gd name="T64" fmla="*/ 361 w 1386"/>
                <a:gd name="T65" fmla="*/ 300 h 1144"/>
                <a:gd name="T66" fmla="*/ 361 w 1386"/>
                <a:gd name="T67" fmla="*/ 300 h 1144"/>
                <a:gd name="T68" fmla="*/ 271 w 1386"/>
                <a:gd name="T69" fmla="*/ 255 h 1144"/>
                <a:gd name="T70" fmla="*/ 293 w 1386"/>
                <a:gd name="T71" fmla="*/ 96 h 1144"/>
                <a:gd name="T72" fmla="*/ 359 w 1386"/>
                <a:gd name="T73" fmla="*/ 76 h 1144"/>
                <a:gd name="T74" fmla="*/ 449 w 1386"/>
                <a:gd name="T75" fmla="*/ 122 h 1144"/>
                <a:gd name="T76" fmla="*/ 429 w 1386"/>
                <a:gd name="T77" fmla="*/ 277 h 1144"/>
                <a:gd name="T78" fmla="*/ 361 w 1386"/>
                <a:gd name="T79" fmla="*/ 300 h 1144"/>
                <a:gd name="T80" fmla="*/ 427 w 1386"/>
                <a:gd name="T81" fmla="*/ 0 h 1144"/>
                <a:gd name="T82" fmla="*/ 427 w 1386"/>
                <a:gd name="T83" fmla="*/ 0 h 1144"/>
                <a:gd name="T84" fmla="*/ 302 w 1386"/>
                <a:gd name="T85" fmla="*/ 29 h 1144"/>
                <a:gd name="T86" fmla="*/ 189 w 1386"/>
                <a:gd name="T87" fmla="*/ 628 h 1144"/>
                <a:gd name="T88" fmla="*/ 178 w 1386"/>
                <a:gd name="T89" fmla="*/ 1092 h 1144"/>
                <a:gd name="T90" fmla="*/ 347 w 1386"/>
                <a:gd name="T91" fmla="*/ 1143 h 1144"/>
                <a:gd name="T92" fmla="*/ 579 w 1386"/>
                <a:gd name="T93" fmla="*/ 1077 h 1144"/>
                <a:gd name="T94" fmla="*/ 427 w 1386"/>
                <a:gd name="T95" fmla="*/ 0 h 1144"/>
                <a:gd name="T96" fmla="*/ 316 w 1386"/>
                <a:gd name="T97" fmla="*/ 1029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6" h="1144">
                  <a:moveTo>
                    <a:pt x="316" y="1029"/>
                  </a:moveTo>
                  <a:lnTo>
                    <a:pt x="316" y="1029"/>
                  </a:lnTo>
                  <a:cubicBezTo>
                    <a:pt x="276" y="1029"/>
                    <a:pt x="234" y="1010"/>
                    <a:pt x="209" y="976"/>
                  </a:cubicBezTo>
                  <a:cubicBezTo>
                    <a:pt x="164" y="916"/>
                    <a:pt x="178" y="831"/>
                    <a:pt x="237" y="787"/>
                  </a:cubicBezTo>
                  <a:cubicBezTo>
                    <a:pt x="260" y="770"/>
                    <a:pt x="288" y="761"/>
                    <a:pt x="316" y="761"/>
                  </a:cubicBezTo>
                  <a:cubicBezTo>
                    <a:pt x="359" y="761"/>
                    <a:pt x="398" y="778"/>
                    <a:pt x="427" y="815"/>
                  </a:cubicBezTo>
                  <a:cubicBezTo>
                    <a:pt x="469" y="874"/>
                    <a:pt x="458" y="959"/>
                    <a:pt x="398" y="1004"/>
                  </a:cubicBezTo>
                  <a:cubicBezTo>
                    <a:pt x="373" y="1021"/>
                    <a:pt x="344" y="1029"/>
                    <a:pt x="316" y="1029"/>
                  </a:cubicBezTo>
                  <a:lnTo>
                    <a:pt x="862" y="625"/>
                  </a:lnTo>
                  <a:lnTo>
                    <a:pt x="862" y="625"/>
                  </a:lnTo>
                  <a:cubicBezTo>
                    <a:pt x="839" y="625"/>
                    <a:pt x="820" y="617"/>
                    <a:pt x="806" y="597"/>
                  </a:cubicBezTo>
                  <a:cubicBezTo>
                    <a:pt x="783" y="566"/>
                    <a:pt x="789" y="523"/>
                    <a:pt x="820" y="504"/>
                  </a:cubicBezTo>
                  <a:cubicBezTo>
                    <a:pt x="831" y="492"/>
                    <a:pt x="845" y="489"/>
                    <a:pt x="859" y="489"/>
                  </a:cubicBezTo>
                  <a:cubicBezTo>
                    <a:pt x="879" y="489"/>
                    <a:pt x="901" y="498"/>
                    <a:pt x="916" y="518"/>
                  </a:cubicBezTo>
                  <a:cubicBezTo>
                    <a:pt x="938" y="549"/>
                    <a:pt x="930" y="591"/>
                    <a:pt x="901" y="611"/>
                  </a:cubicBezTo>
                  <a:cubicBezTo>
                    <a:pt x="887" y="622"/>
                    <a:pt x="876" y="625"/>
                    <a:pt x="862" y="625"/>
                  </a:cubicBezTo>
                  <a:lnTo>
                    <a:pt x="794" y="444"/>
                  </a:lnTo>
                  <a:lnTo>
                    <a:pt x="794" y="444"/>
                  </a:lnTo>
                  <a:cubicBezTo>
                    <a:pt x="766" y="444"/>
                    <a:pt x="740" y="433"/>
                    <a:pt x="720" y="408"/>
                  </a:cubicBezTo>
                  <a:cubicBezTo>
                    <a:pt x="692" y="368"/>
                    <a:pt x="701" y="311"/>
                    <a:pt x="740" y="280"/>
                  </a:cubicBezTo>
                  <a:cubicBezTo>
                    <a:pt x="755" y="269"/>
                    <a:pt x="774" y="263"/>
                    <a:pt x="794" y="263"/>
                  </a:cubicBezTo>
                  <a:cubicBezTo>
                    <a:pt x="820" y="263"/>
                    <a:pt x="848" y="277"/>
                    <a:pt x="867" y="300"/>
                  </a:cubicBezTo>
                  <a:cubicBezTo>
                    <a:pt x="896" y="342"/>
                    <a:pt x="887" y="399"/>
                    <a:pt x="848" y="427"/>
                  </a:cubicBezTo>
                  <a:cubicBezTo>
                    <a:pt x="831" y="438"/>
                    <a:pt x="814" y="444"/>
                    <a:pt x="794" y="444"/>
                  </a:cubicBezTo>
                  <a:lnTo>
                    <a:pt x="613" y="317"/>
                  </a:lnTo>
                  <a:lnTo>
                    <a:pt x="613" y="317"/>
                  </a:lnTo>
                  <a:cubicBezTo>
                    <a:pt x="579" y="317"/>
                    <a:pt x="548" y="303"/>
                    <a:pt x="528" y="274"/>
                  </a:cubicBezTo>
                  <a:cubicBezTo>
                    <a:pt x="494" y="227"/>
                    <a:pt x="503" y="164"/>
                    <a:pt x="548" y="130"/>
                  </a:cubicBezTo>
                  <a:cubicBezTo>
                    <a:pt x="568" y="116"/>
                    <a:pt x="588" y="111"/>
                    <a:pt x="610" y="111"/>
                  </a:cubicBezTo>
                  <a:cubicBezTo>
                    <a:pt x="641" y="111"/>
                    <a:pt x="672" y="125"/>
                    <a:pt x="692" y="153"/>
                  </a:cubicBezTo>
                  <a:cubicBezTo>
                    <a:pt x="726" y="198"/>
                    <a:pt x="718" y="263"/>
                    <a:pt x="672" y="297"/>
                  </a:cubicBezTo>
                  <a:cubicBezTo>
                    <a:pt x="653" y="308"/>
                    <a:pt x="633" y="317"/>
                    <a:pt x="613" y="317"/>
                  </a:cubicBezTo>
                  <a:lnTo>
                    <a:pt x="361" y="300"/>
                  </a:lnTo>
                  <a:lnTo>
                    <a:pt x="361" y="300"/>
                  </a:lnTo>
                  <a:cubicBezTo>
                    <a:pt x="327" y="300"/>
                    <a:pt x="293" y="283"/>
                    <a:pt x="271" y="255"/>
                  </a:cubicBezTo>
                  <a:cubicBezTo>
                    <a:pt x="234" y="204"/>
                    <a:pt x="246" y="133"/>
                    <a:pt x="293" y="96"/>
                  </a:cubicBezTo>
                  <a:cubicBezTo>
                    <a:pt x="313" y="82"/>
                    <a:pt x="336" y="76"/>
                    <a:pt x="359" y="76"/>
                  </a:cubicBezTo>
                  <a:cubicBezTo>
                    <a:pt x="395" y="76"/>
                    <a:pt x="429" y="91"/>
                    <a:pt x="449" y="122"/>
                  </a:cubicBezTo>
                  <a:cubicBezTo>
                    <a:pt x="486" y="173"/>
                    <a:pt x="477" y="241"/>
                    <a:pt x="429" y="277"/>
                  </a:cubicBezTo>
                  <a:cubicBezTo>
                    <a:pt x="410" y="291"/>
                    <a:pt x="387" y="300"/>
                    <a:pt x="361" y="300"/>
                  </a:cubicBezTo>
                  <a:lnTo>
                    <a:pt x="427" y="0"/>
                  </a:lnTo>
                  <a:lnTo>
                    <a:pt x="427" y="0"/>
                  </a:lnTo>
                  <a:cubicBezTo>
                    <a:pt x="376" y="0"/>
                    <a:pt x="333" y="9"/>
                    <a:pt x="302" y="29"/>
                  </a:cubicBezTo>
                  <a:cubicBezTo>
                    <a:pt x="48" y="190"/>
                    <a:pt x="296" y="453"/>
                    <a:pt x="189" y="628"/>
                  </a:cubicBezTo>
                  <a:cubicBezTo>
                    <a:pt x="81" y="801"/>
                    <a:pt x="0" y="973"/>
                    <a:pt x="178" y="1092"/>
                  </a:cubicBezTo>
                  <a:cubicBezTo>
                    <a:pt x="232" y="1129"/>
                    <a:pt x="291" y="1143"/>
                    <a:pt x="347" y="1143"/>
                  </a:cubicBezTo>
                  <a:cubicBezTo>
                    <a:pt x="472" y="1143"/>
                    <a:pt x="579" y="1077"/>
                    <a:pt x="579" y="1077"/>
                  </a:cubicBezTo>
                  <a:cubicBezTo>
                    <a:pt x="1385" y="461"/>
                    <a:pt x="766" y="0"/>
                    <a:pt x="427" y="0"/>
                  </a:cubicBezTo>
                  <a:lnTo>
                    <a:pt x="316" y="10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8" name="Freeform 123"/>
            <p:cNvSpPr>
              <a:spLocks noChangeArrowheads="1"/>
            </p:cNvSpPr>
            <p:nvPr/>
          </p:nvSpPr>
          <p:spPr bwMode="auto">
            <a:xfrm>
              <a:off x="5232" y="686"/>
              <a:ext cx="53" cy="49"/>
            </a:xfrm>
            <a:custGeom>
              <a:avLst/>
              <a:gdLst>
                <a:gd name="T0" fmla="*/ 122 w 239"/>
                <a:gd name="T1" fmla="*/ 0 h 222"/>
                <a:gd name="T2" fmla="*/ 122 w 239"/>
                <a:gd name="T3" fmla="*/ 0 h 222"/>
                <a:gd name="T4" fmla="*/ 99 w 239"/>
                <a:gd name="T5" fmla="*/ 3 h 222"/>
                <a:gd name="T6" fmla="*/ 108 w 239"/>
                <a:gd name="T7" fmla="*/ 20 h 222"/>
                <a:gd name="T8" fmla="*/ 99 w 239"/>
                <a:gd name="T9" fmla="*/ 48 h 222"/>
                <a:gd name="T10" fmla="*/ 91 w 239"/>
                <a:gd name="T11" fmla="*/ 51 h 222"/>
                <a:gd name="T12" fmla="*/ 74 w 239"/>
                <a:gd name="T13" fmla="*/ 40 h 222"/>
                <a:gd name="T14" fmla="*/ 62 w 239"/>
                <a:gd name="T15" fmla="*/ 20 h 222"/>
                <a:gd name="T16" fmla="*/ 26 w 239"/>
                <a:gd name="T17" fmla="*/ 161 h 222"/>
                <a:gd name="T18" fmla="*/ 105 w 239"/>
                <a:gd name="T19" fmla="*/ 221 h 222"/>
                <a:gd name="T20" fmla="*/ 105 w 239"/>
                <a:gd name="T21" fmla="*/ 178 h 222"/>
                <a:gd name="T22" fmla="*/ 144 w 239"/>
                <a:gd name="T23" fmla="*/ 173 h 222"/>
                <a:gd name="T24" fmla="*/ 184 w 239"/>
                <a:gd name="T25" fmla="*/ 139 h 222"/>
                <a:gd name="T26" fmla="*/ 218 w 239"/>
                <a:gd name="T27" fmla="*/ 167 h 222"/>
                <a:gd name="T28" fmla="*/ 221 w 239"/>
                <a:gd name="T29" fmla="*/ 62 h 222"/>
                <a:gd name="T30" fmla="*/ 122 w 239"/>
                <a:gd name="T3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222">
                  <a:moveTo>
                    <a:pt x="122" y="0"/>
                  </a:moveTo>
                  <a:lnTo>
                    <a:pt x="122" y="0"/>
                  </a:lnTo>
                  <a:cubicBezTo>
                    <a:pt x="116" y="0"/>
                    <a:pt x="108" y="3"/>
                    <a:pt x="99" y="3"/>
                  </a:cubicBezTo>
                  <a:cubicBezTo>
                    <a:pt x="108" y="20"/>
                    <a:pt x="108" y="20"/>
                    <a:pt x="108" y="20"/>
                  </a:cubicBezTo>
                  <a:cubicBezTo>
                    <a:pt x="114" y="31"/>
                    <a:pt x="111" y="43"/>
                    <a:pt x="99" y="48"/>
                  </a:cubicBezTo>
                  <a:cubicBezTo>
                    <a:pt x="96" y="48"/>
                    <a:pt x="94" y="51"/>
                    <a:pt x="91" y="51"/>
                  </a:cubicBezTo>
                  <a:cubicBezTo>
                    <a:pt x="85" y="51"/>
                    <a:pt x="77" y="45"/>
                    <a:pt x="74" y="40"/>
                  </a:cubicBezTo>
                  <a:cubicBezTo>
                    <a:pt x="62" y="20"/>
                    <a:pt x="62" y="20"/>
                    <a:pt x="62" y="20"/>
                  </a:cubicBezTo>
                  <a:cubicBezTo>
                    <a:pt x="17" y="48"/>
                    <a:pt x="0" y="111"/>
                    <a:pt x="26" y="161"/>
                  </a:cubicBezTo>
                  <a:cubicBezTo>
                    <a:pt x="43" y="192"/>
                    <a:pt x="71" y="215"/>
                    <a:pt x="105" y="221"/>
                  </a:cubicBezTo>
                  <a:cubicBezTo>
                    <a:pt x="105" y="178"/>
                    <a:pt x="105" y="178"/>
                    <a:pt x="105" y="178"/>
                  </a:cubicBezTo>
                  <a:cubicBezTo>
                    <a:pt x="144" y="173"/>
                    <a:pt x="144" y="173"/>
                    <a:pt x="144" y="173"/>
                  </a:cubicBezTo>
                  <a:cubicBezTo>
                    <a:pt x="184" y="139"/>
                    <a:pt x="184" y="139"/>
                    <a:pt x="184" y="139"/>
                  </a:cubicBezTo>
                  <a:cubicBezTo>
                    <a:pt x="184" y="139"/>
                    <a:pt x="198" y="150"/>
                    <a:pt x="218" y="167"/>
                  </a:cubicBezTo>
                  <a:cubicBezTo>
                    <a:pt x="235" y="136"/>
                    <a:pt x="238" y="96"/>
                    <a:pt x="221" y="62"/>
                  </a:cubicBezTo>
                  <a:cubicBezTo>
                    <a:pt x="201" y="23"/>
                    <a:pt x="164" y="0"/>
                    <a:pt x="12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9" name="Freeform 124"/>
            <p:cNvSpPr>
              <a:spLocks noChangeArrowheads="1"/>
            </p:cNvSpPr>
            <p:nvPr/>
          </p:nvSpPr>
          <p:spPr bwMode="auto">
            <a:xfrm>
              <a:off x="5265" y="718"/>
              <a:ext cx="136" cy="118"/>
            </a:xfrm>
            <a:custGeom>
              <a:avLst/>
              <a:gdLst>
                <a:gd name="T0" fmla="*/ 40 w 606"/>
                <a:gd name="T1" fmla="*/ 0 h 524"/>
                <a:gd name="T2" fmla="*/ 40 w 606"/>
                <a:gd name="T3" fmla="*/ 0 h 524"/>
                <a:gd name="T4" fmla="*/ 0 w 606"/>
                <a:gd name="T5" fmla="*/ 34 h 524"/>
                <a:gd name="T6" fmla="*/ 45 w 606"/>
                <a:gd name="T7" fmla="*/ 25 h 524"/>
                <a:gd name="T8" fmla="*/ 45 w 606"/>
                <a:gd name="T9" fmla="*/ 34 h 524"/>
                <a:gd name="T10" fmla="*/ 48 w 606"/>
                <a:gd name="T11" fmla="*/ 110 h 524"/>
                <a:gd name="T12" fmla="*/ 458 w 606"/>
                <a:gd name="T13" fmla="*/ 483 h 524"/>
                <a:gd name="T14" fmla="*/ 597 w 606"/>
                <a:gd name="T15" fmla="*/ 523 h 524"/>
                <a:gd name="T16" fmla="*/ 597 w 606"/>
                <a:gd name="T17" fmla="*/ 523 h 524"/>
                <a:gd name="T18" fmla="*/ 74 w 606"/>
                <a:gd name="T19" fmla="*/ 28 h 524"/>
                <a:gd name="T20" fmla="*/ 40 w 606"/>
                <a:gd name="T2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6" h="524">
                  <a:moveTo>
                    <a:pt x="40" y="0"/>
                  </a:moveTo>
                  <a:lnTo>
                    <a:pt x="40" y="0"/>
                  </a:lnTo>
                  <a:cubicBezTo>
                    <a:pt x="0" y="34"/>
                    <a:pt x="0" y="34"/>
                    <a:pt x="0" y="34"/>
                  </a:cubicBezTo>
                  <a:cubicBezTo>
                    <a:pt x="45" y="25"/>
                    <a:pt x="45" y="25"/>
                    <a:pt x="45" y="25"/>
                  </a:cubicBezTo>
                  <a:cubicBezTo>
                    <a:pt x="45" y="34"/>
                    <a:pt x="45" y="34"/>
                    <a:pt x="45" y="34"/>
                  </a:cubicBezTo>
                  <a:cubicBezTo>
                    <a:pt x="48" y="110"/>
                    <a:pt x="48" y="110"/>
                    <a:pt x="48" y="110"/>
                  </a:cubicBezTo>
                  <a:cubicBezTo>
                    <a:pt x="179" y="229"/>
                    <a:pt x="458" y="483"/>
                    <a:pt x="458" y="483"/>
                  </a:cubicBezTo>
                  <a:cubicBezTo>
                    <a:pt x="458" y="483"/>
                    <a:pt x="577" y="523"/>
                    <a:pt x="597" y="523"/>
                  </a:cubicBezTo>
                  <a:lnTo>
                    <a:pt x="597" y="523"/>
                  </a:lnTo>
                  <a:cubicBezTo>
                    <a:pt x="605" y="520"/>
                    <a:pt x="193" y="138"/>
                    <a:pt x="74" y="28"/>
                  </a:cubicBezTo>
                  <a:cubicBezTo>
                    <a:pt x="54" y="11"/>
                    <a:pt x="40" y="0"/>
                    <a:pt x="4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30" name="Freeform 125"/>
            <p:cNvSpPr>
              <a:spLocks noChangeArrowheads="1"/>
            </p:cNvSpPr>
            <p:nvPr/>
          </p:nvSpPr>
          <p:spPr bwMode="auto">
            <a:xfrm>
              <a:off x="5256" y="724"/>
              <a:ext cx="23" cy="175"/>
            </a:xfrm>
            <a:custGeom>
              <a:avLst/>
              <a:gdLst>
                <a:gd name="T0" fmla="*/ 84 w 108"/>
                <a:gd name="T1" fmla="*/ 0 h 776"/>
                <a:gd name="T2" fmla="*/ 39 w 108"/>
                <a:gd name="T3" fmla="*/ 9 h 776"/>
                <a:gd name="T4" fmla="*/ 0 w 108"/>
                <a:gd name="T5" fmla="*/ 14 h 776"/>
                <a:gd name="T6" fmla="*/ 0 w 108"/>
                <a:gd name="T7" fmla="*/ 57 h 776"/>
                <a:gd name="T8" fmla="*/ 28 w 108"/>
                <a:gd name="T9" fmla="*/ 645 h 776"/>
                <a:gd name="T10" fmla="*/ 62 w 108"/>
                <a:gd name="T11" fmla="*/ 775 h 776"/>
                <a:gd name="T12" fmla="*/ 107 w 108"/>
                <a:gd name="T13" fmla="*/ 645 h 776"/>
                <a:gd name="T14" fmla="*/ 87 w 108"/>
                <a:gd name="T15" fmla="*/ 85 h 776"/>
                <a:gd name="T16" fmla="*/ 84 w 108"/>
                <a:gd name="T17" fmla="*/ 9 h 776"/>
                <a:gd name="T18" fmla="*/ 84 w 108"/>
                <a:gd name="T19" fmla="*/ 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776">
                  <a:moveTo>
                    <a:pt x="84" y="0"/>
                  </a:moveTo>
                  <a:lnTo>
                    <a:pt x="39" y="9"/>
                  </a:lnTo>
                  <a:lnTo>
                    <a:pt x="0" y="14"/>
                  </a:lnTo>
                  <a:lnTo>
                    <a:pt x="0" y="57"/>
                  </a:lnTo>
                  <a:lnTo>
                    <a:pt x="28" y="645"/>
                  </a:lnTo>
                  <a:lnTo>
                    <a:pt x="62" y="775"/>
                  </a:lnTo>
                  <a:lnTo>
                    <a:pt x="107" y="645"/>
                  </a:lnTo>
                  <a:lnTo>
                    <a:pt x="87" y="85"/>
                  </a:lnTo>
                  <a:lnTo>
                    <a:pt x="84" y="9"/>
                  </a:lnTo>
                  <a:lnTo>
                    <a:pt x="8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31" name="Freeform 126"/>
            <p:cNvSpPr>
              <a:spLocks noChangeArrowheads="1"/>
            </p:cNvSpPr>
            <p:nvPr/>
          </p:nvSpPr>
          <p:spPr bwMode="auto">
            <a:xfrm>
              <a:off x="5256" y="724"/>
              <a:ext cx="23" cy="175"/>
            </a:xfrm>
            <a:custGeom>
              <a:avLst/>
              <a:gdLst>
                <a:gd name="T0" fmla="*/ 84 w 108"/>
                <a:gd name="T1" fmla="*/ 0 h 776"/>
                <a:gd name="T2" fmla="*/ 39 w 108"/>
                <a:gd name="T3" fmla="*/ 9 h 776"/>
                <a:gd name="T4" fmla="*/ 0 w 108"/>
                <a:gd name="T5" fmla="*/ 14 h 776"/>
                <a:gd name="T6" fmla="*/ 0 w 108"/>
                <a:gd name="T7" fmla="*/ 57 h 776"/>
                <a:gd name="T8" fmla="*/ 28 w 108"/>
                <a:gd name="T9" fmla="*/ 645 h 776"/>
                <a:gd name="T10" fmla="*/ 62 w 108"/>
                <a:gd name="T11" fmla="*/ 775 h 776"/>
                <a:gd name="T12" fmla="*/ 107 w 108"/>
                <a:gd name="T13" fmla="*/ 645 h 776"/>
                <a:gd name="T14" fmla="*/ 87 w 108"/>
                <a:gd name="T15" fmla="*/ 85 h 776"/>
                <a:gd name="T16" fmla="*/ 84 w 108"/>
                <a:gd name="T17" fmla="*/ 9 h 776"/>
                <a:gd name="T18" fmla="*/ 84 w 108"/>
                <a:gd name="T19" fmla="*/ 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776">
                  <a:moveTo>
                    <a:pt x="84" y="0"/>
                  </a:moveTo>
                  <a:lnTo>
                    <a:pt x="39" y="9"/>
                  </a:lnTo>
                  <a:lnTo>
                    <a:pt x="0" y="14"/>
                  </a:lnTo>
                  <a:lnTo>
                    <a:pt x="0" y="57"/>
                  </a:lnTo>
                  <a:lnTo>
                    <a:pt x="28" y="645"/>
                  </a:lnTo>
                  <a:lnTo>
                    <a:pt x="62" y="775"/>
                  </a:lnTo>
                  <a:lnTo>
                    <a:pt x="107" y="645"/>
                  </a:lnTo>
                  <a:lnTo>
                    <a:pt x="87" y="85"/>
                  </a:lnTo>
                  <a:lnTo>
                    <a:pt x="84" y="9"/>
                  </a:lnTo>
                  <a:lnTo>
                    <a:pt x="84"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32" name="Freeform 127"/>
            <p:cNvSpPr>
              <a:spLocks noChangeArrowheads="1"/>
            </p:cNvSpPr>
            <p:nvPr/>
          </p:nvSpPr>
          <p:spPr bwMode="auto">
            <a:xfrm>
              <a:off x="5239" y="672"/>
              <a:ext cx="18" cy="25"/>
            </a:xfrm>
            <a:custGeom>
              <a:avLst/>
              <a:gdLst>
                <a:gd name="T0" fmla="*/ 23 w 84"/>
                <a:gd name="T1" fmla="*/ 0 h 114"/>
                <a:gd name="T2" fmla="*/ 23 w 84"/>
                <a:gd name="T3" fmla="*/ 0 h 114"/>
                <a:gd name="T4" fmla="*/ 14 w 84"/>
                <a:gd name="T5" fmla="*/ 3 h 114"/>
                <a:gd name="T6" fmla="*/ 14 w 84"/>
                <a:gd name="T7" fmla="*/ 3 h 114"/>
                <a:gd name="T8" fmla="*/ 6 w 84"/>
                <a:gd name="T9" fmla="*/ 28 h 114"/>
                <a:gd name="T10" fmla="*/ 31 w 84"/>
                <a:gd name="T11" fmla="*/ 82 h 114"/>
                <a:gd name="T12" fmla="*/ 43 w 84"/>
                <a:gd name="T13" fmla="*/ 102 h 114"/>
                <a:gd name="T14" fmla="*/ 60 w 84"/>
                <a:gd name="T15" fmla="*/ 113 h 114"/>
                <a:gd name="T16" fmla="*/ 68 w 84"/>
                <a:gd name="T17" fmla="*/ 110 h 114"/>
                <a:gd name="T18" fmla="*/ 77 w 84"/>
                <a:gd name="T19" fmla="*/ 82 h 114"/>
                <a:gd name="T20" fmla="*/ 68 w 84"/>
                <a:gd name="T21" fmla="*/ 65 h 114"/>
                <a:gd name="T22" fmla="*/ 43 w 84"/>
                <a:gd name="T23" fmla="*/ 12 h 114"/>
                <a:gd name="T24" fmla="*/ 23 w 84"/>
                <a:gd name="T2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14">
                  <a:moveTo>
                    <a:pt x="23" y="0"/>
                  </a:moveTo>
                  <a:lnTo>
                    <a:pt x="23" y="0"/>
                  </a:lnTo>
                  <a:cubicBezTo>
                    <a:pt x="20" y="0"/>
                    <a:pt x="17" y="0"/>
                    <a:pt x="14" y="3"/>
                  </a:cubicBezTo>
                  <a:lnTo>
                    <a:pt x="14" y="3"/>
                  </a:lnTo>
                  <a:cubicBezTo>
                    <a:pt x="6" y="9"/>
                    <a:pt x="0" y="20"/>
                    <a:pt x="6" y="28"/>
                  </a:cubicBezTo>
                  <a:cubicBezTo>
                    <a:pt x="31" y="82"/>
                    <a:pt x="31" y="82"/>
                    <a:pt x="31" y="82"/>
                  </a:cubicBezTo>
                  <a:cubicBezTo>
                    <a:pt x="43" y="102"/>
                    <a:pt x="43" y="102"/>
                    <a:pt x="43" y="102"/>
                  </a:cubicBezTo>
                  <a:cubicBezTo>
                    <a:pt x="46" y="107"/>
                    <a:pt x="54" y="113"/>
                    <a:pt x="60" y="113"/>
                  </a:cubicBezTo>
                  <a:cubicBezTo>
                    <a:pt x="63" y="113"/>
                    <a:pt x="65" y="110"/>
                    <a:pt x="68" y="110"/>
                  </a:cubicBezTo>
                  <a:cubicBezTo>
                    <a:pt x="80" y="105"/>
                    <a:pt x="83" y="93"/>
                    <a:pt x="77" y="82"/>
                  </a:cubicBezTo>
                  <a:cubicBezTo>
                    <a:pt x="68" y="65"/>
                    <a:pt x="68" y="65"/>
                    <a:pt x="68" y="65"/>
                  </a:cubicBezTo>
                  <a:cubicBezTo>
                    <a:pt x="43" y="12"/>
                    <a:pt x="43" y="12"/>
                    <a:pt x="43" y="12"/>
                  </a:cubicBezTo>
                  <a:cubicBezTo>
                    <a:pt x="37" y="3"/>
                    <a:pt x="31" y="0"/>
                    <a:pt x="2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33" name="Freeform 128"/>
            <p:cNvSpPr>
              <a:spLocks noChangeArrowheads="1"/>
            </p:cNvSpPr>
            <p:nvPr/>
          </p:nvSpPr>
          <p:spPr bwMode="auto">
            <a:xfrm>
              <a:off x="5163" y="1607"/>
              <a:ext cx="53" cy="49"/>
            </a:xfrm>
            <a:custGeom>
              <a:avLst/>
              <a:gdLst>
                <a:gd name="T0" fmla="*/ 116 w 236"/>
                <a:gd name="T1" fmla="*/ 0 h 221"/>
                <a:gd name="T2" fmla="*/ 116 w 236"/>
                <a:gd name="T3" fmla="*/ 0 h 221"/>
                <a:gd name="T4" fmla="*/ 34 w 236"/>
                <a:gd name="T5" fmla="*/ 37 h 221"/>
                <a:gd name="T6" fmla="*/ 8 w 236"/>
                <a:gd name="T7" fmla="*/ 133 h 221"/>
                <a:gd name="T8" fmla="*/ 45 w 236"/>
                <a:gd name="T9" fmla="*/ 116 h 221"/>
                <a:gd name="T10" fmla="*/ 65 w 236"/>
                <a:gd name="T11" fmla="*/ 152 h 221"/>
                <a:gd name="T12" fmla="*/ 113 w 236"/>
                <a:gd name="T13" fmla="*/ 178 h 221"/>
                <a:gd name="T14" fmla="*/ 96 w 236"/>
                <a:gd name="T15" fmla="*/ 217 h 221"/>
                <a:gd name="T16" fmla="*/ 116 w 236"/>
                <a:gd name="T17" fmla="*/ 220 h 221"/>
                <a:gd name="T18" fmla="*/ 198 w 236"/>
                <a:gd name="T19" fmla="*/ 183 h 221"/>
                <a:gd name="T20" fmla="*/ 206 w 236"/>
                <a:gd name="T21" fmla="*/ 51 h 221"/>
                <a:gd name="T22" fmla="*/ 195 w 236"/>
                <a:gd name="T23" fmla="*/ 65 h 221"/>
                <a:gd name="T24" fmla="*/ 181 w 236"/>
                <a:gd name="T25" fmla="*/ 71 h 221"/>
                <a:gd name="T26" fmla="*/ 167 w 236"/>
                <a:gd name="T27" fmla="*/ 65 h 221"/>
                <a:gd name="T28" fmla="*/ 164 w 236"/>
                <a:gd name="T29" fmla="*/ 37 h 221"/>
                <a:gd name="T30" fmla="*/ 181 w 236"/>
                <a:gd name="T31" fmla="*/ 19 h 221"/>
                <a:gd name="T32" fmla="*/ 116 w 236"/>
                <a:gd name="T3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221">
                  <a:moveTo>
                    <a:pt x="116" y="0"/>
                  </a:moveTo>
                  <a:lnTo>
                    <a:pt x="116" y="0"/>
                  </a:lnTo>
                  <a:cubicBezTo>
                    <a:pt x="84" y="0"/>
                    <a:pt x="56" y="11"/>
                    <a:pt x="34" y="37"/>
                  </a:cubicBezTo>
                  <a:cubicBezTo>
                    <a:pt x="8" y="62"/>
                    <a:pt x="0" y="99"/>
                    <a:pt x="8" y="133"/>
                  </a:cubicBezTo>
                  <a:cubicBezTo>
                    <a:pt x="45" y="116"/>
                    <a:pt x="45" y="116"/>
                    <a:pt x="45" y="116"/>
                  </a:cubicBezTo>
                  <a:cubicBezTo>
                    <a:pt x="65" y="152"/>
                    <a:pt x="65" y="152"/>
                    <a:pt x="65" y="152"/>
                  </a:cubicBezTo>
                  <a:cubicBezTo>
                    <a:pt x="113" y="178"/>
                    <a:pt x="113" y="178"/>
                    <a:pt x="113" y="178"/>
                  </a:cubicBezTo>
                  <a:cubicBezTo>
                    <a:pt x="113" y="178"/>
                    <a:pt x="107" y="192"/>
                    <a:pt x="96" y="217"/>
                  </a:cubicBezTo>
                  <a:cubicBezTo>
                    <a:pt x="102" y="220"/>
                    <a:pt x="107" y="220"/>
                    <a:pt x="116" y="220"/>
                  </a:cubicBezTo>
                  <a:cubicBezTo>
                    <a:pt x="144" y="220"/>
                    <a:pt x="175" y="206"/>
                    <a:pt x="198" y="183"/>
                  </a:cubicBezTo>
                  <a:cubicBezTo>
                    <a:pt x="232" y="147"/>
                    <a:pt x="235" y="90"/>
                    <a:pt x="206" y="51"/>
                  </a:cubicBezTo>
                  <a:cubicBezTo>
                    <a:pt x="195" y="65"/>
                    <a:pt x="195" y="65"/>
                    <a:pt x="195" y="65"/>
                  </a:cubicBezTo>
                  <a:cubicBezTo>
                    <a:pt x="189" y="68"/>
                    <a:pt x="184" y="71"/>
                    <a:pt x="181" y="71"/>
                  </a:cubicBezTo>
                  <a:cubicBezTo>
                    <a:pt x="175" y="71"/>
                    <a:pt x="170" y="71"/>
                    <a:pt x="167" y="65"/>
                  </a:cubicBezTo>
                  <a:cubicBezTo>
                    <a:pt x="158" y="59"/>
                    <a:pt x="158" y="45"/>
                    <a:pt x="164" y="37"/>
                  </a:cubicBezTo>
                  <a:cubicBezTo>
                    <a:pt x="181" y="19"/>
                    <a:pt x="181" y="19"/>
                    <a:pt x="181" y="19"/>
                  </a:cubicBezTo>
                  <a:cubicBezTo>
                    <a:pt x="161" y="5"/>
                    <a:pt x="138" y="0"/>
                    <a:pt x="11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34" name="Freeform 129"/>
            <p:cNvSpPr>
              <a:spLocks noChangeArrowheads="1"/>
            </p:cNvSpPr>
            <p:nvPr/>
          </p:nvSpPr>
          <p:spPr bwMode="auto">
            <a:xfrm>
              <a:off x="5120" y="1641"/>
              <a:ext cx="68" cy="165"/>
            </a:xfrm>
            <a:custGeom>
              <a:avLst/>
              <a:gdLst>
                <a:gd name="T0" fmla="*/ 255 w 304"/>
                <a:gd name="T1" fmla="*/ 0 h 734"/>
                <a:gd name="T2" fmla="*/ 255 w 304"/>
                <a:gd name="T3" fmla="*/ 0 h 734"/>
                <a:gd name="T4" fmla="*/ 277 w 304"/>
                <a:gd name="T5" fmla="*/ 37 h 734"/>
                <a:gd name="T6" fmla="*/ 272 w 304"/>
                <a:gd name="T7" fmla="*/ 40 h 734"/>
                <a:gd name="T8" fmla="*/ 201 w 304"/>
                <a:gd name="T9" fmla="*/ 71 h 734"/>
                <a:gd name="T10" fmla="*/ 0 w 304"/>
                <a:gd name="T11" fmla="*/ 588 h 734"/>
                <a:gd name="T12" fmla="*/ 12 w 304"/>
                <a:gd name="T13" fmla="*/ 733 h 734"/>
                <a:gd name="T14" fmla="*/ 12 w 304"/>
                <a:gd name="T15" fmla="*/ 733 h 734"/>
                <a:gd name="T16" fmla="*/ 286 w 304"/>
                <a:gd name="T17" fmla="*/ 65 h 734"/>
                <a:gd name="T18" fmla="*/ 303 w 304"/>
                <a:gd name="T19" fmla="*/ 26 h 734"/>
                <a:gd name="T20" fmla="*/ 255 w 304"/>
                <a:gd name="T2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734">
                  <a:moveTo>
                    <a:pt x="255" y="0"/>
                  </a:moveTo>
                  <a:lnTo>
                    <a:pt x="255" y="0"/>
                  </a:lnTo>
                  <a:cubicBezTo>
                    <a:pt x="277" y="37"/>
                    <a:pt x="277" y="37"/>
                    <a:pt x="277" y="37"/>
                  </a:cubicBezTo>
                  <a:cubicBezTo>
                    <a:pt x="272" y="40"/>
                    <a:pt x="272" y="40"/>
                    <a:pt x="272" y="40"/>
                  </a:cubicBezTo>
                  <a:cubicBezTo>
                    <a:pt x="201" y="71"/>
                    <a:pt x="201" y="71"/>
                    <a:pt x="201" y="71"/>
                  </a:cubicBezTo>
                  <a:cubicBezTo>
                    <a:pt x="136" y="235"/>
                    <a:pt x="0" y="588"/>
                    <a:pt x="0" y="588"/>
                  </a:cubicBezTo>
                  <a:cubicBezTo>
                    <a:pt x="0" y="588"/>
                    <a:pt x="3" y="727"/>
                    <a:pt x="12" y="733"/>
                  </a:cubicBezTo>
                  <a:lnTo>
                    <a:pt x="12" y="733"/>
                  </a:lnTo>
                  <a:cubicBezTo>
                    <a:pt x="20" y="733"/>
                    <a:pt x="227" y="215"/>
                    <a:pt x="286" y="65"/>
                  </a:cubicBezTo>
                  <a:cubicBezTo>
                    <a:pt x="297" y="40"/>
                    <a:pt x="303" y="26"/>
                    <a:pt x="303" y="26"/>
                  </a:cubicBezTo>
                  <a:cubicBezTo>
                    <a:pt x="255" y="0"/>
                    <a:pt x="255" y="0"/>
                    <a:pt x="25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35" name="Freeform 130"/>
            <p:cNvSpPr>
              <a:spLocks noChangeArrowheads="1"/>
            </p:cNvSpPr>
            <p:nvPr/>
          </p:nvSpPr>
          <p:spPr bwMode="auto">
            <a:xfrm>
              <a:off x="5016" y="1633"/>
              <a:ext cx="165" cy="74"/>
            </a:xfrm>
            <a:custGeom>
              <a:avLst/>
              <a:gdLst>
                <a:gd name="T0" fmla="*/ 690 w 733"/>
                <a:gd name="T1" fmla="*/ 0 h 332"/>
                <a:gd name="T2" fmla="*/ 653 w 733"/>
                <a:gd name="T3" fmla="*/ 17 h 332"/>
                <a:gd name="T4" fmla="*/ 113 w 733"/>
                <a:gd name="T5" fmla="*/ 251 h 332"/>
                <a:gd name="T6" fmla="*/ 0 w 733"/>
                <a:gd name="T7" fmla="*/ 331 h 332"/>
                <a:gd name="T8" fmla="*/ 138 w 733"/>
                <a:gd name="T9" fmla="*/ 325 h 332"/>
                <a:gd name="T10" fmla="*/ 656 w 733"/>
                <a:gd name="T11" fmla="*/ 107 h 332"/>
                <a:gd name="T12" fmla="*/ 727 w 733"/>
                <a:gd name="T13" fmla="*/ 76 h 332"/>
                <a:gd name="T14" fmla="*/ 732 w 733"/>
                <a:gd name="T15" fmla="*/ 73 h 332"/>
                <a:gd name="T16" fmla="*/ 710 w 733"/>
                <a:gd name="T17" fmla="*/ 36 h 332"/>
                <a:gd name="T18" fmla="*/ 690 w 733"/>
                <a:gd name="T1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2">
                  <a:moveTo>
                    <a:pt x="690" y="0"/>
                  </a:moveTo>
                  <a:lnTo>
                    <a:pt x="653" y="17"/>
                  </a:lnTo>
                  <a:lnTo>
                    <a:pt x="113" y="251"/>
                  </a:lnTo>
                  <a:lnTo>
                    <a:pt x="0" y="331"/>
                  </a:lnTo>
                  <a:lnTo>
                    <a:pt x="138" y="325"/>
                  </a:lnTo>
                  <a:lnTo>
                    <a:pt x="656" y="107"/>
                  </a:lnTo>
                  <a:lnTo>
                    <a:pt x="727" y="76"/>
                  </a:lnTo>
                  <a:lnTo>
                    <a:pt x="732" y="73"/>
                  </a:lnTo>
                  <a:lnTo>
                    <a:pt x="710" y="36"/>
                  </a:lnTo>
                  <a:lnTo>
                    <a:pt x="69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36" name="Freeform 131"/>
            <p:cNvSpPr>
              <a:spLocks noChangeArrowheads="1"/>
            </p:cNvSpPr>
            <p:nvPr/>
          </p:nvSpPr>
          <p:spPr bwMode="auto">
            <a:xfrm>
              <a:off x="5016" y="1633"/>
              <a:ext cx="165" cy="74"/>
            </a:xfrm>
            <a:custGeom>
              <a:avLst/>
              <a:gdLst>
                <a:gd name="T0" fmla="*/ 690 w 733"/>
                <a:gd name="T1" fmla="*/ 0 h 332"/>
                <a:gd name="T2" fmla="*/ 653 w 733"/>
                <a:gd name="T3" fmla="*/ 17 h 332"/>
                <a:gd name="T4" fmla="*/ 113 w 733"/>
                <a:gd name="T5" fmla="*/ 251 h 332"/>
                <a:gd name="T6" fmla="*/ 0 w 733"/>
                <a:gd name="T7" fmla="*/ 331 h 332"/>
                <a:gd name="T8" fmla="*/ 138 w 733"/>
                <a:gd name="T9" fmla="*/ 325 h 332"/>
                <a:gd name="T10" fmla="*/ 656 w 733"/>
                <a:gd name="T11" fmla="*/ 107 h 332"/>
                <a:gd name="T12" fmla="*/ 727 w 733"/>
                <a:gd name="T13" fmla="*/ 76 h 332"/>
                <a:gd name="T14" fmla="*/ 732 w 733"/>
                <a:gd name="T15" fmla="*/ 73 h 332"/>
                <a:gd name="T16" fmla="*/ 710 w 733"/>
                <a:gd name="T17" fmla="*/ 36 h 332"/>
                <a:gd name="T18" fmla="*/ 690 w 733"/>
                <a:gd name="T1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2">
                  <a:moveTo>
                    <a:pt x="690" y="0"/>
                  </a:moveTo>
                  <a:lnTo>
                    <a:pt x="653" y="17"/>
                  </a:lnTo>
                  <a:lnTo>
                    <a:pt x="113" y="251"/>
                  </a:lnTo>
                  <a:lnTo>
                    <a:pt x="0" y="331"/>
                  </a:lnTo>
                  <a:lnTo>
                    <a:pt x="138" y="325"/>
                  </a:lnTo>
                  <a:lnTo>
                    <a:pt x="656" y="107"/>
                  </a:lnTo>
                  <a:lnTo>
                    <a:pt x="727" y="76"/>
                  </a:lnTo>
                  <a:lnTo>
                    <a:pt x="732" y="73"/>
                  </a:lnTo>
                  <a:lnTo>
                    <a:pt x="710" y="36"/>
                  </a:lnTo>
                  <a:lnTo>
                    <a:pt x="69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37" name="Freeform 132"/>
            <p:cNvSpPr>
              <a:spLocks noChangeArrowheads="1"/>
            </p:cNvSpPr>
            <p:nvPr/>
          </p:nvSpPr>
          <p:spPr bwMode="auto">
            <a:xfrm>
              <a:off x="5199" y="1600"/>
              <a:ext cx="22" cy="22"/>
            </a:xfrm>
            <a:custGeom>
              <a:avLst/>
              <a:gdLst>
                <a:gd name="T0" fmla="*/ 77 w 100"/>
                <a:gd name="T1" fmla="*/ 0 h 101"/>
                <a:gd name="T2" fmla="*/ 77 w 100"/>
                <a:gd name="T3" fmla="*/ 0 h 101"/>
                <a:gd name="T4" fmla="*/ 60 w 100"/>
                <a:gd name="T5" fmla="*/ 6 h 101"/>
                <a:gd name="T6" fmla="*/ 23 w 100"/>
                <a:gd name="T7" fmla="*/ 48 h 101"/>
                <a:gd name="T8" fmla="*/ 6 w 100"/>
                <a:gd name="T9" fmla="*/ 66 h 101"/>
                <a:gd name="T10" fmla="*/ 9 w 100"/>
                <a:gd name="T11" fmla="*/ 94 h 101"/>
                <a:gd name="T12" fmla="*/ 23 w 100"/>
                <a:gd name="T13" fmla="*/ 100 h 101"/>
                <a:gd name="T14" fmla="*/ 37 w 100"/>
                <a:gd name="T15" fmla="*/ 94 h 101"/>
                <a:gd name="T16" fmla="*/ 48 w 100"/>
                <a:gd name="T17" fmla="*/ 80 h 101"/>
                <a:gd name="T18" fmla="*/ 91 w 100"/>
                <a:gd name="T19" fmla="*/ 34 h 101"/>
                <a:gd name="T20" fmla="*/ 88 w 100"/>
                <a:gd name="T21" fmla="*/ 6 h 101"/>
                <a:gd name="T22" fmla="*/ 77 w 100"/>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1">
                  <a:moveTo>
                    <a:pt x="77" y="0"/>
                  </a:moveTo>
                  <a:lnTo>
                    <a:pt x="77" y="0"/>
                  </a:lnTo>
                  <a:cubicBezTo>
                    <a:pt x="71" y="0"/>
                    <a:pt x="65" y="3"/>
                    <a:pt x="60" y="6"/>
                  </a:cubicBezTo>
                  <a:cubicBezTo>
                    <a:pt x="23" y="48"/>
                    <a:pt x="23" y="48"/>
                    <a:pt x="23" y="48"/>
                  </a:cubicBezTo>
                  <a:cubicBezTo>
                    <a:pt x="6" y="66"/>
                    <a:pt x="6" y="66"/>
                    <a:pt x="6" y="66"/>
                  </a:cubicBezTo>
                  <a:cubicBezTo>
                    <a:pt x="0" y="74"/>
                    <a:pt x="0" y="88"/>
                    <a:pt x="9" y="94"/>
                  </a:cubicBezTo>
                  <a:cubicBezTo>
                    <a:pt x="12" y="100"/>
                    <a:pt x="17" y="100"/>
                    <a:pt x="23" y="100"/>
                  </a:cubicBezTo>
                  <a:cubicBezTo>
                    <a:pt x="26" y="100"/>
                    <a:pt x="31" y="97"/>
                    <a:pt x="37" y="94"/>
                  </a:cubicBezTo>
                  <a:cubicBezTo>
                    <a:pt x="48" y="80"/>
                    <a:pt x="48" y="80"/>
                    <a:pt x="48" y="80"/>
                  </a:cubicBezTo>
                  <a:cubicBezTo>
                    <a:pt x="91" y="34"/>
                    <a:pt x="91" y="34"/>
                    <a:pt x="91" y="34"/>
                  </a:cubicBezTo>
                  <a:cubicBezTo>
                    <a:pt x="99" y="26"/>
                    <a:pt x="96" y="12"/>
                    <a:pt x="88" y="6"/>
                  </a:cubicBezTo>
                  <a:cubicBezTo>
                    <a:pt x="85" y="3"/>
                    <a:pt x="80" y="0"/>
                    <a:pt x="7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38" name="Freeform 133"/>
            <p:cNvSpPr>
              <a:spLocks noChangeArrowheads="1"/>
            </p:cNvSpPr>
            <p:nvPr/>
          </p:nvSpPr>
          <p:spPr bwMode="auto">
            <a:xfrm>
              <a:off x="6797" y="1277"/>
              <a:ext cx="52" cy="49"/>
            </a:xfrm>
            <a:custGeom>
              <a:avLst/>
              <a:gdLst>
                <a:gd name="T0" fmla="*/ 114 w 233"/>
                <a:gd name="T1" fmla="*/ 0 h 221"/>
                <a:gd name="T2" fmla="*/ 114 w 233"/>
                <a:gd name="T3" fmla="*/ 0 h 221"/>
                <a:gd name="T4" fmla="*/ 32 w 233"/>
                <a:gd name="T5" fmla="*/ 36 h 221"/>
                <a:gd name="T6" fmla="*/ 6 w 233"/>
                <a:gd name="T7" fmla="*/ 132 h 221"/>
                <a:gd name="T8" fmla="*/ 43 w 233"/>
                <a:gd name="T9" fmla="*/ 115 h 221"/>
                <a:gd name="T10" fmla="*/ 66 w 233"/>
                <a:gd name="T11" fmla="*/ 152 h 221"/>
                <a:gd name="T12" fmla="*/ 111 w 233"/>
                <a:gd name="T13" fmla="*/ 178 h 221"/>
                <a:gd name="T14" fmla="*/ 94 w 233"/>
                <a:gd name="T15" fmla="*/ 217 h 221"/>
                <a:gd name="T16" fmla="*/ 114 w 233"/>
                <a:gd name="T17" fmla="*/ 220 h 221"/>
                <a:gd name="T18" fmla="*/ 195 w 233"/>
                <a:gd name="T19" fmla="*/ 183 h 221"/>
                <a:gd name="T20" fmla="*/ 207 w 233"/>
                <a:gd name="T21" fmla="*/ 50 h 221"/>
                <a:gd name="T22" fmla="*/ 193 w 233"/>
                <a:gd name="T23" fmla="*/ 64 h 221"/>
                <a:gd name="T24" fmla="*/ 178 w 233"/>
                <a:gd name="T25" fmla="*/ 70 h 221"/>
                <a:gd name="T26" fmla="*/ 164 w 233"/>
                <a:gd name="T27" fmla="*/ 64 h 221"/>
                <a:gd name="T28" fmla="*/ 164 w 233"/>
                <a:gd name="T29" fmla="*/ 36 h 221"/>
                <a:gd name="T30" fmla="*/ 178 w 233"/>
                <a:gd name="T31" fmla="*/ 22 h 221"/>
                <a:gd name="T32" fmla="*/ 114 w 233"/>
                <a:gd name="T3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 h="221">
                  <a:moveTo>
                    <a:pt x="114" y="0"/>
                  </a:moveTo>
                  <a:lnTo>
                    <a:pt x="114" y="0"/>
                  </a:lnTo>
                  <a:cubicBezTo>
                    <a:pt x="85" y="0"/>
                    <a:pt x="54" y="11"/>
                    <a:pt x="32" y="36"/>
                  </a:cubicBezTo>
                  <a:cubicBezTo>
                    <a:pt x="9" y="62"/>
                    <a:pt x="0" y="98"/>
                    <a:pt x="6" y="132"/>
                  </a:cubicBezTo>
                  <a:cubicBezTo>
                    <a:pt x="43" y="115"/>
                    <a:pt x="43" y="115"/>
                    <a:pt x="43" y="115"/>
                  </a:cubicBezTo>
                  <a:cubicBezTo>
                    <a:pt x="66" y="152"/>
                    <a:pt x="66" y="152"/>
                    <a:pt x="66" y="152"/>
                  </a:cubicBezTo>
                  <a:cubicBezTo>
                    <a:pt x="111" y="178"/>
                    <a:pt x="111" y="178"/>
                    <a:pt x="111" y="178"/>
                  </a:cubicBezTo>
                  <a:cubicBezTo>
                    <a:pt x="111" y="178"/>
                    <a:pt x="105" y="192"/>
                    <a:pt x="94" y="217"/>
                  </a:cubicBezTo>
                  <a:cubicBezTo>
                    <a:pt x="102" y="220"/>
                    <a:pt x="108" y="220"/>
                    <a:pt x="114" y="220"/>
                  </a:cubicBezTo>
                  <a:cubicBezTo>
                    <a:pt x="145" y="220"/>
                    <a:pt x="173" y="209"/>
                    <a:pt x="195" y="183"/>
                  </a:cubicBezTo>
                  <a:cubicBezTo>
                    <a:pt x="229" y="146"/>
                    <a:pt x="232" y="90"/>
                    <a:pt x="207" y="50"/>
                  </a:cubicBezTo>
                  <a:cubicBezTo>
                    <a:pt x="193" y="64"/>
                    <a:pt x="193" y="64"/>
                    <a:pt x="193" y="64"/>
                  </a:cubicBezTo>
                  <a:cubicBezTo>
                    <a:pt x="190" y="70"/>
                    <a:pt x="184" y="70"/>
                    <a:pt x="178" y="70"/>
                  </a:cubicBezTo>
                  <a:cubicBezTo>
                    <a:pt x="173" y="70"/>
                    <a:pt x="170" y="70"/>
                    <a:pt x="164" y="64"/>
                  </a:cubicBezTo>
                  <a:cubicBezTo>
                    <a:pt x="156" y="59"/>
                    <a:pt x="156" y="45"/>
                    <a:pt x="164" y="36"/>
                  </a:cubicBezTo>
                  <a:cubicBezTo>
                    <a:pt x="178" y="22"/>
                    <a:pt x="178" y="22"/>
                    <a:pt x="178" y="22"/>
                  </a:cubicBezTo>
                  <a:cubicBezTo>
                    <a:pt x="159" y="8"/>
                    <a:pt x="136" y="0"/>
                    <a:pt x="11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39" name="Freeform 134"/>
            <p:cNvSpPr>
              <a:spLocks noChangeArrowheads="1"/>
            </p:cNvSpPr>
            <p:nvPr/>
          </p:nvSpPr>
          <p:spPr bwMode="auto">
            <a:xfrm>
              <a:off x="6753" y="1312"/>
              <a:ext cx="68" cy="165"/>
            </a:xfrm>
            <a:custGeom>
              <a:avLst/>
              <a:gdLst>
                <a:gd name="T0" fmla="*/ 258 w 304"/>
                <a:gd name="T1" fmla="*/ 0 h 733"/>
                <a:gd name="T2" fmla="*/ 258 w 304"/>
                <a:gd name="T3" fmla="*/ 0 h 733"/>
                <a:gd name="T4" fmla="*/ 280 w 304"/>
                <a:gd name="T5" fmla="*/ 40 h 733"/>
                <a:gd name="T6" fmla="*/ 272 w 304"/>
                <a:gd name="T7" fmla="*/ 43 h 733"/>
                <a:gd name="T8" fmla="*/ 201 w 304"/>
                <a:gd name="T9" fmla="*/ 71 h 733"/>
                <a:gd name="T10" fmla="*/ 0 w 304"/>
                <a:gd name="T11" fmla="*/ 588 h 733"/>
                <a:gd name="T12" fmla="*/ 11 w 304"/>
                <a:gd name="T13" fmla="*/ 732 h 733"/>
                <a:gd name="T14" fmla="*/ 11 w 304"/>
                <a:gd name="T15" fmla="*/ 732 h 733"/>
                <a:gd name="T16" fmla="*/ 286 w 304"/>
                <a:gd name="T17" fmla="*/ 65 h 733"/>
                <a:gd name="T18" fmla="*/ 303 w 304"/>
                <a:gd name="T19" fmla="*/ 26 h 733"/>
                <a:gd name="T20" fmla="*/ 258 w 304"/>
                <a:gd name="T21" fmla="*/ 0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733">
                  <a:moveTo>
                    <a:pt x="258" y="0"/>
                  </a:moveTo>
                  <a:lnTo>
                    <a:pt x="258" y="0"/>
                  </a:lnTo>
                  <a:cubicBezTo>
                    <a:pt x="280" y="40"/>
                    <a:pt x="280" y="40"/>
                    <a:pt x="280" y="40"/>
                  </a:cubicBezTo>
                  <a:cubicBezTo>
                    <a:pt x="272" y="43"/>
                    <a:pt x="272" y="43"/>
                    <a:pt x="272" y="43"/>
                  </a:cubicBezTo>
                  <a:cubicBezTo>
                    <a:pt x="201" y="71"/>
                    <a:pt x="201" y="71"/>
                    <a:pt x="201" y="71"/>
                  </a:cubicBezTo>
                  <a:cubicBezTo>
                    <a:pt x="136" y="235"/>
                    <a:pt x="0" y="588"/>
                    <a:pt x="0" y="588"/>
                  </a:cubicBezTo>
                  <a:cubicBezTo>
                    <a:pt x="0" y="588"/>
                    <a:pt x="3" y="727"/>
                    <a:pt x="11" y="732"/>
                  </a:cubicBezTo>
                  <a:lnTo>
                    <a:pt x="11" y="732"/>
                  </a:lnTo>
                  <a:cubicBezTo>
                    <a:pt x="20" y="732"/>
                    <a:pt x="226" y="218"/>
                    <a:pt x="286" y="65"/>
                  </a:cubicBezTo>
                  <a:cubicBezTo>
                    <a:pt x="297" y="40"/>
                    <a:pt x="303" y="26"/>
                    <a:pt x="303" y="26"/>
                  </a:cubicBezTo>
                  <a:cubicBezTo>
                    <a:pt x="258" y="0"/>
                    <a:pt x="258" y="0"/>
                    <a:pt x="2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40" name="Freeform 135"/>
            <p:cNvSpPr>
              <a:spLocks noChangeArrowheads="1"/>
            </p:cNvSpPr>
            <p:nvPr/>
          </p:nvSpPr>
          <p:spPr bwMode="auto">
            <a:xfrm>
              <a:off x="6651" y="1303"/>
              <a:ext cx="165" cy="75"/>
            </a:xfrm>
            <a:custGeom>
              <a:avLst/>
              <a:gdLst>
                <a:gd name="T0" fmla="*/ 687 w 733"/>
                <a:gd name="T1" fmla="*/ 0 h 335"/>
                <a:gd name="T2" fmla="*/ 650 w 733"/>
                <a:gd name="T3" fmla="*/ 17 h 335"/>
                <a:gd name="T4" fmla="*/ 110 w 733"/>
                <a:gd name="T5" fmla="*/ 252 h 335"/>
                <a:gd name="T6" fmla="*/ 0 w 733"/>
                <a:gd name="T7" fmla="*/ 334 h 335"/>
                <a:gd name="T8" fmla="*/ 138 w 733"/>
                <a:gd name="T9" fmla="*/ 326 h 335"/>
                <a:gd name="T10" fmla="*/ 653 w 733"/>
                <a:gd name="T11" fmla="*/ 108 h 335"/>
                <a:gd name="T12" fmla="*/ 724 w 733"/>
                <a:gd name="T13" fmla="*/ 80 h 335"/>
                <a:gd name="T14" fmla="*/ 732 w 733"/>
                <a:gd name="T15" fmla="*/ 77 h 335"/>
                <a:gd name="T16" fmla="*/ 710 w 733"/>
                <a:gd name="T17" fmla="*/ 37 h 335"/>
                <a:gd name="T18" fmla="*/ 687 w 733"/>
                <a:gd name="T1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5">
                  <a:moveTo>
                    <a:pt x="687" y="0"/>
                  </a:moveTo>
                  <a:lnTo>
                    <a:pt x="650" y="17"/>
                  </a:lnTo>
                  <a:lnTo>
                    <a:pt x="110" y="252"/>
                  </a:lnTo>
                  <a:lnTo>
                    <a:pt x="0" y="334"/>
                  </a:lnTo>
                  <a:lnTo>
                    <a:pt x="138" y="326"/>
                  </a:lnTo>
                  <a:lnTo>
                    <a:pt x="653" y="108"/>
                  </a:lnTo>
                  <a:lnTo>
                    <a:pt x="724" y="80"/>
                  </a:lnTo>
                  <a:lnTo>
                    <a:pt x="732" y="77"/>
                  </a:lnTo>
                  <a:lnTo>
                    <a:pt x="710" y="37"/>
                  </a:lnTo>
                  <a:lnTo>
                    <a:pt x="687"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41" name="Freeform 136"/>
            <p:cNvSpPr>
              <a:spLocks noChangeArrowheads="1"/>
            </p:cNvSpPr>
            <p:nvPr/>
          </p:nvSpPr>
          <p:spPr bwMode="auto">
            <a:xfrm>
              <a:off x="6651" y="1303"/>
              <a:ext cx="165" cy="75"/>
            </a:xfrm>
            <a:custGeom>
              <a:avLst/>
              <a:gdLst>
                <a:gd name="T0" fmla="*/ 687 w 733"/>
                <a:gd name="T1" fmla="*/ 0 h 335"/>
                <a:gd name="T2" fmla="*/ 650 w 733"/>
                <a:gd name="T3" fmla="*/ 17 h 335"/>
                <a:gd name="T4" fmla="*/ 110 w 733"/>
                <a:gd name="T5" fmla="*/ 252 h 335"/>
                <a:gd name="T6" fmla="*/ 0 w 733"/>
                <a:gd name="T7" fmla="*/ 334 h 335"/>
                <a:gd name="T8" fmla="*/ 138 w 733"/>
                <a:gd name="T9" fmla="*/ 326 h 335"/>
                <a:gd name="T10" fmla="*/ 653 w 733"/>
                <a:gd name="T11" fmla="*/ 108 h 335"/>
                <a:gd name="T12" fmla="*/ 724 w 733"/>
                <a:gd name="T13" fmla="*/ 80 h 335"/>
                <a:gd name="T14" fmla="*/ 732 w 733"/>
                <a:gd name="T15" fmla="*/ 77 h 335"/>
                <a:gd name="T16" fmla="*/ 710 w 733"/>
                <a:gd name="T17" fmla="*/ 37 h 335"/>
                <a:gd name="T18" fmla="*/ 687 w 733"/>
                <a:gd name="T1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5">
                  <a:moveTo>
                    <a:pt x="687" y="0"/>
                  </a:moveTo>
                  <a:lnTo>
                    <a:pt x="650" y="17"/>
                  </a:lnTo>
                  <a:lnTo>
                    <a:pt x="110" y="252"/>
                  </a:lnTo>
                  <a:lnTo>
                    <a:pt x="0" y="334"/>
                  </a:lnTo>
                  <a:lnTo>
                    <a:pt x="138" y="326"/>
                  </a:lnTo>
                  <a:lnTo>
                    <a:pt x="653" y="108"/>
                  </a:lnTo>
                  <a:lnTo>
                    <a:pt x="724" y="80"/>
                  </a:lnTo>
                  <a:lnTo>
                    <a:pt x="732" y="77"/>
                  </a:lnTo>
                  <a:lnTo>
                    <a:pt x="710" y="37"/>
                  </a:lnTo>
                  <a:lnTo>
                    <a:pt x="687"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42" name="Freeform 137"/>
            <p:cNvSpPr>
              <a:spLocks noChangeArrowheads="1"/>
            </p:cNvSpPr>
            <p:nvPr/>
          </p:nvSpPr>
          <p:spPr bwMode="auto">
            <a:xfrm>
              <a:off x="6832" y="1271"/>
              <a:ext cx="22" cy="22"/>
            </a:xfrm>
            <a:custGeom>
              <a:avLst/>
              <a:gdLst>
                <a:gd name="T0" fmla="*/ 76 w 100"/>
                <a:gd name="T1" fmla="*/ 0 h 100"/>
                <a:gd name="T2" fmla="*/ 76 w 100"/>
                <a:gd name="T3" fmla="*/ 0 h 100"/>
                <a:gd name="T4" fmla="*/ 62 w 100"/>
                <a:gd name="T5" fmla="*/ 6 h 100"/>
                <a:gd name="T6" fmla="*/ 22 w 100"/>
                <a:gd name="T7" fmla="*/ 51 h 100"/>
                <a:gd name="T8" fmla="*/ 8 w 100"/>
                <a:gd name="T9" fmla="*/ 65 h 100"/>
                <a:gd name="T10" fmla="*/ 8 w 100"/>
                <a:gd name="T11" fmla="*/ 93 h 100"/>
                <a:gd name="T12" fmla="*/ 22 w 100"/>
                <a:gd name="T13" fmla="*/ 99 h 100"/>
                <a:gd name="T14" fmla="*/ 37 w 100"/>
                <a:gd name="T15" fmla="*/ 93 h 100"/>
                <a:gd name="T16" fmla="*/ 51 w 100"/>
                <a:gd name="T17" fmla="*/ 79 h 100"/>
                <a:gd name="T18" fmla="*/ 90 w 100"/>
                <a:gd name="T19" fmla="*/ 34 h 100"/>
                <a:gd name="T20" fmla="*/ 90 w 100"/>
                <a:gd name="T21" fmla="*/ 6 h 100"/>
                <a:gd name="T22" fmla="*/ 76 w 100"/>
                <a:gd name="T2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0">
                  <a:moveTo>
                    <a:pt x="76" y="0"/>
                  </a:moveTo>
                  <a:lnTo>
                    <a:pt x="76" y="0"/>
                  </a:lnTo>
                  <a:cubicBezTo>
                    <a:pt x="71" y="0"/>
                    <a:pt x="65" y="3"/>
                    <a:pt x="62" y="6"/>
                  </a:cubicBezTo>
                  <a:cubicBezTo>
                    <a:pt x="22" y="51"/>
                    <a:pt x="22" y="51"/>
                    <a:pt x="22" y="51"/>
                  </a:cubicBezTo>
                  <a:cubicBezTo>
                    <a:pt x="8" y="65"/>
                    <a:pt x="8" y="65"/>
                    <a:pt x="8" y="65"/>
                  </a:cubicBezTo>
                  <a:cubicBezTo>
                    <a:pt x="0" y="74"/>
                    <a:pt x="0" y="88"/>
                    <a:pt x="8" y="93"/>
                  </a:cubicBezTo>
                  <a:cubicBezTo>
                    <a:pt x="14" y="99"/>
                    <a:pt x="17" y="99"/>
                    <a:pt x="22" y="99"/>
                  </a:cubicBezTo>
                  <a:cubicBezTo>
                    <a:pt x="28" y="99"/>
                    <a:pt x="34" y="99"/>
                    <a:pt x="37" y="93"/>
                  </a:cubicBezTo>
                  <a:cubicBezTo>
                    <a:pt x="51" y="79"/>
                    <a:pt x="51" y="79"/>
                    <a:pt x="51" y="79"/>
                  </a:cubicBezTo>
                  <a:cubicBezTo>
                    <a:pt x="90" y="34"/>
                    <a:pt x="90" y="34"/>
                    <a:pt x="90" y="34"/>
                  </a:cubicBezTo>
                  <a:cubicBezTo>
                    <a:pt x="99" y="26"/>
                    <a:pt x="99" y="14"/>
                    <a:pt x="90" y="6"/>
                  </a:cubicBezTo>
                  <a:cubicBezTo>
                    <a:pt x="88" y="3"/>
                    <a:pt x="82" y="0"/>
                    <a:pt x="7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43" name="Freeform 138"/>
            <p:cNvSpPr>
              <a:spLocks noChangeArrowheads="1"/>
            </p:cNvSpPr>
            <p:nvPr/>
          </p:nvSpPr>
          <p:spPr bwMode="auto">
            <a:xfrm>
              <a:off x="5699" y="1805"/>
              <a:ext cx="53" cy="49"/>
            </a:xfrm>
            <a:custGeom>
              <a:avLst/>
              <a:gdLst>
                <a:gd name="T0" fmla="*/ 121 w 238"/>
                <a:gd name="T1" fmla="*/ 0 h 219"/>
                <a:gd name="T2" fmla="*/ 121 w 238"/>
                <a:gd name="T3" fmla="*/ 0 h 219"/>
                <a:gd name="T4" fmla="*/ 87 w 238"/>
                <a:gd name="T5" fmla="*/ 6 h 219"/>
                <a:gd name="T6" fmla="*/ 99 w 238"/>
                <a:gd name="T7" fmla="*/ 20 h 219"/>
                <a:gd name="T8" fmla="*/ 93 w 238"/>
                <a:gd name="T9" fmla="*/ 48 h 219"/>
                <a:gd name="T10" fmla="*/ 82 w 238"/>
                <a:gd name="T11" fmla="*/ 51 h 219"/>
                <a:gd name="T12" fmla="*/ 65 w 238"/>
                <a:gd name="T13" fmla="*/ 43 h 219"/>
                <a:gd name="T14" fmla="*/ 53 w 238"/>
                <a:gd name="T15" fmla="*/ 26 h 219"/>
                <a:gd name="T16" fmla="*/ 31 w 238"/>
                <a:gd name="T17" fmla="*/ 170 h 219"/>
                <a:gd name="T18" fmla="*/ 119 w 238"/>
                <a:gd name="T19" fmla="*/ 218 h 219"/>
                <a:gd name="T20" fmla="*/ 110 w 238"/>
                <a:gd name="T21" fmla="*/ 179 h 219"/>
                <a:gd name="T22" fmla="*/ 153 w 238"/>
                <a:gd name="T23" fmla="*/ 167 h 219"/>
                <a:gd name="T24" fmla="*/ 186 w 238"/>
                <a:gd name="T25" fmla="*/ 130 h 219"/>
                <a:gd name="T26" fmla="*/ 223 w 238"/>
                <a:gd name="T27" fmla="*/ 156 h 219"/>
                <a:gd name="T28" fmla="*/ 214 w 238"/>
                <a:gd name="T29" fmla="*/ 48 h 219"/>
                <a:gd name="T30" fmla="*/ 121 w 238"/>
                <a:gd name="T3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8" h="219">
                  <a:moveTo>
                    <a:pt x="121" y="0"/>
                  </a:moveTo>
                  <a:lnTo>
                    <a:pt x="121" y="0"/>
                  </a:lnTo>
                  <a:cubicBezTo>
                    <a:pt x="110" y="0"/>
                    <a:pt x="99" y="0"/>
                    <a:pt x="87" y="6"/>
                  </a:cubicBezTo>
                  <a:cubicBezTo>
                    <a:pt x="99" y="20"/>
                    <a:pt x="99" y="20"/>
                    <a:pt x="99" y="20"/>
                  </a:cubicBezTo>
                  <a:cubicBezTo>
                    <a:pt x="104" y="31"/>
                    <a:pt x="102" y="43"/>
                    <a:pt x="93" y="48"/>
                  </a:cubicBezTo>
                  <a:cubicBezTo>
                    <a:pt x="90" y="51"/>
                    <a:pt x="85" y="51"/>
                    <a:pt x="82" y="51"/>
                  </a:cubicBezTo>
                  <a:cubicBezTo>
                    <a:pt x="76" y="51"/>
                    <a:pt x="70" y="48"/>
                    <a:pt x="65" y="43"/>
                  </a:cubicBezTo>
                  <a:cubicBezTo>
                    <a:pt x="53" y="26"/>
                    <a:pt x="53" y="26"/>
                    <a:pt x="53" y="26"/>
                  </a:cubicBezTo>
                  <a:cubicBezTo>
                    <a:pt x="11" y="59"/>
                    <a:pt x="0" y="122"/>
                    <a:pt x="31" y="170"/>
                  </a:cubicBezTo>
                  <a:cubicBezTo>
                    <a:pt x="50" y="201"/>
                    <a:pt x="85" y="218"/>
                    <a:pt x="119" y="218"/>
                  </a:cubicBezTo>
                  <a:cubicBezTo>
                    <a:pt x="110" y="179"/>
                    <a:pt x="110" y="179"/>
                    <a:pt x="110" y="179"/>
                  </a:cubicBezTo>
                  <a:cubicBezTo>
                    <a:pt x="153" y="167"/>
                    <a:pt x="153" y="167"/>
                    <a:pt x="153" y="167"/>
                  </a:cubicBezTo>
                  <a:cubicBezTo>
                    <a:pt x="186" y="130"/>
                    <a:pt x="186" y="130"/>
                    <a:pt x="186" y="130"/>
                  </a:cubicBezTo>
                  <a:cubicBezTo>
                    <a:pt x="186" y="130"/>
                    <a:pt x="200" y="139"/>
                    <a:pt x="223" y="156"/>
                  </a:cubicBezTo>
                  <a:cubicBezTo>
                    <a:pt x="237" y="122"/>
                    <a:pt x="237" y="82"/>
                    <a:pt x="214" y="48"/>
                  </a:cubicBezTo>
                  <a:cubicBezTo>
                    <a:pt x="195" y="18"/>
                    <a:pt x="158" y="0"/>
                    <a:pt x="12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44" name="Freeform 139"/>
            <p:cNvSpPr>
              <a:spLocks noChangeArrowheads="1"/>
            </p:cNvSpPr>
            <p:nvPr/>
          </p:nvSpPr>
          <p:spPr bwMode="auto">
            <a:xfrm>
              <a:off x="5733" y="1835"/>
              <a:ext cx="147" cy="104"/>
            </a:xfrm>
            <a:custGeom>
              <a:avLst/>
              <a:gdLst>
                <a:gd name="T0" fmla="*/ 33 w 653"/>
                <a:gd name="T1" fmla="*/ 0 h 462"/>
                <a:gd name="T2" fmla="*/ 33 w 653"/>
                <a:gd name="T3" fmla="*/ 0 h 462"/>
                <a:gd name="T4" fmla="*/ 0 w 653"/>
                <a:gd name="T5" fmla="*/ 37 h 462"/>
                <a:gd name="T6" fmla="*/ 42 w 653"/>
                <a:gd name="T7" fmla="*/ 26 h 462"/>
                <a:gd name="T8" fmla="*/ 42 w 653"/>
                <a:gd name="T9" fmla="*/ 34 h 462"/>
                <a:gd name="T10" fmla="*/ 53 w 653"/>
                <a:gd name="T11" fmla="*/ 110 h 462"/>
                <a:gd name="T12" fmla="*/ 503 w 653"/>
                <a:gd name="T13" fmla="*/ 433 h 462"/>
                <a:gd name="T14" fmla="*/ 641 w 653"/>
                <a:gd name="T15" fmla="*/ 461 h 462"/>
                <a:gd name="T16" fmla="*/ 647 w 653"/>
                <a:gd name="T17" fmla="*/ 459 h 462"/>
                <a:gd name="T18" fmla="*/ 70 w 653"/>
                <a:gd name="T19" fmla="*/ 26 h 462"/>
                <a:gd name="T20" fmla="*/ 33 w 653"/>
                <a:gd name="T2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3" h="462">
                  <a:moveTo>
                    <a:pt x="33" y="0"/>
                  </a:moveTo>
                  <a:lnTo>
                    <a:pt x="33" y="0"/>
                  </a:lnTo>
                  <a:cubicBezTo>
                    <a:pt x="0" y="37"/>
                    <a:pt x="0" y="37"/>
                    <a:pt x="0" y="37"/>
                  </a:cubicBezTo>
                  <a:cubicBezTo>
                    <a:pt x="42" y="26"/>
                    <a:pt x="42" y="26"/>
                    <a:pt x="42" y="26"/>
                  </a:cubicBezTo>
                  <a:cubicBezTo>
                    <a:pt x="42" y="34"/>
                    <a:pt x="42" y="34"/>
                    <a:pt x="42" y="34"/>
                  </a:cubicBezTo>
                  <a:cubicBezTo>
                    <a:pt x="53" y="110"/>
                    <a:pt x="53" y="110"/>
                    <a:pt x="53" y="110"/>
                  </a:cubicBezTo>
                  <a:cubicBezTo>
                    <a:pt x="198" y="212"/>
                    <a:pt x="503" y="433"/>
                    <a:pt x="503" y="433"/>
                  </a:cubicBezTo>
                  <a:cubicBezTo>
                    <a:pt x="503" y="433"/>
                    <a:pt x="616" y="461"/>
                    <a:pt x="641" y="461"/>
                  </a:cubicBezTo>
                  <a:cubicBezTo>
                    <a:pt x="644" y="461"/>
                    <a:pt x="644" y="459"/>
                    <a:pt x="647" y="459"/>
                  </a:cubicBezTo>
                  <a:cubicBezTo>
                    <a:pt x="652" y="456"/>
                    <a:pt x="200" y="122"/>
                    <a:pt x="70" y="26"/>
                  </a:cubicBezTo>
                  <a:cubicBezTo>
                    <a:pt x="47" y="9"/>
                    <a:pt x="33" y="0"/>
                    <a:pt x="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45" name="Freeform 140"/>
            <p:cNvSpPr>
              <a:spLocks noChangeArrowheads="1"/>
            </p:cNvSpPr>
            <p:nvPr/>
          </p:nvSpPr>
          <p:spPr bwMode="auto">
            <a:xfrm>
              <a:off x="5724" y="1841"/>
              <a:ext cx="40" cy="174"/>
            </a:xfrm>
            <a:custGeom>
              <a:avLst/>
              <a:gdLst>
                <a:gd name="T0" fmla="*/ 85 w 179"/>
                <a:gd name="T1" fmla="*/ 0 h 773"/>
                <a:gd name="T2" fmla="*/ 43 w 179"/>
                <a:gd name="T3" fmla="*/ 11 h 773"/>
                <a:gd name="T4" fmla="*/ 0 w 179"/>
                <a:gd name="T5" fmla="*/ 23 h 773"/>
                <a:gd name="T6" fmla="*/ 9 w 179"/>
                <a:gd name="T7" fmla="*/ 62 h 773"/>
                <a:gd name="T8" fmla="*/ 99 w 179"/>
                <a:gd name="T9" fmla="*/ 645 h 773"/>
                <a:gd name="T10" fmla="*/ 150 w 179"/>
                <a:gd name="T11" fmla="*/ 772 h 773"/>
                <a:gd name="T12" fmla="*/ 178 w 179"/>
                <a:gd name="T13" fmla="*/ 636 h 773"/>
                <a:gd name="T14" fmla="*/ 96 w 179"/>
                <a:gd name="T15" fmla="*/ 84 h 773"/>
                <a:gd name="T16" fmla="*/ 85 w 179"/>
                <a:gd name="T17" fmla="*/ 8 h 773"/>
                <a:gd name="T18" fmla="*/ 85 w 179"/>
                <a:gd name="T1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773">
                  <a:moveTo>
                    <a:pt x="85" y="0"/>
                  </a:moveTo>
                  <a:lnTo>
                    <a:pt x="43" y="11"/>
                  </a:lnTo>
                  <a:lnTo>
                    <a:pt x="0" y="23"/>
                  </a:lnTo>
                  <a:lnTo>
                    <a:pt x="9" y="62"/>
                  </a:lnTo>
                  <a:lnTo>
                    <a:pt x="99" y="645"/>
                  </a:lnTo>
                  <a:lnTo>
                    <a:pt x="150" y="772"/>
                  </a:lnTo>
                  <a:lnTo>
                    <a:pt x="178" y="636"/>
                  </a:lnTo>
                  <a:lnTo>
                    <a:pt x="96" y="84"/>
                  </a:lnTo>
                  <a:lnTo>
                    <a:pt x="85" y="8"/>
                  </a:lnTo>
                  <a:lnTo>
                    <a:pt x="8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46" name="Freeform 141"/>
            <p:cNvSpPr>
              <a:spLocks noChangeArrowheads="1"/>
            </p:cNvSpPr>
            <p:nvPr/>
          </p:nvSpPr>
          <p:spPr bwMode="auto">
            <a:xfrm>
              <a:off x="5724" y="1841"/>
              <a:ext cx="40" cy="174"/>
            </a:xfrm>
            <a:custGeom>
              <a:avLst/>
              <a:gdLst>
                <a:gd name="T0" fmla="*/ 85 w 179"/>
                <a:gd name="T1" fmla="*/ 0 h 773"/>
                <a:gd name="T2" fmla="*/ 43 w 179"/>
                <a:gd name="T3" fmla="*/ 11 h 773"/>
                <a:gd name="T4" fmla="*/ 0 w 179"/>
                <a:gd name="T5" fmla="*/ 23 h 773"/>
                <a:gd name="T6" fmla="*/ 9 w 179"/>
                <a:gd name="T7" fmla="*/ 62 h 773"/>
                <a:gd name="T8" fmla="*/ 99 w 179"/>
                <a:gd name="T9" fmla="*/ 645 h 773"/>
                <a:gd name="T10" fmla="*/ 150 w 179"/>
                <a:gd name="T11" fmla="*/ 772 h 773"/>
                <a:gd name="T12" fmla="*/ 178 w 179"/>
                <a:gd name="T13" fmla="*/ 636 h 773"/>
                <a:gd name="T14" fmla="*/ 96 w 179"/>
                <a:gd name="T15" fmla="*/ 84 h 773"/>
                <a:gd name="T16" fmla="*/ 85 w 179"/>
                <a:gd name="T17" fmla="*/ 8 h 773"/>
                <a:gd name="T18" fmla="*/ 85 w 179"/>
                <a:gd name="T1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773">
                  <a:moveTo>
                    <a:pt x="85" y="0"/>
                  </a:moveTo>
                  <a:lnTo>
                    <a:pt x="43" y="11"/>
                  </a:lnTo>
                  <a:lnTo>
                    <a:pt x="0" y="23"/>
                  </a:lnTo>
                  <a:lnTo>
                    <a:pt x="9" y="62"/>
                  </a:lnTo>
                  <a:lnTo>
                    <a:pt x="99" y="645"/>
                  </a:lnTo>
                  <a:lnTo>
                    <a:pt x="150" y="772"/>
                  </a:lnTo>
                  <a:lnTo>
                    <a:pt x="178" y="636"/>
                  </a:lnTo>
                  <a:lnTo>
                    <a:pt x="96" y="84"/>
                  </a:lnTo>
                  <a:lnTo>
                    <a:pt x="85" y="8"/>
                  </a:lnTo>
                  <a:lnTo>
                    <a:pt x="85"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47" name="Freeform 142"/>
            <p:cNvSpPr>
              <a:spLocks noChangeArrowheads="1"/>
            </p:cNvSpPr>
            <p:nvPr/>
          </p:nvSpPr>
          <p:spPr bwMode="auto">
            <a:xfrm>
              <a:off x="5702" y="1793"/>
              <a:ext cx="20" cy="23"/>
            </a:xfrm>
            <a:custGeom>
              <a:avLst/>
              <a:gdLst>
                <a:gd name="T0" fmla="*/ 25 w 91"/>
                <a:gd name="T1" fmla="*/ 0 h 108"/>
                <a:gd name="T2" fmla="*/ 25 w 91"/>
                <a:gd name="T3" fmla="*/ 0 h 108"/>
                <a:gd name="T4" fmla="*/ 14 w 91"/>
                <a:gd name="T5" fmla="*/ 6 h 108"/>
                <a:gd name="T6" fmla="*/ 8 w 91"/>
                <a:gd name="T7" fmla="*/ 31 h 108"/>
                <a:gd name="T8" fmla="*/ 39 w 91"/>
                <a:gd name="T9" fmla="*/ 82 h 108"/>
                <a:gd name="T10" fmla="*/ 51 w 91"/>
                <a:gd name="T11" fmla="*/ 99 h 108"/>
                <a:gd name="T12" fmla="*/ 68 w 91"/>
                <a:gd name="T13" fmla="*/ 107 h 108"/>
                <a:gd name="T14" fmla="*/ 79 w 91"/>
                <a:gd name="T15" fmla="*/ 104 h 108"/>
                <a:gd name="T16" fmla="*/ 85 w 91"/>
                <a:gd name="T17" fmla="*/ 76 h 108"/>
                <a:gd name="T18" fmla="*/ 73 w 91"/>
                <a:gd name="T19" fmla="*/ 62 h 108"/>
                <a:gd name="T20" fmla="*/ 39 w 91"/>
                <a:gd name="T21" fmla="*/ 11 h 108"/>
                <a:gd name="T22" fmla="*/ 25 w 91"/>
                <a:gd name="T2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08">
                  <a:moveTo>
                    <a:pt x="25" y="0"/>
                  </a:moveTo>
                  <a:lnTo>
                    <a:pt x="25" y="0"/>
                  </a:lnTo>
                  <a:cubicBezTo>
                    <a:pt x="20" y="0"/>
                    <a:pt x="17" y="3"/>
                    <a:pt x="14" y="6"/>
                  </a:cubicBezTo>
                  <a:cubicBezTo>
                    <a:pt x="2" y="11"/>
                    <a:pt x="0" y="22"/>
                    <a:pt x="8" y="31"/>
                  </a:cubicBezTo>
                  <a:cubicBezTo>
                    <a:pt x="39" y="82"/>
                    <a:pt x="39" y="82"/>
                    <a:pt x="39" y="82"/>
                  </a:cubicBezTo>
                  <a:cubicBezTo>
                    <a:pt x="51" y="99"/>
                    <a:pt x="51" y="99"/>
                    <a:pt x="51" y="99"/>
                  </a:cubicBezTo>
                  <a:cubicBezTo>
                    <a:pt x="56" y="104"/>
                    <a:pt x="62" y="107"/>
                    <a:pt x="68" y="107"/>
                  </a:cubicBezTo>
                  <a:cubicBezTo>
                    <a:pt x="71" y="107"/>
                    <a:pt x="76" y="107"/>
                    <a:pt x="79" y="104"/>
                  </a:cubicBezTo>
                  <a:cubicBezTo>
                    <a:pt x="88" y="99"/>
                    <a:pt x="90" y="87"/>
                    <a:pt x="85" y="76"/>
                  </a:cubicBezTo>
                  <a:cubicBezTo>
                    <a:pt x="73" y="62"/>
                    <a:pt x="73" y="62"/>
                    <a:pt x="73" y="62"/>
                  </a:cubicBezTo>
                  <a:cubicBezTo>
                    <a:pt x="39" y="11"/>
                    <a:pt x="39" y="11"/>
                    <a:pt x="39" y="11"/>
                  </a:cubicBezTo>
                  <a:cubicBezTo>
                    <a:pt x="36" y="6"/>
                    <a:pt x="31" y="0"/>
                    <a:pt x="2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48" name="Freeform 143"/>
            <p:cNvSpPr>
              <a:spLocks noChangeArrowheads="1"/>
            </p:cNvSpPr>
            <p:nvPr/>
          </p:nvSpPr>
          <p:spPr bwMode="auto">
            <a:xfrm>
              <a:off x="5048" y="1267"/>
              <a:ext cx="90" cy="246"/>
            </a:xfrm>
            <a:custGeom>
              <a:avLst/>
              <a:gdLst>
                <a:gd name="T0" fmla="*/ 312 w 400"/>
                <a:gd name="T1" fmla="*/ 882 h 1087"/>
                <a:gd name="T2" fmla="*/ 88 w 400"/>
                <a:gd name="T3" fmla="*/ 882 h 1087"/>
                <a:gd name="T4" fmla="*/ 198 w 400"/>
                <a:gd name="T5" fmla="*/ 1086 h 1087"/>
                <a:gd name="T6" fmla="*/ 312 w 400"/>
                <a:gd name="T7" fmla="*/ 882 h 1087"/>
                <a:gd name="T8" fmla="*/ 388 w 400"/>
                <a:gd name="T9" fmla="*/ 729 h 1087"/>
                <a:gd name="T10" fmla="*/ 326 w 400"/>
                <a:gd name="T11" fmla="*/ 846 h 1087"/>
                <a:gd name="T12" fmla="*/ 388 w 400"/>
                <a:gd name="T13" fmla="*/ 729 h 1087"/>
                <a:gd name="T14" fmla="*/ 12 w 400"/>
                <a:gd name="T15" fmla="*/ 729 h 1087"/>
                <a:gd name="T16" fmla="*/ 74 w 400"/>
                <a:gd name="T17" fmla="*/ 846 h 1087"/>
                <a:gd name="T18" fmla="*/ 12 w 400"/>
                <a:gd name="T19" fmla="*/ 729 h 1087"/>
                <a:gd name="T20" fmla="*/ 396 w 400"/>
                <a:gd name="T21" fmla="*/ 625 h 1087"/>
                <a:gd name="T22" fmla="*/ 357 w 400"/>
                <a:gd name="T23" fmla="*/ 698 h 1087"/>
                <a:gd name="T24" fmla="*/ 396 w 400"/>
                <a:gd name="T25" fmla="*/ 625 h 1087"/>
                <a:gd name="T26" fmla="*/ 3 w 400"/>
                <a:gd name="T27" fmla="*/ 625 h 1087"/>
                <a:gd name="T28" fmla="*/ 43 w 400"/>
                <a:gd name="T29" fmla="*/ 698 h 1087"/>
                <a:gd name="T30" fmla="*/ 3 w 400"/>
                <a:gd name="T31" fmla="*/ 625 h 1087"/>
                <a:gd name="T32" fmla="*/ 365 w 400"/>
                <a:gd name="T33" fmla="*/ 475 h 1087"/>
                <a:gd name="T34" fmla="*/ 365 w 400"/>
                <a:gd name="T35" fmla="*/ 611 h 1087"/>
                <a:gd name="T36" fmla="*/ 399 w 400"/>
                <a:gd name="T37" fmla="*/ 543 h 1087"/>
                <a:gd name="T38" fmla="*/ 365 w 400"/>
                <a:gd name="T39" fmla="*/ 475 h 1087"/>
                <a:gd name="T40" fmla="*/ 34 w 400"/>
                <a:gd name="T41" fmla="*/ 475 h 1087"/>
                <a:gd name="T42" fmla="*/ 0 w 400"/>
                <a:gd name="T43" fmla="*/ 543 h 1087"/>
                <a:gd name="T44" fmla="*/ 34 w 400"/>
                <a:gd name="T45" fmla="*/ 611 h 1087"/>
                <a:gd name="T46" fmla="*/ 34 w 400"/>
                <a:gd name="T47" fmla="*/ 475 h 1087"/>
                <a:gd name="T48" fmla="*/ 357 w 400"/>
                <a:gd name="T49" fmla="*/ 385 h 1087"/>
                <a:gd name="T50" fmla="*/ 396 w 400"/>
                <a:gd name="T51" fmla="*/ 461 h 1087"/>
                <a:gd name="T52" fmla="*/ 357 w 400"/>
                <a:gd name="T53" fmla="*/ 385 h 1087"/>
                <a:gd name="T54" fmla="*/ 43 w 400"/>
                <a:gd name="T55" fmla="*/ 385 h 1087"/>
                <a:gd name="T56" fmla="*/ 3 w 400"/>
                <a:gd name="T57" fmla="*/ 461 h 1087"/>
                <a:gd name="T58" fmla="*/ 43 w 400"/>
                <a:gd name="T59" fmla="*/ 385 h 1087"/>
                <a:gd name="T60" fmla="*/ 363 w 400"/>
                <a:gd name="T61" fmla="*/ 223 h 1087"/>
                <a:gd name="T62" fmla="*/ 351 w 400"/>
                <a:gd name="T63" fmla="*/ 351 h 1087"/>
                <a:gd name="T64" fmla="*/ 363 w 400"/>
                <a:gd name="T65" fmla="*/ 223 h 1087"/>
                <a:gd name="T66" fmla="*/ 37 w 400"/>
                <a:gd name="T67" fmla="*/ 223 h 1087"/>
                <a:gd name="T68" fmla="*/ 48 w 400"/>
                <a:gd name="T69" fmla="*/ 351 h 1087"/>
                <a:gd name="T70" fmla="*/ 37 w 400"/>
                <a:gd name="T71" fmla="*/ 223 h 1087"/>
                <a:gd name="T72" fmla="*/ 198 w 400"/>
                <a:gd name="T73" fmla="*/ 0 h 1087"/>
                <a:gd name="T74" fmla="*/ 88 w 400"/>
                <a:gd name="T75" fmla="*/ 204 h 1087"/>
                <a:gd name="T76" fmla="*/ 312 w 400"/>
                <a:gd name="T77" fmla="*/ 204 h 1087"/>
                <a:gd name="T78" fmla="*/ 198 w 400"/>
                <a:gd name="T79" fmla="*/ 0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7">
                  <a:moveTo>
                    <a:pt x="312" y="882"/>
                  </a:moveTo>
                  <a:lnTo>
                    <a:pt x="312" y="882"/>
                  </a:lnTo>
                  <a:cubicBezTo>
                    <a:pt x="280" y="953"/>
                    <a:pt x="241" y="995"/>
                    <a:pt x="198" y="995"/>
                  </a:cubicBezTo>
                  <a:cubicBezTo>
                    <a:pt x="156" y="995"/>
                    <a:pt x="119" y="953"/>
                    <a:pt x="88" y="882"/>
                  </a:cubicBezTo>
                  <a:cubicBezTo>
                    <a:pt x="77" y="891"/>
                    <a:pt x="63" y="896"/>
                    <a:pt x="51" y="902"/>
                  </a:cubicBezTo>
                  <a:cubicBezTo>
                    <a:pt x="88" y="1015"/>
                    <a:pt x="139" y="1086"/>
                    <a:pt x="198" y="1086"/>
                  </a:cubicBezTo>
                  <a:cubicBezTo>
                    <a:pt x="258" y="1086"/>
                    <a:pt x="312" y="1015"/>
                    <a:pt x="348" y="902"/>
                  </a:cubicBezTo>
                  <a:cubicBezTo>
                    <a:pt x="337" y="896"/>
                    <a:pt x="323" y="891"/>
                    <a:pt x="312" y="882"/>
                  </a:cubicBezTo>
                  <a:lnTo>
                    <a:pt x="388" y="729"/>
                  </a:lnTo>
                  <a:lnTo>
                    <a:pt x="388" y="729"/>
                  </a:lnTo>
                  <a:cubicBezTo>
                    <a:pt x="376" y="732"/>
                    <a:pt x="363" y="732"/>
                    <a:pt x="351" y="735"/>
                  </a:cubicBezTo>
                  <a:cubicBezTo>
                    <a:pt x="346" y="775"/>
                    <a:pt x="334" y="812"/>
                    <a:pt x="326" y="846"/>
                  </a:cubicBezTo>
                  <a:cubicBezTo>
                    <a:pt x="337" y="851"/>
                    <a:pt x="348" y="857"/>
                    <a:pt x="363" y="862"/>
                  </a:cubicBezTo>
                  <a:cubicBezTo>
                    <a:pt x="371" y="820"/>
                    <a:pt x="379" y="778"/>
                    <a:pt x="388" y="729"/>
                  </a:cubicBezTo>
                  <a:lnTo>
                    <a:pt x="12" y="729"/>
                  </a:lnTo>
                  <a:lnTo>
                    <a:pt x="12" y="729"/>
                  </a:lnTo>
                  <a:cubicBezTo>
                    <a:pt x="17" y="778"/>
                    <a:pt x="26" y="820"/>
                    <a:pt x="37" y="862"/>
                  </a:cubicBezTo>
                  <a:cubicBezTo>
                    <a:pt x="48" y="857"/>
                    <a:pt x="63" y="851"/>
                    <a:pt x="74" y="846"/>
                  </a:cubicBezTo>
                  <a:cubicBezTo>
                    <a:pt x="63" y="812"/>
                    <a:pt x="54" y="775"/>
                    <a:pt x="48" y="735"/>
                  </a:cubicBezTo>
                  <a:cubicBezTo>
                    <a:pt x="34" y="732"/>
                    <a:pt x="23" y="732"/>
                    <a:pt x="12" y="729"/>
                  </a:cubicBezTo>
                  <a:lnTo>
                    <a:pt x="396" y="625"/>
                  </a:lnTo>
                  <a:lnTo>
                    <a:pt x="396" y="625"/>
                  </a:lnTo>
                  <a:cubicBezTo>
                    <a:pt x="385" y="636"/>
                    <a:pt x="374" y="651"/>
                    <a:pt x="360" y="665"/>
                  </a:cubicBezTo>
                  <a:cubicBezTo>
                    <a:pt x="360" y="676"/>
                    <a:pt x="357" y="687"/>
                    <a:pt x="357" y="698"/>
                  </a:cubicBezTo>
                  <a:cubicBezTo>
                    <a:pt x="368" y="698"/>
                    <a:pt x="379" y="695"/>
                    <a:pt x="391" y="695"/>
                  </a:cubicBezTo>
                  <a:cubicBezTo>
                    <a:pt x="393" y="673"/>
                    <a:pt x="396" y="648"/>
                    <a:pt x="396" y="625"/>
                  </a:cubicBezTo>
                  <a:lnTo>
                    <a:pt x="3" y="625"/>
                  </a:lnTo>
                  <a:lnTo>
                    <a:pt x="3" y="625"/>
                  </a:lnTo>
                  <a:cubicBezTo>
                    <a:pt x="3" y="648"/>
                    <a:pt x="6" y="673"/>
                    <a:pt x="9" y="695"/>
                  </a:cubicBezTo>
                  <a:cubicBezTo>
                    <a:pt x="20" y="695"/>
                    <a:pt x="31" y="698"/>
                    <a:pt x="43" y="698"/>
                  </a:cubicBezTo>
                  <a:cubicBezTo>
                    <a:pt x="40" y="687"/>
                    <a:pt x="40" y="676"/>
                    <a:pt x="37" y="665"/>
                  </a:cubicBezTo>
                  <a:cubicBezTo>
                    <a:pt x="26" y="651"/>
                    <a:pt x="14" y="636"/>
                    <a:pt x="3" y="625"/>
                  </a:cubicBezTo>
                  <a:lnTo>
                    <a:pt x="365" y="475"/>
                  </a:lnTo>
                  <a:lnTo>
                    <a:pt x="365" y="475"/>
                  </a:lnTo>
                  <a:cubicBezTo>
                    <a:pt x="365" y="497"/>
                    <a:pt x="368" y="520"/>
                    <a:pt x="368" y="543"/>
                  </a:cubicBezTo>
                  <a:cubicBezTo>
                    <a:pt x="368" y="565"/>
                    <a:pt x="365" y="588"/>
                    <a:pt x="365" y="611"/>
                  </a:cubicBezTo>
                  <a:cubicBezTo>
                    <a:pt x="376" y="597"/>
                    <a:pt x="388" y="585"/>
                    <a:pt x="399" y="571"/>
                  </a:cubicBezTo>
                  <a:cubicBezTo>
                    <a:pt x="399" y="563"/>
                    <a:pt x="399" y="551"/>
                    <a:pt x="399" y="543"/>
                  </a:cubicBezTo>
                  <a:cubicBezTo>
                    <a:pt x="399" y="534"/>
                    <a:pt x="399" y="523"/>
                    <a:pt x="399" y="514"/>
                  </a:cubicBezTo>
                  <a:cubicBezTo>
                    <a:pt x="388" y="500"/>
                    <a:pt x="376" y="486"/>
                    <a:pt x="365" y="475"/>
                  </a:cubicBezTo>
                  <a:lnTo>
                    <a:pt x="34" y="475"/>
                  </a:lnTo>
                  <a:lnTo>
                    <a:pt x="34" y="475"/>
                  </a:lnTo>
                  <a:cubicBezTo>
                    <a:pt x="23" y="486"/>
                    <a:pt x="12" y="500"/>
                    <a:pt x="0" y="514"/>
                  </a:cubicBezTo>
                  <a:cubicBezTo>
                    <a:pt x="0" y="523"/>
                    <a:pt x="0" y="534"/>
                    <a:pt x="0" y="543"/>
                  </a:cubicBezTo>
                  <a:cubicBezTo>
                    <a:pt x="0" y="551"/>
                    <a:pt x="0" y="563"/>
                    <a:pt x="0" y="571"/>
                  </a:cubicBezTo>
                  <a:cubicBezTo>
                    <a:pt x="12" y="585"/>
                    <a:pt x="23" y="597"/>
                    <a:pt x="34" y="611"/>
                  </a:cubicBezTo>
                  <a:cubicBezTo>
                    <a:pt x="31" y="588"/>
                    <a:pt x="31" y="565"/>
                    <a:pt x="31" y="543"/>
                  </a:cubicBezTo>
                  <a:cubicBezTo>
                    <a:pt x="31" y="520"/>
                    <a:pt x="31" y="497"/>
                    <a:pt x="34" y="475"/>
                  </a:cubicBezTo>
                  <a:lnTo>
                    <a:pt x="357" y="385"/>
                  </a:lnTo>
                  <a:lnTo>
                    <a:pt x="357" y="385"/>
                  </a:lnTo>
                  <a:cubicBezTo>
                    <a:pt x="357" y="399"/>
                    <a:pt x="360" y="410"/>
                    <a:pt x="360" y="421"/>
                  </a:cubicBezTo>
                  <a:cubicBezTo>
                    <a:pt x="374" y="436"/>
                    <a:pt x="385" y="447"/>
                    <a:pt x="396" y="461"/>
                  </a:cubicBezTo>
                  <a:cubicBezTo>
                    <a:pt x="396" y="438"/>
                    <a:pt x="393" y="413"/>
                    <a:pt x="391" y="390"/>
                  </a:cubicBezTo>
                  <a:cubicBezTo>
                    <a:pt x="379" y="390"/>
                    <a:pt x="368" y="387"/>
                    <a:pt x="357" y="385"/>
                  </a:cubicBezTo>
                  <a:lnTo>
                    <a:pt x="43" y="385"/>
                  </a:lnTo>
                  <a:lnTo>
                    <a:pt x="43" y="385"/>
                  </a:lnTo>
                  <a:cubicBezTo>
                    <a:pt x="31" y="387"/>
                    <a:pt x="20" y="390"/>
                    <a:pt x="9" y="390"/>
                  </a:cubicBezTo>
                  <a:cubicBezTo>
                    <a:pt x="6" y="413"/>
                    <a:pt x="3" y="438"/>
                    <a:pt x="3" y="461"/>
                  </a:cubicBezTo>
                  <a:cubicBezTo>
                    <a:pt x="14" y="447"/>
                    <a:pt x="26" y="436"/>
                    <a:pt x="37" y="421"/>
                  </a:cubicBezTo>
                  <a:cubicBezTo>
                    <a:pt x="40" y="410"/>
                    <a:pt x="40" y="399"/>
                    <a:pt x="43" y="385"/>
                  </a:cubicBezTo>
                  <a:lnTo>
                    <a:pt x="363" y="223"/>
                  </a:lnTo>
                  <a:lnTo>
                    <a:pt x="363" y="223"/>
                  </a:lnTo>
                  <a:cubicBezTo>
                    <a:pt x="348" y="229"/>
                    <a:pt x="337" y="235"/>
                    <a:pt x="326" y="241"/>
                  </a:cubicBezTo>
                  <a:cubicBezTo>
                    <a:pt x="334" y="275"/>
                    <a:pt x="346" y="311"/>
                    <a:pt x="351" y="351"/>
                  </a:cubicBezTo>
                  <a:cubicBezTo>
                    <a:pt x="363" y="353"/>
                    <a:pt x="376" y="353"/>
                    <a:pt x="388" y="356"/>
                  </a:cubicBezTo>
                  <a:cubicBezTo>
                    <a:pt x="379" y="308"/>
                    <a:pt x="371" y="263"/>
                    <a:pt x="363" y="223"/>
                  </a:cubicBezTo>
                  <a:lnTo>
                    <a:pt x="37" y="223"/>
                  </a:lnTo>
                  <a:lnTo>
                    <a:pt x="37" y="223"/>
                  </a:lnTo>
                  <a:cubicBezTo>
                    <a:pt x="26" y="263"/>
                    <a:pt x="17" y="308"/>
                    <a:pt x="12" y="356"/>
                  </a:cubicBezTo>
                  <a:cubicBezTo>
                    <a:pt x="23" y="353"/>
                    <a:pt x="34" y="353"/>
                    <a:pt x="48" y="351"/>
                  </a:cubicBezTo>
                  <a:cubicBezTo>
                    <a:pt x="54" y="311"/>
                    <a:pt x="63" y="275"/>
                    <a:pt x="74" y="241"/>
                  </a:cubicBezTo>
                  <a:cubicBezTo>
                    <a:pt x="63" y="235"/>
                    <a:pt x="48" y="229"/>
                    <a:pt x="37" y="223"/>
                  </a:cubicBezTo>
                  <a:lnTo>
                    <a:pt x="198" y="0"/>
                  </a:lnTo>
                  <a:lnTo>
                    <a:pt x="198" y="0"/>
                  </a:lnTo>
                  <a:cubicBezTo>
                    <a:pt x="139" y="0"/>
                    <a:pt x="88" y="71"/>
                    <a:pt x="51" y="184"/>
                  </a:cubicBezTo>
                  <a:cubicBezTo>
                    <a:pt x="63" y="189"/>
                    <a:pt x="77" y="195"/>
                    <a:pt x="88" y="204"/>
                  </a:cubicBezTo>
                  <a:cubicBezTo>
                    <a:pt x="119" y="133"/>
                    <a:pt x="156" y="88"/>
                    <a:pt x="198" y="88"/>
                  </a:cubicBezTo>
                  <a:cubicBezTo>
                    <a:pt x="241" y="88"/>
                    <a:pt x="280" y="133"/>
                    <a:pt x="312" y="204"/>
                  </a:cubicBezTo>
                  <a:cubicBezTo>
                    <a:pt x="323" y="195"/>
                    <a:pt x="337" y="189"/>
                    <a:pt x="348" y="184"/>
                  </a:cubicBezTo>
                  <a:cubicBezTo>
                    <a:pt x="312" y="71"/>
                    <a:pt x="258" y="0"/>
                    <a:pt x="198" y="0"/>
                  </a:cubicBezTo>
                  <a:lnTo>
                    <a:pt x="312"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49" name="Freeform 144"/>
            <p:cNvSpPr>
              <a:spLocks noChangeArrowheads="1"/>
            </p:cNvSpPr>
            <p:nvPr/>
          </p:nvSpPr>
          <p:spPr bwMode="auto">
            <a:xfrm>
              <a:off x="4971" y="1345"/>
              <a:ext cx="245" cy="90"/>
            </a:xfrm>
            <a:custGeom>
              <a:avLst/>
              <a:gdLst>
                <a:gd name="T0" fmla="*/ 611 w 1085"/>
                <a:gd name="T1" fmla="*/ 365 h 403"/>
                <a:gd name="T2" fmla="*/ 473 w 1085"/>
                <a:gd name="T3" fmla="*/ 365 h 403"/>
                <a:gd name="T4" fmla="*/ 540 w 1085"/>
                <a:gd name="T5" fmla="*/ 402 h 403"/>
                <a:gd name="T6" fmla="*/ 611 w 1085"/>
                <a:gd name="T7" fmla="*/ 365 h 403"/>
                <a:gd name="T8" fmla="*/ 241 w 1085"/>
                <a:gd name="T9" fmla="*/ 325 h 403"/>
                <a:gd name="T10" fmla="*/ 354 w 1085"/>
                <a:gd name="T11" fmla="*/ 387 h 403"/>
                <a:gd name="T12" fmla="*/ 458 w 1085"/>
                <a:gd name="T13" fmla="*/ 399 h 403"/>
                <a:gd name="T14" fmla="*/ 385 w 1085"/>
                <a:gd name="T15" fmla="*/ 356 h 403"/>
                <a:gd name="T16" fmla="*/ 241 w 1085"/>
                <a:gd name="T17" fmla="*/ 325 h 403"/>
                <a:gd name="T18" fmla="*/ 843 w 1085"/>
                <a:gd name="T19" fmla="*/ 325 h 403"/>
                <a:gd name="T20" fmla="*/ 699 w 1085"/>
                <a:gd name="T21" fmla="*/ 356 h 403"/>
                <a:gd name="T22" fmla="*/ 622 w 1085"/>
                <a:gd name="T23" fmla="*/ 399 h 403"/>
                <a:gd name="T24" fmla="*/ 730 w 1085"/>
                <a:gd name="T25" fmla="*/ 387 h 403"/>
                <a:gd name="T26" fmla="*/ 843 w 1085"/>
                <a:gd name="T27" fmla="*/ 325 h 403"/>
                <a:gd name="T28" fmla="*/ 902 w 1085"/>
                <a:gd name="T29" fmla="*/ 51 h 403"/>
                <a:gd name="T30" fmla="*/ 996 w 1085"/>
                <a:gd name="T31" fmla="*/ 201 h 403"/>
                <a:gd name="T32" fmla="*/ 902 w 1085"/>
                <a:gd name="T33" fmla="*/ 351 h 403"/>
                <a:gd name="T34" fmla="*/ 902 w 1085"/>
                <a:gd name="T35" fmla="*/ 51 h 403"/>
                <a:gd name="T36" fmla="*/ 181 w 1085"/>
                <a:gd name="T37" fmla="*/ 51 h 403"/>
                <a:gd name="T38" fmla="*/ 181 w 1085"/>
                <a:gd name="T39" fmla="*/ 351 h 403"/>
                <a:gd name="T40" fmla="*/ 88 w 1085"/>
                <a:gd name="T41" fmla="*/ 201 h 403"/>
                <a:gd name="T42" fmla="*/ 181 w 1085"/>
                <a:gd name="T43" fmla="*/ 51 h 403"/>
                <a:gd name="T44" fmla="*/ 622 w 1085"/>
                <a:gd name="T45" fmla="*/ 3 h 403"/>
                <a:gd name="T46" fmla="*/ 699 w 1085"/>
                <a:gd name="T47" fmla="*/ 43 h 403"/>
                <a:gd name="T48" fmla="*/ 843 w 1085"/>
                <a:gd name="T49" fmla="*/ 77 h 403"/>
                <a:gd name="T50" fmla="*/ 730 w 1085"/>
                <a:gd name="T51" fmla="*/ 14 h 403"/>
                <a:gd name="T52" fmla="*/ 622 w 1085"/>
                <a:gd name="T53" fmla="*/ 3 h 403"/>
                <a:gd name="T54" fmla="*/ 458 w 1085"/>
                <a:gd name="T55" fmla="*/ 3 h 403"/>
                <a:gd name="T56" fmla="*/ 354 w 1085"/>
                <a:gd name="T57" fmla="*/ 14 h 403"/>
                <a:gd name="T58" fmla="*/ 241 w 1085"/>
                <a:gd name="T59" fmla="*/ 77 h 403"/>
                <a:gd name="T60" fmla="*/ 385 w 1085"/>
                <a:gd name="T61" fmla="*/ 43 h 403"/>
                <a:gd name="T62" fmla="*/ 458 w 1085"/>
                <a:gd name="T63" fmla="*/ 3 h 403"/>
                <a:gd name="T64" fmla="*/ 540 w 1085"/>
                <a:gd name="T65" fmla="*/ 0 h 403"/>
                <a:gd name="T66" fmla="*/ 473 w 1085"/>
                <a:gd name="T67" fmla="*/ 34 h 403"/>
                <a:gd name="T68" fmla="*/ 611 w 1085"/>
                <a:gd name="T69" fmla="*/ 34 h 403"/>
                <a:gd name="T70" fmla="*/ 540 w 1085"/>
                <a:gd name="T71"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5" h="403">
                  <a:moveTo>
                    <a:pt x="611" y="365"/>
                  </a:moveTo>
                  <a:lnTo>
                    <a:pt x="611" y="365"/>
                  </a:lnTo>
                  <a:cubicBezTo>
                    <a:pt x="588" y="368"/>
                    <a:pt x="566" y="368"/>
                    <a:pt x="540" y="368"/>
                  </a:cubicBezTo>
                  <a:cubicBezTo>
                    <a:pt x="518" y="368"/>
                    <a:pt x="495" y="368"/>
                    <a:pt x="473" y="365"/>
                  </a:cubicBezTo>
                  <a:cubicBezTo>
                    <a:pt x="487" y="379"/>
                    <a:pt x="501" y="390"/>
                    <a:pt x="512" y="399"/>
                  </a:cubicBezTo>
                  <a:cubicBezTo>
                    <a:pt x="523" y="402"/>
                    <a:pt x="532" y="402"/>
                    <a:pt x="540" y="402"/>
                  </a:cubicBezTo>
                  <a:cubicBezTo>
                    <a:pt x="552" y="402"/>
                    <a:pt x="560" y="402"/>
                    <a:pt x="571" y="399"/>
                  </a:cubicBezTo>
                  <a:cubicBezTo>
                    <a:pt x="583" y="390"/>
                    <a:pt x="597" y="379"/>
                    <a:pt x="611" y="365"/>
                  </a:cubicBezTo>
                  <a:lnTo>
                    <a:pt x="241" y="325"/>
                  </a:lnTo>
                  <a:lnTo>
                    <a:pt x="241" y="325"/>
                  </a:lnTo>
                  <a:cubicBezTo>
                    <a:pt x="232" y="339"/>
                    <a:pt x="227" y="351"/>
                    <a:pt x="224" y="362"/>
                  </a:cubicBezTo>
                  <a:cubicBezTo>
                    <a:pt x="263" y="373"/>
                    <a:pt x="306" y="382"/>
                    <a:pt x="354" y="387"/>
                  </a:cubicBezTo>
                  <a:cubicBezTo>
                    <a:pt x="365" y="390"/>
                    <a:pt x="376" y="390"/>
                    <a:pt x="390" y="393"/>
                  </a:cubicBezTo>
                  <a:cubicBezTo>
                    <a:pt x="413" y="396"/>
                    <a:pt x="436" y="396"/>
                    <a:pt x="458" y="399"/>
                  </a:cubicBezTo>
                  <a:cubicBezTo>
                    <a:pt x="447" y="387"/>
                    <a:pt x="433" y="373"/>
                    <a:pt x="422" y="362"/>
                  </a:cubicBezTo>
                  <a:cubicBezTo>
                    <a:pt x="407" y="362"/>
                    <a:pt x="396" y="359"/>
                    <a:pt x="385" y="356"/>
                  </a:cubicBezTo>
                  <a:cubicBezTo>
                    <a:pt x="373" y="356"/>
                    <a:pt x="362" y="353"/>
                    <a:pt x="351" y="353"/>
                  </a:cubicBezTo>
                  <a:cubicBezTo>
                    <a:pt x="309" y="345"/>
                    <a:pt x="272" y="337"/>
                    <a:pt x="241" y="325"/>
                  </a:cubicBezTo>
                  <a:lnTo>
                    <a:pt x="843" y="325"/>
                  </a:lnTo>
                  <a:lnTo>
                    <a:pt x="843" y="325"/>
                  </a:lnTo>
                  <a:cubicBezTo>
                    <a:pt x="812" y="337"/>
                    <a:pt x="772" y="345"/>
                    <a:pt x="733" y="353"/>
                  </a:cubicBezTo>
                  <a:cubicBezTo>
                    <a:pt x="721" y="353"/>
                    <a:pt x="710" y="356"/>
                    <a:pt x="699" y="356"/>
                  </a:cubicBezTo>
                  <a:cubicBezTo>
                    <a:pt x="688" y="359"/>
                    <a:pt x="673" y="362"/>
                    <a:pt x="662" y="362"/>
                  </a:cubicBezTo>
                  <a:cubicBezTo>
                    <a:pt x="651" y="373"/>
                    <a:pt x="637" y="387"/>
                    <a:pt x="622" y="399"/>
                  </a:cubicBezTo>
                  <a:cubicBezTo>
                    <a:pt x="648" y="396"/>
                    <a:pt x="671" y="396"/>
                    <a:pt x="693" y="393"/>
                  </a:cubicBezTo>
                  <a:cubicBezTo>
                    <a:pt x="705" y="390"/>
                    <a:pt x="718" y="390"/>
                    <a:pt x="730" y="387"/>
                  </a:cubicBezTo>
                  <a:cubicBezTo>
                    <a:pt x="775" y="382"/>
                    <a:pt x="820" y="373"/>
                    <a:pt x="860" y="362"/>
                  </a:cubicBezTo>
                  <a:cubicBezTo>
                    <a:pt x="854" y="351"/>
                    <a:pt x="849" y="339"/>
                    <a:pt x="843" y="325"/>
                  </a:cubicBezTo>
                  <a:lnTo>
                    <a:pt x="902" y="51"/>
                  </a:lnTo>
                  <a:lnTo>
                    <a:pt x="902" y="51"/>
                  </a:lnTo>
                  <a:cubicBezTo>
                    <a:pt x="897" y="65"/>
                    <a:pt x="888" y="77"/>
                    <a:pt x="880" y="91"/>
                  </a:cubicBezTo>
                  <a:cubicBezTo>
                    <a:pt x="953" y="119"/>
                    <a:pt x="996" y="158"/>
                    <a:pt x="996" y="201"/>
                  </a:cubicBezTo>
                  <a:cubicBezTo>
                    <a:pt x="996" y="243"/>
                    <a:pt x="953" y="283"/>
                    <a:pt x="880" y="311"/>
                  </a:cubicBezTo>
                  <a:cubicBezTo>
                    <a:pt x="888" y="325"/>
                    <a:pt x="897" y="337"/>
                    <a:pt x="902" y="351"/>
                  </a:cubicBezTo>
                  <a:cubicBezTo>
                    <a:pt x="1013" y="314"/>
                    <a:pt x="1084" y="260"/>
                    <a:pt x="1084" y="201"/>
                  </a:cubicBezTo>
                  <a:cubicBezTo>
                    <a:pt x="1084" y="142"/>
                    <a:pt x="1013" y="88"/>
                    <a:pt x="902" y="51"/>
                  </a:cubicBezTo>
                  <a:lnTo>
                    <a:pt x="181" y="51"/>
                  </a:lnTo>
                  <a:lnTo>
                    <a:pt x="181" y="51"/>
                  </a:lnTo>
                  <a:cubicBezTo>
                    <a:pt x="71" y="88"/>
                    <a:pt x="0" y="142"/>
                    <a:pt x="0" y="201"/>
                  </a:cubicBezTo>
                  <a:cubicBezTo>
                    <a:pt x="0" y="260"/>
                    <a:pt x="71" y="314"/>
                    <a:pt x="181" y="351"/>
                  </a:cubicBezTo>
                  <a:cubicBezTo>
                    <a:pt x="187" y="337"/>
                    <a:pt x="195" y="325"/>
                    <a:pt x="201" y="311"/>
                  </a:cubicBezTo>
                  <a:cubicBezTo>
                    <a:pt x="130" y="283"/>
                    <a:pt x="88" y="243"/>
                    <a:pt x="88" y="201"/>
                  </a:cubicBezTo>
                  <a:cubicBezTo>
                    <a:pt x="88" y="158"/>
                    <a:pt x="130" y="119"/>
                    <a:pt x="201" y="91"/>
                  </a:cubicBezTo>
                  <a:cubicBezTo>
                    <a:pt x="195" y="77"/>
                    <a:pt x="187" y="65"/>
                    <a:pt x="181" y="51"/>
                  </a:cubicBezTo>
                  <a:lnTo>
                    <a:pt x="622" y="3"/>
                  </a:lnTo>
                  <a:lnTo>
                    <a:pt x="622" y="3"/>
                  </a:lnTo>
                  <a:cubicBezTo>
                    <a:pt x="637" y="14"/>
                    <a:pt x="651" y="28"/>
                    <a:pt x="662" y="40"/>
                  </a:cubicBezTo>
                  <a:cubicBezTo>
                    <a:pt x="673" y="40"/>
                    <a:pt x="688" y="43"/>
                    <a:pt x="699" y="43"/>
                  </a:cubicBezTo>
                  <a:cubicBezTo>
                    <a:pt x="710" y="45"/>
                    <a:pt x="721" y="48"/>
                    <a:pt x="733" y="48"/>
                  </a:cubicBezTo>
                  <a:cubicBezTo>
                    <a:pt x="772" y="57"/>
                    <a:pt x="812" y="65"/>
                    <a:pt x="843" y="77"/>
                  </a:cubicBezTo>
                  <a:cubicBezTo>
                    <a:pt x="849" y="62"/>
                    <a:pt x="854" y="51"/>
                    <a:pt x="860" y="40"/>
                  </a:cubicBezTo>
                  <a:cubicBezTo>
                    <a:pt x="820" y="28"/>
                    <a:pt x="775" y="20"/>
                    <a:pt x="730" y="14"/>
                  </a:cubicBezTo>
                  <a:cubicBezTo>
                    <a:pt x="718" y="11"/>
                    <a:pt x="705" y="11"/>
                    <a:pt x="693" y="9"/>
                  </a:cubicBezTo>
                  <a:cubicBezTo>
                    <a:pt x="671" y="6"/>
                    <a:pt x="648" y="6"/>
                    <a:pt x="622" y="3"/>
                  </a:cubicBezTo>
                  <a:lnTo>
                    <a:pt x="458" y="3"/>
                  </a:lnTo>
                  <a:lnTo>
                    <a:pt x="458" y="3"/>
                  </a:lnTo>
                  <a:cubicBezTo>
                    <a:pt x="436" y="6"/>
                    <a:pt x="413" y="6"/>
                    <a:pt x="390" y="9"/>
                  </a:cubicBezTo>
                  <a:cubicBezTo>
                    <a:pt x="376" y="11"/>
                    <a:pt x="365" y="11"/>
                    <a:pt x="354" y="14"/>
                  </a:cubicBezTo>
                  <a:cubicBezTo>
                    <a:pt x="306" y="20"/>
                    <a:pt x="263" y="28"/>
                    <a:pt x="224" y="40"/>
                  </a:cubicBezTo>
                  <a:cubicBezTo>
                    <a:pt x="227" y="51"/>
                    <a:pt x="232" y="62"/>
                    <a:pt x="241" y="77"/>
                  </a:cubicBezTo>
                  <a:cubicBezTo>
                    <a:pt x="272" y="65"/>
                    <a:pt x="309" y="57"/>
                    <a:pt x="351" y="48"/>
                  </a:cubicBezTo>
                  <a:cubicBezTo>
                    <a:pt x="362" y="48"/>
                    <a:pt x="373" y="45"/>
                    <a:pt x="385" y="43"/>
                  </a:cubicBezTo>
                  <a:cubicBezTo>
                    <a:pt x="396" y="43"/>
                    <a:pt x="407" y="40"/>
                    <a:pt x="422" y="40"/>
                  </a:cubicBezTo>
                  <a:cubicBezTo>
                    <a:pt x="433" y="28"/>
                    <a:pt x="447" y="14"/>
                    <a:pt x="458" y="3"/>
                  </a:cubicBezTo>
                  <a:lnTo>
                    <a:pt x="540" y="0"/>
                  </a:lnTo>
                  <a:lnTo>
                    <a:pt x="540" y="0"/>
                  </a:lnTo>
                  <a:cubicBezTo>
                    <a:pt x="532" y="0"/>
                    <a:pt x="523" y="0"/>
                    <a:pt x="512" y="0"/>
                  </a:cubicBezTo>
                  <a:cubicBezTo>
                    <a:pt x="501" y="11"/>
                    <a:pt x="487" y="23"/>
                    <a:pt x="473" y="34"/>
                  </a:cubicBezTo>
                  <a:cubicBezTo>
                    <a:pt x="495" y="34"/>
                    <a:pt x="518" y="34"/>
                    <a:pt x="540" y="34"/>
                  </a:cubicBezTo>
                  <a:cubicBezTo>
                    <a:pt x="566" y="34"/>
                    <a:pt x="588" y="34"/>
                    <a:pt x="611" y="34"/>
                  </a:cubicBezTo>
                  <a:cubicBezTo>
                    <a:pt x="597" y="23"/>
                    <a:pt x="583" y="11"/>
                    <a:pt x="571" y="0"/>
                  </a:cubicBezTo>
                  <a:cubicBezTo>
                    <a:pt x="560" y="0"/>
                    <a:pt x="552" y="0"/>
                    <a:pt x="540"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50" name="Freeform 145"/>
            <p:cNvSpPr>
              <a:spLocks noChangeArrowheads="1"/>
            </p:cNvSpPr>
            <p:nvPr/>
          </p:nvSpPr>
          <p:spPr bwMode="auto">
            <a:xfrm>
              <a:off x="4997" y="1298"/>
              <a:ext cx="192" cy="184"/>
            </a:xfrm>
            <a:custGeom>
              <a:avLst/>
              <a:gdLst>
                <a:gd name="T0" fmla="*/ 162 w 852"/>
                <a:gd name="T1" fmla="*/ 410 h 818"/>
                <a:gd name="T2" fmla="*/ 65 w 852"/>
                <a:gd name="T3" fmla="*/ 560 h 818"/>
                <a:gd name="T4" fmla="*/ 113 w 852"/>
                <a:gd name="T5" fmla="*/ 817 h 818"/>
                <a:gd name="T6" fmla="*/ 314 w 852"/>
                <a:gd name="T7" fmla="*/ 749 h 818"/>
                <a:gd name="T8" fmla="*/ 396 w 852"/>
                <a:gd name="T9" fmla="*/ 653 h 818"/>
                <a:gd name="T10" fmla="*/ 263 w 852"/>
                <a:gd name="T11" fmla="*/ 729 h 818"/>
                <a:gd name="T12" fmla="*/ 105 w 852"/>
                <a:gd name="T13" fmla="*/ 729 h 818"/>
                <a:gd name="T14" fmla="*/ 125 w 852"/>
                <a:gd name="T15" fmla="*/ 534 h 818"/>
                <a:gd name="T16" fmla="*/ 162 w 852"/>
                <a:gd name="T17" fmla="*/ 410 h 818"/>
                <a:gd name="T18" fmla="*/ 648 w 852"/>
                <a:gd name="T19" fmla="*/ 410 h 818"/>
                <a:gd name="T20" fmla="*/ 591 w 852"/>
                <a:gd name="T21" fmla="*/ 478 h 818"/>
                <a:gd name="T22" fmla="*/ 495 w 852"/>
                <a:gd name="T23" fmla="*/ 574 h 818"/>
                <a:gd name="T24" fmla="*/ 424 w 852"/>
                <a:gd name="T25" fmla="*/ 630 h 818"/>
                <a:gd name="T26" fmla="*/ 506 w 852"/>
                <a:gd name="T27" fmla="*/ 608 h 818"/>
                <a:gd name="T28" fmla="*/ 566 w 852"/>
                <a:gd name="T29" fmla="*/ 551 h 818"/>
                <a:gd name="T30" fmla="*/ 622 w 852"/>
                <a:gd name="T31" fmla="*/ 492 h 818"/>
                <a:gd name="T32" fmla="*/ 648 w 852"/>
                <a:gd name="T33" fmla="*/ 410 h 818"/>
                <a:gd name="T34" fmla="*/ 396 w 852"/>
                <a:gd name="T35" fmla="*/ 167 h 818"/>
                <a:gd name="T36" fmla="*/ 306 w 852"/>
                <a:gd name="T37" fmla="*/ 249 h 818"/>
                <a:gd name="T38" fmla="*/ 263 w 852"/>
                <a:gd name="T39" fmla="*/ 288 h 818"/>
                <a:gd name="T40" fmla="*/ 184 w 852"/>
                <a:gd name="T41" fmla="*/ 381 h 818"/>
                <a:gd name="T42" fmla="*/ 226 w 852"/>
                <a:gd name="T43" fmla="*/ 381 h 818"/>
                <a:gd name="T44" fmla="*/ 308 w 852"/>
                <a:gd name="T45" fmla="*/ 291 h 818"/>
                <a:gd name="T46" fmla="*/ 396 w 852"/>
                <a:gd name="T47" fmla="*/ 209 h 818"/>
                <a:gd name="T48" fmla="*/ 396 w 852"/>
                <a:gd name="T49" fmla="*/ 167 h 818"/>
                <a:gd name="T50" fmla="*/ 736 w 852"/>
                <a:gd name="T51" fmla="*/ 0 h 818"/>
                <a:gd name="T52" fmla="*/ 538 w 852"/>
                <a:gd name="T53" fmla="*/ 71 h 818"/>
                <a:gd name="T54" fmla="*/ 453 w 852"/>
                <a:gd name="T55" fmla="*/ 167 h 818"/>
                <a:gd name="T56" fmla="*/ 589 w 852"/>
                <a:gd name="T57" fmla="*/ 90 h 818"/>
                <a:gd name="T58" fmla="*/ 747 w 852"/>
                <a:gd name="T59" fmla="*/ 88 h 818"/>
                <a:gd name="T60" fmla="*/ 727 w 852"/>
                <a:gd name="T61" fmla="*/ 286 h 818"/>
                <a:gd name="T62" fmla="*/ 690 w 852"/>
                <a:gd name="T63" fmla="*/ 410 h 818"/>
                <a:gd name="T64" fmla="*/ 786 w 852"/>
                <a:gd name="T65" fmla="*/ 260 h 818"/>
                <a:gd name="T66" fmla="*/ 736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2" y="410"/>
                  </a:moveTo>
                  <a:lnTo>
                    <a:pt x="162" y="410"/>
                  </a:lnTo>
                  <a:cubicBezTo>
                    <a:pt x="130" y="447"/>
                    <a:pt x="108" y="486"/>
                    <a:pt x="85" y="520"/>
                  </a:cubicBezTo>
                  <a:cubicBezTo>
                    <a:pt x="79" y="534"/>
                    <a:pt x="71" y="546"/>
                    <a:pt x="65" y="560"/>
                  </a:cubicBezTo>
                  <a:cubicBezTo>
                    <a:pt x="12" y="664"/>
                    <a:pt x="0" y="752"/>
                    <a:pt x="43" y="794"/>
                  </a:cubicBezTo>
                  <a:cubicBezTo>
                    <a:pt x="59" y="811"/>
                    <a:pt x="85" y="817"/>
                    <a:pt x="113" y="817"/>
                  </a:cubicBezTo>
                  <a:cubicBezTo>
                    <a:pt x="159" y="817"/>
                    <a:pt x="215" y="800"/>
                    <a:pt x="277" y="769"/>
                  </a:cubicBezTo>
                  <a:cubicBezTo>
                    <a:pt x="289" y="763"/>
                    <a:pt x="303" y="758"/>
                    <a:pt x="314" y="749"/>
                  </a:cubicBezTo>
                  <a:cubicBezTo>
                    <a:pt x="351" y="729"/>
                    <a:pt x="388" y="704"/>
                    <a:pt x="424" y="676"/>
                  </a:cubicBezTo>
                  <a:cubicBezTo>
                    <a:pt x="416" y="667"/>
                    <a:pt x="407" y="662"/>
                    <a:pt x="396" y="653"/>
                  </a:cubicBezTo>
                  <a:cubicBezTo>
                    <a:pt x="365" y="676"/>
                    <a:pt x="331" y="696"/>
                    <a:pt x="300" y="713"/>
                  </a:cubicBezTo>
                  <a:cubicBezTo>
                    <a:pt x="289" y="718"/>
                    <a:pt x="274" y="724"/>
                    <a:pt x="263" y="729"/>
                  </a:cubicBezTo>
                  <a:cubicBezTo>
                    <a:pt x="226" y="743"/>
                    <a:pt x="193" y="752"/>
                    <a:pt x="164" y="752"/>
                  </a:cubicBezTo>
                  <a:cubicBezTo>
                    <a:pt x="139" y="752"/>
                    <a:pt x="119" y="746"/>
                    <a:pt x="105" y="729"/>
                  </a:cubicBezTo>
                  <a:cubicBezTo>
                    <a:pt x="74" y="701"/>
                    <a:pt x="77" y="642"/>
                    <a:pt x="108" y="571"/>
                  </a:cubicBezTo>
                  <a:cubicBezTo>
                    <a:pt x="111" y="560"/>
                    <a:pt x="116" y="548"/>
                    <a:pt x="125" y="534"/>
                  </a:cubicBezTo>
                  <a:cubicBezTo>
                    <a:pt x="139" y="503"/>
                    <a:pt x="159" y="472"/>
                    <a:pt x="184" y="438"/>
                  </a:cubicBezTo>
                  <a:cubicBezTo>
                    <a:pt x="176" y="430"/>
                    <a:pt x="167" y="418"/>
                    <a:pt x="162" y="410"/>
                  </a:cubicBezTo>
                  <a:lnTo>
                    <a:pt x="648" y="410"/>
                  </a:lnTo>
                  <a:lnTo>
                    <a:pt x="648" y="410"/>
                  </a:lnTo>
                  <a:cubicBezTo>
                    <a:pt x="639" y="418"/>
                    <a:pt x="634" y="430"/>
                    <a:pt x="625" y="438"/>
                  </a:cubicBezTo>
                  <a:cubicBezTo>
                    <a:pt x="614" y="452"/>
                    <a:pt x="602" y="464"/>
                    <a:pt x="591" y="478"/>
                  </a:cubicBezTo>
                  <a:cubicBezTo>
                    <a:pt x="577" y="495"/>
                    <a:pt x="560" y="512"/>
                    <a:pt x="543" y="529"/>
                  </a:cubicBezTo>
                  <a:cubicBezTo>
                    <a:pt x="526" y="546"/>
                    <a:pt x="512" y="560"/>
                    <a:pt x="495" y="574"/>
                  </a:cubicBezTo>
                  <a:cubicBezTo>
                    <a:pt x="481" y="588"/>
                    <a:pt x="467" y="599"/>
                    <a:pt x="455" y="608"/>
                  </a:cubicBezTo>
                  <a:cubicBezTo>
                    <a:pt x="444" y="616"/>
                    <a:pt x="436" y="625"/>
                    <a:pt x="424" y="630"/>
                  </a:cubicBezTo>
                  <a:cubicBezTo>
                    <a:pt x="436" y="639"/>
                    <a:pt x="444" y="645"/>
                    <a:pt x="453" y="653"/>
                  </a:cubicBezTo>
                  <a:cubicBezTo>
                    <a:pt x="472" y="639"/>
                    <a:pt x="489" y="622"/>
                    <a:pt x="506" y="608"/>
                  </a:cubicBezTo>
                  <a:cubicBezTo>
                    <a:pt x="521" y="596"/>
                    <a:pt x="535" y="582"/>
                    <a:pt x="546" y="571"/>
                  </a:cubicBezTo>
                  <a:cubicBezTo>
                    <a:pt x="555" y="565"/>
                    <a:pt x="560" y="557"/>
                    <a:pt x="566" y="551"/>
                  </a:cubicBezTo>
                  <a:cubicBezTo>
                    <a:pt x="574" y="543"/>
                    <a:pt x="580" y="537"/>
                    <a:pt x="586" y="532"/>
                  </a:cubicBezTo>
                  <a:cubicBezTo>
                    <a:pt x="600" y="518"/>
                    <a:pt x="611" y="503"/>
                    <a:pt x="622" y="492"/>
                  </a:cubicBezTo>
                  <a:cubicBezTo>
                    <a:pt x="639" y="475"/>
                    <a:pt x="653" y="455"/>
                    <a:pt x="668" y="438"/>
                  </a:cubicBezTo>
                  <a:cubicBezTo>
                    <a:pt x="662" y="430"/>
                    <a:pt x="653" y="418"/>
                    <a:pt x="648" y="410"/>
                  </a:cubicBezTo>
                  <a:lnTo>
                    <a:pt x="396" y="167"/>
                  </a:lnTo>
                  <a:lnTo>
                    <a:pt x="396" y="167"/>
                  </a:lnTo>
                  <a:cubicBezTo>
                    <a:pt x="379" y="181"/>
                    <a:pt x="362" y="195"/>
                    <a:pt x="342" y="212"/>
                  </a:cubicBezTo>
                  <a:cubicBezTo>
                    <a:pt x="331" y="223"/>
                    <a:pt x="317" y="237"/>
                    <a:pt x="306" y="249"/>
                  </a:cubicBezTo>
                  <a:cubicBezTo>
                    <a:pt x="297" y="254"/>
                    <a:pt x="291" y="263"/>
                    <a:pt x="283" y="269"/>
                  </a:cubicBezTo>
                  <a:cubicBezTo>
                    <a:pt x="277" y="274"/>
                    <a:pt x="272" y="283"/>
                    <a:pt x="263" y="288"/>
                  </a:cubicBezTo>
                  <a:cubicBezTo>
                    <a:pt x="252" y="303"/>
                    <a:pt x="240" y="314"/>
                    <a:pt x="229" y="328"/>
                  </a:cubicBezTo>
                  <a:cubicBezTo>
                    <a:pt x="212" y="345"/>
                    <a:pt x="198" y="364"/>
                    <a:pt x="184" y="381"/>
                  </a:cubicBezTo>
                  <a:cubicBezTo>
                    <a:pt x="190" y="390"/>
                    <a:pt x="196" y="401"/>
                    <a:pt x="204" y="410"/>
                  </a:cubicBezTo>
                  <a:cubicBezTo>
                    <a:pt x="210" y="401"/>
                    <a:pt x="218" y="390"/>
                    <a:pt x="226" y="381"/>
                  </a:cubicBezTo>
                  <a:cubicBezTo>
                    <a:pt x="238" y="367"/>
                    <a:pt x="249" y="353"/>
                    <a:pt x="260" y="342"/>
                  </a:cubicBezTo>
                  <a:cubicBezTo>
                    <a:pt x="274" y="325"/>
                    <a:pt x="291" y="308"/>
                    <a:pt x="308" y="291"/>
                  </a:cubicBezTo>
                  <a:cubicBezTo>
                    <a:pt x="323" y="274"/>
                    <a:pt x="340" y="260"/>
                    <a:pt x="357" y="243"/>
                  </a:cubicBezTo>
                  <a:cubicBezTo>
                    <a:pt x="371" y="232"/>
                    <a:pt x="385" y="220"/>
                    <a:pt x="396" y="209"/>
                  </a:cubicBezTo>
                  <a:cubicBezTo>
                    <a:pt x="407" y="203"/>
                    <a:pt x="416" y="195"/>
                    <a:pt x="424" y="186"/>
                  </a:cubicBezTo>
                  <a:cubicBezTo>
                    <a:pt x="416" y="181"/>
                    <a:pt x="407" y="172"/>
                    <a:pt x="396" y="167"/>
                  </a:cubicBezTo>
                  <a:lnTo>
                    <a:pt x="736" y="0"/>
                  </a:lnTo>
                  <a:lnTo>
                    <a:pt x="736" y="0"/>
                  </a:lnTo>
                  <a:cubicBezTo>
                    <a:pt x="693" y="0"/>
                    <a:pt x="636" y="17"/>
                    <a:pt x="574" y="51"/>
                  </a:cubicBezTo>
                  <a:cubicBezTo>
                    <a:pt x="563" y="56"/>
                    <a:pt x="549" y="62"/>
                    <a:pt x="538" y="71"/>
                  </a:cubicBezTo>
                  <a:cubicBezTo>
                    <a:pt x="501" y="90"/>
                    <a:pt x="464" y="116"/>
                    <a:pt x="424" y="144"/>
                  </a:cubicBezTo>
                  <a:cubicBezTo>
                    <a:pt x="436" y="153"/>
                    <a:pt x="444" y="158"/>
                    <a:pt x="453" y="167"/>
                  </a:cubicBezTo>
                  <a:cubicBezTo>
                    <a:pt x="487" y="144"/>
                    <a:pt x="521" y="124"/>
                    <a:pt x="552" y="108"/>
                  </a:cubicBezTo>
                  <a:cubicBezTo>
                    <a:pt x="563" y="102"/>
                    <a:pt x="574" y="96"/>
                    <a:pt x="589" y="90"/>
                  </a:cubicBezTo>
                  <a:cubicBezTo>
                    <a:pt x="625" y="76"/>
                    <a:pt x="659" y="68"/>
                    <a:pt x="685" y="68"/>
                  </a:cubicBezTo>
                  <a:cubicBezTo>
                    <a:pt x="713" y="68"/>
                    <a:pt x="733" y="74"/>
                    <a:pt x="747" y="88"/>
                  </a:cubicBezTo>
                  <a:cubicBezTo>
                    <a:pt x="778" y="119"/>
                    <a:pt x="772" y="178"/>
                    <a:pt x="744" y="249"/>
                  </a:cubicBezTo>
                  <a:cubicBezTo>
                    <a:pt x="738" y="260"/>
                    <a:pt x="733" y="271"/>
                    <a:pt x="727" y="286"/>
                  </a:cubicBezTo>
                  <a:cubicBezTo>
                    <a:pt x="713" y="317"/>
                    <a:pt x="693" y="348"/>
                    <a:pt x="668" y="381"/>
                  </a:cubicBezTo>
                  <a:cubicBezTo>
                    <a:pt x="676" y="390"/>
                    <a:pt x="685" y="401"/>
                    <a:pt x="690" y="410"/>
                  </a:cubicBezTo>
                  <a:cubicBezTo>
                    <a:pt x="718" y="373"/>
                    <a:pt x="744" y="334"/>
                    <a:pt x="764" y="300"/>
                  </a:cubicBezTo>
                  <a:cubicBezTo>
                    <a:pt x="772" y="286"/>
                    <a:pt x="781" y="274"/>
                    <a:pt x="786" y="260"/>
                  </a:cubicBezTo>
                  <a:cubicBezTo>
                    <a:pt x="840" y="155"/>
                    <a:pt x="851" y="68"/>
                    <a:pt x="809" y="25"/>
                  </a:cubicBezTo>
                  <a:cubicBezTo>
                    <a:pt x="792" y="8"/>
                    <a:pt x="767" y="0"/>
                    <a:pt x="736" y="0"/>
                  </a:cubicBezTo>
                  <a:lnTo>
                    <a:pt x="162"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51" name="Freeform 146"/>
            <p:cNvSpPr>
              <a:spLocks noChangeArrowheads="1"/>
            </p:cNvSpPr>
            <p:nvPr/>
          </p:nvSpPr>
          <p:spPr bwMode="auto">
            <a:xfrm>
              <a:off x="4997" y="1298"/>
              <a:ext cx="192" cy="184"/>
            </a:xfrm>
            <a:custGeom>
              <a:avLst/>
              <a:gdLst>
                <a:gd name="T0" fmla="*/ 108 w 852"/>
                <a:gd name="T1" fmla="*/ 249 h 818"/>
                <a:gd name="T2" fmla="*/ 164 w 852"/>
                <a:gd name="T3" fmla="*/ 68 h 818"/>
                <a:gd name="T4" fmla="*/ 300 w 852"/>
                <a:gd name="T5" fmla="*/ 108 h 818"/>
                <a:gd name="T6" fmla="*/ 424 w 852"/>
                <a:gd name="T7" fmla="*/ 186 h 818"/>
                <a:gd name="T8" fmla="*/ 495 w 852"/>
                <a:gd name="T9" fmla="*/ 243 h 818"/>
                <a:gd name="T10" fmla="*/ 591 w 852"/>
                <a:gd name="T11" fmla="*/ 342 h 818"/>
                <a:gd name="T12" fmla="*/ 648 w 852"/>
                <a:gd name="T13" fmla="*/ 410 h 818"/>
                <a:gd name="T14" fmla="*/ 727 w 852"/>
                <a:gd name="T15" fmla="*/ 534 h 818"/>
                <a:gd name="T16" fmla="*/ 747 w 852"/>
                <a:gd name="T17" fmla="*/ 729 h 818"/>
                <a:gd name="T18" fmla="*/ 589 w 852"/>
                <a:gd name="T19" fmla="*/ 729 h 818"/>
                <a:gd name="T20" fmla="*/ 453 w 852"/>
                <a:gd name="T21" fmla="*/ 653 h 818"/>
                <a:gd name="T22" fmla="*/ 396 w 852"/>
                <a:gd name="T23" fmla="*/ 608 h 818"/>
                <a:gd name="T24" fmla="*/ 308 w 852"/>
                <a:gd name="T25" fmla="*/ 529 h 818"/>
                <a:gd name="T26" fmla="*/ 226 w 852"/>
                <a:gd name="T27" fmla="*/ 438 h 818"/>
                <a:gd name="T28" fmla="*/ 184 w 852"/>
                <a:gd name="T29" fmla="*/ 381 h 818"/>
                <a:gd name="T30" fmla="*/ 108 w 852"/>
                <a:gd name="T31" fmla="*/ 249 h 818"/>
                <a:gd name="T32" fmla="*/ 113 w 852"/>
                <a:gd name="T33" fmla="*/ 0 h 818"/>
                <a:gd name="T34" fmla="*/ 65 w 852"/>
                <a:gd name="T35" fmla="*/ 260 h 818"/>
                <a:gd name="T36" fmla="*/ 162 w 852"/>
                <a:gd name="T37" fmla="*/ 410 h 818"/>
                <a:gd name="T38" fmla="*/ 229 w 852"/>
                <a:gd name="T39" fmla="*/ 492 h 818"/>
                <a:gd name="T40" fmla="*/ 283 w 852"/>
                <a:gd name="T41" fmla="*/ 551 h 818"/>
                <a:gd name="T42" fmla="*/ 342 w 852"/>
                <a:gd name="T43" fmla="*/ 608 h 818"/>
                <a:gd name="T44" fmla="*/ 424 w 852"/>
                <a:gd name="T45" fmla="*/ 676 h 818"/>
                <a:gd name="T46" fmla="*/ 574 w 852"/>
                <a:gd name="T47" fmla="*/ 769 h 818"/>
                <a:gd name="T48" fmla="*/ 809 w 852"/>
                <a:gd name="T49" fmla="*/ 794 h 818"/>
                <a:gd name="T50" fmla="*/ 764 w 852"/>
                <a:gd name="T51" fmla="*/ 520 h 818"/>
                <a:gd name="T52" fmla="*/ 668 w 852"/>
                <a:gd name="T53" fmla="*/ 381 h 818"/>
                <a:gd name="T54" fmla="*/ 586 w 852"/>
                <a:gd name="T55" fmla="*/ 288 h 818"/>
                <a:gd name="T56" fmla="*/ 546 w 852"/>
                <a:gd name="T57" fmla="*/ 249 h 818"/>
                <a:gd name="T58" fmla="*/ 453 w 852"/>
                <a:gd name="T59" fmla="*/ 167 h 818"/>
                <a:gd name="T60" fmla="*/ 314 w 852"/>
                <a:gd name="T61" fmla="*/ 71 h 818"/>
                <a:gd name="T62" fmla="*/ 113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9"/>
                  </a:moveTo>
                  <a:lnTo>
                    <a:pt x="108" y="249"/>
                  </a:lnTo>
                  <a:cubicBezTo>
                    <a:pt x="77" y="178"/>
                    <a:pt x="74" y="119"/>
                    <a:pt x="105" y="88"/>
                  </a:cubicBezTo>
                  <a:cubicBezTo>
                    <a:pt x="119" y="74"/>
                    <a:pt x="139" y="68"/>
                    <a:pt x="164" y="68"/>
                  </a:cubicBezTo>
                  <a:cubicBezTo>
                    <a:pt x="193" y="68"/>
                    <a:pt x="226" y="76"/>
                    <a:pt x="263" y="90"/>
                  </a:cubicBezTo>
                  <a:cubicBezTo>
                    <a:pt x="274" y="96"/>
                    <a:pt x="289" y="102"/>
                    <a:pt x="300" y="108"/>
                  </a:cubicBezTo>
                  <a:cubicBezTo>
                    <a:pt x="331" y="124"/>
                    <a:pt x="365" y="144"/>
                    <a:pt x="396" y="167"/>
                  </a:cubicBezTo>
                  <a:cubicBezTo>
                    <a:pt x="407" y="172"/>
                    <a:pt x="416" y="181"/>
                    <a:pt x="424" y="186"/>
                  </a:cubicBezTo>
                  <a:cubicBezTo>
                    <a:pt x="436" y="195"/>
                    <a:pt x="444" y="203"/>
                    <a:pt x="455" y="209"/>
                  </a:cubicBezTo>
                  <a:cubicBezTo>
                    <a:pt x="467" y="220"/>
                    <a:pt x="481" y="232"/>
                    <a:pt x="495" y="243"/>
                  </a:cubicBezTo>
                  <a:cubicBezTo>
                    <a:pt x="512" y="260"/>
                    <a:pt x="526" y="274"/>
                    <a:pt x="543" y="291"/>
                  </a:cubicBezTo>
                  <a:cubicBezTo>
                    <a:pt x="560" y="308"/>
                    <a:pt x="577" y="325"/>
                    <a:pt x="591" y="342"/>
                  </a:cubicBezTo>
                  <a:cubicBezTo>
                    <a:pt x="602" y="353"/>
                    <a:pt x="614" y="367"/>
                    <a:pt x="625" y="381"/>
                  </a:cubicBezTo>
                  <a:cubicBezTo>
                    <a:pt x="634" y="390"/>
                    <a:pt x="639" y="401"/>
                    <a:pt x="648" y="410"/>
                  </a:cubicBezTo>
                  <a:cubicBezTo>
                    <a:pt x="653" y="418"/>
                    <a:pt x="662" y="430"/>
                    <a:pt x="668" y="438"/>
                  </a:cubicBezTo>
                  <a:cubicBezTo>
                    <a:pt x="693" y="472"/>
                    <a:pt x="713" y="503"/>
                    <a:pt x="727" y="534"/>
                  </a:cubicBezTo>
                  <a:cubicBezTo>
                    <a:pt x="733" y="548"/>
                    <a:pt x="738" y="560"/>
                    <a:pt x="744" y="571"/>
                  </a:cubicBezTo>
                  <a:cubicBezTo>
                    <a:pt x="772" y="642"/>
                    <a:pt x="778" y="701"/>
                    <a:pt x="747" y="729"/>
                  </a:cubicBezTo>
                  <a:cubicBezTo>
                    <a:pt x="733" y="746"/>
                    <a:pt x="713" y="752"/>
                    <a:pt x="685" y="752"/>
                  </a:cubicBezTo>
                  <a:cubicBezTo>
                    <a:pt x="659" y="752"/>
                    <a:pt x="625" y="743"/>
                    <a:pt x="589" y="729"/>
                  </a:cubicBezTo>
                  <a:cubicBezTo>
                    <a:pt x="574" y="724"/>
                    <a:pt x="563" y="718"/>
                    <a:pt x="552" y="713"/>
                  </a:cubicBezTo>
                  <a:cubicBezTo>
                    <a:pt x="521" y="696"/>
                    <a:pt x="487" y="676"/>
                    <a:pt x="453" y="653"/>
                  </a:cubicBezTo>
                  <a:cubicBezTo>
                    <a:pt x="444" y="645"/>
                    <a:pt x="436" y="639"/>
                    <a:pt x="424" y="630"/>
                  </a:cubicBezTo>
                  <a:cubicBezTo>
                    <a:pt x="416" y="625"/>
                    <a:pt x="407" y="616"/>
                    <a:pt x="396" y="608"/>
                  </a:cubicBezTo>
                  <a:cubicBezTo>
                    <a:pt x="385" y="599"/>
                    <a:pt x="371" y="588"/>
                    <a:pt x="357" y="574"/>
                  </a:cubicBezTo>
                  <a:cubicBezTo>
                    <a:pt x="340" y="560"/>
                    <a:pt x="323" y="546"/>
                    <a:pt x="308" y="529"/>
                  </a:cubicBezTo>
                  <a:cubicBezTo>
                    <a:pt x="291" y="512"/>
                    <a:pt x="274" y="495"/>
                    <a:pt x="260" y="478"/>
                  </a:cubicBezTo>
                  <a:cubicBezTo>
                    <a:pt x="249" y="464"/>
                    <a:pt x="238" y="452"/>
                    <a:pt x="226" y="438"/>
                  </a:cubicBezTo>
                  <a:cubicBezTo>
                    <a:pt x="218" y="430"/>
                    <a:pt x="210" y="418"/>
                    <a:pt x="204" y="410"/>
                  </a:cubicBezTo>
                  <a:cubicBezTo>
                    <a:pt x="196" y="401"/>
                    <a:pt x="190" y="390"/>
                    <a:pt x="184" y="381"/>
                  </a:cubicBezTo>
                  <a:cubicBezTo>
                    <a:pt x="159" y="348"/>
                    <a:pt x="139" y="317"/>
                    <a:pt x="125" y="286"/>
                  </a:cubicBezTo>
                  <a:cubicBezTo>
                    <a:pt x="116" y="271"/>
                    <a:pt x="111" y="260"/>
                    <a:pt x="108" y="249"/>
                  </a:cubicBezTo>
                  <a:lnTo>
                    <a:pt x="113" y="0"/>
                  </a:lnTo>
                  <a:lnTo>
                    <a:pt x="113" y="0"/>
                  </a:lnTo>
                  <a:cubicBezTo>
                    <a:pt x="85" y="0"/>
                    <a:pt x="59" y="8"/>
                    <a:pt x="43" y="25"/>
                  </a:cubicBezTo>
                  <a:cubicBezTo>
                    <a:pt x="0" y="68"/>
                    <a:pt x="12" y="155"/>
                    <a:pt x="65" y="260"/>
                  </a:cubicBezTo>
                  <a:cubicBezTo>
                    <a:pt x="71" y="274"/>
                    <a:pt x="79" y="286"/>
                    <a:pt x="85" y="300"/>
                  </a:cubicBezTo>
                  <a:cubicBezTo>
                    <a:pt x="108" y="334"/>
                    <a:pt x="130" y="373"/>
                    <a:pt x="162" y="410"/>
                  </a:cubicBezTo>
                  <a:cubicBezTo>
                    <a:pt x="167" y="418"/>
                    <a:pt x="176" y="430"/>
                    <a:pt x="184" y="438"/>
                  </a:cubicBezTo>
                  <a:cubicBezTo>
                    <a:pt x="198" y="455"/>
                    <a:pt x="212" y="475"/>
                    <a:pt x="229" y="492"/>
                  </a:cubicBezTo>
                  <a:cubicBezTo>
                    <a:pt x="240" y="503"/>
                    <a:pt x="252" y="518"/>
                    <a:pt x="263" y="532"/>
                  </a:cubicBezTo>
                  <a:cubicBezTo>
                    <a:pt x="272" y="537"/>
                    <a:pt x="277" y="543"/>
                    <a:pt x="283" y="551"/>
                  </a:cubicBezTo>
                  <a:cubicBezTo>
                    <a:pt x="291" y="557"/>
                    <a:pt x="297" y="565"/>
                    <a:pt x="306" y="571"/>
                  </a:cubicBezTo>
                  <a:cubicBezTo>
                    <a:pt x="317" y="582"/>
                    <a:pt x="331" y="596"/>
                    <a:pt x="342" y="608"/>
                  </a:cubicBezTo>
                  <a:cubicBezTo>
                    <a:pt x="362" y="622"/>
                    <a:pt x="379" y="639"/>
                    <a:pt x="396" y="653"/>
                  </a:cubicBezTo>
                  <a:cubicBezTo>
                    <a:pt x="407" y="662"/>
                    <a:pt x="416" y="667"/>
                    <a:pt x="424" y="676"/>
                  </a:cubicBezTo>
                  <a:cubicBezTo>
                    <a:pt x="464" y="704"/>
                    <a:pt x="501" y="729"/>
                    <a:pt x="538" y="749"/>
                  </a:cubicBezTo>
                  <a:cubicBezTo>
                    <a:pt x="549" y="758"/>
                    <a:pt x="563" y="763"/>
                    <a:pt x="574" y="769"/>
                  </a:cubicBezTo>
                  <a:cubicBezTo>
                    <a:pt x="636" y="800"/>
                    <a:pt x="693" y="817"/>
                    <a:pt x="736" y="817"/>
                  </a:cubicBezTo>
                  <a:cubicBezTo>
                    <a:pt x="767" y="817"/>
                    <a:pt x="792" y="811"/>
                    <a:pt x="809" y="794"/>
                  </a:cubicBezTo>
                  <a:cubicBezTo>
                    <a:pt x="851" y="752"/>
                    <a:pt x="840" y="664"/>
                    <a:pt x="786" y="560"/>
                  </a:cubicBezTo>
                  <a:cubicBezTo>
                    <a:pt x="781" y="546"/>
                    <a:pt x="772" y="534"/>
                    <a:pt x="764" y="520"/>
                  </a:cubicBezTo>
                  <a:cubicBezTo>
                    <a:pt x="744" y="486"/>
                    <a:pt x="718" y="447"/>
                    <a:pt x="690" y="410"/>
                  </a:cubicBezTo>
                  <a:cubicBezTo>
                    <a:pt x="685" y="401"/>
                    <a:pt x="676" y="390"/>
                    <a:pt x="668" y="381"/>
                  </a:cubicBezTo>
                  <a:cubicBezTo>
                    <a:pt x="653" y="364"/>
                    <a:pt x="639" y="345"/>
                    <a:pt x="622" y="328"/>
                  </a:cubicBezTo>
                  <a:cubicBezTo>
                    <a:pt x="611" y="314"/>
                    <a:pt x="600" y="303"/>
                    <a:pt x="586" y="288"/>
                  </a:cubicBezTo>
                  <a:cubicBezTo>
                    <a:pt x="580" y="283"/>
                    <a:pt x="574" y="274"/>
                    <a:pt x="566" y="269"/>
                  </a:cubicBezTo>
                  <a:cubicBezTo>
                    <a:pt x="560" y="263"/>
                    <a:pt x="555" y="254"/>
                    <a:pt x="546" y="249"/>
                  </a:cubicBezTo>
                  <a:cubicBezTo>
                    <a:pt x="535" y="237"/>
                    <a:pt x="521" y="223"/>
                    <a:pt x="506" y="212"/>
                  </a:cubicBezTo>
                  <a:cubicBezTo>
                    <a:pt x="489" y="195"/>
                    <a:pt x="472" y="181"/>
                    <a:pt x="453" y="167"/>
                  </a:cubicBezTo>
                  <a:cubicBezTo>
                    <a:pt x="444" y="158"/>
                    <a:pt x="436" y="153"/>
                    <a:pt x="424" y="144"/>
                  </a:cubicBezTo>
                  <a:cubicBezTo>
                    <a:pt x="388" y="116"/>
                    <a:pt x="351" y="90"/>
                    <a:pt x="314" y="71"/>
                  </a:cubicBezTo>
                  <a:cubicBezTo>
                    <a:pt x="303" y="62"/>
                    <a:pt x="289" y="56"/>
                    <a:pt x="277" y="51"/>
                  </a:cubicBezTo>
                  <a:cubicBezTo>
                    <a:pt x="215" y="17"/>
                    <a:pt x="159" y="0"/>
                    <a:pt x="113" y="0"/>
                  </a:cubicBezTo>
                  <a:lnTo>
                    <a:pt x="108" y="2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52" name="Freeform 147"/>
            <p:cNvSpPr>
              <a:spLocks noChangeArrowheads="1"/>
            </p:cNvSpPr>
            <p:nvPr/>
          </p:nvSpPr>
          <p:spPr bwMode="auto">
            <a:xfrm>
              <a:off x="5075" y="1371"/>
              <a:ext cx="37" cy="38"/>
            </a:xfrm>
            <a:custGeom>
              <a:avLst/>
              <a:gdLst>
                <a:gd name="T0" fmla="*/ 85 w 168"/>
                <a:gd name="T1" fmla="*/ 0 h 171"/>
                <a:gd name="T2" fmla="*/ 85 w 168"/>
                <a:gd name="T3" fmla="*/ 0 h 171"/>
                <a:gd name="T4" fmla="*/ 0 w 168"/>
                <a:gd name="T5" fmla="*/ 85 h 171"/>
                <a:gd name="T6" fmla="*/ 85 w 168"/>
                <a:gd name="T7" fmla="*/ 170 h 171"/>
                <a:gd name="T8" fmla="*/ 167 w 168"/>
                <a:gd name="T9" fmla="*/ 85 h 171"/>
                <a:gd name="T10" fmla="*/ 85 w 168"/>
                <a:gd name="T11" fmla="*/ 0 h 171"/>
              </a:gdLst>
              <a:ahLst/>
              <a:cxnLst>
                <a:cxn ang="0">
                  <a:pos x="T0" y="T1"/>
                </a:cxn>
                <a:cxn ang="0">
                  <a:pos x="T2" y="T3"/>
                </a:cxn>
                <a:cxn ang="0">
                  <a:pos x="T4" y="T5"/>
                </a:cxn>
                <a:cxn ang="0">
                  <a:pos x="T6" y="T7"/>
                </a:cxn>
                <a:cxn ang="0">
                  <a:pos x="T8" y="T9"/>
                </a:cxn>
                <a:cxn ang="0">
                  <a:pos x="T10" y="T11"/>
                </a:cxn>
              </a:cxnLst>
              <a:rect l="0" t="0" r="r" b="b"/>
              <a:pathLst>
                <a:path w="168" h="171">
                  <a:moveTo>
                    <a:pt x="85" y="0"/>
                  </a:moveTo>
                  <a:lnTo>
                    <a:pt x="85" y="0"/>
                  </a:lnTo>
                  <a:cubicBezTo>
                    <a:pt x="37" y="0"/>
                    <a:pt x="0" y="39"/>
                    <a:pt x="0" y="85"/>
                  </a:cubicBezTo>
                  <a:cubicBezTo>
                    <a:pt x="0" y="130"/>
                    <a:pt x="37" y="170"/>
                    <a:pt x="85" y="170"/>
                  </a:cubicBezTo>
                  <a:cubicBezTo>
                    <a:pt x="130" y="170"/>
                    <a:pt x="167" y="130"/>
                    <a:pt x="167" y="85"/>
                  </a:cubicBezTo>
                  <a:cubicBezTo>
                    <a:pt x="167" y="39"/>
                    <a:pt x="130" y="0"/>
                    <a:pt x="8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53" name="Freeform 148"/>
            <p:cNvSpPr>
              <a:spLocks noChangeArrowheads="1"/>
            </p:cNvSpPr>
            <p:nvPr/>
          </p:nvSpPr>
          <p:spPr bwMode="auto">
            <a:xfrm>
              <a:off x="6072" y="1965"/>
              <a:ext cx="90" cy="245"/>
            </a:xfrm>
            <a:custGeom>
              <a:avLst/>
              <a:gdLst>
                <a:gd name="T0" fmla="*/ 311 w 400"/>
                <a:gd name="T1" fmla="*/ 882 h 1084"/>
                <a:gd name="T2" fmla="*/ 91 w 400"/>
                <a:gd name="T3" fmla="*/ 882 h 1084"/>
                <a:gd name="T4" fmla="*/ 201 w 400"/>
                <a:gd name="T5" fmla="*/ 1083 h 1084"/>
                <a:gd name="T6" fmla="*/ 311 w 400"/>
                <a:gd name="T7" fmla="*/ 882 h 1084"/>
                <a:gd name="T8" fmla="*/ 14 w 400"/>
                <a:gd name="T9" fmla="*/ 730 h 1084"/>
                <a:gd name="T10" fmla="*/ 77 w 400"/>
                <a:gd name="T11" fmla="*/ 843 h 1084"/>
                <a:gd name="T12" fmla="*/ 14 w 400"/>
                <a:gd name="T13" fmla="*/ 730 h 1084"/>
                <a:gd name="T14" fmla="*/ 388 w 400"/>
                <a:gd name="T15" fmla="*/ 730 h 1084"/>
                <a:gd name="T16" fmla="*/ 325 w 400"/>
                <a:gd name="T17" fmla="*/ 843 h 1084"/>
                <a:gd name="T18" fmla="*/ 388 w 400"/>
                <a:gd name="T19" fmla="*/ 730 h 1084"/>
                <a:gd name="T20" fmla="*/ 3 w 400"/>
                <a:gd name="T21" fmla="*/ 623 h 1084"/>
                <a:gd name="T22" fmla="*/ 43 w 400"/>
                <a:gd name="T23" fmla="*/ 699 h 1084"/>
                <a:gd name="T24" fmla="*/ 3 w 400"/>
                <a:gd name="T25" fmla="*/ 623 h 1084"/>
                <a:gd name="T26" fmla="*/ 399 w 400"/>
                <a:gd name="T27" fmla="*/ 623 h 1084"/>
                <a:gd name="T28" fmla="*/ 357 w 400"/>
                <a:gd name="T29" fmla="*/ 699 h 1084"/>
                <a:gd name="T30" fmla="*/ 399 w 400"/>
                <a:gd name="T31" fmla="*/ 623 h 1084"/>
                <a:gd name="T32" fmla="*/ 34 w 400"/>
                <a:gd name="T33" fmla="*/ 473 h 1084"/>
                <a:gd name="T34" fmla="*/ 0 w 400"/>
                <a:gd name="T35" fmla="*/ 543 h 1084"/>
                <a:gd name="T36" fmla="*/ 34 w 400"/>
                <a:gd name="T37" fmla="*/ 611 h 1084"/>
                <a:gd name="T38" fmla="*/ 34 w 400"/>
                <a:gd name="T39" fmla="*/ 473 h 1084"/>
                <a:gd name="T40" fmla="*/ 365 w 400"/>
                <a:gd name="T41" fmla="*/ 473 h 1084"/>
                <a:gd name="T42" fmla="*/ 365 w 400"/>
                <a:gd name="T43" fmla="*/ 611 h 1084"/>
                <a:gd name="T44" fmla="*/ 399 w 400"/>
                <a:gd name="T45" fmla="*/ 543 h 1084"/>
                <a:gd name="T46" fmla="*/ 365 w 400"/>
                <a:gd name="T47" fmla="*/ 473 h 1084"/>
                <a:gd name="T48" fmla="*/ 357 w 400"/>
                <a:gd name="T49" fmla="*/ 385 h 1084"/>
                <a:gd name="T50" fmla="*/ 399 w 400"/>
                <a:gd name="T51" fmla="*/ 461 h 1084"/>
                <a:gd name="T52" fmla="*/ 357 w 400"/>
                <a:gd name="T53" fmla="*/ 385 h 1084"/>
                <a:gd name="T54" fmla="*/ 43 w 400"/>
                <a:gd name="T55" fmla="*/ 385 h 1084"/>
                <a:gd name="T56" fmla="*/ 3 w 400"/>
                <a:gd name="T57" fmla="*/ 461 h 1084"/>
                <a:gd name="T58" fmla="*/ 43 w 400"/>
                <a:gd name="T59" fmla="*/ 385 h 1084"/>
                <a:gd name="T60" fmla="*/ 362 w 400"/>
                <a:gd name="T61" fmla="*/ 224 h 1084"/>
                <a:gd name="T62" fmla="*/ 351 w 400"/>
                <a:gd name="T63" fmla="*/ 351 h 1084"/>
                <a:gd name="T64" fmla="*/ 362 w 400"/>
                <a:gd name="T65" fmla="*/ 224 h 1084"/>
                <a:gd name="T66" fmla="*/ 40 w 400"/>
                <a:gd name="T67" fmla="*/ 224 h 1084"/>
                <a:gd name="T68" fmla="*/ 49 w 400"/>
                <a:gd name="T69" fmla="*/ 351 h 1084"/>
                <a:gd name="T70" fmla="*/ 40 w 400"/>
                <a:gd name="T71" fmla="*/ 224 h 1084"/>
                <a:gd name="T72" fmla="*/ 201 w 400"/>
                <a:gd name="T73" fmla="*/ 0 h 1084"/>
                <a:gd name="T74" fmla="*/ 91 w 400"/>
                <a:gd name="T75" fmla="*/ 201 h 1084"/>
                <a:gd name="T76" fmla="*/ 311 w 400"/>
                <a:gd name="T77" fmla="*/ 201 h 1084"/>
                <a:gd name="T78" fmla="*/ 201 w 400"/>
                <a:gd name="T79" fmla="*/ 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4">
                  <a:moveTo>
                    <a:pt x="311" y="882"/>
                  </a:moveTo>
                  <a:lnTo>
                    <a:pt x="311" y="882"/>
                  </a:lnTo>
                  <a:cubicBezTo>
                    <a:pt x="283" y="953"/>
                    <a:pt x="244" y="996"/>
                    <a:pt x="201" y="996"/>
                  </a:cubicBezTo>
                  <a:cubicBezTo>
                    <a:pt x="159" y="996"/>
                    <a:pt x="119" y="953"/>
                    <a:pt x="91" y="882"/>
                  </a:cubicBezTo>
                  <a:cubicBezTo>
                    <a:pt x="77" y="888"/>
                    <a:pt x="65" y="897"/>
                    <a:pt x="51" y="902"/>
                  </a:cubicBezTo>
                  <a:cubicBezTo>
                    <a:pt x="88" y="1013"/>
                    <a:pt x="142" y="1083"/>
                    <a:pt x="201" y="1083"/>
                  </a:cubicBezTo>
                  <a:cubicBezTo>
                    <a:pt x="261" y="1083"/>
                    <a:pt x="314" y="1013"/>
                    <a:pt x="351" y="902"/>
                  </a:cubicBezTo>
                  <a:cubicBezTo>
                    <a:pt x="337" y="897"/>
                    <a:pt x="325" y="888"/>
                    <a:pt x="311" y="882"/>
                  </a:cubicBezTo>
                  <a:lnTo>
                    <a:pt x="14" y="730"/>
                  </a:lnTo>
                  <a:lnTo>
                    <a:pt x="14" y="730"/>
                  </a:lnTo>
                  <a:cubicBezTo>
                    <a:pt x="20" y="778"/>
                    <a:pt x="29" y="821"/>
                    <a:pt x="40" y="860"/>
                  </a:cubicBezTo>
                  <a:cubicBezTo>
                    <a:pt x="51" y="855"/>
                    <a:pt x="63" y="849"/>
                    <a:pt x="77" y="843"/>
                  </a:cubicBezTo>
                  <a:cubicBezTo>
                    <a:pt x="65" y="812"/>
                    <a:pt x="57" y="775"/>
                    <a:pt x="49" y="733"/>
                  </a:cubicBezTo>
                  <a:cubicBezTo>
                    <a:pt x="37" y="733"/>
                    <a:pt x="26" y="730"/>
                    <a:pt x="14" y="730"/>
                  </a:cubicBezTo>
                  <a:lnTo>
                    <a:pt x="388" y="730"/>
                  </a:lnTo>
                  <a:lnTo>
                    <a:pt x="388" y="730"/>
                  </a:lnTo>
                  <a:cubicBezTo>
                    <a:pt x="376" y="730"/>
                    <a:pt x="365" y="733"/>
                    <a:pt x="351" y="733"/>
                  </a:cubicBezTo>
                  <a:cubicBezTo>
                    <a:pt x="345" y="775"/>
                    <a:pt x="337" y="812"/>
                    <a:pt x="325" y="843"/>
                  </a:cubicBezTo>
                  <a:cubicBezTo>
                    <a:pt x="337" y="849"/>
                    <a:pt x="351" y="855"/>
                    <a:pt x="362" y="860"/>
                  </a:cubicBezTo>
                  <a:cubicBezTo>
                    <a:pt x="373" y="821"/>
                    <a:pt x="382" y="778"/>
                    <a:pt x="388" y="730"/>
                  </a:cubicBezTo>
                  <a:lnTo>
                    <a:pt x="3" y="623"/>
                  </a:lnTo>
                  <a:lnTo>
                    <a:pt x="3" y="623"/>
                  </a:lnTo>
                  <a:cubicBezTo>
                    <a:pt x="3" y="648"/>
                    <a:pt x="6" y="671"/>
                    <a:pt x="9" y="693"/>
                  </a:cubicBezTo>
                  <a:cubicBezTo>
                    <a:pt x="20" y="696"/>
                    <a:pt x="31" y="696"/>
                    <a:pt x="43" y="699"/>
                  </a:cubicBezTo>
                  <a:cubicBezTo>
                    <a:pt x="43" y="687"/>
                    <a:pt x="40" y="676"/>
                    <a:pt x="40" y="662"/>
                  </a:cubicBezTo>
                  <a:cubicBezTo>
                    <a:pt x="26" y="651"/>
                    <a:pt x="14" y="637"/>
                    <a:pt x="3" y="623"/>
                  </a:cubicBezTo>
                  <a:lnTo>
                    <a:pt x="399" y="623"/>
                  </a:lnTo>
                  <a:lnTo>
                    <a:pt x="399" y="623"/>
                  </a:lnTo>
                  <a:cubicBezTo>
                    <a:pt x="388" y="637"/>
                    <a:pt x="373" y="651"/>
                    <a:pt x="362" y="662"/>
                  </a:cubicBezTo>
                  <a:cubicBezTo>
                    <a:pt x="359" y="676"/>
                    <a:pt x="359" y="687"/>
                    <a:pt x="357" y="699"/>
                  </a:cubicBezTo>
                  <a:cubicBezTo>
                    <a:pt x="371" y="696"/>
                    <a:pt x="382" y="696"/>
                    <a:pt x="393" y="693"/>
                  </a:cubicBezTo>
                  <a:cubicBezTo>
                    <a:pt x="396" y="671"/>
                    <a:pt x="396" y="648"/>
                    <a:pt x="399" y="623"/>
                  </a:cubicBezTo>
                  <a:lnTo>
                    <a:pt x="34" y="473"/>
                  </a:lnTo>
                  <a:lnTo>
                    <a:pt x="34" y="473"/>
                  </a:lnTo>
                  <a:cubicBezTo>
                    <a:pt x="23" y="487"/>
                    <a:pt x="12" y="501"/>
                    <a:pt x="0" y="512"/>
                  </a:cubicBezTo>
                  <a:cubicBezTo>
                    <a:pt x="0" y="523"/>
                    <a:pt x="0" y="532"/>
                    <a:pt x="0" y="543"/>
                  </a:cubicBezTo>
                  <a:cubicBezTo>
                    <a:pt x="0" y="552"/>
                    <a:pt x="0" y="560"/>
                    <a:pt x="0" y="572"/>
                  </a:cubicBezTo>
                  <a:cubicBezTo>
                    <a:pt x="12" y="583"/>
                    <a:pt x="23" y="597"/>
                    <a:pt x="34" y="611"/>
                  </a:cubicBezTo>
                  <a:cubicBezTo>
                    <a:pt x="34" y="589"/>
                    <a:pt x="34" y="566"/>
                    <a:pt x="34" y="543"/>
                  </a:cubicBezTo>
                  <a:cubicBezTo>
                    <a:pt x="34" y="518"/>
                    <a:pt x="34" y="495"/>
                    <a:pt x="34" y="473"/>
                  </a:cubicBezTo>
                  <a:lnTo>
                    <a:pt x="365" y="473"/>
                  </a:lnTo>
                  <a:lnTo>
                    <a:pt x="365" y="473"/>
                  </a:lnTo>
                  <a:cubicBezTo>
                    <a:pt x="368" y="495"/>
                    <a:pt x="368" y="518"/>
                    <a:pt x="368" y="543"/>
                  </a:cubicBezTo>
                  <a:cubicBezTo>
                    <a:pt x="368" y="566"/>
                    <a:pt x="368" y="589"/>
                    <a:pt x="365" y="611"/>
                  </a:cubicBezTo>
                  <a:cubicBezTo>
                    <a:pt x="379" y="597"/>
                    <a:pt x="391" y="583"/>
                    <a:pt x="399" y="572"/>
                  </a:cubicBezTo>
                  <a:cubicBezTo>
                    <a:pt x="399" y="560"/>
                    <a:pt x="399" y="552"/>
                    <a:pt x="399" y="543"/>
                  </a:cubicBezTo>
                  <a:cubicBezTo>
                    <a:pt x="399" y="532"/>
                    <a:pt x="399" y="523"/>
                    <a:pt x="399" y="512"/>
                  </a:cubicBezTo>
                  <a:cubicBezTo>
                    <a:pt x="391" y="501"/>
                    <a:pt x="379" y="487"/>
                    <a:pt x="365" y="473"/>
                  </a:cubicBezTo>
                  <a:lnTo>
                    <a:pt x="357" y="385"/>
                  </a:lnTo>
                  <a:lnTo>
                    <a:pt x="357" y="385"/>
                  </a:lnTo>
                  <a:cubicBezTo>
                    <a:pt x="359" y="396"/>
                    <a:pt x="359" y="408"/>
                    <a:pt x="362" y="422"/>
                  </a:cubicBezTo>
                  <a:cubicBezTo>
                    <a:pt x="373" y="433"/>
                    <a:pt x="388" y="447"/>
                    <a:pt x="399" y="461"/>
                  </a:cubicBezTo>
                  <a:cubicBezTo>
                    <a:pt x="396" y="436"/>
                    <a:pt x="396" y="413"/>
                    <a:pt x="393" y="391"/>
                  </a:cubicBezTo>
                  <a:cubicBezTo>
                    <a:pt x="382" y="388"/>
                    <a:pt x="371" y="388"/>
                    <a:pt x="357" y="385"/>
                  </a:cubicBezTo>
                  <a:lnTo>
                    <a:pt x="43" y="385"/>
                  </a:lnTo>
                  <a:lnTo>
                    <a:pt x="43" y="385"/>
                  </a:lnTo>
                  <a:cubicBezTo>
                    <a:pt x="31" y="388"/>
                    <a:pt x="20" y="388"/>
                    <a:pt x="9" y="391"/>
                  </a:cubicBezTo>
                  <a:cubicBezTo>
                    <a:pt x="6" y="413"/>
                    <a:pt x="3" y="436"/>
                    <a:pt x="3" y="461"/>
                  </a:cubicBezTo>
                  <a:cubicBezTo>
                    <a:pt x="14" y="447"/>
                    <a:pt x="26" y="433"/>
                    <a:pt x="40" y="422"/>
                  </a:cubicBezTo>
                  <a:cubicBezTo>
                    <a:pt x="40" y="408"/>
                    <a:pt x="43" y="396"/>
                    <a:pt x="43" y="385"/>
                  </a:cubicBezTo>
                  <a:lnTo>
                    <a:pt x="362" y="224"/>
                  </a:lnTo>
                  <a:lnTo>
                    <a:pt x="362" y="224"/>
                  </a:lnTo>
                  <a:cubicBezTo>
                    <a:pt x="351" y="230"/>
                    <a:pt x="337" y="235"/>
                    <a:pt x="325" y="241"/>
                  </a:cubicBezTo>
                  <a:cubicBezTo>
                    <a:pt x="337" y="272"/>
                    <a:pt x="345" y="311"/>
                    <a:pt x="351" y="351"/>
                  </a:cubicBezTo>
                  <a:cubicBezTo>
                    <a:pt x="365" y="351"/>
                    <a:pt x="376" y="354"/>
                    <a:pt x="388" y="354"/>
                  </a:cubicBezTo>
                  <a:cubicBezTo>
                    <a:pt x="382" y="308"/>
                    <a:pt x="373" y="264"/>
                    <a:pt x="362" y="224"/>
                  </a:cubicBezTo>
                  <a:lnTo>
                    <a:pt x="40" y="224"/>
                  </a:lnTo>
                  <a:lnTo>
                    <a:pt x="40" y="224"/>
                  </a:lnTo>
                  <a:cubicBezTo>
                    <a:pt x="29" y="264"/>
                    <a:pt x="20" y="308"/>
                    <a:pt x="14" y="354"/>
                  </a:cubicBezTo>
                  <a:cubicBezTo>
                    <a:pt x="26" y="354"/>
                    <a:pt x="37" y="351"/>
                    <a:pt x="49" y="351"/>
                  </a:cubicBezTo>
                  <a:cubicBezTo>
                    <a:pt x="57" y="311"/>
                    <a:pt x="65" y="272"/>
                    <a:pt x="77" y="241"/>
                  </a:cubicBezTo>
                  <a:cubicBezTo>
                    <a:pt x="63" y="235"/>
                    <a:pt x="51" y="230"/>
                    <a:pt x="40" y="224"/>
                  </a:cubicBezTo>
                  <a:lnTo>
                    <a:pt x="201" y="0"/>
                  </a:lnTo>
                  <a:lnTo>
                    <a:pt x="201" y="0"/>
                  </a:lnTo>
                  <a:cubicBezTo>
                    <a:pt x="142" y="0"/>
                    <a:pt x="88" y="71"/>
                    <a:pt x="51" y="181"/>
                  </a:cubicBezTo>
                  <a:cubicBezTo>
                    <a:pt x="65" y="187"/>
                    <a:pt x="77" y="196"/>
                    <a:pt x="91" y="201"/>
                  </a:cubicBezTo>
                  <a:cubicBezTo>
                    <a:pt x="119" y="130"/>
                    <a:pt x="159" y="88"/>
                    <a:pt x="201" y="88"/>
                  </a:cubicBezTo>
                  <a:cubicBezTo>
                    <a:pt x="244" y="88"/>
                    <a:pt x="283" y="130"/>
                    <a:pt x="311" y="201"/>
                  </a:cubicBezTo>
                  <a:cubicBezTo>
                    <a:pt x="325" y="196"/>
                    <a:pt x="337" y="187"/>
                    <a:pt x="351" y="181"/>
                  </a:cubicBezTo>
                  <a:cubicBezTo>
                    <a:pt x="314" y="71"/>
                    <a:pt x="261" y="0"/>
                    <a:pt x="201" y="0"/>
                  </a:cubicBezTo>
                  <a:lnTo>
                    <a:pt x="311"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54" name="Freeform 149"/>
            <p:cNvSpPr>
              <a:spLocks noChangeArrowheads="1"/>
            </p:cNvSpPr>
            <p:nvPr/>
          </p:nvSpPr>
          <p:spPr bwMode="auto">
            <a:xfrm>
              <a:off x="5995" y="2043"/>
              <a:ext cx="246" cy="90"/>
            </a:xfrm>
            <a:custGeom>
              <a:avLst/>
              <a:gdLst>
                <a:gd name="T0" fmla="*/ 611 w 1087"/>
                <a:gd name="T1" fmla="*/ 365 h 400"/>
                <a:gd name="T2" fmla="*/ 475 w 1087"/>
                <a:gd name="T3" fmla="*/ 365 h 400"/>
                <a:gd name="T4" fmla="*/ 543 w 1087"/>
                <a:gd name="T5" fmla="*/ 399 h 400"/>
                <a:gd name="T6" fmla="*/ 611 w 1087"/>
                <a:gd name="T7" fmla="*/ 365 h 400"/>
                <a:gd name="T8" fmla="*/ 240 w 1087"/>
                <a:gd name="T9" fmla="*/ 326 h 400"/>
                <a:gd name="T10" fmla="*/ 356 w 1087"/>
                <a:gd name="T11" fmla="*/ 388 h 400"/>
                <a:gd name="T12" fmla="*/ 461 w 1087"/>
                <a:gd name="T13" fmla="*/ 396 h 400"/>
                <a:gd name="T14" fmla="*/ 385 w 1087"/>
                <a:gd name="T15" fmla="*/ 357 h 400"/>
                <a:gd name="T16" fmla="*/ 240 w 1087"/>
                <a:gd name="T17" fmla="*/ 326 h 400"/>
                <a:gd name="T18" fmla="*/ 845 w 1087"/>
                <a:gd name="T19" fmla="*/ 326 h 400"/>
                <a:gd name="T20" fmla="*/ 699 w 1087"/>
                <a:gd name="T21" fmla="*/ 357 h 400"/>
                <a:gd name="T22" fmla="*/ 625 w 1087"/>
                <a:gd name="T23" fmla="*/ 396 h 400"/>
                <a:gd name="T24" fmla="*/ 730 w 1087"/>
                <a:gd name="T25" fmla="*/ 388 h 400"/>
                <a:gd name="T26" fmla="*/ 845 w 1087"/>
                <a:gd name="T27" fmla="*/ 326 h 400"/>
                <a:gd name="T28" fmla="*/ 902 w 1087"/>
                <a:gd name="T29" fmla="*/ 51 h 400"/>
                <a:gd name="T30" fmla="*/ 995 w 1087"/>
                <a:gd name="T31" fmla="*/ 201 h 400"/>
                <a:gd name="T32" fmla="*/ 902 w 1087"/>
                <a:gd name="T33" fmla="*/ 348 h 400"/>
                <a:gd name="T34" fmla="*/ 902 w 1087"/>
                <a:gd name="T35" fmla="*/ 51 h 400"/>
                <a:gd name="T36" fmla="*/ 181 w 1087"/>
                <a:gd name="T37" fmla="*/ 51 h 400"/>
                <a:gd name="T38" fmla="*/ 181 w 1087"/>
                <a:gd name="T39" fmla="*/ 348 h 400"/>
                <a:gd name="T40" fmla="*/ 88 w 1087"/>
                <a:gd name="T41" fmla="*/ 201 h 400"/>
                <a:gd name="T42" fmla="*/ 181 w 1087"/>
                <a:gd name="T43" fmla="*/ 51 h 400"/>
                <a:gd name="T44" fmla="*/ 625 w 1087"/>
                <a:gd name="T45" fmla="*/ 3 h 400"/>
                <a:gd name="T46" fmla="*/ 699 w 1087"/>
                <a:gd name="T47" fmla="*/ 43 h 400"/>
                <a:gd name="T48" fmla="*/ 845 w 1087"/>
                <a:gd name="T49" fmla="*/ 74 h 400"/>
                <a:gd name="T50" fmla="*/ 730 w 1087"/>
                <a:gd name="T51" fmla="*/ 12 h 400"/>
                <a:gd name="T52" fmla="*/ 625 w 1087"/>
                <a:gd name="T53" fmla="*/ 3 h 400"/>
                <a:gd name="T54" fmla="*/ 461 w 1087"/>
                <a:gd name="T55" fmla="*/ 3 h 400"/>
                <a:gd name="T56" fmla="*/ 356 w 1087"/>
                <a:gd name="T57" fmla="*/ 12 h 400"/>
                <a:gd name="T58" fmla="*/ 240 w 1087"/>
                <a:gd name="T59" fmla="*/ 74 h 400"/>
                <a:gd name="T60" fmla="*/ 385 w 1087"/>
                <a:gd name="T61" fmla="*/ 43 h 400"/>
                <a:gd name="T62" fmla="*/ 461 w 1087"/>
                <a:gd name="T63" fmla="*/ 3 h 400"/>
                <a:gd name="T64" fmla="*/ 543 w 1087"/>
                <a:gd name="T65" fmla="*/ 0 h 400"/>
                <a:gd name="T66" fmla="*/ 475 w 1087"/>
                <a:gd name="T67" fmla="*/ 34 h 400"/>
                <a:gd name="T68" fmla="*/ 611 w 1087"/>
                <a:gd name="T69" fmla="*/ 34 h 400"/>
                <a:gd name="T70" fmla="*/ 543 w 1087"/>
                <a:gd name="T7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7" h="400">
                  <a:moveTo>
                    <a:pt x="611" y="365"/>
                  </a:moveTo>
                  <a:lnTo>
                    <a:pt x="611" y="365"/>
                  </a:lnTo>
                  <a:cubicBezTo>
                    <a:pt x="588" y="365"/>
                    <a:pt x="566" y="368"/>
                    <a:pt x="543" y="368"/>
                  </a:cubicBezTo>
                  <a:cubicBezTo>
                    <a:pt x="520" y="368"/>
                    <a:pt x="498" y="365"/>
                    <a:pt x="475" y="365"/>
                  </a:cubicBezTo>
                  <a:cubicBezTo>
                    <a:pt x="486" y="376"/>
                    <a:pt x="501" y="388"/>
                    <a:pt x="515" y="399"/>
                  </a:cubicBezTo>
                  <a:cubicBezTo>
                    <a:pt x="523" y="399"/>
                    <a:pt x="532" y="399"/>
                    <a:pt x="543" y="399"/>
                  </a:cubicBezTo>
                  <a:cubicBezTo>
                    <a:pt x="552" y="399"/>
                    <a:pt x="563" y="399"/>
                    <a:pt x="571" y="399"/>
                  </a:cubicBezTo>
                  <a:cubicBezTo>
                    <a:pt x="586" y="388"/>
                    <a:pt x="597" y="376"/>
                    <a:pt x="611" y="365"/>
                  </a:cubicBezTo>
                  <a:lnTo>
                    <a:pt x="240" y="326"/>
                  </a:lnTo>
                  <a:lnTo>
                    <a:pt x="240" y="326"/>
                  </a:lnTo>
                  <a:cubicBezTo>
                    <a:pt x="235" y="337"/>
                    <a:pt x="229" y="351"/>
                    <a:pt x="224" y="362"/>
                  </a:cubicBezTo>
                  <a:cubicBezTo>
                    <a:pt x="263" y="371"/>
                    <a:pt x="308" y="382"/>
                    <a:pt x="356" y="388"/>
                  </a:cubicBezTo>
                  <a:cubicBezTo>
                    <a:pt x="368" y="388"/>
                    <a:pt x="379" y="391"/>
                    <a:pt x="391" y="391"/>
                  </a:cubicBezTo>
                  <a:cubicBezTo>
                    <a:pt x="413" y="393"/>
                    <a:pt x="438" y="396"/>
                    <a:pt x="461" y="396"/>
                  </a:cubicBezTo>
                  <a:cubicBezTo>
                    <a:pt x="447" y="385"/>
                    <a:pt x="435" y="374"/>
                    <a:pt x="421" y="362"/>
                  </a:cubicBezTo>
                  <a:cubicBezTo>
                    <a:pt x="410" y="359"/>
                    <a:pt x="399" y="359"/>
                    <a:pt x="385" y="357"/>
                  </a:cubicBezTo>
                  <a:cubicBezTo>
                    <a:pt x="373" y="354"/>
                    <a:pt x="362" y="354"/>
                    <a:pt x="351" y="351"/>
                  </a:cubicBezTo>
                  <a:cubicBezTo>
                    <a:pt x="311" y="345"/>
                    <a:pt x="274" y="337"/>
                    <a:pt x="240" y="326"/>
                  </a:cubicBezTo>
                  <a:lnTo>
                    <a:pt x="845" y="326"/>
                  </a:lnTo>
                  <a:lnTo>
                    <a:pt x="845" y="326"/>
                  </a:lnTo>
                  <a:cubicBezTo>
                    <a:pt x="812" y="337"/>
                    <a:pt x="775" y="345"/>
                    <a:pt x="735" y="351"/>
                  </a:cubicBezTo>
                  <a:cubicBezTo>
                    <a:pt x="724" y="354"/>
                    <a:pt x="713" y="354"/>
                    <a:pt x="699" y="357"/>
                  </a:cubicBezTo>
                  <a:cubicBezTo>
                    <a:pt x="687" y="359"/>
                    <a:pt x="676" y="359"/>
                    <a:pt x="664" y="362"/>
                  </a:cubicBezTo>
                  <a:cubicBezTo>
                    <a:pt x="650" y="374"/>
                    <a:pt x="636" y="385"/>
                    <a:pt x="625" y="396"/>
                  </a:cubicBezTo>
                  <a:cubicBezTo>
                    <a:pt x="647" y="396"/>
                    <a:pt x="670" y="393"/>
                    <a:pt x="693" y="391"/>
                  </a:cubicBezTo>
                  <a:cubicBezTo>
                    <a:pt x="707" y="391"/>
                    <a:pt x="718" y="388"/>
                    <a:pt x="730" y="388"/>
                  </a:cubicBezTo>
                  <a:cubicBezTo>
                    <a:pt x="778" y="382"/>
                    <a:pt x="820" y="371"/>
                    <a:pt x="862" y="362"/>
                  </a:cubicBezTo>
                  <a:cubicBezTo>
                    <a:pt x="857" y="351"/>
                    <a:pt x="851" y="337"/>
                    <a:pt x="845" y="326"/>
                  </a:cubicBezTo>
                  <a:lnTo>
                    <a:pt x="902" y="51"/>
                  </a:lnTo>
                  <a:lnTo>
                    <a:pt x="902" y="51"/>
                  </a:lnTo>
                  <a:cubicBezTo>
                    <a:pt x="896" y="63"/>
                    <a:pt x="891" y="77"/>
                    <a:pt x="882" y="88"/>
                  </a:cubicBezTo>
                  <a:cubicBezTo>
                    <a:pt x="953" y="119"/>
                    <a:pt x="995" y="156"/>
                    <a:pt x="995" y="201"/>
                  </a:cubicBezTo>
                  <a:cubicBezTo>
                    <a:pt x="995" y="244"/>
                    <a:pt x="953" y="281"/>
                    <a:pt x="882" y="312"/>
                  </a:cubicBezTo>
                  <a:cubicBezTo>
                    <a:pt x="891" y="323"/>
                    <a:pt x="896" y="337"/>
                    <a:pt x="902" y="348"/>
                  </a:cubicBezTo>
                  <a:cubicBezTo>
                    <a:pt x="1015" y="312"/>
                    <a:pt x="1086" y="261"/>
                    <a:pt x="1086" y="201"/>
                  </a:cubicBezTo>
                  <a:cubicBezTo>
                    <a:pt x="1086" y="142"/>
                    <a:pt x="1015" y="88"/>
                    <a:pt x="902" y="51"/>
                  </a:cubicBezTo>
                  <a:lnTo>
                    <a:pt x="181" y="51"/>
                  </a:lnTo>
                  <a:lnTo>
                    <a:pt x="181" y="51"/>
                  </a:lnTo>
                  <a:cubicBezTo>
                    <a:pt x="71" y="88"/>
                    <a:pt x="0" y="142"/>
                    <a:pt x="0" y="201"/>
                  </a:cubicBezTo>
                  <a:cubicBezTo>
                    <a:pt x="0" y="261"/>
                    <a:pt x="71" y="312"/>
                    <a:pt x="181" y="348"/>
                  </a:cubicBezTo>
                  <a:cubicBezTo>
                    <a:pt x="190" y="337"/>
                    <a:pt x="195" y="323"/>
                    <a:pt x="204" y="312"/>
                  </a:cubicBezTo>
                  <a:cubicBezTo>
                    <a:pt x="133" y="281"/>
                    <a:pt x="88" y="244"/>
                    <a:pt x="88" y="201"/>
                  </a:cubicBezTo>
                  <a:cubicBezTo>
                    <a:pt x="88" y="156"/>
                    <a:pt x="133" y="119"/>
                    <a:pt x="204" y="88"/>
                  </a:cubicBezTo>
                  <a:cubicBezTo>
                    <a:pt x="195" y="77"/>
                    <a:pt x="190" y="63"/>
                    <a:pt x="181" y="51"/>
                  </a:cubicBezTo>
                  <a:lnTo>
                    <a:pt x="625" y="3"/>
                  </a:lnTo>
                  <a:lnTo>
                    <a:pt x="625" y="3"/>
                  </a:lnTo>
                  <a:cubicBezTo>
                    <a:pt x="636" y="15"/>
                    <a:pt x="650" y="26"/>
                    <a:pt x="664" y="40"/>
                  </a:cubicBezTo>
                  <a:cubicBezTo>
                    <a:pt x="676" y="40"/>
                    <a:pt x="687" y="40"/>
                    <a:pt x="699" y="43"/>
                  </a:cubicBezTo>
                  <a:cubicBezTo>
                    <a:pt x="713" y="46"/>
                    <a:pt x="724" y="46"/>
                    <a:pt x="735" y="49"/>
                  </a:cubicBezTo>
                  <a:cubicBezTo>
                    <a:pt x="775" y="54"/>
                    <a:pt x="812" y="66"/>
                    <a:pt x="845" y="74"/>
                  </a:cubicBezTo>
                  <a:cubicBezTo>
                    <a:pt x="851" y="63"/>
                    <a:pt x="857" y="51"/>
                    <a:pt x="862" y="37"/>
                  </a:cubicBezTo>
                  <a:cubicBezTo>
                    <a:pt x="820" y="29"/>
                    <a:pt x="778" y="20"/>
                    <a:pt x="730" y="12"/>
                  </a:cubicBezTo>
                  <a:cubicBezTo>
                    <a:pt x="718" y="12"/>
                    <a:pt x="707" y="9"/>
                    <a:pt x="693" y="9"/>
                  </a:cubicBezTo>
                  <a:cubicBezTo>
                    <a:pt x="670" y="6"/>
                    <a:pt x="647" y="3"/>
                    <a:pt x="625" y="3"/>
                  </a:cubicBezTo>
                  <a:lnTo>
                    <a:pt x="461" y="3"/>
                  </a:lnTo>
                  <a:lnTo>
                    <a:pt x="461" y="3"/>
                  </a:lnTo>
                  <a:cubicBezTo>
                    <a:pt x="438" y="3"/>
                    <a:pt x="413" y="6"/>
                    <a:pt x="391" y="9"/>
                  </a:cubicBezTo>
                  <a:cubicBezTo>
                    <a:pt x="379" y="9"/>
                    <a:pt x="368" y="12"/>
                    <a:pt x="356" y="12"/>
                  </a:cubicBezTo>
                  <a:cubicBezTo>
                    <a:pt x="308" y="20"/>
                    <a:pt x="263" y="29"/>
                    <a:pt x="224" y="37"/>
                  </a:cubicBezTo>
                  <a:cubicBezTo>
                    <a:pt x="229" y="51"/>
                    <a:pt x="235" y="63"/>
                    <a:pt x="240" y="74"/>
                  </a:cubicBezTo>
                  <a:cubicBezTo>
                    <a:pt x="274" y="66"/>
                    <a:pt x="311" y="54"/>
                    <a:pt x="351" y="49"/>
                  </a:cubicBezTo>
                  <a:cubicBezTo>
                    <a:pt x="362" y="46"/>
                    <a:pt x="373" y="46"/>
                    <a:pt x="385" y="43"/>
                  </a:cubicBezTo>
                  <a:cubicBezTo>
                    <a:pt x="399" y="40"/>
                    <a:pt x="410" y="40"/>
                    <a:pt x="421" y="40"/>
                  </a:cubicBezTo>
                  <a:cubicBezTo>
                    <a:pt x="435" y="26"/>
                    <a:pt x="447" y="15"/>
                    <a:pt x="461" y="3"/>
                  </a:cubicBezTo>
                  <a:lnTo>
                    <a:pt x="543" y="0"/>
                  </a:lnTo>
                  <a:lnTo>
                    <a:pt x="543" y="0"/>
                  </a:lnTo>
                  <a:cubicBezTo>
                    <a:pt x="532" y="0"/>
                    <a:pt x="523" y="0"/>
                    <a:pt x="515" y="0"/>
                  </a:cubicBezTo>
                  <a:cubicBezTo>
                    <a:pt x="501" y="12"/>
                    <a:pt x="486" y="23"/>
                    <a:pt x="475" y="34"/>
                  </a:cubicBezTo>
                  <a:cubicBezTo>
                    <a:pt x="498" y="34"/>
                    <a:pt x="520" y="32"/>
                    <a:pt x="543" y="32"/>
                  </a:cubicBezTo>
                  <a:cubicBezTo>
                    <a:pt x="566" y="32"/>
                    <a:pt x="588" y="34"/>
                    <a:pt x="611" y="34"/>
                  </a:cubicBezTo>
                  <a:cubicBezTo>
                    <a:pt x="597" y="23"/>
                    <a:pt x="586" y="12"/>
                    <a:pt x="571" y="0"/>
                  </a:cubicBezTo>
                  <a:cubicBezTo>
                    <a:pt x="563" y="0"/>
                    <a:pt x="552" y="0"/>
                    <a:pt x="543"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55" name="Freeform 150"/>
            <p:cNvSpPr>
              <a:spLocks noChangeArrowheads="1"/>
            </p:cNvSpPr>
            <p:nvPr/>
          </p:nvSpPr>
          <p:spPr bwMode="auto">
            <a:xfrm>
              <a:off x="6021" y="1995"/>
              <a:ext cx="192" cy="184"/>
            </a:xfrm>
            <a:custGeom>
              <a:avLst/>
              <a:gdLst>
                <a:gd name="T0" fmla="*/ 161 w 852"/>
                <a:gd name="T1" fmla="*/ 410 h 818"/>
                <a:gd name="T2" fmla="*/ 65 w 852"/>
                <a:gd name="T3" fmla="*/ 557 h 818"/>
                <a:gd name="T4" fmla="*/ 116 w 852"/>
                <a:gd name="T5" fmla="*/ 817 h 818"/>
                <a:gd name="T6" fmla="*/ 317 w 852"/>
                <a:gd name="T7" fmla="*/ 749 h 818"/>
                <a:gd name="T8" fmla="*/ 399 w 852"/>
                <a:gd name="T9" fmla="*/ 651 h 818"/>
                <a:gd name="T10" fmla="*/ 266 w 852"/>
                <a:gd name="T11" fmla="*/ 727 h 818"/>
                <a:gd name="T12" fmla="*/ 105 w 852"/>
                <a:gd name="T13" fmla="*/ 730 h 818"/>
                <a:gd name="T14" fmla="*/ 124 w 852"/>
                <a:gd name="T15" fmla="*/ 535 h 818"/>
                <a:gd name="T16" fmla="*/ 161 w 852"/>
                <a:gd name="T17" fmla="*/ 410 h 818"/>
                <a:gd name="T18" fmla="*/ 648 w 852"/>
                <a:gd name="T19" fmla="*/ 410 h 818"/>
                <a:gd name="T20" fmla="*/ 591 w 852"/>
                <a:gd name="T21" fmla="*/ 478 h 818"/>
                <a:gd name="T22" fmla="*/ 495 w 852"/>
                <a:gd name="T23" fmla="*/ 574 h 818"/>
                <a:gd name="T24" fmla="*/ 427 w 852"/>
                <a:gd name="T25" fmla="*/ 631 h 818"/>
                <a:gd name="T26" fmla="*/ 509 w 852"/>
                <a:gd name="T27" fmla="*/ 605 h 818"/>
                <a:gd name="T28" fmla="*/ 568 w 852"/>
                <a:gd name="T29" fmla="*/ 552 h 818"/>
                <a:gd name="T30" fmla="*/ 625 w 852"/>
                <a:gd name="T31" fmla="*/ 490 h 818"/>
                <a:gd name="T32" fmla="*/ 648 w 852"/>
                <a:gd name="T33" fmla="*/ 410 h 818"/>
                <a:gd name="T34" fmla="*/ 399 w 852"/>
                <a:gd name="T35" fmla="*/ 167 h 818"/>
                <a:gd name="T36" fmla="*/ 305 w 852"/>
                <a:gd name="T37" fmla="*/ 249 h 818"/>
                <a:gd name="T38" fmla="*/ 266 w 852"/>
                <a:gd name="T39" fmla="*/ 289 h 818"/>
                <a:gd name="T40" fmla="*/ 184 w 852"/>
                <a:gd name="T41" fmla="*/ 379 h 818"/>
                <a:gd name="T42" fmla="*/ 226 w 852"/>
                <a:gd name="T43" fmla="*/ 379 h 818"/>
                <a:gd name="T44" fmla="*/ 308 w 852"/>
                <a:gd name="T45" fmla="*/ 292 h 818"/>
                <a:gd name="T46" fmla="*/ 399 w 852"/>
                <a:gd name="T47" fmla="*/ 209 h 818"/>
                <a:gd name="T48" fmla="*/ 399 w 852"/>
                <a:gd name="T49" fmla="*/ 167 h 818"/>
                <a:gd name="T50" fmla="*/ 738 w 852"/>
                <a:gd name="T51" fmla="*/ 0 h 818"/>
                <a:gd name="T52" fmla="*/ 537 w 852"/>
                <a:gd name="T53" fmla="*/ 68 h 818"/>
                <a:gd name="T54" fmla="*/ 455 w 852"/>
                <a:gd name="T55" fmla="*/ 167 h 818"/>
                <a:gd name="T56" fmla="*/ 588 w 852"/>
                <a:gd name="T57" fmla="*/ 91 h 818"/>
                <a:gd name="T58" fmla="*/ 746 w 852"/>
                <a:gd name="T59" fmla="*/ 88 h 818"/>
                <a:gd name="T60" fmla="*/ 729 w 852"/>
                <a:gd name="T61" fmla="*/ 283 h 818"/>
                <a:gd name="T62" fmla="*/ 693 w 852"/>
                <a:gd name="T63" fmla="*/ 410 h 818"/>
                <a:gd name="T64" fmla="*/ 786 w 852"/>
                <a:gd name="T65" fmla="*/ 260 h 818"/>
                <a:gd name="T66" fmla="*/ 738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1" y="410"/>
                  </a:moveTo>
                  <a:lnTo>
                    <a:pt x="161" y="410"/>
                  </a:lnTo>
                  <a:cubicBezTo>
                    <a:pt x="133" y="447"/>
                    <a:pt x="108" y="484"/>
                    <a:pt x="88" y="521"/>
                  </a:cubicBezTo>
                  <a:cubicBezTo>
                    <a:pt x="79" y="532"/>
                    <a:pt x="74" y="546"/>
                    <a:pt x="65" y="557"/>
                  </a:cubicBezTo>
                  <a:cubicBezTo>
                    <a:pt x="14" y="662"/>
                    <a:pt x="0" y="749"/>
                    <a:pt x="42" y="792"/>
                  </a:cubicBezTo>
                  <a:cubicBezTo>
                    <a:pt x="60" y="809"/>
                    <a:pt x="85" y="817"/>
                    <a:pt x="116" y="817"/>
                  </a:cubicBezTo>
                  <a:cubicBezTo>
                    <a:pt x="158" y="817"/>
                    <a:pt x="215" y="800"/>
                    <a:pt x="277" y="769"/>
                  </a:cubicBezTo>
                  <a:cubicBezTo>
                    <a:pt x="291" y="764"/>
                    <a:pt x="303" y="755"/>
                    <a:pt x="317" y="749"/>
                  </a:cubicBezTo>
                  <a:cubicBezTo>
                    <a:pt x="350" y="727"/>
                    <a:pt x="387" y="704"/>
                    <a:pt x="427" y="673"/>
                  </a:cubicBezTo>
                  <a:cubicBezTo>
                    <a:pt x="419" y="668"/>
                    <a:pt x="407" y="659"/>
                    <a:pt x="399" y="651"/>
                  </a:cubicBezTo>
                  <a:cubicBezTo>
                    <a:pt x="365" y="676"/>
                    <a:pt x="334" y="696"/>
                    <a:pt x="303" y="710"/>
                  </a:cubicBezTo>
                  <a:cubicBezTo>
                    <a:pt x="289" y="716"/>
                    <a:pt x="277" y="722"/>
                    <a:pt x="266" y="727"/>
                  </a:cubicBezTo>
                  <a:cubicBezTo>
                    <a:pt x="229" y="744"/>
                    <a:pt x="195" y="752"/>
                    <a:pt x="167" y="752"/>
                  </a:cubicBezTo>
                  <a:cubicBezTo>
                    <a:pt x="141" y="752"/>
                    <a:pt x="119" y="744"/>
                    <a:pt x="105" y="730"/>
                  </a:cubicBezTo>
                  <a:cubicBezTo>
                    <a:pt x="77" y="699"/>
                    <a:pt x="79" y="642"/>
                    <a:pt x="108" y="571"/>
                  </a:cubicBezTo>
                  <a:cubicBezTo>
                    <a:pt x="113" y="560"/>
                    <a:pt x="119" y="546"/>
                    <a:pt x="124" y="535"/>
                  </a:cubicBezTo>
                  <a:cubicBezTo>
                    <a:pt x="141" y="504"/>
                    <a:pt x="161" y="470"/>
                    <a:pt x="184" y="439"/>
                  </a:cubicBezTo>
                  <a:cubicBezTo>
                    <a:pt x="175" y="427"/>
                    <a:pt x="170" y="419"/>
                    <a:pt x="161" y="410"/>
                  </a:cubicBezTo>
                  <a:lnTo>
                    <a:pt x="648" y="410"/>
                  </a:lnTo>
                  <a:lnTo>
                    <a:pt x="648" y="410"/>
                  </a:lnTo>
                  <a:cubicBezTo>
                    <a:pt x="642" y="419"/>
                    <a:pt x="633" y="427"/>
                    <a:pt x="625" y="439"/>
                  </a:cubicBezTo>
                  <a:cubicBezTo>
                    <a:pt x="617" y="450"/>
                    <a:pt x="605" y="464"/>
                    <a:pt x="591" y="478"/>
                  </a:cubicBezTo>
                  <a:cubicBezTo>
                    <a:pt x="577" y="495"/>
                    <a:pt x="563" y="512"/>
                    <a:pt x="546" y="526"/>
                  </a:cubicBezTo>
                  <a:cubicBezTo>
                    <a:pt x="529" y="543"/>
                    <a:pt x="512" y="560"/>
                    <a:pt x="495" y="574"/>
                  </a:cubicBezTo>
                  <a:cubicBezTo>
                    <a:pt x="481" y="585"/>
                    <a:pt x="470" y="597"/>
                    <a:pt x="455" y="608"/>
                  </a:cubicBezTo>
                  <a:cubicBezTo>
                    <a:pt x="447" y="617"/>
                    <a:pt x="436" y="625"/>
                    <a:pt x="427" y="631"/>
                  </a:cubicBezTo>
                  <a:cubicBezTo>
                    <a:pt x="436" y="639"/>
                    <a:pt x="447" y="645"/>
                    <a:pt x="455" y="651"/>
                  </a:cubicBezTo>
                  <a:cubicBezTo>
                    <a:pt x="472" y="636"/>
                    <a:pt x="489" y="622"/>
                    <a:pt x="509" y="605"/>
                  </a:cubicBezTo>
                  <a:cubicBezTo>
                    <a:pt x="520" y="594"/>
                    <a:pt x="534" y="583"/>
                    <a:pt x="548" y="571"/>
                  </a:cubicBezTo>
                  <a:cubicBezTo>
                    <a:pt x="554" y="563"/>
                    <a:pt x="560" y="557"/>
                    <a:pt x="568" y="552"/>
                  </a:cubicBezTo>
                  <a:cubicBezTo>
                    <a:pt x="574" y="543"/>
                    <a:pt x="583" y="538"/>
                    <a:pt x="588" y="529"/>
                  </a:cubicBezTo>
                  <a:cubicBezTo>
                    <a:pt x="599" y="518"/>
                    <a:pt x="614" y="504"/>
                    <a:pt x="625" y="490"/>
                  </a:cubicBezTo>
                  <a:cubicBezTo>
                    <a:pt x="639" y="473"/>
                    <a:pt x="656" y="456"/>
                    <a:pt x="670" y="439"/>
                  </a:cubicBezTo>
                  <a:cubicBezTo>
                    <a:pt x="662" y="427"/>
                    <a:pt x="656" y="419"/>
                    <a:pt x="648" y="410"/>
                  </a:cubicBezTo>
                  <a:lnTo>
                    <a:pt x="399" y="167"/>
                  </a:lnTo>
                  <a:lnTo>
                    <a:pt x="399" y="167"/>
                  </a:lnTo>
                  <a:cubicBezTo>
                    <a:pt x="382" y="181"/>
                    <a:pt x="362" y="195"/>
                    <a:pt x="345" y="212"/>
                  </a:cubicBezTo>
                  <a:cubicBezTo>
                    <a:pt x="331" y="224"/>
                    <a:pt x="319" y="235"/>
                    <a:pt x="305" y="249"/>
                  </a:cubicBezTo>
                  <a:cubicBezTo>
                    <a:pt x="300" y="255"/>
                    <a:pt x="291" y="260"/>
                    <a:pt x="286" y="269"/>
                  </a:cubicBezTo>
                  <a:cubicBezTo>
                    <a:pt x="280" y="275"/>
                    <a:pt x="272" y="280"/>
                    <a:pt x="266" y="289"/>
                  </a:cubicBezTo>
                  <a:cubicBezTo>
                    <a:pt x="252" y="300"/>
                    <a:pt x="240" y="314"/>
                    <a:pt x="229" y="328"/>
                  </a:cubicBezTo>
                  <a:cubicBezTo>
                    <a:pt x="212" y="345"/>
                    <a:pt x="198" y="362"/>
                    <a:pt x="184" y="379"/>
                  </a:cubicBezTo>
                  <a:cubicBezTo>
                    <a:pt x="189" y="390"/>
                    <a:pt x="198" y="399"/>
                    <a:pt x="204" y="410"/>
                  </a:cubicBezTo>
                  <a:cubicBezTo>
                    <a:pt x="212" y="399"/>
                    <a:pt x="221" y="390"/>
                    <a:pt x="226" y="379"/>
                  </a:cubicBezTo>
                  <a:cubicBezTo>
                    <a:pt x="238" y="368"/>
                    <a:pt x="249" y="354"/>
                    <a:pt x="260" y="340"/>
                  </a:cubicBezTo>
                  <a:cubicBezTo>
                    <a:pt x="277" y="323"/>
                    <a:pt x="291" y="309"/>
                    <a:pt x="308" y="292"/>
                  </a:cubicBezTo>
                  <a:cubicBezTo>
                    <a:pt x="325" y="275"/>
                    <a:pt x="342" y="258"/>
                    <a:pt x="359" y="243"/>
                  </a:cubicBezTo>
                  <a:cubicBezTo>
                    <a:pt x="370" y="232"/>
                    <a:pt x="385" y="221"/>
                    <a:pt x="399" y="209"/>
                  </a:cubicBezTo>
                  <a:cubicBezTo>
                    <a:pt x="407" y="201"/>
                    <a:pt x="419" y="195"/>
                    <a:pt x="427" y="187"/>
                  </a:cubicBezTo>
                  <a:cubicBezTo>
                    <a:pt x="416" y="178"/>
                    <a:pt x="407" y="173"/>
                    <a:pt x="399" y="167"/>
                  </a:cubicBezTo>
                  <a:lnTo>
                    <a:pt x="738" y="0"/>
                  </a:lnTo>
                  <a:lnTo>
                    <a:pt x="738" y="0"/>
                  </a:lnTo>
                  <a:cubicBezTo>
                    <a:pt x="693" y="0"/>
                    <a:pt x="639" y="17"/>
                    <a:pt x="577" y="48"/>
                  </a:cubicBezTo>
                  <a:cubicBezTo>
                    <a:pt x="563" y="54"/>
                    <a:pt x="551" y="63"/>
                    <a:pt x="537" y="68"/>
                  </a:cubicBezTo>
                  <a:cubicBezTo>
                    <a:pt x="501" y="91"/>
                    <a:pt x="464" y="116"/>
                    <a:pt x="427" y="145"/>
                  </a:cubicBezTo>
                  <a:cubicBezTo>
                    <a:pt x="436" y="150"/>
                    <a:pt x="447" y="159"/>
                    <a:pt x="455" y="167"/>
                  </a:cubicBezTo>
                  <a:cubicBezTo>
                    <a:pt x="489" y="142"/>
                    <a:pt x="520" y="122"/>
                    <a:pt x="551" y="108"/>
                  </a:cubicBezTo>
                  <a:cubicBezTo>
                    <a:pt x="563" y="102"/>
                    <a:pt x="577" y="97"/>
                    <a:pt x="588" y="91"/>
                  </a:cubicBezTo>
                  <a:cubicBezTo>
                    <a:pt x="625" y="74"/>
                    <a:pt x="659" y="68"/>
                    <a:pt x="687" y="68"/>
                  </a:cubicBezTo>
                  <a:cubicBezTo>
                    <a:pt x="712" y="68"/>
                    <a:pt x="732" y="74"/>
                    <a:pt x="746" y="88"/>
                  </a:cubicBezTo>
                  <a:cubicBezTo>
                    <a:pt x="778" y="119"/>
                    <a:pt x="775" y="175"/>
                    <a:pt x="746" y="246"/>
                  </a:cubicBezTo>
                  <a:cubicBezTo>
                    <a:pt x="741" y="260"/>
                    <a:pt x="735" y="272"/>
                    <a:pt x="729" y="283"/>
                  </a:cubicBezTo>
                  <a:cubicBezTo>
                    <a:pt x="712" y="314"/>
                    <a:pt x="693" y="348"/>
                    <a:pt x="670" y="379"/>
                  </a:cubicBezTo>
                  <a:cubicBezTo>
                    <a:pt x="676" y="390"/>
                    <a:pt x="684" y="399"/>
                    <a:pt x="693" y="410"/>
                  </a:cubicBezTo>
                  <a:cubicBezTo>
                    <a:pt x="721" y="371"/>
                    <a:pt x="746" y="334"/>
                    <a:pt x="766" y="297"/>
                  </a:cubicBezTo>
                  <a:cubicBezTo>
                    <a:pt x="775" y="286"/>
                    <a:pt x="780" y="272"/>
                    <a:pt x="786" y="260"/>
                  </a:cubicBezTo>
                  <a:cubicBezTo>
                    <a:pt x="840" y="156"/>
                    <a:pt x="851" y="68"/>
                    <a:pt x="809" y="26"/>
                  </a:cubicBezTo>
                  <a:cubicBezTo>
                    <a:pt x="792" y="9"/>
                    <a:pt x="769" y="0"/>
                    <a:pt x="738" y="0"/>
                  </a:cubicBezTo>
                  <a:lnTo>
                    <a:pt x="161"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56" name="Freeform 151"/>
            <p:cNvSpPr>
              <a:spLocks noChangeArrowheads="1"/>
            </p:cNvSpPr>
            <p:nvPr/>
          </p:nvSpPr>
          <p:spPr bwMode="auto">
            <a:xfrm>
              <a:off x="6021" y="1995"/>
              <a:ext cx="192" cy="184"/>
            </a:xfrm>
            <a:custGeom>
              <a:avLst/>
              <a:gdLst>
                <a:gd name="T0" fmla="*/ 108 w 852"/>
                <a:gd name="T1" fmla="*/ 246 h 818"/>
                <a:gd name="T2" fmla="*/ 167 w 852"/>
                <a:gd name="T3" fmla="*/ 68 h 818"/>
                <a:gd name="T4" fmla="*/ 303 w 852"/>
                <a:gd name="T5" fmla="*/ 108 h 818"/>
                <a:gd name="T6" fmla="*/ 427 w 852"/>
                <a:gd name="T7" fmla="*/ 187 h 818"/>
                <a:gd name="T8" fmla="*/ 495 w 852"/>
                <a:gd name="T9" fmla="*/ 243 h 818"/>
                <a:gd name="T10" fmla="*/ 591 w 852"/>
                <a:gd name="T11" fmla="*/ 340 h 818"/>
                <a:gd name="T12" fmla="*/ 648 w 852"/>
                <a:gd name="T13" fmla="*/ 410 h 818"/>
                <a:gd name="T14" fmla="*/ 729 w 852"/>
                <a:gd name="T15" fmla="*/ 535 h 818"/>
                <a:gd name="T16" fmla="*/ 746 w 852"/>
                <a:gd name="T17" fmla="*/ 730 h 818"/>
                <a:gd name="T18" fmla="*/ 588 w 852"/>
                <a:gd name="T19" fmla="*/ 727 h 818"/>
                <a:gd name="T20" fmla="*/ 455 w 852"/>
                <a:gd name="T21" fmla="*/ 651 h 818"/>
                <a:gd name="T22" fmla="*/ 399 w 852"/>
                <a:gd name="T23" fmla="*/ 608 h 818"/>
                <a:gd name="T24" fmla="*/ 308 w 852"/>
                <a:gd name="T25" fmla="*/ 526 h 818"/>
                <a:gd name="T26" fmla="*/ 226 w 852"/>
                <a:gd name="T27" fmla="*/ 439 h 818"/>
                <a:gd name="T28" fmla="*/ 184 w 852"/>
                <a:gd name="T29" fmla="*/ 379 h 818"/>
                <a:gd name="T30" fmla="*/ 108 w 852"/>
                <a:gd name="T31" fmla="*/ 246 h 818"/>
                <a:gd name="T32" fmla="*/ 116 w 852"/>
                <a:gd name="T33" fmla="*/ 0 h 818"/>
                <a:gd name="T34" fmla="*/ 65 w 852"/>
                <a:gd name="T35" fmla="*/ 260 h 818"/>
                <a:gd name="T36" fmla="*/ 161 w 852"/>
                <a:gd name="T37" fmla="*/ 410 h 818"/>
                <a:gd name="T38" fmla="*/ 229 w 852"/>
                <a:gd name="T39" fmla="*/ 490 h 818"/>
                <a:gd name="T40" fmla="*/ 286 w 852"/>
                <a:gd name="T41" fmla="*/ 552 h 818"/>
                <a:gd name="T42" fmla="*/ 345 w 852"/>
                <a:gd name="T43" fmla="*/ 605 h 818"/>
                <a:gd name="T44" fmla="*/ 427 w 852"/>
                <a:gd name="T45" fmla="*/ 673 h 818"/>
                <a:gd name="T46" fmla="*/ 577 w 852"/>
                <a:gd name="T47" fmla="*/ 769 h 818"/>
                <a:gd name="T48" fmla="*/ 809 w 852"/>
                <a:gd name="T49" fmla="*/ 792 h 818"/>
                <a:gd name="T50" fmla="*/ 766 w 852"/>
                <a:gd name="T51" fmla="*/ 521 h 818"/>
                <a:gd name="T52" fmla="*/ 670 w 852"/>
                <a:gd name="T53" fmla="*/ 379 h 818"/>
                <a:gd name="T54" fmla="*/ 588 w 852"/>
                <a:gd name="T55" fmla="*/ 289 h 818"/>
                <a:gd name="T56" fmla="*/ 548 w 852"/>
                <a:gd name="T57" fmla="*/ 249 h 818"/>
                <a:gd name="T58" fmla="*/ 455 w 852"/>
                <a:gd name="T59" fmla="*/ 167 h 818"/>
                <a:gd name="T60" fmla="*/ 317 w 852"/>
                <a:gd name="T61" fmla="*/ 68 h 818"/>
                <a:gd name="T62" fmla="*/ 116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6"/>
                  </a:moveTo>
                  <a:lnTo>
                    <a:pt x="108" y="246"/>
                  </a:lnTo>
                  <a:cubicBezTo>
                    <a:pt x="79" y="175"/>
                    <a:pt x="77" y="119"/>
                    <a:pt x="105" y="88"/>
                  </a:cubicBezTo>
                  <a:cubicBezTo>
                    <a:pt x="119" y="74"/>
                    <a:pt x="141" y="68"/>
                    <a:pt x="167" y="68"/>
                  </a:cubicBezTo>
                  <a:cubicBezTo>
                    <a:pt x="195" y="68"/>
                    <a:pt x="229" y="74"/>
                    <a:pt x="266" y="91"/>
                  </a:cubicBezTo>
                  <a:cubicBezTo>
                    <a:pt x="277" y="97"/>
                    <a:pt x="289" y="102"/>
                    <a:pt x="303" y="108"/>
                  </a:cubicBezTo>
                  <a:cubicBezTo>
                    <a:pt x="334" y="122"/>
                    <a:pt x="365" y="142"/>
                    <a:pt x="399" y="167"/>
                  </a:cubicBezTo>
                  <a:cubicBezTo>
                    <a:pt x="407" y="173"/>
                    <a:pt x="416" y="178"/>
                    <a:pt x="427" y="187"/>
                  </a:cubicBezTo>
                  <a:cubicBezTo>
                    <a:pt x="436" y="195"/>
                    <a:pt x="447" y="201"/>
                    <a:pt x="455" y="209"/>
                  </a:cubicBezTo>
                  <a:cubicBezTo>
                    <a:pt x="470" y="221"/>
                    <a:pt x="481" y="232"/>
                    <a:pt x="495" y="243"/>
                  </a:cubicBezTo>
                  <a:cubicBezTo>
                    <a:pt x="512" y="258"/>
                    <a:pt x="529" y="275"/>
                    <a:pt x="546" y="292"/>
                  </a:cubicBezTo>
                  <a:cubicBezTo>
                    <a:pt x="563" y="309"/>
                    <a:pt x="577" y="323"/>
                    <a:pt x="591" y="340"/>
                  </a:cubicBezTo>
                  <a:cubicBezTo>
                    <a:pt x="605" y="354"/>
                    <a:pt x="617" y="368"/>
                    <a:pt x="625" y="379"/>
                  </a:cubicBezTo>
                  <a:cubicBezTo>
                    <a:pt x="633" y="390"/>
                    <a:pt x="642" y="399"/>
                    <a:pt x="648" y="410"/>
                  </a:cubicBezTo>
                  <a:cubicBezTo>
                    <a:pt x="656" y="419"/>
                    <a:pt x="662" y="427"/>
                    <a:pt x="670" y="439"/>
                  </a:cubicBezTo>
                  <a:cubicBezTo>
                    <a:pt x="693" y="470"/>
                    <a:pt x="712" y="504"/>
                    <a:pt x="729" y="535"/>
                  </a:cubicBezTo>
                  <a:cubicBezTo>
                    <a:pt x="735" y="546"/>
                    <a:pt x="741" y="560"/>
                    <a:pt x="746" y="571"/>
                  </a:cubicBezTo>
                  <a:cubicBezTo>
                    <a:pt x="775" y="642"/>
                    <a:pt x="778" y="699"/>
                    <a:pt x="746" y="730"/>
                  </a:cubicBezTo>
                  <a:cubicBezTo>
                    <a:pt x="732" y="744"/>
                    <a:pt x="712" y="752"/>
                    <a:pt x="687" y="752"/>
                  </a:cubicBezTo>
                  <a:cubicBezTo>
                    <a:pt x="659" y="752"/>
                    <a:pt x="625" y="744"/>
                    <a:pt x="588" y="727"/>
                  </a:cubicBezTo>
                  <a:cubicBezTo>
                    <a:pt x="577" y="722"/>
                    <a:pt x="563" y="716"/>
                    <a:pt x="551" y="710"/>
                  </a:cubicBezTo>
                  <a:cubicBezTo>
                    <a:pt x="520" y="696"/>
                    <a:pt x="489" y="676"/>
                    <a:pt x="455" y="651"/>
                  </a:cubicBezTo>
                  <a:cubicBezTo>
                    <a:pt x="447" y="645"/>
                    <a:pt x="436" y="639"/>
                    <a:pt x="427" y="631"/>
                  </a:cubicBezTo>
                  <a:cubicBezTo>
                    <a:pt x="419" y="625"/>
                    <a:pt x="407" y="617"/>
                    <a:pt x="399" y="608"/>
                  </a:cubicBezTo>
                  <a:cubicBezTo>
                    <a:pt x="385" y="597"/>
                    <a:pt x="370" y="585"/>
                    <a:pt x="359" y="574"/>
                  </a:cubicBezTo>
                  <a:cubicBezTo>
                    <a:pt x="342" y="560"/>
                    <a:pt x="325" y="543"/>
                    <a:pt x="308" y="526"/>
                  </a:cubicBezTo>
                  <a:cubicBezTo>
                    <a:pt x="291" y="512"/>
                    <a:pt x="277" y="495"/>
                    <a:pt x="260" y="478"/>
                  </a:cubicBezTo>
                  <a:cubicBezTo>
                    <a:pt x="249" y="464"/>
                    <a:pt x="238" y="450"/>
                    <a:pt x="226" y="439"/>
                  </a:cubicBezTo>
                  <a:cubicBezTo>
                    <a:pt x="221" y="427"/>
                    <a:pt x="212" y="419"/>
                    <a:pt x="204" y="410"/>
                  </a:cubicBezTo>
                  <a:cubicBezTo>
                    <a:pt x="198" y="399"/>
                    <a:pt x="189" y="390"/>
                    <a:pt x="184" y="379"/>
                  </a:cubicBezTo>
                  <a:cubicBezTo>
                    <a:pt x="161" y="348"/>
                    <a:pt x="141" y="314"/>
                    <a:pt x="124" y="283"/>
                  </a:cubicBezTo>
                  <a:cubicBezTo>
                    <a:pt x="119" y="272"/>
                    <a:pt x="113" y="260"/>
                    <a:pt x="108" y="246"/>
                  </a:cubicBezTo>
                  <a:lnTo>
                    <a:pt x="116" y="0"/>
                  </a:lnTo>
                  <a:lnTo>
                    <a:pt x="116" y="0"/>
                  </a:lnTo>
                  <a:cubicBezTo>
                    <a:pt x="85" y="0"/>
                    <a:pt x="60" y="9"/>
                    <a:pt x="42" y="26"/>
                  </a:cubicBezTo>
                  <a:cubicBezTo>
                    <a:pt x="0" y="68"/>
                    <a:pt x="14" y="156"/>
                    <a:pt x="65" y="260"/>
                  </a:cubicBezTo>
                  <a:cubicBezTo>
                    <a:pt x="74" y="272"/>
                    <a:pt x="79" y="286"/>
                    <a:pt x="88" y="297"/>
                  </a:cubicBezTo>
                  <a:cubicBezTo>
                    <a:pt x="108" y="334"/>
                    <a:pt x="133" y="371"/>
                    <a:pt x="161" y="410"/>
                  </a:cubicBezTo>
                  <a:cubicBezTo>
                    <a:pt x="170" y="419"/>
                    <a:pt x="175" y="427"/>
                    <a:pt x="184" y="439"/>
                  </a:cubicBezTo>
                  <a:cubicBezTo>
                    <a:pt x="198" y="456"/>
                    <a:pt x="212" y="473"/>
                    <a:pt x="229" y="490"/>
                  </a:cubicBezTo>
                  <a:cubicBezTo>
                    <a:pt x="240" y="504"/>
                    <a:pt x="252" y="518"/>
                    <a:pt x="266" y="529"/>
                  </a:cubicBezTo>
                  <a:cubicBezTo>
                    <a:pt x="272" y="538"/>
                    <a:pt x="280" y="543"/>
                    <a:pt x="286" y="552"/>
                  </a:cubicBezTo>
                  <a:cubicBezTo>
                    <a:pt x="291" y="557"/>
                    <a:pt x="300" y="563"/>
                    <a:pt x="305" y="571"/>
                  </a:cubicBezTo>
                  <a:cubicBezTo>
                    <a:pt x="319" y="583"/>
                    <a:pt x="331" y="594"/>
                    <a:pt x="345" y="605"/>
                  </a:cubicBezTo>
                  <a:cubicBezTo>
                    <a:pt x="362" y="622"/>
                    <a:pt x="382" y="636"/>
                    <a:pt x="399" y="651"/>
                  </a:cubicBezTo>
                  <a:cubicBezTo>
                    <a:pt x="407" y="659"/>
                    <a:pt x="419" y="668"/>
                    <a:pt x="427" y="673"/>
                  </a:cubicBezTo>
                  <a:cubicBezTo>
                    <a:pt x="464" y="702"/>
                    <a:pt x="501" y="727"/>
                    <a:pt x="537" y="749"/>
                  </a:cubicBezTo>
                  <a:cubicBezTo>
                    <a:pt x="551" y="755"/>
                    <a:pt x="563" y="764"/>
                    <a:pt x="577" y="769"/>
                  </a:cubicBezTo>
                  <a:cubicBezTo>
                    <a:pt x="639" y="800"/>
                    <a:pt x="693" y="817"/>
                    <a:pt x="738" y="817"/>
                  </a:cubicBezTo>
                  <a:cubicBezTo>
                    <a:pt x="769" y="817"/>
                    <a:pt x="792" y="809"/>
                    <a:pt x="809" y="792"/>
                  </a:cubicBezTo>
                  <a:cubicBezTo>
                    <a:pt x="851" y="749"/>
                    <a:pt x="840" y="662"/>
                    <a:pt x="786" y="557"/>
                  </a:cubicBezTo>
                  <a:cubicBezTo>
                    <a:pt x="780" y="546"/>
                    <a:pt x="775" y="532"/>
                    <a:pt x="766" y="521"/>
                  </a:cubicBezTo>
                  <a:cubicBezTo>
                    <a:pt x="746" y="484"/>
                    <a:pt x="721" y="447"/>
                    <a:pt x="693" y="410"/>
                  </a:cubicBezTo>
                  <a:cubicBezTo>
                    <a:pt x="684" y="399"/>
                    <a:pt x="676" y="390"/>
                    <a:pt x="670" y="379"/>
                  </a:cubicBezTo>
                  <a:cubicBezTo>
                    <a:pt x="656" y="362"/>
                    <a:pt x="639" y="345"/>
                    <a:pt x="625" y="328"/>
                  </a:cubicBezTo>
                  <a:cubicBezTo>
                    <a:pt x="614" y="314"/>
                    <a:pt x="599" y="300"/>
                    <a:pt x="588" y="289"/>
                  </a:cubicBezTo>
                  <a:cubicBezTo>
                    <a:pt x="583" y="280"/>
                    <a:pt x="574" y="275"/>
                    <a:pt x="568" y="269"/>
                  </a:cubicBezTo>
                  <a:cubicBezTo>
                    <a:pt x="560" y="260"/>
                    <a:pt x="554" y="255"/>
                    <a:pt x="548" y="249"/>
                  </a:cubicBezTo>
                  <a:cubicBezTo>
                    <a:pt x="534" y="235"/>
                    <a:pt x="520" y="224"/>
                    <a:pt x="509" y="212"/>
                  </a:cubicBezTo>
                  <a:cubicBezTo>
                    <a:pt x="492" y="195"/>
                    <a:pt x="472" y="181"/>
                    <a:pt x="455" y="167"/>
                  </a:cubicBezTo>
                  <a:cubicBezTo>
                    <a:pt x="447" y="159"/>
                    <a:pt x="436" y="150"/>
                    <a:pt x="427" y="145"/>
                  </a:cubicBezTo>
                  <a:cubicBezTo>
                    <a:pt x="387" y="116"/>
                    <a:pt x="350" y="91"/>
                    <a:pt x="317" y="68"/>
                  </a:cubicBezTo>
                  <a:cubicBezTo>
                    <a:pt x="303" y="63"/>
                    <a:pt x="291" y="54"/>
                    <a:pt x="277" y="48"/>
                  </a:cubicBezTo>
                  <a:cubicBezTo>
                    <a:pt x="215" y="17"/>
                    <a:pt x="158" y="0"/>
                    <a:pt x="116" y="0"/>
                  </a:cubicBezTo>
                  <a:lnTo>
                    <a:pt x="108" y="2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57" name="Freeform 152"/>
            <p:cNvSpPr>
              <a:spLocks noChangeArrowheads="1"/>
            </p:cNvSpPr>
            <p:nvPr/>
          </p:nvSpPr>
          <p:spPr bwMode="auto">
            <a:xfrm>
              <a:off x="6099" y="2069"/>
              <a:ext cx="37" cy="37"/>
            </a:xfrm>
            <a:custGeom>
              <a:avLst/>
              <a:gdLst>
                <a:gd name="T0" fmla="*/ 82 w 168"/>
                <a:gd name="T1" fmla="*/ 0 h 167"/>
                <a:gd name="T2" fmla="*/ 82 w 168"/>
                <a:gd name="T3" fmla="*/ 0 h 167"/>
                <a:gd name="T4" fmla="*/ 0 w 168"/>
                <a:gd name="T5" fmla="*/ 84 h 167"/>
                <a:gd name="T6" fmla="*/ 82 w 168"/>
                <a:gd name="T7" fmla="*/ 166 h 167"/>
                <a:gd name="T8" fmla="*/ 167 w 168"/>
                <a:gd name="T9" fmla="*/ 84 h 167"/>
                <a:gd name="T10" fmla="*/ 82 w 168"/>
                <a:gd name="T11" fmla="*/ 0 h 167"/>
              </a:gdLst>
              <a:ahLst/>
              <a:cxnLst>
                <a:cxn ang="0">
                  <a:pos x="T0" y="T1"/>
                </a:cxn>
                <a:cxn ang="0">
                  <a:pos x="T2" y="T3"/>
                </a:cxn>
                <a:cxn ang="0">
                  <a:pos x="T4" y="T5"/>
                </a:cxn>
                <a:cxn ang="0">
                  <a:pos x="T6" y="T7"/>
                </a:cxn>
                <a:cxn ang="0">
                  <a:pos x="T8" y="T9"/>
                </a:cxn>
                <a:cxn ang="0">
                  <a:pos x="T10" y="T11"/>
                </a:cxn>
              </a:cxnLst>
              <a:rect l="0" t="0" r="r" b="b"/>
              <a:pathLst>
                <a:path w="168" h="167">
                  <a:moveTo>
                    <a:pt x="82" y="0"/>
                  </a:moveTo>
                  <a:lnTo>
                    <a:pt x="82" y="0"/>
                  </a:lnTo>
                  <a:cubicBezTo>
                    <a:pt x="37" y="0"/>
                    <a:pt x="0" y="36"/>
                    <a:pt x="0" y="84"/>
                  </a:cubicBezTo>
                  <a:cubicBezTo>
                    <a:pt x="0" y="130"/>
                    <a:pt x="37" y="166"/>
                    <a:pt x="82" y="166"/>
                  </a:cubicBezTo>
                  <a:cubicBezTo>
                    <a:pt x="127" y="166"/>
                    <a:pt x="167" y="130"/>
                    <a:pt x="167" y="84"/>
                  </a:cubicBezTo>
                  <a:cubicBezTo>
                    <a:pt x="167" y="36"/>
                    <a:pt x="127" y="0"/>
                    <a:pt x="8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58" name="Freeform 153"/>
            <p:cNvSpPr>
              <a:spLocks noChangeArrowheads="1"/>
            </p:cNvSpPr>
            <p:nvPr/>
          </p:nvSpPr>
          <p:spPr bwMode="auto">
            <a:xfrm>
              <a:off x="6668" y="942"/>
              <a:ext cx="90" cy="245"/>
            </a:xfrm>
            <a:custGeom>
              <a:avLst/>
              <a:gdLst>
                <a:gd name="T0" fmla="*/ 312 w 400"/>
                <a:gd name="T1" fmla="*/ 882 h 1084"/>
                <a:gd name="T2" fmla="*/ 88 w 400"/>
                <a:gd name="T3" fmla="*/ 882 h 1084"/>
                <a:gd name="T4" fmla="*/ 201 w 400"/>
                <a:gd name="T5" fmla="*/ 1083 h 1084"/>
                <a:gd name="T6" fmla="*/ 312 w 400"/>
                <a:gd name="T7" fmla="*/ 882 h 1084"/>
                <a:gd name="T8" fmla="*/ 388 w 400"/>
                <a:gd name="T9" fmla="*/ 729 h 1084"/>
                <a:gd name="T10" fmla="*/ 326 w 400"/>
                <a:gd name="T11" fmla="*/ 842 h 1084"/>
                <a:gd name="T12" fmla="*/ 388 w 400"/>
                <a:gd name="T13" fmla="*/ 729 h 1084"/>
                <a:gd name="T14" fmla="*/ 11 w 400"/>
                <a:gd name="T15" fmla="*/ 729 h 1084"/>
                <a:gd name="T16" fmla="*/ 74 w 400"/>
                <a:gd name="T17" fmla="*/ 842 h 1084"/>
                <a:gd name="T18" fmla="*/ 11 w 400"/>
                <a:gd name="T19" fmla="*/ 729 h 1084"/>
                <a:gd name="T20" fmla="*/ 396 w 400"/>
                <a:gd name="T21" fmla="*/ 624 h 1084"/>
                <a:gd name="T22" fmla="*/ 356 w 400"/>
                <a:gd name="T23" fmla="*/ 698 h 1084"/>
                <a:gd name="T24" fmla="*/ 396 w 400"/>
                <a:gd name="T25" fmla="*/ 624 h 1084"/>
                <a:gd name="T26" fmla="*/ 3 w 400"/>
                <a:gd name="T27" fmla="*/ 624 h 1084"/>
                <a:gd name="T28" fmla="*/ 43 w 400"/>
                <a:gd name="T29" fmla="*/ 698 h 1084"/>
                <a:gd name="T30" fmla="*/ 3 w 400"/>
                <a:gd name="T31" fmla="*/ 624 h 1084"/>
                <a:gd name="T32" fmla="*/ 34 w 400"/>
                <a:gd name="T33" fmla="*/ 472 h 1084"/>
                <a:gd name="T34" fmla="*/ 0 w 400"/>
                <a:gd name="T35" fmla="*/ 543 h 1084"/>
                <a:gd name="T36" fmla="*/ 34 w 400"/>
                <a:gd name="T37" fmla="*/ 610 h 1084"/>
                <a:gd name="T38" fmla="*/ 34 w 400"/>
                <a:gd name="T39" fmla="*/ 472 h 1084"/>
                <a:gd name="T40" fmla="*/ 365 w 400"/>
                <a:gd name="T41" fmla="*/ 472 h 1084"/>
                <a:gd name="T42" fmla="*/ 365 w 400"/>
                <a:gd name="T43" fmla="*/ 610 h 1084"/>
                <a:gd name="T44" fmla="*/ 399 w 400"/>
                <a:gd name="T45" fmla="*/ 543 h 1084"/>
                <a:gd name="T46" fmla="*/ 365 w 400"/>
                <a:gd name="T47" fmla="*/ 472 h 1084"/>
                <a:gd name="T48" fmla="*/ 356 w 400"/>
                <a:gd name="T49" fmla="*/ 384 h 1084"/>
                <a:gd name="T50" fmla="*/ 396 w 400"/>
                <a:gd name="T51" fmla="*/ 460 h 1084"/>
                <a:gd name="T52" fmla="*/ 356 w 400"/>
                <a:gd name="T53" fmla="*/ 384 h 1084"/>
                <a:gd name="T54" fmla="*/ 43 w 400"/>
                <a:gd name="T55" fmla="*/ 384 h 1084"/>
                <a:gd name="T56" fmla="*/ 3 w 400"/>
                <a:gd name="T57" fmla="*/ 460 h 1084"/>
                <a:gd name="T58" fmla="*/ 43 w 400"/>
                <a:gd name="T59" fmla="*/ 384 h 1084"/>
                <a:gd name="T60" fmla="*/ 362 w 400"/>
                <a:gd name="T61" fmla="*/ 223 h 1084"/>
                <a:gd name="T62" fmla="*/ 351 w 400"/>
                <a:gd name="T63" fmla="*/ 350 h 1084"/>
                <a:gd name="T64" fmla="*/ 362 w 400"/>
                <a:gd name="T65" fmla="*/ 223 h 1084"/>
                <a:gd name="T66" fmla="*/ 37 w 400"/>
                <a:gd name="T67" fmla="*/ 223 h 1084"/>
                <a:gd name="T68" fmla="*/ 48 w 400"/>
                <a:gd name="T69" fmla="*/ 350 h 1084"/>
                <a:gd name="T70" fmla="*/ 37 w 400"/>
                <a:gd name="T71" fmla="*/ 223 h 1084"/>
                <a:gd name="T72" fmla="*/ 201 w 400"/>
                <a:gd name="T73" fmla="*/ 0 h 1084"/>
                <a:gd name="T74" fmla="*/ 88 w 400"/>
                <a:gd name="T75" fmla="*/ 200 h 1084"/>
                <a:gd name="T76" fmla="*/ 312 w 400"/>
                <a:gd name="T77" fmla="*/ 203 h 1084"/>
                <a:gd name="T78" fmla="*/ 201 w 400"/>
                <a:gd name="T79" fmla="*/ 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4">
                  <a:moveTo>
                    <a:pt x="312" y="882"/>
                  </a:moveTo>
                  <a:lnTo>
                    <a:pt x="312" y="882"/>
                  </a:lnTo>
                  <a:cubicBezTo>
                    <a:pt x="280" y="953"/>
                    <a:pt x="243" y="995"/>
                    <a:pt x="201" y="995"/>
                  </a:cubicBezTo>
                  <a:cubicBezTo>
                    <a:pt x="158" y="995"/>
                    <a:pt x="119" y="953"/>
                    <a:pt x="88" y="882"/>
                  </a:cubicBezTo>
                  <a:cubicBezTo>
                    <a:pt x="77" y="888"/>
                    <a:pt x="63" y="896"/>
                    <a:pt x="51" y="902"/>
                  </a:cubicBezTo>
                  <a:cubicBezTo>
                    <a:pt x="88" y="1012"/>
                    <a:pt x="142" y="1083"/>
                    <a:pt x="201" y="1083"/>
                  </a:cubicBezTo>
                  <a:cubicBezTo>
                    <a:pt x="260" y="1083"/>
                    <a:pt x="312" y="1012"/>
                    <a:pt x="348" y="902"/>
                  </a:cubicBezTo>
                  <a:cubicBezTo>
                    <a:pt x="337" y="896"/>
                    <a:pt x="323" y="888"/>
                    <a:pt x="312" y="882"/>
                  </a:cubicBezTo>
                  <a:lnTo>
                    <a:pt x="388" y="729"/>
                  </a:lnTo>
                  <a:lnTo>
                    <a:pt x="388" y="729"/>
                  </a:lnTo>
                  <a:cubicBezTo>
                    <a:pt x="376" y="729"/>
                    <a:pt x="362" y="732"/>
                    <a:pt x="351" y="732"/>
                  </a:cubicBezTo>
                  <a:cubicBezTo>
                    <a:pt x="345" y="774"/>
                    <a:pt x="337" y="811"/>
                    <a:pt x="326" y="842"/>
                  </a:cubicBezTo>
                  <a:cubicBezTo>
                    <a:pt x="337" y="851"/>
                    <a:pt x="351" y="856"/>
                    <a:pt x="362" y="859"/>
                  </a:cubicBezTo>
                  <a:cubicBezTo>
                    <a:pt x="373" y="820"/>
                    <a:pt x="382" y="777"/>
                    <a:pt x="388" y="729"/>
                  </a:cubicBezTo>
                  <a:lnTo>
                    <a:pt x="11" y="729"/>
                  </a:lnTo>
                  <a:lnTo>
                    <a:pt x="11" y="729"/>
                  </a:lnTo>
                  <a:cubicBezTo>
                    <a:pt x="20" y="777"/>
                    <a:pt x="29" y="820"/>
                    <a:pt x="37" y="859"/>
                  </a:cubicBezTo>
                  <a:cubicBezTo>
                    <a:pt x="51" y="856"/>
                    <a:pt x="63" y="851"/>
                    <a:pt x="74" y="842"/>
                  </a:cubicBezTo>
                  <a:cubicBezTo>
                    <a:pt x="65" y="811"/>
                    <a:pt x="54" y="774"/>
                    <a:pt x="48" y="732"/>
                  </a:cubicBezTo>
                  <a:cubicBezTo>
                    <a:pt x="37" y="732"/>
                    <a:pt x="23" y="729"/>
                    <a:pt x="11" y="729"/>
                  </a:cubicBezTo>
                  <a:lnTo>
                    <a:pt x="396" y="624"/>
                  </a:lnTo>
                  <a:lnTo>
                    <a:pt x="396" y="624"/>
                  </a:lnTo>
                  <a:cubicBezTo>
                    <a:pt x="385" y="636"/>
                    <a:pt x="373" y="650"/>
                    <a:pt x="362" y="661"/>
                  </a:cubicBezTo>
                  <a:cubicBezTo>
                    <a:pt x="359" y="675"/>
                    <a:pt x="359" y="687"/>
                    <a:pt x="356" y="698"/>
                  </a:cubicBezTo>
                  <a:cubicBezTo>
                    <a:pt x="368" y="698"/>
                    <a:pt x="379" y="695"/>
                    <a:pt x="390" y="692"/>
                  </a:cubicBezTo>
                  <a:cubicBezTo>
                    <a:pt x="393" y="670"/>
                    <a:pt x="396" y="647"/>
                    <a:pt x="396" y="624"/>
                  </a:cubicBezTo>
                  <a:lnTo>
                    <a:pt x="3" y="624"/>
                  </a:lnTo>
                  <a:lnTo>
                    <a:pt x="3" y="624"/>
                  </a:lnTo>
                  <a:cubicBezTo>
                    <a:pt x="3" y="647"/>
                    <a:pt x="6" y="670"/>
                    <a:pt x="9" y="692"/>
                  </a:cubicBezTo>
                  <a:cubicBezTo>
                    <a:pt x="20" y="695"/>
                    <a:pt x="31" y="698"/>
                    <a:pt x="43" y="698"/>
                  </a:cubicBezTo>
                  <a:cubicBezTo>
                    <a:pt x="40" y="687"/>
                    <a:pt x="40" y="675"/>
                    <a:pt x="40" y="661"/>
                  </a:cubicBezTo>
                  <a:cubicBezTo>
                    <a:pt x="26" y="650"/>
                    <a:pt x="14" y="636"/>
                    <a:pt x="3" y="624"/>
                  </a:cubicBezTo>
                  <a:lnTo>
                    <a:pt x="34" y="472"/>
                  </a:lnTo>
                  <a:lnTo>
                    <a:pt x="34" y="472"/>
                  </a:lnTo>
                  <a:cubicBezTo>
                    <a:pt x="23" y="486"/>
                    <a:pt x="11" y="500"/>
                    <a:pt x="0" y="512"/>
                  </a:cubicBezTo>
                  <a:cubicBezTo>
                    <a:pt x="0" y="523"/>
                    <a:pt x="0" y="531"/>
                    <a:pt x="0" y="543"/>
                  </a:cubicBezTo>
                  <a:cubicBezTo>
                    <a:pt x="0" y="551"/>
                    <a:pt x="0" y="560"/>
                    <a:pt x="0" y="571"/>
                  </a:cubicBezTo>
                  <a:cubicBezTo>
                    <a:pt x="11" y="582"/>
                    <a:pt x="23" y="596"/>
                    <a:pt x="34" y="610"/>
                  </a:cubicBezTo>
                  <a:cubicBezTo>
                    <a:pt x="34" y="588"/>
                    <a:pt x="31" y="565"/>
                    <a:pt x="31" y="543"/>
                  </a:cubicBezTo>
                  <a:cubicBezTo>
                    <a:pt x="31" y="517"/>
                    <a:pt x="34" y="494"/>
                    <a:pt x="34" y="472"/>
                  </a:cubicBezTo>
                  <a:lnTo>
                    <a:pt x="365" y="472"/>
                  </a:lnTo>
                  <a:lnTo>
                    <a:pt x="365" y="472"/>
                  </a:lnTo>
                  <a:cubicBezTo>
                    <a:pt x="368" y="494"/>
                    <a:pt x="368" y="517"/>
                    <a:pt x="368" y="543"/>
                  </a:cubicBezTo>
                  <a:cubicBezTo>
                    <a:pt x="368" y="565"/>
                    <a:pt x="368" y="588"/>
                    <a:pt x="365" y="610"/>
                  </a:cubicBezTo>
                  <a:cubicBezTo>
                    <a:pt x="376" y="596"/>
                    <a:pt x="388" y="582"/>
                    <a:pt x="399" y="571"/>
                  </a:cubicBezTo>
                  <a:cubicBezTo>
                    <a:pt x="399" y="560"/>
                    <a:pt x="399" y="551"/>
                    <a:pt x="399" y="543"/>
                  </a:cubicBezTo>
                  <a:cubicBezTo>
                    <a:pt x="399" y="531"/>
                    <a:pt x="399" y="523"/>
                    <a:pt x="399" y="512"/>
                  </a:cubicBezTo>
                  <a:cubicBezTo>
                    <a:pt x="388" y="500"/>
                    <a:pt x="376" y="486"/>
                    <a:pt x="365" y="472"/>
                  </a:cubicBezTo>
                  <a:lnTo>
                    <a:pt x="356" y="384"/>
                  </a:lnTo>
                  <a:lnTo>
                    <a:pt x="356" y="384"/>
                  </a:lnTo>
                  <a:cubicBezTo>
                    <a:pt x="359" y="395"/>
                    <a:pt x="359" y="410"/>
                    <a:pt x="362" y="421"/>
                  </a:cubicBezTo>
                  <a:cubicBezTo>
                    <a:pt x="373" y="432"/>
                    <a:pt x="385" y="446"/>
                    <a:pt x="396" y="460"/>
                  </a:cubicBezTo>
                  <a:cubicBezTo>
                    <a:pt x="396" y="435"/>
                    <a:pt x="393" y="412"/>
                    <a:pt x="390" y="390"/>
                  </a:cubicBezTo>
                  <a:cubicBezTo>
                    <a:pt x="379" y="387"/>
                    <a:pt x="368" y="387"/>
                    <a:pt x="356" y="384"/>
                  </a:cubicBezTo>
                  <a:lnTo>
                    <a:pt x="43" y="384"/>
                  </a:lnTo>
                  <a:lnTo>
                    <a:pt x="43" y="384"/>
                  </a:lnTo>
                  <a:cubicBezTo>
                    <a:pt x="31" y="387"/>
                    <a:pt x="20" y="387"/>
                    <a:pt x="9" y="390"/>
                  </a:cubicBezTo>
                  <a:cubicBezTo>
                    <a:pt x="6" y="412"/>
                    <a:pt x="3" y="435"/>
                    <a:pt x="3" y="460"/>
                  </a:cubicBezTo>
                  <a:cubicBezTo>
                    <a:pt x="14" y="446"/>
                    <a:pt x="26" y="432"/>
                    <a:pt x="40" y="421"/>
                  </a:cubicBezTo>
                  <a:cubicBezTo>
                    <a:pt x="40" y="410"/>
                    <a:pt x="40" y="395"/>
                    <a:pt x="43" y="384"/>
                  </a:cubicBezTo>
                  <a:lnTo>
                    <a:pt x="362" y="223"/>
                  </a:lnTo>
                  <a:lnTo>
                    <a:pt x="362" y="223"/>
                  </a:lnTo>
                  <a:cubicBezTo>
                    <a:pt x="351" y="228"/>
                    <a:pt x="337" y="234"/>
                    <a:pt x="326" y="240"/>
                  </a:cubicBezTo>
                  <a:cubicBezTo>
                    <a:pt x="337" y="271"/>
                    <a:pt x="345" y="311"/>
                    <a:pt x="351" y="350"/>
                  </a:cubicBezTo>
                  <a:cubicBezTo>
                    <a:pt x="362" y="350"/>
                    <a:pt x="376" y="353"/>
                    <a:pt x="388" y="353"/>
                  </a:cubicBezTo>
                  <a:cubicBezTo>
                    <a:pt x="382" y="308"/>
                    <a:pt x="373" y="263"/>
                    <a:pt x="362" y="223"/>
                  </a:cubicBezTo>
                  <a:lnTo>
                    <a:pt x="37" y="223"/>
                  </a:lnTo>
                  <a:lnTo>
                    <a:pt x="37" y="223"/>
                  </a:lnTo>
                  <a:cubicBezTo>
                    <a:pt x="29" y="263"/>
                    <a:pt x="20" y="308"/>
                    <a:pt x="11" y="353"/>
                  </a:cubicBezTo>
                  <a:cubicBezTo>
                    <a:pt x="23" y="353"/>
                    <a:pt x="37" y="350"/>
                    <a:pt x="48" y="350"/>
                  </a:cubicBezTo>
                  <a:cubicBezTo>
                    <a:pt x="54" y="311"/>
                    <a:pt x="65" y="271"/>
                    <a:pt x="74" y="240"/>
                  </a:cubicBezTo>
                  <a:cubicBezTo>
                    <a:pt x="63" y="234"/>
                    <a:pt x="51" y="228"/>
                    <a:pt x="37" y="223"/>
                  </a:cubicBezTo>
                  <a:lnTo>
                    <a:pt x="201" y="0"/>
                  </a:lnTo>
                  <a:lnTo>
                    <a:pt x="201" y="0"/>
                  </a:lnTo>
                  <a:cubicBezTo>
                    <a:pt x="142" y="0"/>
                    <a:pt x="88" y="70"/>
                    <a:pt x="51" y="181"/>
                  </a:cubicBezTo>
                  <a:cubicBezTo>
                    <a:pt x="63" y="186"/>
                    <a:pt x="77" y="195"/>
                    <a:pt x="88" y="200"/>
                  </a:cubicBezTo>
                  <a:cubicBezTo>
                    <a:pt x="119" y="130"/>
                    <a:pt x="158" y="87"/>
                    <a:pt x="201" y="87"/>
                  </a:cubicBezTo>
                  <a:cubicBezTo>
                    <a:pt x="243" y="87"/>
                    <a:pt x="280" y="130"/>
                    <a:pt x="312" y="203"/>
                  </a:cubicBezTo>
                  <a:cubicBezTo>
                    <a:pt x="323" y="195"/>
                    <a:pt x="337" y="186"/>
                    <a:pt x="348" y="181"/>
                  </a:cubicBezTo>
                  <a:cubicBezTo>
                    <a:pt x="312" y="70"/>
                    <a:pt x="260" y="0"/>
                    <a:pt x="201" y="0"/>
                  </a:cubicBezTo>
                  <a:lnTo>
                    <a:pt x="312"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59" name="Freeform 154"/>
            <p:cNvSpPr>
              <a:spLocks noChangeArrowheads="1"/>
            </p:cNvSpPr>
            <p:nvPr/>
          </p:nvSpPr>
          <p:spPr bwMode="auto">
            <a:xfrm>
              <a:off x="6590" y="1019"/>
              <a:ext cx="245" cy="90"/>
            </a:xfrm>
            <a:custGeom>
              <a:avLst/>
              <a:gdLst>
                <a:gd name="T0" fmla="*/ 611 w 1084"/>
                <a:gd name="T1" fmla="*/ 365 h 400"/>
                <a:gd name="T2" fmla="*/ 473 w 1084"/>
                <a:gd name="T3" fmla="*/ 365 h 400"/>
                <a:gd name="T4" fmla="*/ 543 w 1084"/>
                <a:gd name="T5" fmla="*/ 399 h 400"/>
                <a:gd name="T6" fmla="*/ 611 w 1084"/>
                <a:gd name="T7" fmla="*/ 365 h 400"/>
                <a:gd name="T8" fmla="*/ 241 w 1084"/>
                <a:gd name="T9" fmla="*/ 325 h 400"/>
                <a:gd name="T10" fmla="*/ 353 w 1084"/>
                <a:gd name="T11" fmla="*/ 387 h 400"/>
                <a:gd name="T12" fmla="*/ 461 w 1084"/>
                <a:gd name="T13" fmla="*/ 396 h 400"/>
                <a:gd name="T14" fmla="*/ 385 w 1084"/>
                <a:gd name="T15" fmla="*/ 356 h 400"/>
                <a:gd name="T16" fmla="*/ 241 w 1084"/>
                <a:gd name="T17" fmla="*/ 325 h 400"/>
                <a:gd name="T18" fmla="*/ 843 w 1084"/>
                <a:gd name="T19" fmla="*/ 325 h 400"/>
                <a:gd name="T20" fmla="*/ 698 w 1084"/>
                <a:gd name="T21" fmla="*/ 356 h 400"/>
                <a:gd name="T22" fmla="*/ 625 w 1084"/>
                <a:gd name="T23" fmla="*/ 396 h 400"/>
                <a:gd name="T24" fmla="*/ 730 w 1084"/>
                <a:gd name="T25" fmla="*/ 387 h 400"/>
                <a:gd name="T26" fmla="*/ 843 w 1084"/>
                <a:gd name="T27" fmla="*/ 325 h 400"/>
                <a:gd name="T28" fmla="*/ 902 w 1084"/>
                <a:gd name="T29" fmla="*/ 50 h 400"/>
                <a:gd name="T30" fmla="*/ 996 w 1084"/>
                <a:gd name="T31" fmla="*/ 201 h 400"/>
                <a:gd name="T32" fmla="*/ 902 w 1084"/>
                <a:gd name="T33" fmla="*/ 348 h 400"/>
                <a:gd name="T34" fmla="*/ 902 w 1084"/>
                <a:gd name="T35" fmla="*/ 50 h 400"/>
                <a:gd name="T36" fmla="*/ 181 w 1084"/>
                <a:gd name="T37" fmla="*/ 50 h 400"/>
                <a:gd name="T38" fmla="*/ 181 w 1084"/>
                <a:gd name="T39" fmla="*/ 348 h 400"/>
                <a:gd name="T40" fmla="*/ 88 w 1084"/>
                <a:gd name="T41" fmla="*/ 201 h 400"/>
                <a:gd name="T42" fmla="*/ 181 w 1084"/>
                <a:gd name="T43" fmla="*/ 50 h 400"/>
                <a:gd name="T44" fmla="*/ 625 w 1084"/>
                <a:gd name="T45" fmla="*/ 3 h 400"/>
                <a:gd name="T46" fmla="*/ 698 w 1084"/>
                <a:gd name="T47" fmla="*/ 42 h 400"/>
                <a:gd name="T48" fmla="*/ 843 w 1084"/>
                <a:gd name="T49" fmla="*/ 73 h 400"/>
                <a:gd name="T50" fmla="*/ 730 w 1084"/>
                <a:gd name="T51" fmla="*/ 11 h 400"/>
                <a:gd name="T52" fmla="*/ 625 w 1084"/>
                <a:gd name="T53" fmla="*/ 3 h 400"/>
                <a:gd name="T54" fmla="*/ 461 w 1084"/>
                <a:gd name="T55" fmla="*/ 3 h 400"/>
                <a:gd name="T56" fmla="*/ 353 w 1084"/>
                <a:gd name="T57" fmla="*/ 11 h 400"/>
                <a:gd name="T58" fmla="*/ 241 w 1084"/>
                <a:gd name="T59" fmla="*/ 73 h 400"/>
                <a:gd name="T60" fmla="*/ 385 w 1084"/>
                <a:gd name="T61" fmla="*/ 42 h 400"/>
                <a:gd name="T62" fmla="*/ 461 w 1084"/>
                <a:gd name="T63" fmla="*/ 3 h 400"/>
                <a:gd name="T64" fmla="*/ 543 w 1084"/>
                <a:gd name="T65" fmla="*/ 0 h 400"/>
                <a:gd name="T66" fmla="*/ 473 w 1084"/>
                <a:gd name="T67" fmla="*/ 34 h 400"/>
                <a:gd name="T68" fmla="*/ 611 w 1084"/>
                <a:gd name="T69" fmla="*/ 34 h 400"/>
                <a:gd name="T70" fmla="*/ 543 w 1084"/>
                <a:gd name="T7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4" h="400">
                  <a:moveTo>
                    <a:pt x="611" y="365"/>
                  </a:moveTo>
                  <a:lnTo>
                    <a:pt x="611" y="365"/>
                  </a:lnTo>
                  <a:cubicBezTo>
                    <a:pt x="588" y="367"/>
                    <a:pt x="566" y="367"/>
                    <a:pt x="543" y="367"/>
                  </a:cubicBezTo>
                  <a:cubicBezTo>
                    <a:pt x="517" y="367"/>
                    <a:pt x="495" y="367"/>
                    <a:pt x="473" y="365"/>
                  </a:cubicBezTo>
                  <a:cubicBezTo>
                    <a:pt x="487" y="376"/>
                    <a:pt x="500" y="387"/>
                    <a:pt x="512" y="399"/>
                  </a:cubicBezTo>
                  <a:cubicBezTo>
                    <a:pt x="523" y="399"/>
                    <a:pt x="532" y="399"/>
                    <a:pt x="543" y="399"/>
                  </a:cubicBezTo>
                  <a:cubicBezTo>
                    <a:pt x="551" y="399"/>
                    <a:pt x="560" y="399"/>
                    <a:pt x="571" y="399"/>
                  </a:cubicBezTo>
                  <a:cubicBezTo>
                    <a:pt x="583" y="387"/>
                    <a:pt x="597" y="376"/>
                    <a:pt x="611" y="365"/>
                  </a:cubicBezTo>
                  <a:lnTo>
                    <a:pt x="241" y="325"/>
                  </a:lnTo>
                  <a:lnTo>
                    <a:pt x="241" y="325"/>
                  </a:lnTo>
                  <a:cubicBezTo>
                    <a:pt x="235" y="336"/>
                    <a:pt x="229" y="350"/>
                    <a:pt x="224" y="362"/>
                  </a:cubicBezTo>
                  <a:cubicBezTo>
                    <a:pt x="263" y="373"/>
                    <a:pt x="308" y="382"/>
                    <a:pt x="353" y="387"/>
                  </a:cubicBezTo>
                  <a:cubicBezTo>
                    <a:pt x="365" y="387"/>
                    <a:pt x="379" y="390"/>
                    <a:pt x="390" y="390"/>
                  </a:cubicBezTo>
                  <a:cubicBezTo>
                    <a:pt x="413" y="393"/>
                    <a:pt x="436" y="396"/>
                    <a:pt x="461" y="396"/>
                  </a:cubicBezTo>
                  <a:cubicBezTo>
                    <a:pt x="447" y="385"/>
                    <a:pt x="433" y="373"/>
                    <a:pt x="422" y="362"/>
                  </a:cubicBezTo>
                  <a:cubicBezTo>
                    <a:pt x="410" y="359"/>
                    <a:pt x="396" y="359"/>
                    <a:pt x="385" y="356"/>
                  </a:cubicBezTo>
                  <a:cubicBezTo>
                    <a:pt x="373" y="356"/>
                    <a:pt x="362" y="353"/>
                    <a:pt x="351" y="350"/>
                  </a:cubicBezTo>
                  <a:cubicBezTo>
                    <a:pt x="311" y="345"/>
                    <a:pt x="272" y="336"/>
                    <a:pt x="241" y="325"/>
                  </a:cubicBezTo>
                  <a:lnTo>
                    <a:pt x="843" y="325"/>
                  </a:lnTo>
                  <a:lnTo>
                    <a:pt x="843" y="325"/>
                  </a:lnTo>
                  <a:cubicBezTo>
                    <a:pt x="812" y="336"/>
                    <a:pt x="775" y="345"/>
                    <a:pt x="732" y="350"/>
                  </a:cubicBezTo>
                  <a:cubicBezTo>
                    <a:pt x="721" y="353"/>
                    <a:pt x="710" y="356"/>
                    <a:pt x="698" y="356"/>
                  </a:cubicBezTo>
                  <a:cubicBezTo>
                    <a:pt x="687" y="359"/>
                    <a:pt x="676" y="359"/>
                    <a:pt x="662" y="362"/>
                  </a:cubicBezTo>
                  <a:cubicBezTo>
                    <a:pt x="651" y="373"/>
                    <a:pt x="636" y="385"/>
                    <a:pt x="625" y="396"/>
                  </a:cubicBezTo>
                  <a:cubicBezTo>
                    <a:pt x="648" y="396"/>
                    <a:pt x="670" y="393"/>
                    <a:pt x="693" y="390"/>
                  </a:cubicBezTo>
                  <a:cubicBezTo>
                    <a:pt x="704" y="390"/>
                    <a:pt x="718" y="387"/>
                    <a:pt x="730" y="387"/>
                  </a:cubicBezTo>
                  <a:cubicBezTo>
                    <a:pt x="778" y="382"/>
                    <a:pt x="820" y="373"/>
                    <a:pt x="860" y="362"/>
                  </a:cubicBezTo>
                  <a:cubicBezTo>
                    <a:pt x="857" y="350"/>
                    <a:pt x="851" y="336"/>
                    <a:pt x="843" y="325"/>
                  </a:cubicBezTo>
                  <a:lnTo>
                    <a:pt x="902" y="50"/>
                  </a:lnTo>
                  <a:lnTo>
                    <a:pt x="902" y="50"/>
                  </a:lnTo>
                  <a:cubicBezTo>
                    <a:pt x="896" y="62"/>
                    <a:pt x="888" y="76"/>
                    <a:pt x="882" y="87"/>
                  </a:cubicBezTo>
                  <a:cubicBezTo>
                    <a:pt x="953" y="118"/>
                    <a:pt x="996" y="158"/>
                    <a:pt x="996" y="201"/>
                  </a:cubicBezTo>
                  <a:cubicBezTo>
                    <a:pt x="996" y="243"/>
                    <a:pt x="953" y="280"/>
                    <a:pt x="882" y="311"/>
                  </a:cubicBezTo>
                  <a:cubicBezTo>
                    <a:pt x="888" y="322"/>
                    <a:pt x="896" y="336"/>
                    <a:pt x="902" y="348"/>
                  </a:cubicBezTo>
                  <a:cubicBezTo>
                    <a:pt x="1013" y="311"/>
                    <a:pt x="1083" y="260"/>
                    <a:pt x="1083" y="201"/>
                  </a:cubicBezTo>
                  <a:cubicBezTo>
                    <a:pt x="1083" y="141"/>
                    <a:pt x="1013" y="87"/>
                    <a:pt x="902" y="50"/>
                  </a:cubicBezTo>
                  <a:lnTo>
                    <a:pt x="181" y="50"/>
                  </a:lnTo>
                  <a:lnTo>
                    <a:pt x="181" y="50"/>
                  </a:lnTo>
                  <a:cubicBezTo>
                    <a:pt x="71" y="87"/>
                    <a:pt x="0" y="141"/>
                    <a:pt x="0" y="201"/>
                  </a:cubicBezTo>
                  <a:cubicBezTo>
                    <a:pt x="0" y="260"/>
                    <a:pt x="71" y="311"/>
                    <a:pt x="181" y="348"/>
                  </a:cubicBezTo>
                  <a:cubicBezTo>
                    <a:pt x="187" y="336"/>
                    <a:pt x="195" y="322"/>
                    <a:pt x="201" y="311"/>
                  </a:cubicBezTo>
                  <a:cubicBezTo>
                    <a:pt x="130" y="280"/>
                    <a:pt x="88" y="243"/>
                    <a:pt x="88" y="201"/>
                  </a:cubicBezTo>
                  <a:cubicBezTo>
                    <a:pt x="88" y="158"/>
                    <a:pt x="130" y="118"/>
                    <a:pt x="201" y="87"/>
                  </a:cubicBezTo>
                  <a:cubicBezTo>
                    <a:pt x="195" y="76"/>
                    <a:pt x="187" y="62"/>
                    <a:pt x="181" y="50"/>
                  </a:cubicBezTo>
                  <a:lnTo>
                    <a:pt x="625" y="3"/>
                  </a:lnTo>
                  <a:lnTo>
                    <a:pt x="625" y="3"/>
                  </a:lnTo>
                  <a:cubicBezTo>
                    <a:pt x="636" y="14"/>
                    <a:pt x="651" y="25"/>
                    <a:pt x="662" y="39"/>
                  </a:cubicBezTo>
                  <a:cubicBezTo>
                    <a:pt x="676" y="39"/>
                    <a:pt x="687" y="42"/>
                    <a:pt x="698" y="42"/>
                  </a:cubicBezTo>
                  <a:cubicBezTo>
                    <a:pt x="710" y="45"/>
                    <a:pt x="721" y="45"/>
                    <a:pt x="732" y="48"/>
                  </a:cubicBezTo>
                  <a:cubicBezTo>
                    <a:pt x="775" y="53"/>
                    <a:pt x="812" y="65"/>
                    <a:pt x="843" y="73"/>
                  </a:cubicBezTo>
                  <a:cubicBezTo>
                    <a:pt x="851" y="62"/>
                    <a:pt x="857" y="50"/>
                    <a:pt x="860" y="37"/>
                  </a:cubicBezTo>
                  <a:cubicBezTo>
                    <a:pt x="820" y="28"/>
                    <a:pt x="778" y="20"/>
                    <a:pt x="730" y="11"/>
                  </a:cubicBezTo>
                  <a:cubicBezTo>
                    <a:pt x="718" y="11"/>
                    <a:pt x="704" y="8"/>
                    <a:pt x="693" y="8"/>
                  </a:cubicBezTo>
                  <a:cubicBezTo>
                    <a:pt x="670" y="6"/>
                    <a:pt x="648" y="3"/>
                    <a:pt x="625" y="3"/>
                  </a:cubicBezTo>
                  <a:lnTo>
                    <a:pt x="461" y="3"/>
                  </a:lnTo>
                  <a:lnTo>
                    <a:pt x="461" y="3"/>
                  </a:lnTo>
                  <a:cubicBezTo>
                    <a:pt x="436" y="3"/>
                    <a:pt x="413" y="6"/>
                    <a:pt x="390" y="8"/>
                  </a:cubicBezTo>
                  <a:cubicBezTo>
                    <a:pt x="379" y="8"/>
                    <a:pt x="365" y="11"/>
                    <a:pt x="353" y="11"/>
                  </a:cubicBezTo>
                  <a:cubicBezTo>
                    <a:pt x="308" y="20"/>
                    <a:pt x="263" y="28"/>
                    <a:pt x="224" y="37"/>
                  </a:cubicBezTo>
                  <a:cubicBezTo>
                    <a:pt x="229" y="50"/>
                    <a:pt x="235" y="62"/>
                    <a:pt x="241" y="73"/>
                  </a:cubicBezTo>
                  <a:cubicBezTo>
                    <a:pt x="272" y="65"/>
                    <a:pt x="311" y="53"/>
                    <a:pt x="351" y="48"/>
                  </a:cubicBezTo>
                  <a:cubicBezTo>
                    <a:pt x="362" y="45"/>
                    <a:pt x="373" y="45"/>
                    <a:pt x="385" y="42"/>
                  </a:cubicBezTo>
                  <a:cubicBezTo>
                    <a:pt x="396" y="42"/>
                    <a:pt x="410" y="39"/>
                    <a:pt x="422" y="39"/>
                  </a:cubicBezTo>
                  <a:cubicBezTo>
                    <a:pt x="433" y="25"/>
                    <a:pt x="447" y="14"/>
                    <a:pt x="461" y="3"/>
                  </a:cubicBezTo>
                  <a:lnTo>
                    <a:pt x="543" y="0"/>
                  </a:lnTo>
                  <a:lnTo>
                    <a:pt x="543" y="0"/>
                  </a:lnTo>
                  <a:cubicBezTo>
                    <a:pt x="532" y="0"/>
                    <a:pt x="523" y="0"/>
                    <a:pt x="512" y="0"/>
                  </a:cubicBezTo>
                  <a:cubicBezTo>
                    <a:pt x="500" y="11"/>
                    <a:pt x="487" y="23"/>
                    <a:pt x="473" y="34"/>
                  </a:cubicBezTo>
                  <a:cubicBezTo>
                    <a:pt x="495" y="34"/>
                    <a:pt x="517" y="31"/>
                    <a:pt x="543" y="31"/>
                  </a:cubicBezTo>
                  <a:cubicBezTo>
                    <a:pt x="566" y="31"/>
                    <a:pt x="588" y="34"/>
                    <a:pt x="611" y="34"/>
                  </a:cubicBezTo>
                  <a:cubicBezTo>
                    <a:pt x="597" y="23"/>
                    <a:pt x="583" y="11"/>
                    <a:pt x="571" y="0"/>
                  </a:cubicBezTo>
                  <a:cubicBezTo>
                    <a:pt x="560" y="0"/>
                    <a:pt x="551" y="0"/>
                    <a:pt x="543"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60" name="Freeform 155"/>
            <p:cNvSpPr>
              <a:spLocks noChangeArrowheads="1"/>
            </p:cNvSpPr>
            <p:nvPr/>
          </p:nvSpPr>
          <p:spPr bwMode="auto">
            <a:xfrm>
              <a:off x="6616" y="972"/>
              <a:ext cx="192" cy="184"/>
            </a:xfrm>
            <a:custGeom>
              <a:avLst/>
              <a:gdLst>
                <a:gd name="T0" fmla="*/ 162 w 852"/>
                <a:gd name="T1" fmla="*/ 410 h 818"/>
                <a:gd name="T2" fmla="*/ 65 w 852"/>
                <a:gd name="T3" fmla="*/ 557 h 818"/>
                <a:gd name="T4" fmla="*/ 116 w 852"/>
                <a:gd name="T5" fmla="*/ 817 h 818"/>
                <a:gd name="T6" fmla="*/ 314 w 852"/>
                <a:gd name="T7" fmla="*/ 749 h 818"/>
                <a:gd name="T8" fmla="*/ 399 w 852"/>
                <a:gd name="T9" fmla="*/ 650 h 818"/>
                <a:gd name="T10" fmla="*/ 263 w 852"/>
                <a:gd name="T11" fmla="*/ 726 h 818"/>
                <a:gd name="T12" fmla="*/ 105 w 852"/>
                <a:gd name="T13" fmla="*/ 729 h 818"/>
                <a:gd name="T14" fmla="*/ 125 w 852"/>
                <a:gd name="T15" fmla="*/ 534 h 818"/>
                <a:gd name="T16" fmla="*/ 162 w 852"/>
                <a:gd name="T17" fmla="*/ 410 h 818"/>
                <a:gd name="T18" fmla="*/ 648 w 852"/>
                <a:gd name="T19" fmla="*/ 410 h 818"/>
                <a:gd name="T20" fmla="*/ 591 w 852"/>
                <a:gd name="T21" fmla="*/ 477 h 818"/>
                <a:gd name="T22" fmla="*/ 495 w 852"/>
                <a:gd name="T23" fmla="*/ 574 h 818"/>
                <a:gd name="T24" fmla="*/ 427 w 852"/>
                <a:gd name="T25" fmla="*/ 630 h 818"/>
                <a:gd name="T26" fmla="*/ 509 w 852"/>
                <a:gd name="T27" fmla="*/ 605 h 818"/>
                <a:gd name="T28" fmla="*/ 568 w 852"/>
                <a:gd name="T29" fmla="*/ 551 h 818"/>
                <a:gd name="T30" fmla="*/ 622 w 852"/>
                <a:gd name="T31" fmla="*/ 491 h 818"/>
                <a:gd name="T32" fmla="*/ 648 w 852"/>
                <a:gd name="T33" fmla="*/ 410 h 818"/>
                <a:gd name="T34" fmla="*/ 399 w 852"/>
                <a:gd name="T35" fmla="*/ 166 h 818"/>
                <a:gd name="T36" fmla="*/ 306 w 852"/>
                <a:gd name="T37" fmla="*/ 248 h 818"/>
                <a:gd name="T38" fmla="*/ 266 w 852"/>
                <a:gd name="T39" fmla="*/ 288 h 818"/>
                <a:gd name="T40" fmla="*/ 184 w 852"/>
                <a:gd name="T41" fmla="*/ 381 h 818"/>
                <a:gd name="T42" fmla="*/ 226 w 852"/>
                <a:gd name="T43" fmla="*/ 379 h 818"/>
                <a:gd name="T44" fmla="*/ 308 w 852"/>
                <a:gd name="T45" fmla="*/ 291 h 818"/>
                <a:gd name="T46" fmla="*/ 396 w 852"/>
                <a:gd name="T47" fmla="*/ 209 h 818"/>
                <a:gd name="T48" fmla="*/ 399 w 852"/>
                <a:gd name="T49" fmla="*/ 166 h 818"/>
                <a:gd name="T50" fmla="*/ 738 w 852"/>
                <a:gd name="T51" fmla="*/ 0 h 818"/>
                <a:gd name="T52" fmla="*/ 538 w 852"/>
                <a:gd name="T53" fmla="*/ 70 h 818"/>
                <a:gd name="T54" fmla="*/ 455 w 852"/>
                <a:gd name="T55" fmla="*/ 166 h 818"/>
                <a:gd name="T56" fmla="*/ 588 w 852"/>
                <a:gd name="T57" fmla="*/ 90 h 818"/>
                <a:gd name="T58" fmla="*/ 747 w 852"/>
                <a:gd name="T59" fmla="*/ 87 h 818"/>
                <a:gd name="T60" fmla="*/ 727 w 852"/>
                <a:gd name="T61" fmla="*/ 282 h 818"/>
                <a:gd name="T62" fmla="*/ 690 w 852"/>
                <a:gd name="T63" fmla="*/ 410 h 818"/>
                <a:gd name="T64" fmla="*/ 786 w 852"/>
                <a:gd name="T65" fmla="*/ 259 h 818"/>
                <a:gd name="T66" fmla="*/ 738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2" y="410"/>
                  </a:moveTo>
                  <a:lnTo>
                    <a:pt x="162" y="410"/>
                  </a:lnTo>
                  <a:cubicBezTo>
                    <a:pt x="133" y="446"/>
                    <a:pt x="108" y="483"/>
                    <a:pt x="85" y="520"/>
                  </a:cubicBezTo>
                  <a:cubicBezTo>
                    <a:pt x="79" y="531"/>
                    <a:pt x="71" y="545"/>
                    <a:pt x="65" y="557"/>
                  </a:cubicBezTo>
                  <a:cubicBezTo>
                    <a:pt x="11" y="661"/>
                    <a:pt x="0" y="749"/>
                    <a:pt x="42" y="791"/>
                  </a:cubicBezTo>
                  <a:cubicBezTo>
                    <a:pt x="59" y="808"/>
                    <a:pt x="85" y="817"/>
                    <a:pt x="116" y="817"/>
                  </a:cubicBezTo>
                  <a:cubicBezTo>
                    <a:pt x="159" y="817"/>
                    <a:pt x="215" y="800"/>
                    <a:pt x="277" y="769"/>
                  </a:cubicBezTo>
                  <a:cubicBezTo>
                    <a:pt x="289" y="763"/>
                    <a:pt x="303" y="755"/>
                    <a:pt x="314" y="749"/>
                  </a:cubicBezTo>
                  <a:cubicBezTo>
                    <a:pt x="351" y="726"/>
                    <a:pt x="387" y="703"/>
                    <a:pt x="427" y="672"/>
                  </a:cubicBezTo>
                  <a:cubicBezTo>
                    <a:pt x="416" y="667"/>
                    <a:pt x="407" y="658"/>
                    <a:pt x="399" y="650"/>
                  </a:cubicBezTo>
                  <a:cubicBezTo>
                    <a:pt x="365" y="675"/>
                    <a:pt x="331" y="695"/>
                    <a:pt x="300" y="709"/>
                  </a:cubicBezTo>
                  <a:cubicBezTo>
                    <a:pt x="289" y="718"/>
                    <a:pt x="277" y="723"/>
                    <a:pt x="263" y="726"/>
                  </a:cubicBezTo>
                  <a:cubicBezTo>
                    <a:pt x="226" y="743"/>
                    <a:pt x="192" y="752"/>
                    <a:pt x="164" y="752"/>
                  </a:cubicBezTo>
                  <a:cubicBezTo>
                    <a:pt x="139" y="752"/>
                    <a:pt x="119" y="743"/>
                    <a:pt x="105" y="729"/>
                  </a:cubicBezTo>
                  <a:cubicBezTo>
                    <a:pt x="74" y="698"/>
                    <a:pt x="76" y="641"/>
                    <a:pt x="108" y="571"/>
                  </a:cubicBezTo>
                  <a:cubicBezTo>
                    <a:pt x="113" y="559"/>
                    <a:pt x="119" y="545"/>
                    <a:pt x="125" y="534"/>
                  </a:cubicBezTo>
                  <a:cubicBezTo>
                    <a:pt x="139" y="503"/>
                    <a:pt x="159" y="469"/>
                    <a:pt x="184" y="438"/>
                  </a:cubicBezTo>
                  <a:cubicBezTo>
                    <a:pt x="175" y="427"/>
                    <a:pt x="167" y="418"/>
                    <a:pt x="162" y="410"/>
                  </a:cubicBezTo>
                  <a:lnTo>
                    <a:pt x="648" y="410"/>
                  </a:lnTo>
                  <a:lnTo>
                    <a:pt x="648" y="410"/>
                  </a:lnTo>
                  <a:cubicBezTo>
                    <a:pt x="642" y="418"/>
                    <a:pt x="633" y="427"/>
                    <a:pt x="625" y="438"/>
                  </a:cubicBezTo>
                  <a:cubicBezTo>
                    <a:pt x="614" y="449"/>
                    <a:pt x="602" y="463"/>
                    <a:pt x="591" y="477"/>
                  </a:cubicBezTo>
                  <a:cubicBezTo>
                    <a:pt x="577" y="494"/>
                    <a:pt x="560" y="511"/>
                    <a:pt x="543" y="525"/>
                  </a:cubicBezTo>
                  <a:cubicBezTo>
                    <a:pt x="529" y="542"/>
                    <a:pt x="512" y="559"/>
                    <a:pt x="495" y="574"/>
                  </a:cubicBezTo>
                  <a:cubicBezTo>
                    <a:pt x="481" y="585"/>
                    <a:pt x="467" y="596"/>
                    <a:pt x="455" y="608"/>
                  </a:cubicBezTo>
                  <a:cubicBezTo>
                    <a:pt x="444" y="616"/>
                    <a:pt x="435" y="625"/>
                    <a:pt x="427" y="630"/>
                  </a:cubicBezTo>
                  <a:cubicBezTo>
                    <a:pt x="435" y="638"/>
                    <a:pt x="444" y="644"/>
                    <a:pt x="455" y="650"/>
                  </a:cubicBezTo>
                  <a:cubicBezTo>
                    <a:pt x="472" y="636"/>
                    <a:pt x="489" y="622"/>
                    <a:pt x="509" y="605"/>
                  </a:cubicBezTo>
                  <a:cubicBezTo>
                    <a:pt x="520" y="594"/>
                    <a:pt x="535" y="582"/>
                    <a:pt x="546" y="571"/>
                  </a:cubicBezTo>
                  <a:cubicBezTo>
                    <a:pt x="554" y="562"/>
                    <a:pt x="560" y="557"/>
                    <a:pt x="568" y="551"/>
                  </a:cubicBezTo>
                  <a:cubicBezTo>
                    <a:pt x="574" y="542"/>
                    <a:pt x="580" y="537"/>
                    <a:pt x="588" y="528"/>
                  </a:cubicBezTo>
                  <a:cubicBezTo>
                    <a:pt x="599" y="517"/>
                    <a:pt x="611" y="503"/>
                    <a:pt x="622" y="491"/>
                  </a:cubicBezTo>
                  <a:cubicBezTo>
                    <a:pt x="639" y="472"/>
                    <a:pt x="653" y="455"/>
                    <a:pt x="667" y="438"/>
                  </a:cubicBezTo>
                  <a:cubicBezTo>
                    <a:pt x="662" y="427"/>
                    <a:pt x="656" y="418"/>
                    <a:pt x="648" y="410"/>
                  </a:cubicBezTo>
                  <a:lnTo>
                    <a:pt x="399" y="166"/>
                  </a:lnTo>
                  <a:lnTo>
                    <a:pt x="399" y="166"/>
                  </a:lnTo>
                  <a:cubicBezTo>
                    <a:pt x="379" y="181"/>
                    <a:pt x="362" y="195"/>
                    <a:pt x="345" y="212"/>
                  </a:cubicBezTo>
                  <a:cubicBezTo>
                    <a:pt x="331" y="223"/>
                    <a:pt x="317" y="234"/>
                    <a:pt x="306" y="248"/>
                  </a:cubicBezTo>
                  <a:cubicBezTo>
                    <a:pt x="297" y="254"/>
                    <a:pt x="291" y="259"/>
                    <a:pt x="286" y="268"/>
                  </a:cubicBezTo>
                  <a:cubicBezTo>
                    <a:pt x="277" y="274"/>
                    <a:pt x="271" y="279"/>
                    <a:pt x="266" y="288"/>
                  </a:cubicBezTo>
                  <a:cubicBezTo>
                    <a:pt x="252" y="299"/>
                    <a:pt x="240" y="313"/>
                    <a:pt x="229" y="327"/>
                  </a:cubicBezTo>
                  <a:cubicBezTo>
                    <a:pt x="212" y="345"/>
                    <a:pt x="198" y="361"/>
                    <a:pt x="184" y="381"/>
                  </a:cubicBezTo>
                  <a:cubicBezTo>
                    <a:pt x="189" y="390"/>
                    <a:pt x="198" y="398"/>
                    <a:pt x="203" y="410"/>
                  </a:cubicBezTo>
                  <a:cubicBezTo>
                    <a:pt x="212" y="398"/>
                    <a:pt x="218" y="390"/>
                    <a:pt x="226" y="379"/>
                  </a:cubicBezTo>
                  <a:cubicBezTo>
                    <a:pt x="237" y="367"/>
                    <a:pt x="249" y="353"/>
                    <a:pt x="260" y="339"/>
                  </a:cubicBezTo>
                  <a:cubicBezTo>
                    <a:pt x="274" y="322"/>
                    <a:pt x="291" y="308"/>
                    <a:pt x="308" y="291"/>
                  </a:cubicBezTo>
                  <a:cubicBezTo>
                    <a:pt x="325" y="274"/>
                    <a:pt x="340" y="257"/>
                    <a:pt x="357" y="243"/>
                  </a:cubicBezTo>
                  <a:cubicBezTo>
                    <a:pt x="371" y="232"/>
                    <a:pt x="384" y="220"/>
                    <a:pt x="396" y="209"/>
                  </a:cubicBezTo>
                  <a:cubicBezTo>
                    <a:pt x="407" y="200"/>
                    <a:pt x="416" y="195"/>
                    <a:pt x="427" y="186"/>
                  </a:cubicBezTo>
                  <a:cubicBezTo>
                    <a:pt x="416" y="181"/>
                    <a:pt x="407" y="172"/>
                    <a:pt x="399" y="166"/>
                  </a:cubicBezTo>
                  <a:lnTo>
                    <a:pt x="738" y="0"/>
                  </a:lnTo>
                  <a:lnTo>
                    <a:pt x="738" y="0"/>
                  </a:lnTo>
                  <a:cubicBezTo>
                    <a:pt x="693" y="0"/>
                    <a:pt x="636" y="17"/>
                    <a:pt x="574" y="48"/>
                  </a:cubicBezTo>
                  <a:cubicBezTo>
                    <a:pt x="563" y="53"/>
                    <a:pt x="549" y="62"/>
                    <a:pt x="538" y="70"/>
                  </a:cubicBezTo>
                  <a:cubicBezTo>
                    <a:pt x="501" y="90"/>
                    <a:pt x="464" y="115"/>
                    <a:pt x="427" y="144"/>
                  </a:cubicBezTo>
                  <a:cubicBezTo>
                    <a:pt x="435" y="149"/>
                    <a:pt x="444" y="158"/>
                    <a:pt x="455" y="166"/>
                  </a:cubicBezTo>
                  <a:cubicBezTo>
                    <a:pt x="486" y="141"/>
                    <a:pt x="520" y="121"/>
                    <a:pt x="552" y="107"/>
                  </a:cubicBezTo>
                  <a:cubicBezTo>
                    <a:pt x="563" y="101"/>
                    <a:pt x="577" y="95"/>
                    <a:pt x="588" y="90"/>
                  </a:cubicBezTo>
                  <a:cubicBezTo>
                    <a:pt x="625" y="73"/>
                    <a:pt x="659" y="67"/>
                    <a:pt x="687" y="67"/>
                  </a:cubicBezTo>
                  <a:cubicBezTo>
                    <a:pt x="713" y="67"/>
                    <a:pt x="733" y="73"/>
                    <a:pt x="747" y="87"/>
                  </a:cubicBezTo>
                  <a:cubicBezTo>
                    <a:pt x="777" y="118"/>
                    <a:pt x="775" y="175"/>
                    <a:pt x="744" y="246"/>
                  </a:cubicBezTo>
                  <a:cubicBezTo>
                    <a:pt x="741" y="259"/>
                    <a:pt x="735" y="271"/>
                    <a:pt x="727" y="282"/>
                  </a:cubicBezTo>
                  <a:cubicBezTo>
                    <a:pt x="713" y="313"/>
                    <a:pt x="693" y="347"/>
                    <a:pt x="667" y="381"/>
                  </a:cubicBezTo>
                  <a:cubicBezTo>
                    <a:pt x="676" y="390"/>
                    <a:pt x="684" y="398"/>
                    <a:pt x="690" y="410"/>
                  </a:cubicBezTo>
                  <a:cubicBezTo>
                    <a:pt x="721" y="370"/>
                    <a:pt x="744" y="333"/>
                    <a:pt x="766" y="296"/>
                  </a:cubicBezTo>
                  <a:cubicBezTo>
                    <a:pt x="772" y="285"/>
                    <a:pt x="780" y="271"/>
                    <a:pt x="786" y="259"/>
                  </a:cubicBezTo>
                  <a:cubicBezTo>
                    <a:pt x="840" y="155"/>
                    <a:pt x="851" y="67"/>
                    <a:pt x="809" y="25"/>
                  </a:cubicBezTo>
                  <a:cubicBezTo>
                    <a:pt x="792" y="8"/>
                    <a:pt x="766" y="0"/>
                    <a:pt x="738" y="0"/>
                  </a:cubicBezTo>
                  <a:lnTo>
                    <a:pt x="162"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61" name="Freeform 156"/>
            <p:cNvSpPr>
              <a:spLocks noChangeArrowheads="1"/>
            </p:cNvSpPr>
            <p:nvPr/>
          </p:nvSpPr>
          <p:spPr bwMode="auto">
            <a:xfrm>
              <a:off x="6616" y="972"/>
              <a:ext cx="192" cy="184"/>
            </a:xfrm>
            <a:custGeom>
              <a:avLst/>
              <a:gdLst>
                <a:gd name="T0" fmla="*/ 108 w 852"/>
                <a:gd name="T1" fmla="*/ 246 h 818"/>
                <a:gd name="T2" fmla="*/ 164 w 852"/>
                <a:gd name="T3" fmla="*/ 67 h 818"/>
                <a:gd name="T4" fmla="*/ 300 w 852"/>
                <a:gd name="T5" fmla="*/ 107 h 818"/>
                <a:gd name="T6" fmla="*/ 427 w 852"/>
                <a:gd name="T7" fmla="*/ 186 h 818"/>
                <a:gd name="T8" fmla="*/ 495 w 852"/>
                <a:gd name="T9" fmla="*/ 243 h 818"/>
                <a:gd name="T10" fmla="*/ 591 w 852"/>
                <a:gd name="T11" fmla="*/ 339 h 818"/>
                <a:gd name="T12" fmla="*/ 648 w 852"/>
                <a:gd name="T13" fmla="*/ 410 h 818"/>
                <a:gd name="T14" fmla="*/ 727 w 852"/>
                <a:gd name="T15" fmla="*/ 534 h 818"/>
                <a:gd name="T16" fmla="*/ 747 w 852"/>
                <a:gd name="T17" fmla="*/ 729 h 818"/>
                <a:gd name="T18" fmla="*/ 588 w 852"/>
                <a:gd name="T19" fmla="*/ 726 h 818"/>
                <a:gd name="T20" fmla="*/ 455 w 852"/>
                <a:gd name="T21" fmla="*/ 650 h 818"/>
                <a:gd name="T22" fmla="*/ 396 w 852"/>
                <a:gd name="T23" fmla="*/ 608 h 818"/>
                <a:gd name="T24" fmla="*/ 308 w 852"/>
                <a:gd name="T25" fmla="*/ 525 h 818"/>
                <a:gd name="T26" fmla="*/ 226 w 852"/>
                <a:gd name="T27" fmla="*/ 438 h 818"/>
                <a:gd name="T28" fmla="*/ 184 w 852"/>
                <a:gd name="T29" fmla="*/ 381 h 818"/>
                <a:gd name="T30" fmla="*/ 108 w 852"/>
                <a:gd name="T31" fmla="*/ 246 h 818"/>
                <a:gd name="T32" fmla="*/ 116 w 852"/>
                <a:gd name="T33" fmla="*/ 0 h 818"/>
                <a:gd name="T34" fmla="*/ 65 w 852"/>
                <a:gd name="T35" fmla="*/ 259 h 818"/>
                <a:gd name="T36" fmla="*/ 162 w 852"/>
                <a:gd name="T37" fmla="*/ 410 h 818"/>
                <a:gd name="T38" fmla="*/ 229 w 852"/>
                <a:gd name="T39" fmla="*/ 491 h 818"/>
                <a:gd name="T40" fmla="*/ 286 w 852"/>
                <a:gd name="T41" fmla="*/ 551 h 818"/>
                <a:gd name="T42" fmla="*/ 345 w 852"/>
                <a:gd name="T43" fmla="*/ 605 h 818"/>
                <a:gd name="T44" fmla="*/ 427 w 852"/>
                <a:gd name="T45" fmla="*/ 672 h 818"/>
                <a:gd name="T46" fmla="*/ 574 w 852"/>
                <a:gd name="T47" fmla="*/ 769 h 818"/>
                <a:gd name="T48" fmla="*/ 809 w 852"/>
                <a:gd name="T49" fmla="*/ 791 h 818"/>
                <a:gd name="T50" fmla="*/ 766 w 852"/>
                <a:gd name="T51" fmla="*/ 520 h 818"/>
                <a:gd name="T52" fmla="*/ 667 w 852"/>
                <a:gd name="T53" fmla="*/ 381 h 818"/>
                <a:gd name="T54" fmla="*/ 588 w 852"/>
                <a:gd name="T55" fmla="*/ 288 h 818"/>
                <a:gd name="T56" fmla="*/ 546 w 852"/>
                <a:gd name="T57" fmla="*/ 248 h 818"/>
                <a:gd name="T58" fmla="*/ 455 w 852"/>
                <a:gd name="T59" fmla="*/ 166 h 818"/>
                <a:gd name="T60" fmla="*/ 314 w 852"/>
                <a:gd name="T61" fmla="*/ 67 h 818"/>
                <a:gd name="T62" fmla="*/ 116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6"/>
                  </a:moveTo>
                  <a:lnTo>
                    <a:pt x="108" y="246"/>
                  </a:lnTo>
                  <a:cubicBezTo>
                    <a:pt x="76" y="175"/>
                    <a:pt x="74" y="118"/>
                    <a:pt x="105" y="87"/>
                  </a:cubicBezTo>
                  <a:cubicBezTo>
                    <a:pt x="119" y="73"/>
                    <a:pt x="139" y="67"/>
                    <a:pt x="164" y="67"/>
                  </a:cubicBezTo>
                  <a:cubicBezTo>
                    <a:pt x="192" y="67"/>
                    <a:pt x="226" y="73"/>
                    <a:pt x="263" y="90"/>
                  </a:cubicBezTo>
                  <a:cubicBezTo>
                    <a:pt x="277" y="95"/>
                    <a:pt x="289" y="101"/>
                    <a:pt x="300" y="107"/>
                  </a:cubicBezTo>
                  <a:cubicBezTo>
                    <a:pt x="331" y="121"/>
                    <a:pt x="365" y="141"/>
                    <a:pt x="399" y="166"/>
                  </a:cubicBezTo>
                  <a:cubicBezTo>
                    <a:pt x="407" y="172"/>
                    <a:pt x="416" y="181"/>
                    <a:pt x="427" y="186"/>
                  </a:cubicBezTo>
                  <a:cubicBezTo>
                    <a:pt x="435" y="195"/>
                    <a:pt x="444" y="200"/>
                    <a:pt x="455" y="209"/>
                  </a:cubicBezTo>
                  <a:cubicBezTo>
                    <a:pt x="467" y="220"/>
                    <a:pt x="481" y="232"/>
                    <a:pt x="495" y="243"/>
                  </a:cubicBezTo>
                  <a:cubicBezTo>
                    <a:pt x="512" y="257"/>
                    <a:pt x="529" y="274"/>
                    <a:pt x="543" y="291"/>
                  </a:cubicBezTo>
                  <a:cubicBezTo>
                    <a:pt x="560" y="308"/>
                    <a:pt x="577" y="322"/>
                    <a:pt x="591" y="339"/>
                  </a:cubicBezTo>
                  <a:cubicBezTo>
                    <a:pt x="602" y="353"/>
                    <a:pt x="614" y="367"/>
                    <a:pt x="625" y="379"/>
                  </a:cubicBezTo>
                  <a:cubicBezTo>
                    <a:pt x="633" y="390"/>
                    <a:pt x="642" y="398"/>
                    <a:pt x="648" y="410"/>
                  </a:cubicBezTo>
                  <a:cubicBezTo>
                    <a:pt x="656" y="418"/>
                    <a:pt x="662" y="427"/>
                    <a:pt x="667" y="438"/>
                  </a:cubicBezTo>
                  <a:cubicBezTo>
                    <a:pt x="693" y="469"/>
                    <a:pt x="713" y="503"/>
                    <a:pt x="727" y="534"/>
                  </a:cubicBezTo>
                  <a:cubicBezTo>
                    <a:pt x="735" y="545"/>
                    <a:pt x="741" y="559"/>
                    <a:pt x="744" y="571"/>
                  </a:cubicBezTo>
                  <a:cubicBezTo>
                    <a:pt x="775" y="641"/>
                    <a:pt x="777" y="698"/>
                    <a:pt x="747" y="729"/>
                  </a:cubicBezTo>
                  <a:cubicBezTo>
                    <a:pt x="733" y="743"/>
                    <a:pt x="713" y="752"/>
                    <a:pt x="687" y="752"/>
                  </a:cubicBezTo>
                  <a:cubicBezTo>
                    <a:pt x="659" y="752"/>
                    <a:pt x="625" y="743"/>
                    <a:pt x="588" y="726"/>
                  </a:cubicBezTo>
                  <a:cubicBezTo>
                    <a:pt x="577" y="723"/>
                    <a:pt x="563" y="718"/>
                    <a:pt x="552" y="709"/>
                  </a:cubicBezTo>
                  <a:cubicBezTo>
                    <a:pt x="520" y="695"/>
                    <a:pt x="486" y="675"/>
                    <a:pt x="455" y="650"/>
                  </a:cubicBezTo>
                  <a:cubicBezTo>
                    <a:pt x="444" y="644"/>
                    <a:pt x="435" y="638"/>
                    <a:pt x="427" y="630"/>
                  </a:cubicBezTo>
                  <a:cubicBezTo>
                    <a:pt x="416" y="625"/>
                    <a:pt x="407" y="616"/>
                    <a:pt x="396" y="608"/>
                  </a:cubicBezTo>
                  <a:cubicBezTo>
                    <a:pt x="384" y="596"/>
                    <a:pt x="371" y="585"/>
                    <a:pt x="357" y="574"/>
                  </a:cubicBezTo>
                  <a:cubicBezTo>
                    <a:pt x="340" y="559"/>
                    <a:pt x="325" y="542"/>
                    <a:pt x="308" y="525"/>
                  </a:cubicBezTo>
                  <a:cubicBezTo>
                    <a:pt x="291" y="511"/>
                    <a:pt x="274" y="494"/>
                    <a:pt x="260" y="477"/>
                  </a:cubicBezTo>
                  <a:cubicBezTo>
                    <a:pt x="249" y="463"/>
                    <a:pt x="237" y="449"/>
                    <a:pt x="226" y="438"/>
                  </a:cubicBezTo>
                  <a:cubicBezTo>
                    <a:pt x="218" y="427"/>
                    <a:pt x="212" y="418"/>
                    <a:pt x="203" y="410"/>
                  </a:cubicBezTo>
                  <a:cubicBezTo>
                    <a:pt x="198" y="398"/>
                    <a:pt x="189" y="390"/>
                    <a:pt x="184" y="381"/>
                  </a:cubicBezTo>
                  <a:cubicBezTo>
                    <a:pt x="159" y="347"/>
                    <a:pt x="139" y="313"/>
                    <a:pt x="125" y="282"/>
                  </a:cubicBezTo>
                  <a:cubicBezTo>
                    <a:pt x="119" y="271"/>
                    <a:pt x="113" y="259"/>
                    <a:pt x="108" y="246"/>
                  </a:cubicBezTo>
                  <a:lnTo>
                    <a:pt x="116" y="0"/>
                  </a:lnTo>
                  <a:lnTo>
                    <a:pt x="116" y="0"/>
                  </a:lnTo>
                  <a:cubicBezTo>
                    <a:pt x="85" y="0"/>
                    <a:pt x="59" y="8"/>
                    <a:pt x="42" y="25"/>
                  </a:cubicBezTo>
                  <a:cubicBezTo>
                    <a:pt x="0" y="67"/>
                    <a:pt x="11" y="155"/>
                    <a:pt x="65" y="259"/>
                  </a:cubicBezTo>
                  <a:cubicBezTo>
                    <a:pt x="71" y="271"/>
                    <a:pt x="79" y="285"/>
                    <a:pt x="85" y="296"/>
                  </a:cubicBezTo>
                  <a:cubicBezTo>
                    <a:pt x="108" y="333"/>
                    <a:pt x="133" y="370"/>
                    <a:pt x="162" y="410"/>
                  </a:cubicBezTo>
                  <a:cubicBezTo>
                    <a:pt x="167" y="418"/>
                    <a:pt x="175" y="427"/>
                    <a:pt x="184" y="438"/>
                  </a:cubicBezTo>
                  <a:cubicBezTo>
                    <a:pt x="198" y="455"/>
                    <a:pt x="212" y="472"/>
                    <a:pt x="229" y="491"/>
                  </a:cubicBezTo>
                  <a:cubicBezTo>
                    <a:pt x="240" y="503"/>
                    <a:pt x="252" y="517"/>
                    <a:pt x="266" y="528"/>
                  </a:cubicBezTo>
                  <a:cubicBezTo>
                    <a:pt x="271" y="537"/>
                    <a:pt x="277" y="542"/>
                    <a:pt x="286" y="551"/>
                  </a:cubicBezTo>
                  <a:cubicBezTo>
                    <a:pt x="291" y="557"/>
                    <a:pt x="297" y="562"/>
                    <a:pt x="306" y="571"/>
                  </a:cubicBezTo>
                  <a:cubicBezTo>
                    <a:pt x="317" y="582"/>
                    <a:pt x="331" y="594"/>
                    <a:pt x="345" y="605"/>
                  </a:cubicBezTo>
                  <a:cubicBezTo>
                    <a:pt x="362" y="622"/>
                    <a:pt x="379" y="636"/>
                    <a:pt x="399" y="650"/>
                  </a:cubicBezTo>
                  <a:cubicBezTo>
                    <a:pt x="407" y="658"/>
                    <a:pt x="416" y="667"/>
                    <a:pt x="427" y="672"/>
                  </a:cubicBezTo>
                  <a:cubicBezTo>
                    <a:pt x="464" y="703"/>
                    <a:pt x="501" y="726"/>
                    <a:pt x="538" y="749"/>
                  </a:cubicBezTo>
                  <a:cubicBezTo>
                    <a:pt x="549" y="755"/>
                    <a:pt x="563" y="763"/>
                    <a:pt x="574" y="769"/>
                  </a:cubicBezTo>
                  <a:cubicBezTo>
                    <a:pt x="636" y="800"/>
                    <a:pt x="693" y="817"/>
                    <a:pt x="738" y="817"/>
                  </a:cubicBezTo>
                  <a:cubicBezTo>
                    <a:pt x="766" y="817"/>
                    <a:pt x="792" y="808"/>
                    <a:pt x="809" y="791"/>
                  </a:cubicBezTo>
                  <a:cubicBezTo>
                    <a:pt x="851" y="749"/>
                    <a:pt x="840" y="661"/>
                    <a:pt x="786" y="557"/>
                  </a:cubicBezTo>
                  <a:cubicBezTo>
                    <a:pt x="780" y="545"/>
                    <a:pt x="772" y="531"/>
                    <a:pt x="766" y="520"/>
                  </a:cubicBezTo>
                  <a:cubicBezTo>
                    <a:pt x="744" y="483"/>
                    <a:pt x="721" y="446"/>
                    <a:pt x="690" y="410"/>
                  </a:cubicBezTo>
                  <a:cubicBezTo>
                    <a:pt x="684" y="398"/>
                    <a:pt x="676" y="390"/>
                    <a:pt x="667" y="381"/>
                  </a:cubicBezTo>
                  <a:cubicBezTo>
                    <a:pt x="653" y="361"/>
                    <a:pt x="639" y="345"/>
                    <a:pt x="622" y="327"/>
                  </a:cubicBezTo>
                  <a:cubicBezTo>
                    <a:pt x="611" y="313"/>
                    <a:pt x="599" y="299"/>
                    <a:pt x="588" y="288"/>
                  </a:cubicBezTo>
                  <a:cubicBezTo>
                    <a:pt x="580" y="279"/>
                    <a:pt x="574" y="274"/>
                    <a:pt x="568" y="268"/>
                  </a:cubicBezTo>
                  <a:cubicBezTo>
                    <a:pt x="560" y="259"/>
                    <a:pt x="554" y="254"/>
                    <a:pt x="546" y="248"/>
                  </a:cubicBezTo>
                  <a:cubicBezTo>
                    <a:pt x="535" y="234"/>
                    <a:pt x="520" y="223"/>
                    <a:pt x="509" y="212"/>
                  </a:cubicBezTo>
                  <a:cubicBezTo>
                    <a:pt x="489" y="195"/>
                    <a:pt x="472" y="181"/>
                    <a:pt x="455" y="166"/>
                  </a:cubicBezTo>
                  <a:cubicBezTo>
                    <a:pt x="444" y="158"/>
                    <a:pt x="435" y="149"/>
                    <a:pt x="427" y="144"/>
                  </a:cubicBezTo>
                  <a:cubicBezTo>
                    <a:pt x="387" y="115"/>
                    <a:pt x="351" y="90"/>
                    <a:pt x="314" y="67"/>
                  </a:cubicBezTo>
                  <a:cubicBezTo>
                    <a:pt x="303" y="62"/>
                    <a:pt x="289" y="53"/>
                    <a:pt x="277" y="48"/>
                  </a:cubicBezTo>
                  <a:cubicBezTo>
                    <a:pt x="215" y="17"/>
                    <a:pt x="159" y="0"/>
                    <a:pt x="116" y="0"/>
                  </a:cubicBezTo>
                  <a:lnTo>
                    <a:pt x="108" y="2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62" name="Freeform 157"/>
            <p:cNvSpPr>
              <a:spLocks noChangeArrowheads="1"/>
            </p:cNvSpPr>
            <p:nvPr/>
          </p:nvSpPr>
          <p:spPr bwMode="auto">
            <a:xfrm>
              <a:off x="6694" y="1046"/>
              <a:ext cx="37" cy="37"/>
            </a:xfrm>
            <a:custGeom>
              <a:avLst/>
              <a:gdLst>
                <a:gd name="T0" fmla="*/ 85 w 168"/>
                <a:gd name="T1" fmla="*/ 0 h 167"/>
                <a:gd name="T2" fmla="*/ 85 w 168"/>
                <a:gd name="T3" fmla="*/ 0 h 167"/>
                <a:gd name="T4" fmla="*/ 0 w 168"/>
                <a:gd name="T5" fmla="*/ 85 h 167"/>
                <a:gd name="T6" fmla="*/ 85 w 168"/>
                <a:gd name="T7" fmla="*/ 166 h 167"/>
                <a:gd name="T8" fmla="*/ 167 w 168"/>
                <a:gd name="T9" fmla="*/ 85 h 167"/>
                <a:gd name="T10" fmla="*/ 85 w 168"/>
                <a:gd name="T11" fmla="*/ 0 h 167"/>
              </a:gdLst>
              <a:ahLst/>
              <a:cxnLst>
                <a:cxn ang="0">
                  <a:pos x="T0" y="T1"/>
                </a:cxn>
                <a:cxn ang="0">
                  <a:pos x="T2" y="T3"/>
                </a:cxn>
                <a:cxn ang="0">
                  <a:pos x="T4" y="T5"/>
                </a:cxn>
                <a:cxn ang="0">
                  <a:pos x="T6" y="T7"/>
                </a:cxn>
                <a:cxn ang="0">
                  <a:pos x="T8" y="T9"/>
                </a:cxn>
                <a:cxn ang="0">
                  <a:pos x="T10" y="T11"/>
                </a:cxn>
              </a:cxnLst>
              <a:rect l="0" t="0" r="r" b="b"/>
              <a:pathLst>
                <a:path w="168" h="167">
                  <a:moveTo>
                    <a:pt x="85" y="0"/>
                  </a:moveTo>
                  <a:lnTo>
                    <a:pt x="85" y="0"/>
                  </a:lnTo>
                  <a:cubicBezTo>
                    <a:pt x="37" y="0"/>
                    <a:pt x="0" y="36"/>
                    <a:pt x="0" y="85"/>
                  </a:cubicBezTo>
                  <a:cubicBezTo>
                    <a:pt x="0" y="130"/>
                    <a:pt x="37" y="166"/>
                    <a:pt x="85" y="166"/>
                  </a:cubicBezTo>
                  <a:cubicBezTo>
                    <a:pt x="130" y="166"/>
                    <a:pt x="167" y="130"/>
                    <a:pt x="167" y="85"/>
                  </a:cubicBezTo>
                  <a:cubicBezTo>
                    <a:pt x="167" y="36"/>
                    <a:pt x="130" y="0"/>
                    <a:pt x="8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63" name="Freeform 158"/>
            <p:cNvSpPr>
              <a:spLocks noChangeArrowheads="1"/>
            </p:cNvSpPr>
            <p:nvPr/>
          </p:nvSpPr>
          <p:spPr bwMode="auto">
            <a:xfrm>
              <a:off x="6332" y="1523"/>
              <a:ext cx="204" cy="181"/>
            </a:xfrm>
            <a:custGeom>
              <a:avLst/>
              <a:gdLst>
                <a:gd name="T0" fmla="*/ 449 w 905"/>
                <a:gd name="T1" fmla="*/ 727 h 802"/>
                <a:gd name="T2" fmla="*/ 449 w 905"/>
                <a:gd name="T3" fmla="*/ 727 h 802"/>
                <a:gd name="T4" fmla="*/ 313 w 905"/>
                <a:gd name="T5" fmla="*/ 699 h 802"/>
                <a:gd name="T6" fmla="*/ 152 w 905"/>
                <a:gd name="T7" fmla="*/ 266 h 802"/>
                <a:gd name="T8" fmla="*/ 449 w 905"/>
                <a:gd name="T9" fmla="*/ 77 h 802"/>
                <a:gd name="T10" fmla="*/ 585 w 905"/>
                <a:gd name="T11" fmla="*/ 105 h 802"/>
                <a:gd name="T12" fmla="*/ 746 w 905"/>
                <a:gd name="T13" fmla="*/ 537 h 802"/>
                <a:gd name="T14" fmla="*/ 449 w 905"/>
                <a:gd name="T15" fmla="*/ 727 h 802"/>
                <a:gd name="T16" fmla="*/ 449 w 905"/>
                <a:gd name="T17" fmla="*/ 0 h 802"/>
                <a:gd name="T18" fmla="*/ 449 w 905"/>
                <a:gd name="T19" fmla="*/ 0 h 802"/>
                <a:gd name="T20" fmla="*/ 85 w 905"/>
                <a:gd name="T21" fmla="*/ 235 h 802"/>
                <a:gd name="T22" fmla="*/ 234 w 905"/>
                <a:gd name="T23" fmla="*/ 741 h 802"/>
                <a:gd name="T24" fmla="*/ 251 w 905"/>
                <a:gd name="T25" fmla="*/ 704 h 802"/>
                <a:gd name="T26" fmla="*/ 350 w 905"/>
                <a:gd name="T27" fmla="*/ 750 h 802"/>
                <a:gd name="T28" fmla="*/ 333 w 905"/>
                <a:gd name="T29" fmla="*/ 784 h 802"/>
                <a:gd name="T30" fmla="*/ 449 w 905"/>
                <a:gd name="T31" fmla="*/ 801 h 802"/>
                <a:gd name="T32" fmla="*/ 814 w 905"/>
                <a:gd name="T33" fmla="*/ 566 h 802"/>
                <a:gd name="T34" fmla="*/ 616 w 905"/>
                <a:gd name="T35" fmla="*/ 37 h 802"/>
                <a:gd name="T36" fmla="*/ 449 w 905"/>
                <a:gd name="T37" fmla="*/ 0 h 802"/>
                <a:gd name="T38" fmla="*/ 449 w 905"/>
                <a:gd name="T39" fmla="*/ 727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5" h="802">
                  <a:moveTo>
                    <a:pt x="449" y="727"/>
                  </a:moveTo>
                  <a:lnTo>
                    <a:pt x="449" y="727"/>
                  </a:lnTo>
                  <a:cubicBezTo>
                    <a:pt x="404" y="727"/>
                    <a:pt x="359" y="718"/>
                    <a:pt x="313" y="699"/>
                  </a:cubicBezTo>
                  <a:cubicBezTo>
                    <a:pt x="149" y="623"/>
                    <a:pt x="79" y="430"/>
                    <a:pt x="152" y="266"/>
                  </a:cubicBezTo>
                  <a:cubicBezTo>
                    <a:pt x="206" y="147"/>
                    <a:pt x="325" y="77"/>
                    <a:pt x="449" y="77"/>
                  </a:cubicBezTo>
                  <a:cubicBezTo>
                    <a:pt x="494" y="77"/>
                    <a:pt x="540" y="85"/>
                    <a:pt x="585" y="105"/>
                  </a:cubicBezTo>
                  <a:cubicBezTo>
                    <a:pt x="746" y="178"/>
                    <a:pt x="820" y="374"/>
                    <a:pt x="746" y="537"/>
                  </a:cubicBezTo>
                  <a:cubicBezTo>
                    <a:pt x="689" y="657"/>
                    <a:pt x="574" y="727"/>
                    <a:pt x="449" y="727"/>
                  </a:cubicBezTo>
                  <a:lnTo>
                    <a:pt x="449" y="0"/>
                  </a:lnTo>
                  <a:lnTo>
                    <a:pt x="449" y="0"/>
                  </a:lnTo>
                  <a:cubicBezTo>
                    <a:pt x="296" y="0"/>
                    <a:pt x="152" y="88"/>
                    <a:pt x="85" y="235"/>
                  </a:cubicBezTo>
                  <a:cubicBezTo>
                    <a:pt x="0" y="419"/>
                    <a:pt x="68" y="634"/>
                    <a:pt x="234" y="741"/>
                  </a:cubicBezTo>
                  <a:cubicBezTo>
                    <a:pt x="251" y="704"/>
                    <a:pt x="251" y="704"/>
                    <a:pt x="251" y="704"/>
                  </a:cubicBezTo>
                  <a:cubicBezTo>
                    <a:pt x="350" y="750"/>
                    <a:pt x="350" y="750"/>
                    <a:pt x="350" y="750"/>
                  </a:cubicBezTo>
                  <a:cubicBezTo>
                    <a:pt x="333" y="784"/>
                    <a:pt x="333" y="784"/>
                    <a:pt x="333" y="784"/>
                  </a:cubicBezTo>
                  <a:cubicBezTo>
                    <a:pt x="373" y="795"/>
                    <a:pt x="410" y="801"/>
                    <a:pt x="449" y="801"/>
                  </a:cubicBezTo>
                  <a:cubicBezTo>
                    <a:pt x="602" y="801"/>
                    <a:pt x="746" y="716"/>
                    <a:pt x="814" y="566"/>
                  </a:cubicBezTo>
                  <a:cubicBezTo>
                    <a:pt x="904" y="365"/>
                    <a:pt x="817" y="128"/>
                    <a:pt x="616" y="37"/>
                  </a:cubicBezTo>
                  <a:cubicBezTo>
                    <a:pt x="562" y="12"/>
                    <a:pt x="506" y="0"/>
                    <a:pt x="449" y="0"/>
                  </a:cubicBezTo>
                  <a:lnTo>
                    <a:pt x="449" y="72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64" name="Freeform 159"/>
            <p:cNvSpPr>
              <a:spLocks noChangeArrowheads="1"/>
            </p:cNvSpPr>
            <p:nvPr/>
          </p:nvSpPr>
          <p:spPr bwMode="auto">
            <a:xfrm>
              <a:off x="6375" y="1682"/>
              <a:ext cx="35" cy="38"/>
            </a:xfrm>
            <a:custGeom>
              <a:avLst/>
              <a:gdLst>
                <a:gd name="T0" fmla="*/ 59 w 159"/>
                <a:gd name="T1" fmla="*/ 0 h 174"/>
                <a:gd name="T2" fmla="*/ 59 w 159"/>
                <a:gd name="T3" fmla="*/ 0 h 174"/>
                <a:gd name="T4" fmla="*/ 42 w 159"/>
                <a:gd name="T5" fmla="*/ 37 h 174"/>
                <a:gd name="T6" fmla="*/ 0 w 159"/>
                <a:gd name="T7" fmla="*/ 128 h 174"/>
                <a:gd name="T8" fmla="*/ 23 w 159"/>
                <a:gd name="T9" fmla="*/ 125 h 174"/>
                <a:gd name="T10" fmla="*/ 59 w 159"/>
                <a:gd name="T11" fmla="*/ 133 h 174"/>
                <a:gd name="T12" fmla="*/ 99 w 159"/>
                <a:gd name="T13" fmla="*/ 173 h 174"/>
                <a:gd name="T14" fmla="*/ 141 w 159"/>
                <a:gd name="T15" fmla="*/ 80 h 174"/>
                <a:gd name="T16" fmla="*/ 158 w 159"/>
                <a:gd name="T17" fmla="*/ 46 h 174"/>
                <a:gd name="T18" fmla="*/ 59 w 159"/>
                <a:gd name="T1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74">
                  <a:moveTo>
                    <a:pt x="59" y="0"/>
                  </a:moveTo>
                  <a:lnTo>
                    <a:pt x="59" y="0"/>
                  </a:lnTo>
                  <a:cubicBezTo>
                    <a:pt x="42" y="37"/>
                    <a:pt x="42" y="37"/>
                    <a:pt x="42" y="37"/>
                  </a:cubicBezTo>
                  <a:cubicBezTo>
                    <a:pt x="0" y="128"/>
                    <a:pt x="0" y="128"/>
                    <a:pt x="0" y="128"/>
                  </a:cubicBezTo>
                  <a:cubicBezTo>
                    <a:pt x="8" y="128"/>
                    <a:pt x="14" y="125"/>
                    <a:pt x="23" y="125"/>
                  </a:cubicBezTo>
                  <a:cubicBezTo>
                    <a:pt x="34" y="125"/>
                    <a:pt x="48" y="128"/>
                    <a:pt x="59" y="133"/>
                  </a:cubicBezTo>
                  <a:cubicBezTo>
                    <a:pt x="76" y="142"/>
                    <a:pt x="90" y="156"/>
                    <a:pt x="99" y="173"/>
                  </a:cubicBezTo>
                  <a:cubicBezTo>
                    <a:pt x="141" y="80"/>
                    <a:pt x="141" y="80"/>
                    <a:pt x="141" y="80"/>
                  </a:cubicBezTo>
                  <a:cubicBezTo>
                    <a:pt x="158" y="46"/>
                    <a:pt x="158" y="46"/>
                    <a:pt x="158" y="46"/>
                  </a:cubicBezTo>
                  <a:cubicBezTo>
                    <a:pt x="59" y="0"/>
                    <a:pt x="59"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65" name="Freeform 160"/>
            <p:cNvSpPr>
              <a:spLocks noChangeArrowheads="1"/>
            </p:cNvSpPr>
            <p:nvPr/>
          </p:nvSpPr>
          <p:spPr bwMode="auto">
            <a:xfrm>
              <a:off x="6323" y="1711"/>
              <a:ext cx="77" cy="115"/>
            </a:xfrm>
            <a:custGeom>
              <a:avLst/>
              <a:gdLst>
                <a:gd name="T0" fmla="*/ 252 w 343"/>
                <a:gd name="T1" fmla="*/ 0 h 510"/>
                <a:gd name="T2" fmla="*/ 252 w 343"/>
                <a:gd name="T3" fmla="*/ 0 h 510"/>
                <a:gd name="T4" fmla="*/ 229 w 343"/>
                <a:gd name="T5" fmla="*/ 3 h 510"/>
                <a:gd name="T6" fmla="*/ 172 w 343"/>
                <a:gd name="T7" fmla="*/ 51 h 510"/>
                <a:gd name="T8" fmla="*/ 20 w 343"/>
                <a:gd name="T9" fmla="*/ 387 h 510"/>
                <a:gd name="T10" fmla="*/ 62 w 343"/>
                <a:gd name="T11" fmla="*/ 500 h 510"/>
                <a:gd name="T12" fmla="*/ 99 w 343"/>
                <a:gd name="T13" fmla="*/ 509 h 510"/>
                <a:gd name="T14" fmla="*/ 178 w 343"/>
                <a:gd name="T15" fmla="*/ 458 h 510"/>
                <a:gd name="T16" fmla="*/ 331 w 343"/>
                <a:gd name="T17" fmla="*/ 124 h 510"/>
                <a:gd name="T18" fmla="*/ 328 w 343"/>
                <a:gd name="T19" fmla="*/ 48 h 510"/>
                <a:gd name="T20" fmla="*/ 288 w 343"/>
                <a:gd name="T21" fmla="*/ 8 h 510"/>
                <a:gd name="T22" fmla="*/ 252 w 343"/>
                <a:gd name="T2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510">
                  <a:moveTo>
                    <a:pt x="252" y="0"/>
                  </a:moveTo>
                  <a:lnTo>
                    <a:pt x="252" y="0"/>
                  </a:lnTo>
                  <a:cubicBezTo>
                    <a:pt x="243" y="0"/>
                    <a:pt x="237" y="3"/>
                    <a:pt x="229" y="3"/>
                  </a:cubicBezTo>
                  <a:cubicBezTo>
                    <a:pt x="206" y="11"/>
                    <a:pt x="184" y="28"/>
                    <a:pt x="172" y="51"/>
                  </a:cubicBezTo>
                  <a:cubicBezTo>
                    <a:pt x="20" y="387"/>
                    <a:pt x="20" y="387"/>
                    <a:pt x="20" y="387"/>
                  </a:cubicBezTo>
                  <a:cubicBezTo>
                    <a:pt x="0" y="430"/>
                    <a:pt x="20" y="480"/>
                    <a:pt x="62" y="500"/>
                  </a:cubicBezTo>
                  <a:cubicBezTo>
                    <a:pt x="76" y="506"/>
                    <a:pt x="88" y="509"/>
                    <a:pt x="99" y="509"/>
                  </a:cubicBezTo>
                  <a:cubicBezTo>
                    <a:pt x="133" y="509"/>
                    <a:pt x="164" y="489"/>
                    <a:pt x="178" y="458"/>
                  </a:cubicBezTo>
                  <a:cubicBezTo>
                    <a:pt x="331" y="124"/>
                    <a:pt x="331" y="124"/>
                    <a:pt x="331" y="124"/>
                  </a:cubicBezTo>
                  <a:cubicBezTo>
                    <a:pt x="342" y="99"/>
                    <a:pt x="339" y="70"/>
                    <a:pt x="328" y="48"/>
                  </a:cubicBezTo>
                  <a:cubicBezTo>
                    <a:pt x="319" y="31"/>
                    <a:pt x="305" y="17"/>
                    <a:pt x="288" y="8"/>
                  </a:cubicBezTo>
                  <a:cubicBezTo>
                    <a:pt x="277" y="3"/>
                    <a:pt x="263" y="0"/>
                    <a:pt x="25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66" name="Freeform 161"/>
            <p:cNvSpPr>
              <a:spLocks noChangeArrowheads="1"/>
            </p:cNvSpPr>
            <p:nvPr/>
          </p:nvSpPr>
          <p:spPr bwMode="auto">
            <a:xfrm>
              <a:off x="5384" y="1621"/>
              <a:ext cx="201" cy="181"/>
            </a:xfrm>
            <a:custGeom>
              <a:avLst/>
              <a:gdLst>
                <a:gd name="T0" fmla="*/ 450 w 889"/>
                <a:gd name="T1" fmla="*/ 724 h 801"/>
                <a:gd name="T2" fmla="*/ 450 w 889"/>
                <a:gd name="T3" fmla="*/ 724 h 801"/>
                <a:gd name="T4" fmla="*/ 198 w 889"/>
                <a:gd name="T5" fmla="*/ 605 h 801"/>
                <a:gd name="T6" fmla="*/ 243 w 889"/>
                <a:gd name="T7" fmla="*/ 147 h 801"/>
                <a:gd name="T8" fmla="*/ 450 w 889"/>
                <a:gd name="T9" fmla="*/ 74 h 801"/>
                <a:gd name="T10" fmla="*/ 701 w 889"/>
                <a:gd name="T11" fmla="*/ 195 h 801"/>
                <a:gd name="T12" fmla="*/ 653 w 889"/>
                <a:gd name="T13" fmla="*/ 653 h 801"/>
                <a:gd name="T14" fmla="*/ 450 w 889"/>
                <a:gd name="T15" fmla="*/ 724 h 801"/>
                <a:gd name="T16" fmla="*/ 450 w 889"/>
                <a:gd name="T17" fmla="*/ 0 h 801"/>
                <a:gd name="T18" fmla="*/ 450 w 889"/>
                <a:gd name="T19" fmla="*/ 0 h 801"/>
                <a:gd name="T20" fmla="*/ 198 w 889"/>
                <a:gd name="T21" fmla="*/ 88 h 801"/>
                <a:gd name="T22" fmla="*/ 139 w 889"/>
                <a:gd name="T23" fmla="*/ 650 h 801"/>
                <a:gd name="T24" fmla="*/ 450 w 889"/>
                <a:gd name="T25" fmla="*/ 800 h 801"/>
                <a:gd name="T26" fmla="*/ 656 w 889"/>
                <a:gd name="T27" fmla="*/ 741 h 801"/>
                <a:gd name="T28" fmla="*/ 633 w 889"/>
                <a:gd name="T29" fmla="*/ 710 h 801"/>
                <a:gd name="T30" fmla="*/ 716 w 889"/>
                <a:gd name="T31" fmla="*/ 642 h 801"/>
                <a:gd name="T32" fmla="*/ 741 w 889"/>
                <a:gd name="T33" fmla="*/ 673 h 801"/>
                <a:gd name="T34" fmla="*/ 761 w 889"/>
                <a:gd name="T35" fmla="*/ 147 h 801"/>
                <a:gd name="T36" fmla="*/ 450 w 889"/>
                <a:gd name="T37" fmla="*/ 0 h 801"/>
                <a:gd name="T38" fmla="*/ 450 w 889"/>
                <a:gd name="T39" fmla="*/ 724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9" h="801">
                  <a:moveTo>
                    <a:pt x="450" y="724"/>
                  </a:moveTo>
                  <a:lnTo>
                    <a:pt x="450" y="724"/>
                  </a:lnTo>
                  <a:cubicBezTo>
                    <a:pt x="357" y="724"/>
                    <a:pt x="260" y="684"/>
                    <a:pt x="198" y="605"/>
                  </a:cubicBezTo>
                  <a:cubicBezTo>
                    <a:pt x="82" y="464"/>
                    <a:pt x="105" y="260"/>
                    <a:pt x="243" y="147"/>
                  </a:cubicBezTo>
                  <a:cubicBezTo>
                    <a:pt x="305" y="96"/>
                    <a:pt x="376" y="74"/>
                    <a:pt x="450" y="74"/>
                  </a:cubicBezTo>
                  <a:cubicBezTo>
                    <a:pt x="543" y="74"/>
                    <a:pt x="639" y="113"/>
                    <a:pt x="701" y="195"/>
                  </a:cubicBezTo>
                  <a:cubicBezTo>
                    <a:pt x="814" y="334"/>
                    <a:pt x="795" y="537"/>
                    <a:pt x="653" y="653"/>
                  </a:cubicBezTo>
                  <a:cubicBezTo>
                    <a:pt x="594" y="701"/>
                    <a:pt x="523" y="724"/>
                    <a:pt x="450" y="724"/>
                  </a:cubicBezTo>
                  <a:lnTo>
                    <a:pt x="450" y="0"/>
                  </a:lnTo>
                  <a:lnTo>
                    <a:pt x="450" y="0"/>
                  </a:lnTo>
                  <a:cubicBezTo>
                    <a:pt x="362" y="0"/>
                    <a:pt x="271" y="28"/>
                    <a:pt x="198" y="88"/>
                  </a:cubicBezTo>
                  <a:cubicBezTo>
                    <a:pt x="26" y="226"/>
                    <a:pt x="0" y="481"/>
                    <a:pt x="139" y="650"/>
                  </a:cubicBezTo>
                  <a:cubicBezTo>
                    <a:pt x="218" y="749"/>
                    <a:pt x="334" y="800"/>
                    <a:pt x="450" y="800"/>
                  </a:cubicBezTo>
                  <a:cubicBezTo>
                    <a:pt x="520" y="800"/>
                    <a:pt x="594" y="780"/>
                    <a:pt x="656" y="741"/>
                  </a:cubicBezTo>
                  <a:cubicBezTo>
                    <a:pt x="633" y="710"/>
                    <a:pt x="633" y="710"/>
                    <a:pt x="633" y="710"/>
                  </a:cubicBezTo>
                  <a:cubicBezTo>
                    <a:pt x="716" y="642"/>
                    <a:pt x="716" y="642"/>
                    <a:pt x="716" y="642"/>
                  </a:cubicBezTo>
                  <a:cubicBezTo>
                    <a:pt x="741" y="673"/>
                    <a:pt x="741" y="673"/>
                    <a:pt x="741" y="673"/>
                  </a:cubicBezTo>
                  <a:cubicBezTo>
                    <a:pt x="877" y="529"/>
                    <a:pt x="888" y="305"/>
                    <a:pt x="761" y="147"/>
                  </a:cubicBezTo>
                  <a:cubicBezTo>
                    <a:pt x="682" y="48"/>
                    <a:pt x="566" y="0"/>
                    <a:pt x="450" y="0"/>
                  </a:cubicBezTo>
                  <a:lnTo>
                    <a:pt x="450" y="72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67" name="Freeform 162"/>
            <p:cNvSpPr>
              <a:spLocks noChangeArrowheads="1"/>
            </p:cNvSpPr>
            <p:nvPr/>
          </p:nvSpPr>
          <p:spPr bwMode="auto">
            <a:xfrm>
              <a:off x="5528" y="1766"/>
              <a:ext cx="38" cy="40"/>
            </a:xfrm>
            <a:custGeom>
              <a:avLst/>
              <a:gdLst>
                <a:gd name="T0" fmla="*/ 83 w 174"/>
                <a:gd name="T1" fmla="*/ 0 h 179"/>
                <a:gd name="T2" fmla="*/ 83 w 174"/>
                <a:gd name="T3" fmla="*/ 0 h 179"/>
                <a:gd name="T4" fmla="*/ 0 w 174"/>
                <a:gd name="T5" fmla="*/ 68 h 179"/>
                <a:gd name="T6" fmla="*/ 23 w 174"/>
                <a:gd name="T7" fmla="*/ 99 h 179"/>
                <a:gd name="T8" fmla="*/ 88 w 174"/>
                <a:gd name="T9" fmla="*/ 178 h 179"/>
                <a:gd name="T10" fmla="*/ 119 w 174"/>
                <a:gd name="T11" fmla="*/ 130 h 179"/>
                <a:gd name="T12" fmla="*/ 173 w 174"/>
                <a:gd name="T13" fmla="*/ 110 h 179"/>
                <a:gd name="T14" fmla="*/ 108 w 174"/>
                <a:gd name="T15" fmla="*/ 31 h 179"/>
                <a:gd name="T16" fmla="*/ 83 w 174"/>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79">
                  <a:moveTo>
                    <a:pt x="83" y="0"/>
                  </a:moveTo>
                  <a:lnTo>
                    <a:pt x="83" y="0"/>
                  </a:lnTo>
                  <a:cubicBezTo>
                    <a:pt x="0" y="68"/>
                    <a:pt x="0" y="68"/>
                    <a:pt x="0" y="68"/>
                  </a:cubicBezTo>
                  <a:cubicBezTo>
                    <a:pt x="23" y="99"/>
                    <a:pt x="23" y="99"/>
                    <a:pt x="23" y="99"/>
                  </a:cubicBezTo>
                  <a:cubicBezTo>
                    <a:pt x="88" y="178"/>
                    <a:pt x="88" y="178"/>
                    <a:pt x="88" y="178"/>
                  </a:cubicBezTo>
                  <a:cubicBezTo>
                    <a:pt x="94" y="161"/>
                    <a:pt x="102" y="141"/>
                    <a:pt x="119" y="130"/>
                  </a:cubicBezTo>
                  <a:cubicBezTo>
                    <a:pt x="134" y="116"/>
                    <a:pt x="153" y="110"/>
                    <a:pt x="173" y="110"/>
                  </a:cubicBezTo>
                  <a:cubicBezTo>
                    <a:pt x="108" y="31"/>
                    <a:pt x="108" y="31"/>
                    <a:pt x="108" y="31"/>
                  </a:cubicBezTo>
                  <a:cubicBezTo>
                    <a:pt x="83" y="0"/>
                    <a:pt x="83" y="0"/>
                    <a:pt x="8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68" name="Freeform 163"/>
            <p:cNvSpPr>
              <a:spLocks noChangeArrowheads="1"/>
            </p:cNvSpPr>
            <p:nvPr/>
          </p:nvSpPr>
          <p:spPr bwMode="auto">
            <a:xfrm>
              <a:off x="5547" y="1791"/>
              <a:ext cx="94" cy="103"/>
            </a:xfrm>
            <a:custGeom>
              <a:avLst/>
              <a:gdLst>
                <a:gd name="T0" fmla="*/ 90 w 419"/>
                <a:gd name="T1" fmla="*/ 0 h 459"/>
                <a:gd name="T2" fmla="*/ 90 w 419"/>
                <a:gd name="T3" fmla="*/ 0 h 459"/>
                <a:gd name="T4" fmla="*/ 90 w 419"/>
                <a:gd name="T5" fmla="*/ 0 h 459"/>
                <a:gd name="T6" fmla="*/ 36 w 419"/>
                <a:gd name="T7" fmla="*/ 20 h 459"/>
                <a:gd name="T8" fmla="*/ 5 w 419"/>
                <a:gd name="T9" fmla="*/ 68 h 459"/>
                <a:gd name="T10" fmla="*/ 22 w 419"/>
                <a:gd name="T11" fmla="*/ 141 h 459"/>
                <a:gd name="T12" fmla="*/ 254 w 419"/>
                <a:gd name="T13" fmla="*/ 427 h 459"/>
                <a:gd name="T14" fmla="*/ 322 w 419"/>
                <a:gd name="T15" fmla="*/ 458 h 459"/>
                <a:gd name="T16" fmla="*/ 376 w 419"/>
                <a:gd name="T17" fmla="*/ 439 h 459"/>
                <a:gd name="T18" fmla="*/ 390 w 419"/>
                <a:gd name="T19" fmla="*/ 317 h 459"/>
                <a:gd name="T20" fmla="*/ 158 w 419"/>
                <a:gd name="T21" fmla="*/ 31 h 459"/>
                <a:gd name="T22" fmla="*/ 90 w 419"/>
                <a:gd name="T2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9" h="459">
                  <a:moveTo>
                    <a:pt x="90" y="0"/>
                  </a:moveTo>
                  <a:lnTo>
                    <a:pt x="90" y="0"/>
                  </a:lnTo>
                  <a:lnTo>
                    <a:pt x="90" y="0"/>
                  </a:lnTo>
                  <a:cubicBezTo>
                    <a:pt x="70" y="0"/>
                    <a:pt x="51" y="6"/>
                    <a:pt x="36" y="20"/>
                  </a:cubicBezTo>
                  <a:cubicBezTo>
                    <a:pt x="19" y="31"/>
                    <a:pt x="11" y="51"/>
                    <a:pt x="5" y="68"/>
                  </a:cubicBezTo>
                  <a:cubicBezTo>
                    <a:pt x="0" y="93"/>
                    <a:pt x="5" y="119"/>
                    <a:pt x="22" y="141"/>
                  </a:cubicBezTo>
                  <a:cubicBezTo>
                    <a:pt x="254" y="427"/>
                    <a:pt x="254" y="427"/>
                    <a:pt x="254" y="427"/>
                  </a:cubicBezTo>
                  <a:cubicBezTo>
                    <a:pt x="271" y="447"/>
                    <a:pt x="296" y="458"/>
                    <a:pt x="322" y="458"/>
                  </a:cubicBezTo>
                  <a:cubicBezTo>
                    <a:pt x="342" y="458"/>
                    <a:pt x="361" y="453"/>
                    <a:pt x="376" y="439"/>
                  </a:cubicBezTo>
                  <a:cubicBezTo>
                    <a:pt x="412" y="410"/>
                    <a:pt x="418" y="354"/>
                    <a:pt x="390" y="317"/>
                  </a:cubicBezTo>
                  <a:cubicBezTo>
                    <a:pt x="158" y="31"/>
                    <a:pt x="158" y="31"/>
                    <a:pt x="158" y="31"/>
                  </a:cubicBezTo>
                  <a:cubicBezTo>
                    <a:pt x="141" y="12"/>
                    <a:pt x="115" y="0"/>
                    <a:pt x="9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69" name="Freeform 164"/>
            <p:cNvSpPr>
              <a:spLocks noChangeArrowheads="1"/>
            </p:cNvSpPr>
            <p:nvPr/>
          </p:nvSpPr>
          <p:spPr bwMode="auto">
            <a:xfrm>
              <a:off x="6456" y="1146"/>
              <a:ext cx="165" cy="312"/>
            </a:xfrm>
            <a:custGeom>
              <a:avLst/>
              <a:gdLst>
                <a:gd name="T0" fmla="*/ 111 w 731"/>
                <a:gd name="T1" fmla="*/ 1196 h 1381"/>
                <a:gd name="T2" fmla="*/ 111 w 731"/>
                <a:gd name="T3" fmla="*/ 534 h 1381"/>
                <a:gd name="T4" fmla="*/ 490 w 731"/>
                <a:gd name="T5" fmla="*/ 1196 h 1381"/>
                <a:gd name="T6" fmla="*/ 111 w 731"/>
                <a:gd name="T7" fmla="*/ 1196 h 1381"/>
                <a:gd name="T8" fmla="*/ 0 w 731"/>
                <a:gd name="T9" fmla="*/ 0 h 1381"/>
                <a:gd name="T10" fmla="*/ 0 w 731"/>
                <a:gd name="T11" fmla="*/ 1380 h 1381"/>
                <a:gd name="T12" fmla="*/ 730 w 731"/>
                <a:gd name="T13" fmla="*/ 1380 h 1381"/>
                <a:gd name="T14" fmla="*/ 0 w 731"/>
                <a:gd name="T15" fmla="*/ 0 h 13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1" h="1381">
                  <a:moveTo>
                    <a:pt x="111" y="1196"/>
                  </a:moveTo>
                  <a:lnTo>
                    <a:pt x="111" y="534"/>
                  </a:lnTo>
                  <a:lnTo>
                    <a:pt x="490" y="1196"/>
                  </a:lnTo>
                  <a:lnTo>
                    <a:pt x="111" y="1196"/>
                  </a:lnTo>
                  <a:close/>
                  <a:moveTo>
                    <a:pt x="0" y="0"/>
                  </a:moveTo>
                  <a:lnTo>
                    <a:pt x="0" y="1380"/>
                  </a:lnTo>
                  <a:lnTo>
                    <a:pt x="730" y="1380"/>
                  </a:lnTo>
                  <a:lnTo>
                    <a:pt x="0"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70" name="Freeform 165"/>
            <p:cNvSpPr>
              <a:spLocks noChangeArrowheads="1"/>
            </p:cNvSpPr>
            <p:nvPr/>
          </p:nvSpPr>
          <p:spPr bwMode="auto">
            <a:xfrm>
              <a:off x="6481" y="1267"/>
              <a:ext cx="85" cy="149"/>
            </a:xfrm>
            <a:custGeom>
              <a:avLst/>
              <a:gdLst>
                <a:gd name="T0" fmla="*/ 0 w 380"/>
                <a:gd name="T1" fmla="*/ 662 h 663"/>
                <a:gd name="T2" fmla="*/ 0 w 380"/>
                <a:gd name="T3" fmla="*/ 0 h 663"/>
                <a:gd name="T4" fmla="*/ 379 w 380"/>
                <a:gd name="T5" fmla="*/ 662 h 663"/>
                <a:gd name="T6" fmla="*/ 0 w 380"/>
                <a:gd name="T7" fmla="*/ 662 h 663"/>
              </a:gdLst>
              <a:ahLst/>
              <a:cxnLst>
                <a:cxn ang="0">
                  <a:pos x="T0" y="T1"/>
                </a:cxn>
                <a:cxn ang="0">
                  <a:pos x="T2" y="T3"/>
                </a:cxn>
                <a:cxn ang="0">
                  <a:pos x="T4" y="T5"/>
                </a:cxn>
                <a:cxn ang="0">
                  <a:pos x="T6" y="T7"/>
                </a:cxn>
              </a:cxnLst>
              <a:rect l="0" t="0" r="r" b="b"/>
              <a:pathLst>
                <a:path w="380" h="663">
                  <a:moveTo>
                    <a:pt x="0" y="662"/>
                  </a:moveTo>
                  <a:lnTo>
                    <a:pt x="0" y="0"/>
                  </a:lnTo>
                  <a:lnTo>
                    <a:pt x="379" y="662"/>
                  </a:lnTo>
                  <a:lnTo>
                    <a:pt x="0" y="66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71" name="Freeform 166"/>
            <p:cNvSpPr>
              <a:spLocks noChangeArrowheads="1"/>
            </p:cNvSpPr>
            <p:nvPr/>
          </p:nvSpPr>
          <p:spPr bwMode="auto">
            <a:xfrm>
              <a:off x="6456" y="1146"/>
              <a:ext cx="165" cy="312"/>
            </a:xfrm>
            <a:custGeom>
              <a:avLst/>
              <a:gdLst>
                <a:gd name="T0" fmla="*/ 0 w 731"/>
                <a:gd name="T1" fmla="*/ 0 h 1381"/>
                <a:gd name="T2" fmla="*/ 0 w 731"/>
                <a:gd name="T3" fmla="*/ 1380 h 1381"/>
                <a:gd name="T4" fmla="*/ 730 w 731"/>
                <a:gd name="T5" fmla="*/ 1380 h 1381"/>
                <a:gd name="T6" fmla="*/ 0 w 731"/>
                <a:gd name="T7" fmla="*/ 0 h 1381"/>
              </a:gdLst>
              <a:ahLst/>
              <a:cxnLst>
                <a:cxn ang="0">
                  <a:pos x="T0" y="T1"/>
                </a:cxn>
                <a:cxn ang="0">
                  <a:pos x="T2" y="T3"/>
                </a:cxn>
                <a:cxn ang="0">
                  <a:pos x="T4" y="T5"/>
                </a:cxn>
                <a:cxn ang="0">
                  <a:pos x="T6" y="T7"/>
                </a:cxn>
              </a:cxnLst>
              <a:rect l="0" t="0" r="r" b="b"/>
              <a:pathLst>
                <a:path w="731" h="1381">
                  <a:moveTo>
                    <a:pt x="0" y="0"/>
                  </a:moveTo>
                  <a:lnTo>
                    <a:pt x="0" y="1380"/>
                  </a:lnTo>
                  <a:lnTo>
                    <a:pt x="730" y="138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72" name="Freeform 167"/>
            <p:cNvSpPr>
              <a:spLocks noChangeArrowheads="1"/>
            </p:cNvSpPr>
            <p:nvPr/>
          </p:nvSpPr>
          <p:spPr bwMode="auto">
            <a:xfrm>
              <a:off x="6373" y="1152"/>
              <a:ext cx="41" cy="306"/>
            </a:xfrm>
            <a:custGeom>
              <a:avLst/>
              <a:gdLst>
                <a:gd name="T0" fmla="*/ 184 w 185"/>
                <a:gd name="T1" fmla="*/ 0 h 1353"/>
                <a:gd name="T2" fmla="*/ 0 w 185"/>
                <a:gd name="T3" fmla="*/ 0 h 1353"/>
                <a:gd name="T4" fmla="*/ 0 w 185"/>
                <a:gd name="T5" fmla="*/ 1352 h 1353"/>
                <a:gd name="T6" fmla="*/ 184 w 185"/>
                <a:gd name="T7" fmla="*/ 1352 h 1353"/>
                <a:gd name="T8" fmla="*/ 184 w 185"/>
                <a:gd name="T9" fmla="*/ 0 h 1353"/>
              </a:gdLst>
              <a:ahLst/>
              <a:cxnLst>
                <a:cxn ang="0">
                  <a:pos x="T0" y="T1"/>
                </a:cxn>
                <a:cxn ang="0">
                  <a:pos x="T2" y="T3"/>
                </a:cxn>
                <a:cxn ang="0">
                  <a:pos x="T4" y="T5"/>
                </a:cxn>
                <a:cxn ang="0">
                  <a:pos x="T6" y="T7"/>
                </a:cxn>
                <a:cxn ang="0">
                  <a:pos x="T8" y="T9"/>
                </a:cxn>
              </a:cxnLst>
              <a:rect l="0" t="0" r="r" b="b"/>
              <a:pathLst>
                <a:path w="185" h="1353">
                  <a:moveTo>
                    <a:pt x="184" y="0"/>
                  </a:moveTo>
                  <a:lnTo>
                    <a:pt x="0" y="0"/>
                  </a:lnTo>
                  <a:lnTo>
                    <a:pt x="0" y="1352"/>
                  </a:lnTo>
                  <a:lnTo>
                    <a:pt x="184" y="1352"/>
                  </a:lnTo>
                  <a:lnTo>
                    <a:pt x="18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73" name="Freeform 168"/>
            <p:cNvSpPr>
              <a:spLocks noChangeArrowheads="1"/>
            </p:cNvSpPr>
            <p:nvPr/>
          </p:nvSpPr>
          <p:spPr bwMode="auto">
            <a:xfrm>
              <a:off x="6373" y="1152"/>
              <a:ext cx="41" cy="306"/>
            </a:xfrm>
            <a:custGeom>
              <a:avLst/>
              <a:gdLst>
                <a:gd name="T0" fmla="*/ 184 w 185"/>
                <a:gd name="T1" fmla="*/ 0 h 1353"/>
                <a:gd name="T2" fmla="*/ 0 w 185"/>
                <a:gd name="T3" fmla="*/ 0 h 1353"/>
                <a:gd name="T4" fmla="*/ 0 w 185"/>
                <a:gd name="T5" fmla="*/ 1352 h 1353"/>
                <a:gd name="T6" fmla="*/ 184 w 185"/>
                <a:gd name="T7" fmla="*/ 1352 h 1353"/>
                <a:gd name="T8" fmla="*/ 184 w 185"/>
                <a:gd name="T9" fmla="*/ 0 h 1353"/>
              </a:gdLst>
              <a:ahLst/>
              <a:cxnLst>
                <a:cxn ang="0">
                  <a:pos x="T0" y="T1"/>
                </a:cxn>
                <a:cxn ang="0">
                  <a:pos x="T2" y="T3"/>
                </a:cxn>
                <a:cxn ang="0">
                  <a:pos x="T4" y="T5"/>
                </a:cxn>
                <a:cxn ang="0">
                  <a:pos x="T6" y="T7"/>
                </a:cxn>
                <a:cxn ang="0">
                  <a:pos x="T8" y="T9"/>
                </a:cxn>
              </a:cxnLst>
              <a:rect l="0" t="0" r="r" b="b"/>
              <a:pathLst>
                <a:path w="185" h="1353">
                  <a:moveTo>
                    <a:pt x="184" y="0"/>
                  </a:moveTo>
                  <a:lnTo>
                    <a:pt x="0" y="0"/>
                  </a:lnTo>
                  <a:lnTo>
                    <a:pt x="0" y="1352"/>
                  </a:lnTo>
                  <a:lnTo>
                    <a:pt x="184" y="1352"/>
                  </a:lnTo>
                  <a:lnTo>
                    <a:pt x="184"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74" name="Freeform 169"/>
            <p:cNvSpPr>
              <a:spLocks noChangeArrowheads="1"/>
            </p:cNvSpPr>
            <p:nvPr/>
          </p:nvSpPr>
          <p:spPr bwMode="auto">
            <a:xfrm>
              <a:off x="5709" y="2075"/>
              <a:ext cx="196" cy="86"/>
            </a:xfrm>
            <a:custGeom>
              <a:avLst/>
              <a:gdLst>
                <a:gd name="T0" fmla="*/ 608 w 869"/>
                <a:gd name="T1" fmla="*/ 280 h 383"/>
                <a:gd name="T2" fmla="*/ 288 w 869"/>
                <a:gd name="T3" fmla="*/ 93 h 383"/>
                <a:gd name="T4" fmla="*/ 713 w 869"/>
                <a:gd name="T5" fmla="*/ 96 h 383"/>
                <a:gd name="T6" fmla="*/ 608 w 869"/>
                <a:gd name="T7" fmla="*/ 280 h 383"/>
                <a:gd name="T8" fmla="*/ 0 w 869"/>
                <a:gd name="T9" fmla="*/ 0 h 383"/>
                <a:gd name="T10" fmla="*/ 665 w 869"/>
                <a:gd name="T11" fmla="*/ 382 h 383"/>
                <a:gd name="T12" fmla="*/ 868 w 869"/>
                <a:gd name="T13" fmla="*/ 34 h 383"/>
                <a:gd name="T14" fmla="*/ 0 w 869"/>
                <a:gd name="T15" fmla="*/ 0 h 3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9" h="383">
                  <a:moveTo>
                    <a:pt x="608" y="280"/>
                  </a:moveTo>
                  <a:lnTo>
                    <a:pt x="288" y="93"/>
                  </a:lnTo>
                  <a:lnTo>
                    <a:pt x="713" y="96"/>
                  </a:lnTo>
                  <a:lnTo>
                    <a:pt x="608" y="280"/>
                  </a:lnTo>
                  <a:close/>
                  <a:moveTo>
                    <a:pt x="0" y="0"/>
                  </a:moveTo>
                  <a:lnTo>
                    <a:pt x="665" y="382"/>
                  </a:lnTo>
                  <a:lnTo>
                    <a:pt x="868" y="34"/>
                  </a:lnTo>
                  <a:lnTo>
                    <a:pt x="0"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75" name="Freeform 170"/>
            <p:cNvSpPr>
              <a:spLocks noChangeArrowheads="1"/>
            </p:cNvSpPr>
            <p:nvPr/>
          </p:nvSpPr>
          <p:spPr bwMode="auto">
            <a:xfrm>
              <a:off x="5774" y="2096"/>
              <a:ext cx="96" cy="42"/>
            </a:xfrm>
            <a:custGeom>
              <a:avLst/>
              <a:gdLst>
                <a:gd name="T0" fmla="*/ 320 w 426"/>
                <a:gd name="T1" fmla="*/ 187 h 188"/>
                <a:gd name="T2" fmla="*/ 0 w 426"/>
                <a:gd name="T3" fmla="*/ 0 h 188"/>
                <a:gd name="T4" fmla="*/ 425 w 426"/>
                <a:gd name="T5" fmla="*/ 3 h 188"/>
                <a:gd name="T6" fmla="*/ 320 w 426"/>
                <a:gd name="T7" fmla="*/ 187 h 188"/>
              </a:gdLst>
              <a:ahLst/>
              <a:cxnLst>
                <a:cxn ang="0">
                  <a:pos x="T0" y="T1"/>
                </a:cxn>
                <a:cxn ang="0">
                  <a:pos x="T2" y="T3"/>
                </a:cxn>
                <a:cxn ang="0">
                  <a:pos x="T4" y="T5"/>
                </a:cxn>
                <a:cxn ang="0">
                  <a:pos x="T6" y="T7"/>
                </a:cxn>
              </a:cxnLst>
              <a:rect l="0" t="0" r="r" b="b"/>
              <a:pathLst>
                <a:path w="426" h="188">
                  <a:moveTo>
                    <a:pt x="320" y="187"/>
                  </a:moveTo>
                  <a:lnTo>
                    <a:pt x="0" y="0"/>
                  </a:lnTo>
                  <a:lnTo>
                    <a:pt x="425" y="3"/>
                  </a:lnTo>
                  <a:lnTo>
                    <a:pt x="320" y="18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76" name="Freeform 171"/>
            <p:cNvSpPr>
              <a:spLocks noChangeArrowheads="1"/>
            </p:cNvSpPr>
            <p:nvPr/>
          </p:nvSpPr>
          <p:spPr bwMode="auto">
            <a:xfrm>
              <a:off x="5709" y="2075"/>
              <a:ext cx="196" cy="86"/>
            </a:xfrm>
            <a:custGeom>
              <a:avLst/>
              <a:gdLst>
                <a:gd name="T0" fmla="*/ 0 w 869"/>
                <a:gd name="T1" fmla="*/ 0 h 383"/>
                <a:gd name="T2" fmla="*/ 665 w 869"/>
                <a:gd name="T3" fmla="*/ 382 h 383"/>
                <a:gd name="T4" fmla="*/ 868 w 869"/>
                <a:gd name="T5" fmla="*/ 34 h 383"/>
                <a:gd name="T6" fmla="*/ 0 w 869"/>
                <a:gd name="T7" fmla="*/ 0 h 383"/>
              </a:gdLst>
              <a:ahLst/>
              <a:cxnLst>
                <a:cxn ang="0">
                  <a:pos x="T0" y="T1"/>
                </a:cxn>
                <a:cxn ang="0">
                  <a:pos x="T2" y="T3"/>
                </a:cxn>
                <a:cxn ang="0">
                  <a:pos x="T4" y="T5"/>
                </a:cxn>
                <a:cxn ang="0">
                  <a:pos x="T6" y="T7"/>
                </a:cxn>
              </a:cxnLst>
              <a:rect l="0" t="0" r="r" b="b"/>
              <a:pathLst>
                <a:path w="869" h="383">
                  <a:moveTo>
                    <a:pt x="0" y="0"/>
                  </a:moveTo>
                  <a:lnTo>
                    <a:pt x="665" y="382"/>
                  </a:lnTo>
                  <a:lnTo>
                    <a:pt x="868" y="34"/>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77" name="Freeform 172"/>
            <p:cNvSpPr>
              <a:spLocks noChangeArrowheads="1"/>
            </p:cNvSpPr>
            <p:nvPr/>
          </p:nvSpPr>
          <p:spPr bwMode="auto">
            <a:xfrm>
              <a:off x="5689" y="2096"/>
              <a:ext cx="158" cy="105"/>
            </a:xfrm>
            <a:custGeom>
              <a:avLst/>
              <a:gdLst>
                <a:gd name="T0" fmla="*/ 51 w 703"/>
                <a:gd name="T1" fmla="*/ 0 h 468"/>
                <a:gd name="T2" fmla="*/ 0 w 703"/>
                <a:gd name="T3" fmla="*/ 88 h 468"/>
                <a:gd name="T4" fmla="*/ 650 w 703"/>
                <a:gd name="T5" fmla="*/ 467 h 468"/>
                <a:gd name="T6" fmla="*/ 702 w 703"/>
                <a:gd name="T7" fmla="*/ 376 h 468"/>
                <a:gd name="T8" fmla="*/ 51 w 703"/>
                <a:gd name="T9" fmla="*/ 0 h 468"/>
              </a:gdLst>
              <a:ahLst/>
              <a:cxnLst>
                <a:cxn ang="0">
                  <a:pos x="T0" y="T1"/>
                </a:cxn>
                <a:cxn ang="0">
                  <a:pos x="T2" y="T3"/>
                </a:cxn>
                <a:cxn ang="0">
                  <a:pos x="T4" y="T5"/>
                </a:cxn>
                <a:cxn ang="0">
                  <a:pos x="T6" y="T7"/>
                </a:cxn>
                <a:cxn ang="0">
                  <a:pos x="T8" y="T9"/>
                </a:cxn>
              </a:cxnLst>
              <a:rect l="0" t="0" r="r" b="b"/>
              <a:pathLst>
                <a:path w="703" h="468">
                  <a:moveTo>
                    <a:pt x="51" y="0"/>
                  </a:moveTo>
                  <a:lnTo>
                    <a:pt x="0" y="88"/>
                  </a:lnTo>
                  <a:lnTo>
                    <a:pt x="650" y="467"/>
                  </a:lnTo>
                  <a:lnTo>
                    <a:pt x="702" y="376"/>
                  </a:lnTo>
                  <a:lnTo>
                    <a:pt x="51"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78" name="Freeform 173"/>
            <p:cNvSpPr>
              <a:spLocks noChangeArrowheads="1"/>
            </p:cNvSpPr>
            <p:nvPr/>
          </p:nvSpPr>
          <p:spPr bwMode="auto">
            <a:xfrm>
              <a:off x="5689" y="2096"/>
              <a:ext cx="158" cy="105"/>
            </a:xfrm>
            <a:custGeom>
              <a:avLst/>
              <a:gdLst>
                <a:gd name="T0" fmla="*/ 51 w 703"/>
                <a:gd name="T1" fmla="*/ 0 h 468"/>
                <a:gd name="T2" fmla="*/ 0 w 703"/>
                <a:gd name="T3" fmla="*/ 88 h 468"/>
                <a:gd name="T4" fmla="*/ 650 w 703"/>
                <a:gd name="T5" fmla="*/ 467 h 468"/>
                <a:gd name="T6" fmla="*/ 702 w 703"/>
                <a:gd name="T7" fmla="*/ 376 h 468"/>
                <a:gd name="T8" fmla="*/ 51 w 703"/>
                <a:gd name="T9" fmla="*/ 0 h 468"/>
              </a:gdLst>
              <a:ahLst/>
              <a:cxnLst>
                <a:cxn ang="0">
                  <a:pos x="T0" y="T1"/>
                </a:cxn>
                <a:cxn ang="0">
                  <a:pos x="T2" y="T3"/>
                </a:cxn>
                <a:cxn ang="0">
                  <a:pos x="T4" y="T5"/>
                </a:cxn>
                <a:cxn ang="0">
                  <a:pos x="T6" y="T7"/>
                </a:cxn>
                <a:cxn ang="0">
                  <a:pos x="T8" y="T9"/>
                </a:cxn>
              </a:cxnLst>
              <a:rect l="0" t="0" r="r" b="b"/>
              <a:pathLst>
                <a:path w="703" h="468">
                  <a:moveTo>
                    <a:pt x="51" y="0"/>
                  </a:moveTo>
                  <a:lnTo>
                    <a:pt x="0" y="88"/>
                  </a:lnTo>
                  <a:lnTo>
                    <a:pt x="650" y="467"/>
                  </a:lnTo>
                  <a:lnTo>
                    <a:pt x="702" y="376"/>
                  </a:lnTo>
                  <a:lnTo>
                    <a:pt x="51"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79" name="Freeform 174"/>
            <p:cNvSpPr>
              <a:spLocks noChangeArrowheads="1"/>
            </p:cNvSpPr>
            <p:nvPr/>
          </p:nvSpPr>
          <p:spPr bwMode="auto">
            <a:xfrm>
              <a:off x="6147" y="497"/>
              <a:ext cx="139" cy="113"/>
            </a:xfrm>
            <a:custGeom>
              <a:avLst/>
              <a:gdLst>
                <a:gd name="T0" fmla="*/ 181 w 618"/>
                <a:gd name="T1" fmla="*/ 0 h 504"/>
                <a:gd name="T2" fmla="*/ 181 w 618"/>
                <a:gd name="T3" fmla="*/ 0 h 504"/>
                <a:gd name="T4" fmla="*/ 0 w 618"/>
                <a:gd name="T5" fmla="*/ 48 h 504"/>
                <a:gd name="T6" fmla="*/ 0 w 618"/>
                <a:gd name="T7" fmla="*/ 501 h 504"/>
                <a:gd name="T8" fmla="*/ 161 w 618"/>
                <a:gd name="T9" fmla="*/ 455 h 504"/>
                <a:gd name="T10" fmla="*/ 300 w 618"/>
                <a:gd name="T11" fmla="*/ 503 h 504"/>
                <a:gd name="T12" fmla="*/ 617 w 618"/>
                <a:gd name="T13" fmla="*/ 501 h 504"/>
                <a:gd name="T14" fmla="*/ 617 w 618"/>
                <a:gd name="T15" fmla="*/ 48 h 504"/>
                <a:gd name="T16" fmla="*/ 309 w 618"/>
                <a:gd name="T17" fmla="*/ 48 h 504"/>
                <a:gd name="T18" fmla="*/ 181 w 618"/>
                <a:gd name="T19"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504">
                  <a:moveTo>
                    <a:pt x="181" y="0"/>
                  </a:moveTo>
                  <a:lnTo>
                    <a:pt x="181" y="0"/>
                  </a:lnTo>
                  <a:cubicBezTo>
                    <a:pt x="88" y="0"/>
                    <a:pt x="0" y="48"/>
                    <a:pt x="0" y="48"/>
                  </a:cubicBezTo>
                  <a:cubicBezTo>
                    <a:pt x="0" y="501"/>
                    <a:pt x="0" y="501"/>
                    <a:pt x="0" y="501"/>
                  </a:cubicBezTo>
                  <a:cubicBezTo>
                    <a:pt x="63" y="467"/>
                    <a:pt x="116" y="455"/>
                    <a:pt x="161" y="455"/>
                  </a:cubicBezTo>
                  <a:cubicBezTo>
                    <a:pt x="252" y="455"/>
                    <a:pt x="300" y="503"/>
                    <a:pt x="300" y="503"/>
                  </a:cubicBezTo>
                  <a:cubicBezTo>
                    <a:pt x="617" y="501"/>
                    <a:pt x="617" y="501"/>
                    <a:pt x="617" y="501"/>
                  </a:cubicBezTo>
                  <a:cubicBezTo>
                    <a:pt x="617" y="48"/>
                    <a:pt x="617" y="48"/>
                    <a:pt x="617" y="48"/>
                  </a:cubicBezTo>
                  <a:cubicBezTo>
                    <a:pt x="309" y="48"/>
                    <a:pt x="309" y="48"/>
                    <a:pt x="309" y="48"/>
                  </a:cubicBezTo>
                  <a:cubicBezTo>
                    <a:pt x="272" y="12"/>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80" name="Freeform 175"/>
            <p:cNvSpPr>
              <a:spLocks noChangeArrowheads="1"/>
            </p:cNvSpPr>
            <p:nvPr/>
          </p:nvSpPr>
          <p:spPr bwMode="auto">
            <a:xfrm>
              <a:off x="6250" y="972"/>
              <a:ext cx="139" cy="114"/>
            </a:xfrm>
            <a:custGeom>
              <a:avLst/>
              <a:gdLst>
                <a:gd name="T0" fmla="*/ 181 w 617"/>
                <a:gd name="T1" fmla="*/ 0 h 507"/>
                <a:gd name="T2" fmla="*/ 181 w 617"/>
                <a:gd name="T3" fmla="*/ 0 h 507"/>
                <a:gd name="T4" fmla="*/ 0 w 617"/>
                <a:gd name="T5" fmla="*/ 50 h 507"/>
                <a:gd name="T6" fmla="*/ 0 w 617"/>
                <a:gd name="T7" fmla="*/ 500 h 507"/>
                <a:gd name="T8" fmla="*/ 161 w 617"/>
                <a:gd name="T9" fmla="*/ 455 h 507"/>
                <a:gd name="T10" fmla="*/ 302 w 617"/>
                <a:gd name="T11" fmla="*/ 506 h 507"/>
                <a:gd name="T12" fmla="*/ 616 w 617"/>
                <a:gd name="T13" fmla="*/ 503 h 507"/>
                <a:gd name="T14" fmla="*/ 616 w 617"/>
                <a:gd name="T15" fmla="*/ 50 h 507"/>
                <a:gd name="T16" fmla="*/ 308 w 617"/>
                <a:gd name="T17" fmla="*/ 50 h 507"/>
                <a:gd name="T18" fmla="*/ 181 w 617"/>
                <a:gd name="T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 h="507">
                  <a:moveTo>
                    <a:pt x="181" y="0"/>
                  </a:moveTo>
                  <a:lnTo>
                    <a:pt x="181" y="0"/>
                  </a:lnTo>
                  <a:cubicBezTo>
                    <a:pt x="87" y="0"/>
                    <a:pt x="0" y="50"/>
                    <a:pt x="0" y="50"/>
                  </a:cubicBezTo>
                  <a:cubicBezTo>
                    <a:pt x="0" y="500"/>
                    <a:pt x="0" y="500"/>
                    <a:pt x="0" y="500"/>
                  </a:cubicBezTo>
                  <a:cubicBezTo>
                    <a:pt x="62" y="466"/>
                    <a:pt x="115" y="455"/>
                    <a:pt x="161" y="455"/>
                  </a:cubicBezTo>
                  <a:cubicBezTo>
                    <a:pt x="251" y="455"/>
                    <a:pt x="302" y="506"/>
                    <a:pt x="302" y="506"/>
                  </a:cubicBezTo>
                  <a:cubicBezTo>
                    <a:pt x="616" y="503"/>
                    <a:pt x="616" y="503"/>
                    <a:pt x="616" y="503"/>
                  </a:cubicBezTo>
                  <a:cubicBezTo>
                    <a:pt x="616" y="50"/>
                    <a:pt x="616" y="50"/>
                    <a:pt x="616" y="50"/>
                  </a:cubicBezTo>
                  <a:cubicBezTo>
                    <a:pt x="308" y="50"/>
                    <a:pt x="308" y="50"/>
                    <a:pt x="308" y="50"/>
                  </a:cubicBezTo>
                  <a:cubicBezTo>
                    <a:pt x="271" y="14"/>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81" name="Freeform 176"/>
            <p:cNvSpPr>
              <a:spLocks noChangeArrowheads="1"/>
            </p:cNvSpPr>
            <p:nvPr/>
          </p:nvSpPr>
          <p:spPr bwMode="auto">
            <a:xfrm>
              <a:off x="5301" y="1172"/>
              <a:ext cx="172" cy="166"/>
            </a:xfrm>
            <a:custGeom>
              <a:avLst/>
              <a:gdLst>
                <a:gd name="T0" fmla="*/ 480 w 764"/>
                <a:gd name="T1" fmla="*/ 0 h 736"/>
                <a:gd name="T2" fmla="*/ 480 w 764"/>
                <a:gd name="T3" fmla="*/ 0 h 736"/>
                <a:gd name="T4" fmla="*/ 240 w 764"/>
                <a:gd name="T5" fmla="*/ 193 h 736"/>
                <a:gd name="T6" fmla="*/ 220 w 764"/>
                <a:gd name="T7" fmla="*/ 190 h 736"/>
                <a:gd name="T8" fmla="*/ 0 w 764"/>
                <a:gd name="T9" fmla="*/ 385 h 736"/>
                <a:gd name="T10" fmla="*/ 282 w 764"/>
                <a:gd name="T11" fmla="*/ 735 h 736"/>
                <a:gd name="T12" fmla="*/ 512 w 764"/>
                <a:gd name="T13" fmla="*/ 552 h 736"/>
                <a:gd name="T14" fmla="*/ 520 w 764"/>
                <a:gd name="T15" fmla="*/ 552 h 736"/>
                <a:gd name="T16" fmla="*/ 763 w 764"/>
                <a:gd name="T17" fmla="*/ 351 h 736"/>
                <a:gd name="T18" fmla="*/ 480 w 764"/>
                <a:gd name="T1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736">
                  <a:moveTo>
                    <a:pt x="480" y="0"/>
                  </a:moveTo>
                  <a:lnTo>
                    <a:pt x="480" y="0"/>
                  </a:lnTo>
                  <a:cubicBezTo>
                    <a:pt x="240" y="193"/>
                    <a:pt x="240" y="193"/>
                    <a:pt x="240" y="193"/>
                  </a:cubicBezTo>
                  <a:cubicBezTo>
                    <a:pt x="231" y="193"/>
                    <a:pt x="226" y="190"/>
                    <a:pt x="220" y="190"/>
                  </a:cubicBezTo>
                  <a:cubicBezTo>
                    <a:pt x="76" y="190"/>
                    <a:pt x="0" y="385"/>
                    <a:pt x="0" y="385"/>
                  </a:cubicBezTo>
                  <a:cubicBezTo>
                    <a:pt x="282" y="735"/>
                    <a:pt x="282" y="735"/>
                    <a:pt x="282" y="735"/>
                  </a:cubicBezTo>
                  <a:cubicBezTo>
                    <a:pt x="356" y="563"/>
                    <a:pt x="478" y="552"/>
                    <a:pt x="512" y="552"/>
                  </a:cubicBezTo>
                  <a:cubicBezTo>
                    <a:pt x="517" y="552"/>
                    <a:pt x="520" y="552"/>
                    <a:pt x="520" y="552"/>
                  </a:cubicBezTo>
                  <a:cubicBezTo>
                    <a:pt x="763" y="351"/>
                    <a:pt x="763" y="351"/>
                    <a:pt x="763" y="351"/>
                  </a:cubicBezTo>
                  <a:cubicBezTo>
                    <a:pt x="480" y="0"/>
                    <a:pt x="480" y="0"/>
                    <a:pt x="48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82" name="Freeform 177"/>
            <p:cNvSpPr>
              <a:spLocks noChangeArrowheads="1"/>
            </p:cNvSpPr>
            <p:nvPr/>
          </p:nvSpPr>
          <p:spPr bwMode="auto">
            <a:xfrm>
              <a:off x="5932" y="1828"/>
              <a:ext cx="139" cy="114"/>
            </a:xfrm>
            <a:custGeom>
              <a:avLst/>
              <a:gdLst>
                <a:gd name="T0" fmla="*/ 181 w 617"/>
                <a:gd name="T1" fmla="*/ 0 h 507"/>
                <a:gd name="T2" fmla="*/ 181 w 617"/>
                <a:gd name="T3" fmla="*/ 0 h 507"/>
                <a:gd name="T4" fmla="*/ 0 w 617"/>
                <a:gd name="T5" fmla="*/ 51 h 507"/>
                <a:gd name="T6" fmla="*/ 0 w 617"/>
                <a:gd name="T7" fmla="*/ 501 h 507"/>
                <a:gd name="T8" fmla="*/ 161 w 617"/>
                <a:gd name="T9" fmla="*/ 458 h 507"/>
                <a:gd name="T10" fmla="*/ 303 w 617"/>
                <a:gd name="T11" fmla="*/ 506 h 507"/>
                <a:gd name="T12" fmla="*/ 616 w 617"/>
                <a:gd name="T13" fmla="*/ 504 h 507"/>
                <a:gd name="T14" fmla="*/ 616 w 617"/>
                <a:gd name="T15" fmla="*/ 51 h 507"/>
                <a:gd name="T16" fmla="*/ 308 w 617"/>
                <a:gd name="T17" fmla="*/ 51 h 507"/>
                <a:gd name="T18" fmla="*/ 181 w 617"/>
                <a:gd name="T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 h="507">
                  <a:moveTo>
                    <a:pt x="181" y="0"/>
                  </a:moveTo>
                  <a:lnTo>
                    <a:pt x="181" y="0"/>
                  </a:lnTo>
                  <a:cubicBezTo>
                    <a:pt x="91" y="0"/>
                    <a:pt x="0" y="51"/>
                    <a:pt x="0" y="51"/>
                  </a:cubicBezTo>
                  <a:cubicBezTo>
                    <a:pt x="0" y="501"/>
                    <a:pt x="0" y="501"/>
                    <a:pt x="0" y="501"/>
                  </a:cubicBezTo>
                  <a:cubicBezTo>
                    <a:pt x="65" y="470"/>
                    <a:pt x="119" y="458"/>
                    <a:pt x="161" y="458"/>
                  </a:cubicBezTo>
                  <a:cubicBezTo>
                    <a:pt x="255" y="458"/>
                    <a:pt x="303" y="506"/>
                    <a:pt x="303" y="506"/>
                  </a:cubicBezTo>
                  <a:cubicBezTo>
                    <a:pt x="616" y="504"/>
                    <a:pt x="616" y="504"/>
                    <a:pt x="616" y="504"/>
                  </a:cubicBezTo>
                  <a:cubicBezTo>
                    <a:pt x="616" y="51"/>
                    <a:pt x="616" y="51"/>
                    <a:pt x="616" y="51"/>
                  </a:cubicBezTo>
                  <a:cubicBezTo>
                    <a:pt x="308" y="51"/>
                    <a:pt x="308" y="51"/>
                    <a:pt x="308" y="51"/>
                  </a:cubicBezTo>
                  <a:cubicBezTo>
                    <a:pt x="272" y="14"/>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83" name="Freeform 178"/>
            <p:cNvSpPr>
              <a:spLocks noChangeArrowheads="1"/>
            </p:cNvSpPr>
            <p:nvPr/>
          </p:nvSpPr>
          <p:spPr bwMode="auto">
            <a:xfrm>
              <a:off x="5549" y="725"/>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39"/>
                    <a:pt x="14" y="51"/>
                    <a:pt x="34" y="51"/>
                  </a:cubicBezTo>
                  <a:cubicBezTo>
                    <a:pt x="172" y="51"/>
                    <a:pt x="172" y="51"/>
                    <a:pt x="172" y="51"/>
                  </a:cubicBezTo>
                  <a:cubicBezTo>
                    <a:pt x="190" y="51"/>
                    <a:pt x="206" y="39"/>
                    <a:pt x="206" y="25"/>
                  </a:cubicBezTo>
                  <a:cubicBezTo>
                    <a:pt x="206" y="11"/>
                    <a:pt x="190"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84" name="Freeform 179"/>
            <p:cNvSpPr>
              <a:spLocks noChangeArrowheads="1"/>
            </p:cNvSpPr>
            <p:nvPr/>
          </p:nvSpPr>
          <p:spPr bwMode="auto">
            <a:xfrm>
              <a:off x="5549" y="737"/>
              <a:ext cx="46" cy="10"/>
            </a:xfrm>
            <a:custGeom>
              <a:avLst/>
              <a:gdLst>
                <a:gd name="T0" fmla="*/ 172 w 207"/>
                <a:gd name="T1" fmla="*/ 0 h 49"/>
                <a:gd name="T2" fmla="*/ 172 w 207"/>
                <a:gd name="T3" fmla="*/ 0 h 49"/>
                <a:gd name="T4" fmla="*/ 34 w 207"/>
                <a:gd name="T5" fmla="*/ 0 h 49"/>
                <a:gd name="T6" fmla="*/ 0 w 207"/>
                <a:gd name="T7" fmla="*/ 22 h 49"/>
                <a:gd name="T8" fmla="*/ 34 w 207"/>
                <a:gd name="T9" fmla="*/ 48 h 49"/>
                <a:gd name="T10" fmla="*/ 172 w 207"/>
                <a:gd name="T11" fmla="*/ 48 h 49"/>
                <a:gd name="T12" fmla="*/ 206 w 207"/>
                <a:gd name="T13" fmla="*/ 22 h 49"/>
                <a:gd name="T14" fmla="*/ 172 w 207"/>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49">
                  <a:moveTo>
                    <a:pt x="172" y="0"/>
                  </a:moveTo>
                  <a:lnTo>
                    <a:pt x="172" y="0"/>
                  </a:lnTo>
                  <a:cubicBezTo>
                    <a:pt x="34" y="0"/>
                    <a:pt x="34" y="0"/>
                    <a:pt x="34" y="0"/>
                  </a:cubicBezTo>
                  <a:cubicBezTo>
                    <a:pt x="14" y="0"/>
                    <a:pt x="0" y="11"/>
                    <a:pt x="0" y="22"/>
                  </a:cubicBezTo>
                  <a:cubicBezTo>
                    <a:pt x="0" y="36"/>
                    <a:pt x="14" y="48"/>
                    <a:pt x="34" y="48"/>
                  </a:cubicBezTo>
                  <a:cubicBezTo>
                    <a:pt x="172" y="48"/>
                    <a:pt x="172" y="48"/>
                    <a:pt x="172" y="48"/>
                  </a:cubicBezTo>
                  <a:cubicBezTo>
                    <a:pt x="190" y="48"/>
                    <a:pt x="206" y="36"/>
                    <a:pt x="206" y="22"/>
                  </a:cubicBezTo>
                  <a:cubicBezTo>
                    <a:pt x="206" y="11"/>
                    <a:pt x="190"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85" name="Freeform 180"/>
            <p:cNvSpPr>
              <a:spLocks noChangeArrowheads="1"/>
            </p:cNvSpPr>
            <p:nvPr/>
          </p:nvSpPr>
          <p:spPr bwMode="auto">
            <a:xfrm>
              <a:off x="5558" y="749"/>
              <a:ext cx="27" cy="11"/>
            </a:xfrm>
            <a:custGeom>
              <a:avLst/>
              <a:gdLst>
                <a:gd name="T0" fmla="*/ 104 w 125"/>
                <a:gd name="T1" fmla="*/ 0 h 52"/>
                <a:gd name="T2" fmla="*/ 104 w 125"/>
                <a:gd name="T3" fmla="*/ 0 h 52"/>
                <a:gd name="T4" fmla="*/ 22 w 125"/>
                <a:gd name="T5" fmla="*/ 0 h 52"/>
                <a:gd name="T6" fmla="*/ 0 w 125"/>
                <a:gd name="T7" fmla="*/ 25 h 52"/>
                <a:gd name="T8" fmla="*/ 22 w 125"/>
                <a:gd name="T9" fmla="*/ 51 h 52"/>
                <a:gd name="T10" fmla="*/ 104 w 125"/>
                <a:gd name="T11" fmla="*/ 51 h 52"/>
                <a:gd name="T12" fmla="*/ 124 w 125"/>
                <a:gd name="T13" fmla="*/ 25 h 52"/>
                <a:gd name="T14" fmla="*/ 104 w 125"/>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52">
                  <a:moveTo>
                    <a:pt x="104" y="0"/>
                  </a:moveTo>
                  <a:lnTo>
                    <a:pt x="104" y="0"/>
                  </a:lnTo>
                  <a:cubicBezTo>
                    <a:pt x="22" y="0"/>
                    <a:pt x="22" y="0"/>
                    <a:pt x="22" y="0"/>
                  </a:cubicBezTo>
                  <a:cubicBezTo>
                    <a:pt x="11" y="0"/>
                    <a:pt x="0" y="11"/>
                    <a:pt x="0" y="25"/>
                  </a:cubicBezTo>
                  <a:cubicBezTo>
                    <a:pt x="0" y="39"/>
                    <a:pt x="11" y="51"/>
                    <a:pt x="22" y="51"/>
                  </a:cubicBezTo>
                  <a:cubicBezTo>
                    <a:pt x="104" y="51"/>
                    <a:pt x="104" y="51"/>
                    <a:pt x="104" y="51"/>
                  </a:cubicBezTo>
                  <a:cubicBezTo>
                    <a:pt x="116" y="51"/>
                    <a:pt x="124" y="39"/>
                    <a:pt x="124" y="25"/>
                  </a:cubicBezTo>
                  <a:cubicBezTo>
                    <a:pt x="124" y="11"/>
                    <a:pt x="116" y="0"/>
                    <a:pt x="10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86" name="Freeform 181"/>
            <p:cNvSpPr>
              <a:spLocks noChangeArrowheads="1"/>
            </p:cNvSpPr>
            <p:nvPr/>
          </p:nvSpPr>
          <p:spPr bwMode="auto">
            <a:xfrm>
              <a:off x="5471" y="545"/>
              <a:ext cx="199" cy="177"/>
            </a:xfrm>
            <a:custGeom>
              <a:avLst/>
              <a:gdLst>
                <a:gd name="T0" fmla="*/ 659 w 880"/>
                <a:gd name="T1" fmla="*/ 398 h 786"/>
                <a:gd name="T2" fmla="*/ 659 w 880"/>
                <a:gd name="T3" fmla="*/ 398 h 786"/>
                <a:gd name="T4" fmla="*/ 532 w 880"/>
                <a:gd name="T5" fmla="*/ 84 h 786"/>
                <a:gd name="T6" fmla="*/ 659 w 880"/>
                <a:gd name="T7" fmla="*/ 398 h 786"/>
                <a:gd name="T8" fmla="*/ 449 w 880"/>
                <a:gd name="T9" fmla="*/ 0 h 786"/>
                <a:gd name="T10" fmla="*/ 449 w 880"/>
                <a:gd name="T11" fmla="*/ 0 h 786"/>
                <a:gd name="T12" fmla="*/ 441 w 880"/>
                <a:gd name="T13" fmla="*/ 0 h 786"/>
                <a:gd name="T14" fmla="*/ 432 w 880"/>
                <a:gd name="T15" fmla="*/ 0 h 786"/>
                <a:gd name="T16" fmla="*/ 432 w 880"/>
                <a:gd name="T17" fmla="*/ 0 h 786"/>
                <a:gd name="T18" fmla="*/ 223 w 880"/>
                <a:gd name="T19" fmla="*/ 545 h 786"/>
                <a:gd name="T20" fmla="*/ 336 w 880"/>
                <a:gd name="T21" fmla="*/ 785 h 786"/>
                <a:gd name="T22" fmla="*/ 441 w 880"/>
                <a:gd name="T23" fmla="*/ 785 h 786"/>
                <a:gd name="T24" fmla="*/ 458 w 880"/>
                <a:gd name="T25" fmla="*/ 785 h 786"/>
                <a:gd name="T26" fmla="*/ 551 w 880"/>
                <a:gd name="T27" fmla="*/ 785 h 786"/>
                <a:gd name="T28" fmla="*/ 661 w 880"/>
                <a:gd name="T29" fmla="*/ 545 h 786"/>
                <a:gd name="T30" fmla="*/ 449 w 880"/>
                <a:gd name="T31" fmla="*/ 0 h 786"/>
                <a:gd name="T32" fmla="*/ 449 w 880"/>
                <a:gd name="T33" fmla="*/ 0 h 786"/>
                <a:gd name="T34" fmla="*/ 659 w 880"/>
                <a:gd name="T35" fmla="*/ 398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0" h="786">
                  <a:moveTo>
                    <a:pt x="659" y="398"/>
                  </a:moveTo>
                  <a:lnTo>
                    <a:pt x="659" y="398"/>
                  </a:lnTo>
                  <a:cubicBezTo>
                    <a:pt x="732" y="197"/>
                    <a:pt x="532" y="84"/>
                    <a:pt x="532" y="84"/>
                  </a:cubicBezTo>
                  <a:cubicBezTo>
                    <a:pt x="828" y="132"/>
                    <a:pt x="659" y="398"/>
                    <a:pt x="659" y="398"/>
                  </a:cubicBezTo>
                  <a:lnTo>
                    <a:pt x="449" y="0"/>
                  </a:lnTo>
                  <a:lnTo>
                    <a:pt x="449" y="0"/>
                  </a:lnTo>
                  <a:cubicBezTo>
                    <a:pt x="449" y="0"/>
                    <a:pt x="444" y="0"/>
                    <a:pt x="441" y="0"/>
                  </a:cubicBezTo>
                  <a:cubicBezTo>
                    <a:pt x="438" y="0"/>
                    <a:pt x="449" y="0"/>
                    <a:pt x="432" y="0"/>
                  </a:cubicBezTo>
                  <a:lnTo>
                    <a:pt x="432" y="0"/>
                  </a:lnTo>
                  <a:cubicBezTo>
                    <a:pt x="0" y="11"/>
                    <a:pt x="104" y="437"/>
                    <a:pt x="223" y="545"/>
                  </a:cubicBezTo>
                  <a:cubicBezTo>
                    <a:pt x="342" y="650"/>
                    <a:pt x="336" y="785"/>
                    <a:pt x="336" y="785"/>
                  </a:cubicBezTo>
                  <a:cubicBezTo>
                    <a:pt x="441" y="785"/>
                    <a:pt x="441" y="785"/>
                    <a:pt x="441" y="785"/>
                  </a:cubicBezTo>
                  <a:cubicBezTo>
                    <a:pt x="458" y="785"/>
                    <a:pt x="458" y="785"/>
                    <a:pt x="458" y="785"/>
                  </a:cubicBezTo>
                  <a:cubicBezTo>
                    <a:pt x="551" y="785"/>
                    <a:pt x="551" y="785"/>
                    <a:pt x="551" y="785"/>
                  </a:cubicBezTo>
                  <a:cubicBezTo>
                    <a:pt x="551" y="785"/>
                    <a:pt x="543" y="650"/>
                    <a:pt x="661" y="545"/>
                  </a:cubicBezTo>
                  <a:cubicBezTo>
                    <a:pt x="781" y="437"/>
                    <a:pt x="879" y="11"/>
                    <a:pt x="449" y="0"/>
                  </a:cubicBezTo>
                  <a:lnTo>
                    <a:pt x="449" y="0"/>
                  </a:lnTo>
                  <a:lnTo>
                    <a:pt x="659" y="39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87" name="Freeform 182"/>
            <p:cNvSpPr>
              <a:spLocks noChangeArrowheads="1"/>
            </p:cNvSpPr>
            <p:nvPr/>
          </p:nvSpPr>
          <p:spPr bwMode="auto">
            <a:xfrm>
              <a:off x="6487" y="870"/>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40"/>
                    <a:pt x="14" y="51"/>
                    <a:pt x="34" y="51"/>
                  </a:cubicBezTo>
                  <a:cubicBezTo>
                    <a:pt x="172" y="51"/>
                    <a:pt x="172" y="51"/>
                    <a:pt x="172" y="51"/>
                  </a:cubicBezTo>
                  <a:cubicBezTo>
                    <a:pt x="192" y="51"/>
                    <a:pt x="206" y="40"/>
                    <a:pt x="206" y="25"/>
                  </a:cubicBezTo>
                  <a:cubicBezTo>
                    <a:pt x="206" y="11"/>
                    <a:pt x="192"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88" name="Freeform 183"/>
            <p:cNvSpPr>
              <a:spLocks noChangeArrowheads="1"/>
            </p:cNvSpPr>
            <p:nvPr/>
          </p:nvSpPr>
          <p:spPr bwMode="auto">
            <a:xfrm>
              <a:off x="6487" y="882"/>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39"/>
                    <a:pt x="14" y="51"/>
                    <a:pt x="34" y="51"/>
                  </a:cubicBezTo>
                  <a:cubicBezTo>
                    <a:pt x="172" y="51"/>
                    <a:pt x="172" y="51"/>
                    <a:pt x="172" y="51"/>
                  </a:cubicBezTo>
                  <a:cubicBezTo>
                    <a:pt x="192" y="51"/>
                    <a:pt x="206" y="39"/>
                    <a:pt x="206" y="25"/>
                  </a:cubicBezTo>
                  <a:cubicBezTo>
                    <a:pt x="206" y="11"/>
                    <a:pt x="192"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89" name="Freeform 184"/>
            <p:cNvSpPr>
              <a:spLocks noChangeArrowheads="1"/>
            </p:cNvSpPr>
            <p:nvPr/>
          </p:nvSpPr>
          <p:spPr bwMode="auto">
            <a:xfrm>
              <a:off x="6497" y="894"/>
              <a:ext cx="28" cy="11"/>
            </a:xfrm>
            <a:custGeom>
              <a:avLst/>
              <a:gdLst>
                <a:gd name="T0" fmla="*/ 102 w 126"/>
                <a:gd name="T1" fmla="*/ 0 h 51"/>
                <a:gd name="T2" fmla="*/ 102 w 126"/>
                <a:gd name="T3" fmla="*/ 0 h 51"/>
                <a:gd name="T4" fmla="*/ 20 w 126"/>
                <a:gd name="T5" fmla="*/ 0 h 51"/>
                <a:gd name="T6" fmla="*/ 0 w 126"/>
                <a:gd name="T7" fmla="*/ 25 h 51"/>
                <a:gd name="T8" fmla="*/ 20 w 126"/>
                <a:gd name="T9" fmla="*/ 50 h 51"/>
                <a:gd name="T10" fmla="*/ 102 w 126"/>
                <a:gd name="T11" fmla="*/ 50 h 51"/>
                <a:gd name="T12" fmla="*/ 125 w 126"/>
                <a:gd name="T13" fmla="*/ 25 h 51"/>
                <a:gd name="T14" fmla="*/ 102 w 126"/>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51">
                  <a:moveTo>
                    <a:pt x="102" y="0"/>
                  </a:moveTo>
                  <a:lnTo>
                    <a:pt x="102" y="0"/>
                  </a:lnTo>
                  <a:cubicBezTo>
                    <a:pt x="20" y="0"/>
                    <a:pt x="20" y="0"/>
                    <a:pt x="20" y="0"/>
                  </a:cubicBezTo>
                  <a:cubicBezTo>
                    <a:pt x="9" y="0"/>
                    <a:pt x="0" y="11"/>
                    <a:pt x="0" y="25"/>
                  </a:cubicBezTo>
                  <a:cubicBezTo>
                    <a:pt x="0" y="39"/>
                    <a:pt x="9" y="50"/>
                    <a:pt x="20" y="50"/>
                  </a:cubicBezTo>
                  <a:cubicBezTo>
                    <a:pt x="102" y="50"/>
                    <a:pt x="102" y="50"/>
                    <a:pt x="102" y="50"/>
                  </a:cubicBezTo>
                  <a:cubicBezTo>
                    <a:pt x="113" y="50"/>
                    <a:pt x="125" y="39"/>
                    <a:pt x="125" y="25"/>
                  </a:cubicBezTo>
                  <a:cubicBezTo>
                    <a:pt x="125" y="11"/>
                    <a:pt x="113" y="0"/>
                    <a:pt x="10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90" name="Freeform 185"/>
            <p:cNvSpPr>
              <a:spLocks noChangeArrowheads="1"/>
            </p:cNvSpPr>
            <p:nvPr/>
          </p:nvSpPr>
          <p:spPr bwMode="auto">
            <a:xfrm>
              <a:off x="6410" y="690"/>
              <a:ext cx="199" cy="177"/>
            </a:xfrm>
            <a:custGeom>
              <a:avLst/>
              <a:gdLst>
                <a:gd name="T0" fmla="*/ 659 w 883"/>
                <a:gd name="T1" fmla="*/ 399 h 787"/>
                <a:gd name="T2" fmla="*/ 659 w 883"/>
                <a:gd name="T3" fmla="*/ 399 h 787"/>
                <a:gd name="T4" fmla="*/ 534 w 883"/>
                <a:gd name="T5" fmla="*/ 88 h 787"/>
                <a:gd name="T6" fmla="*/ 659 w 883"/>
                <a:gd name="T7" fmla="*/ 399 h 787"/>
                <a:gd name="T8" fmla="*/ 449 w 883"/>
                <a:gd name="T9" fmla="*/ 0 h 787"/>
                <a:gd name="T10" fmla="*/ 449 w 883"/>
                <a:gd name="T11" fmla="*/ 0 h 787"/>
                <a:gd name="T12" fmla="*/ 441 w 883"/>
                <a:gd name="T13" fmla="*/ 0 h 787"/>
                <a:gd name="T14" fmla="*/ 432 w 883"/>
                <a:gd name="T15" fmla="*/ 0 h 787"/>
                <a:gd name="T16" fmla="*/ 432 w 883"/>
                <a:gd name="T17" fmla="*/ 0 h 787"/>
                <a:gd name="T18" fmla="*/ 223 w 883"/>
                <a:gd name="T19" fmla="*/ 546 h 787"/>
                <a:gd name="T20" fmla="*/ 336 w 883"/>
                <a:gd name="T21" fmla="*/ 786 h 787"/>
                <a:gd name="T22" fmla="*/ 441 w 883"/>
                <a:gd name="T23" fmla="*/ 786 h 787"/>
                <a:gd name="T24" fmla="*/ 458 w 883"/>
                <a:gd name="T25" fmla="*/ 786 h 787"/>
                <a:gd name="T26" fmla="*/ 554 w 883"/>
                <a:gd name="T27" fmla="*/ 786 h 787"/>
                <a:gd name="T28" fmla="*/ 664 w 883"/>
                <a:gd name="T29" fmla="*/ 546 h 787"/>
                <a:gd name="T30" fmla="*/ 449 w 883"/>
                <a:gd name="T31" fmla="*/ 0 h 787"/>
                <a:gd name="T32" fmla="*/ 449 w 883"/>
                <a:gd name="T33" fmla="*/ 0 h 787"/>
                <a:gd name="T34" fmla="*/ 659 w 883"/>
                <a:gd name="T35" fmla="*/ 399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3" h="787">
                  <a:moveTo>
                    <a:pt x="659" y="399"/>
                  </a:moveTo>
                  <a:lnTo>
                    <a:pt x="659" y="399"/>
                  </a:lnTo>
                  <a:cubicBezTo>
                    <a:pt x="732" y="198"/>
                    <a:pt x="534" y="88"/>
                    <a:pt x="534" y="88"/>
                  </a:cubicBezTo>
                  <a:cubicBezTo>
                    <a:pt x="828" y="133"/>
                    <a:pt x="659" y="399"/>
                    <a:pt x="659" y="399"/>
                  </a:cubicBezTo>
                  <a:lnTo>
                    <a:pt x="449" y="0"/>
                  </a:lnTo>
                  <a:lnTo>
                    <a:pt x="449" y="0"/>
                  </a:lnTo>
                  <a:cubicBezTo>
                    <a:pt x="449" y="0"/>
                    <a:pt x="444" y="0"/>
                    <a:pt x="441" y="0"/>
                  </a:cubicBezTo>
                  <a:cubicBezTo>
                    <a:pt x="438" y="0"/>
                    <a:pt x="449" y="0"/>
                    <a:pt x="432" y="0"/>
                  </a:cubicBezTo>
                  <a:lnTo>
                    <a:pt x="432" y="0"/>
                  </a:lnTo>
                  <a:cubicBezTo>
                    <a:pt x="0" y="12"/>
                    <a:pt x="104" y="442"/>
                    <a:pt x="223" y="546"/>
                  </a:cubicBezTo>
                  <a:cubicBezTo>
                    <a:pt x="342" y="654"/>
                    <a:pt x="336" y="786"/>
                    <a:pt x="336" y="786"/>
                  </a:cubicBezTo>
                  <a:cubicBezTo>
                    <a:pt x="441" y="786"/>
                    <a:pt x="441" y="786"/>
                    <a:pt x="441" y="786"/>
                  </a:cubicBezTo>
                  <a:cubicBezTo>
                    <a:pt x="458" y="786"/>
                    <a:pt x="458" y="786"/>
                    <a:pt x="458" y="786"/>
                  </a:cubicBezTo>
                  <a:cubicBezTo>
                    <a:pt x="554" y="786"/>
                    <a:pt x="554" y="786"/>
                    <a:pt x="554" y="786"/>
                  </a:cubicBezTo>
                  <a:cubicBezTo>
                    <a:pt x="554" y="786"/>
                    <a:pt x="545" y="654"/>
                    <a:pt x="664" y="546"/>
                  </a:cubicBezTo>
                  <a:cubicBezTo>
                    <a:pt x="780" y="442"/>
                    <a:pt x="882" y="12"/>
                    <a:pt x="449" y="0"/>
                  </a:cubicBezTo>
                  <a:lnTo>
                    <a:pt x="449" y="0"/>
                  </a:lnTo>
                  <a:lnTo>
                    <a:pt x="659" y="39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91" name="Freeform 186"/>
            <p:cNvSpPr>
              <a:spLocks noChangeArrowheads="1"/>
            </p:cNvSpPr>
            <p:nvPr/>
          </p:nvSpPr>
          <p:spPr bwMode="auto">
            <a:xfrm>
              <a:off x="5283" y="1939"/>
              <a:ext cx="46" cy="11"/>
            </a:xfrm>
            <a:custGeom>
              <a:avLst/>
              <a:gdLst>
                <a:gd name="T0" fmla="*/ 172 w 207"/>
                <a:gd name="T1" fmla="*/ 0 h 52"/>
                <a:gd name="T2" fmla="*/ 172 w 207"/>
                <a:gd name="T3" fmla="*/ 0 h 52"/>
                <a:gd name="T4" fmla="*/ 34 w 207"/>
                <a:gd name="T5" fmla="*/ 0 h 52"/>
                <a:gd name="T6" fmla="*/ 0 w 207"/>
                <a:gd name="T7" fmla="*/ 26 h 52"/>
                <a:gd name="T8" fmla="*/ 34 w 207"/>
                <a:gd name="T9" fmla="*/ 51 h 52"/>
                <a:gd name="T10" fmla="*/ 172 w 207"/>
                <a:gd name="T11" fmla="*/ 51 h 52"/>
                <a:gd name="T12" fmla="*/ 206 w 207"/>
                <a:gd name="T13" fmla="*/ 26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2"/>
                    <a:pt x="0" y="26"/>
                  </a:cubicBezTo>
                  <a:cubicBezTo>
                    <a:pt x="0" y="40"/>
                    <a:pt x="14" y="51"/>
                    <a:pt x="34" y="51"/>
                  </a:cubicBezTo>
                  <a:cubicBezTo>
                    <a:pt x="172" y="51"/>
                    <a:pt x="172" y="51"/>
                    <a:pt x="172" y="51"/>
                  </a:cubicBezTo>
                  <a:cubicBezTo>
                    <a:pt x="189" y="51"/>
                    <a:pt x="206" y="40"/>
                    <a:pt x="206" y="26"/>
                  </a:cubicBezTo>
                  <a:cubicBezTo>
                    <a:pt x="206" y="12"/>
                    <a:pt x="189"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92" name="Freeform 187"/>
            <p:cNvSpPr>
              <a:spLocks noChangeArrowheads="1"/>
            </p:cNvSpPr>
            <p:nvPr/>
          </p:nvSpPr>
          <p:spPr bwMode="auto">
            <a:xfrm>
              <a:off x="5283" y="1952"/>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40"/>
                    <a:pt x="14" y="51"/>
                    <a:pt x="34" y="51"/>
                  </a:cubicBezTo>
                  <a:cubicBezTo>
                    <a:pt x="172" y="51"/>
                    <a:pt x="172" y="51"/>
                    <a:pt x="172" y="51"/>
                  </a:cubicBezTo>
                  <a:cubicBezTo>
                    <a:pt x="189" y="51"/>
                    <a:pt x="206" y="40"/>
                    <a:pt x="206" y="25"/>
                  </a:cubicBezTo>
                  <a:cubicBezTo>
                    <a:pt x="206" y="11"/>
                    <a:pt x="189"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93" name="Freeform 188"/>
            <p:cNvSpPr>
              <a:spLocks noChangeArrowheads="1"/>
            </p:cNvSpPr>
            <p:nvPr/>
          </p:nvSpPr>
          <p:spPr bwMode="auto">
            <a:xfrm>
              <a:off x="5291" y="1964"/>
              <a:ext cx="27" cy="10"/>
            </a:xfrm>
            <a:custGeom>
              <a:avLst/>
              <a:gdLst>
                <a:gd name="T0" fmla="*/ 105 w 125"/>
                <a:gd name="T1" fmla="*/ 0 h 49"/>
                <a:gd name="T2" fmla="*/ 105 w 125"/>
                <a:gd name="T3" fmla="*/ 0 h 49"/>
                <a:gd name="T4" fmla="*/ 20 w 125"/>
                <a:gd name="T5" fmla="*/ 0 h 49"/>
                <a:gd name="T6" fmla="*/ 0 w 125"/>
                <a:gd name="T7" fmla="*/ 22 h 49"/>
                <a:gd name="T8" fmla="*/ 20 w 125"/>
                <a:gd name="T9" fmla="*/ 48 h 49"/>
                <a:gd name="T10" fmla="*/ 105 w 125"/>
                <a:gd name="T11" fmla="*/ 48 h 49"/>
                <a:gd name="T12" fmla="*/ 124 w 125"/>
                <a:gd name="T13" fmla="*/ 22 h 49"/>
                <a:gd name="T14" fmla="*/ 105 w 125"/>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49">
                  <a:moveTo>
                    <a:pt x="105" y="0"/>
                  </a:moveTo>
                  <a:lnTo>
                    <a:pt x="105" y="0"/>
                  </a:lnTo>
                  <a:cubicBezTo>
                    <a:pt x="20" y="0"/>
                    <a:pt x="20" y="0"/>
                    <a:pt x="20" y="0"/>
                  </a:cubicBezTo>
                  <a:cubicBezTo>
                    <a:pt x="9" y="0"/>
                    <a:pt x="0" y="11"/>
                    <a:pt x="0" y="22"/>
                  </a:cubicBezTo>
                  <a:cubicBezTo>
                    <a:pt x="0" y="37"/>
                    <a:pt x="9" y="48"/>
                    <a:pt x="20" y="48"/>
                  </a:cubicBezTo>
                  <a:cubicBezTo>
                    <a:pt x="105" y="48"/>
                    <a:pt x="105" y="48"/>
                    <a:pt x="105" y="48"/>
                  </a:cubicBezTo>
                  <a:cubicBezTo>
                    <a:pt x="116" y="48"/>
                    <a:pt x="124" y="37"/>
                    <a:pt x="124" y="22"/>
                  </a:cubicBezTo>
                  <a:cubicBezTo>
                    <a:pt x="124" y="11"/>
                    <a:pt x="116" y="0"/>
                    <a:pt x="10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94" name="Freeform 189"/>
            <p:cNvSpPr>
              <a:spLocks noChangeArrowheads="1"/>
            </p:cNvSpPr>
            <p:nvPr/>
          </p:nvSpPr>
          <p:spPr bwMode="auto">
            <a:xfrm>
              <a:off x="5205" y="1759"/>
              <a:ext cx="199" cy="177"/>
            </a:xfrm>
            <a:custGeom>
              <a:avLst/>
              <a:gdLst>
                <a:gd name="T0" fmla="*/ 655 w 880"/>
                <a:gd name="T1" fmla="*/ 399 h 787"/>
                <a:gd name="T2" fmla="*/ 655 w 880"/>
                <a:gd name="T3" fmla="*/ 399 h 787"/>
                <a:gd name="T4" fmla="*/ 531 w 880"/>
                <a:gd name="T5" fmla="*/ 84 h 787"/>
                <a:gd name="T6" fmla="*/ 655 w 880"/>
                <a:gd name="T7" fmla="*/ 399 h 787"/>
                <a:gd name="T8" fmla="*/ 449 w 880"/>
                <a:gd name="T9" fmla="*/ 0 h 787"/>
                <a:gd name="T10" fmla="*/ 449 w 880"/>
                <a:gd name="T11" fmla="*/ 0 h 787"/>
                <a:gd name="T12" fmla="*/ 441 w 880"/>
                <a:gd name="T13" fmla="*/ 0 h 787"/>
                <a:gd name="T14" fmla="*/ 432 w 880"/>
                <a:gd name="T15" fmla="*/ 0 h 787"/>
                <a:gd name="T16" fmla="*/ 432 w 880"/>
                <a:gd name="T17" fmla="*/ 0 h 787"/>
                <a:gd name="T18" fmla="*/ 220 w 880"/>
                <a:gd name="T19" fmla="*/ 545 h 787"/>
                <a:gd name="T20" fmla="*/ 336 w 880"/>
                <a:gd name="T21" fmla="*/ 786 h 787"/>
                <a:gd name="T22" fmla="*/ 438 w 880"/>
                <a:gd name="T23" fmla="*/ 786 h 787"/>
                <a:gd name="T24" fmla="*/ 457 w 880"/>
                <a:gd name="T25" fmla="*/ 786 h 787"/>
                <a:gd name="T26" fmla="*/ 551 w 880"/>
                <a:gd name="T27" fmla="*/ 786 h 787"/>
                <a:gd name="T28" fmla="*/ 661 w 880"/>
                <a:gd name="T29" fmla="*/ 545 h 787"/>
                <a:gd name="T30" fmla="*/ 449 w 880"/>
                <a:gd name="T31" fmla="*/ 0 h 787"/>
                <a:gd name="T32" fmla="*/ 449 w 880"/>
                <a:gd name="T33" fmla="*/ 0 h 787"/>
                <a:gd name="T34" fmla="*/ 655 w 880"/>
                <a:gd name="T35" fmla="*/ 399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0" h="787">
                  <a:moveTo>
                    <a:pt x="655" y="399"/>
                  </a:moveTo>
                  <a:lnTo>
                    <a:pt x="655" y="399"/>
                  </a:lnTo>
                  <a:cubicBezTo>
                    <a:pt x="729" y="198"/>
                    <a:pt x="531" y="84"/>
                    <a:pt x="531" y="84"/>
                  </a:cubicBezTo>
                  <a:cubicBezTo>
                    <a:pt x="825" y="133"/>
                    <a:pt x="655" y="399"/>
                    <a:pt x="655" y="399"/>
                  </a:cubicBezTo>
                  <a:lnTo>
                    <a:pt x="449" y="0"/>
                  </a:lnTo>
                  <a:lnTo>
                    <a:pt x="449" y="0"/>
                  </a:lnTo>
                  <a:cubicBezTo>
                    <a:pt x="449" y="0"/>
                    <a:pt x="443" y="0"/>
                    <a:pt x="441" y="0"/>
                  </a:cubicBezTo>
                  <a:cubicBezTo>
                    <a:pt x="435" y="0"/>
                    <a:pt x="449" y="0"/>
                    <a:pt x="432" y="0"/>
                  </a:cubicBezTo>
                  <a:lnTo>
                    <a:pt x="432" y="0"/>
                  </a:lnTo>
                  <a:cubicBezTo>
                    <a:pt x="0" y="11"/>
                    <a:pt x="104" y="441"/>
                    <a:pt x="220" y="545"/>
                  </a:cubicBezTo>
                  <a:cubicBezTo>
                    <a:pt x="339" y="653"/>
                    <a:pt x="336" y="786"/>
                    <a:pt x="336" y="786"/>
                  </a:cubicBezTo>
                  <a:cubicBezTo>
                    <a:pt x="438" y="786"/>
                    <a:pt x="438" y="786"/>
                    <a:pt x="438" y="786"/>
                  </a:cubicBezTo>
                  <a:cubicBezTo>
                    <a:pt x="457" y="786"/>
                    <a:pt x="457" y="786"/>
                    <a:pt x="457" y="786"/>
                  </a:cubicBezTo>
                  <a:cubicBezTo>
                    <a:pt x="551" y="786"/>
                    <a:pt x="551" y="786"/>
                    <a:pt x="551" y="786"/>
                  </a:cubicBezTo>
                  <a:cubicBezTo>
                    <a:pt x="551" y="786"/>
                    <a:pt x="542" y="653"/>
                    <a:pt x="661" y="545"/>
                  </a:cubicBezTo>
                  <a:cubicBezTo>
                    <a:pt x="780" y="441"/>
                    <a:pt x="879" y="11"/>
                    <a:pt x="449" y="0"/>
                  </a:cubicBezTo>
                  <a:lnTo>
                    <a:pt x="449" y="0"/>
                  </a:lnTo>
                  <a:lnTo>
                    <a:pt x="655" y="39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95" name="Freeform 190"/>
            <p:cNvSpPr>
              <a:spLocks noChangeArrowheads="1"/>
            </p:cNvSpPr>
            <p:nvPr/>
          </p:nvSpPr>
          <p:spPr bwMode="auto">
            <a:xfrm>
              <a:off x="5629" y="761"/>
              <a:ext cx="218" cy="219"/>
            </a:xfrm>
            <a:custGeom>
              <a:avLst/>
              <a:gdLst>
                <a:gd name="T0" fmla="*/ 611 w 966"/>
                <a:gd name="T1" fmla="*/ 896 h 971"/>
                <a:gd name="T2" fmla="*/ 611 w 966"/>
                <a:gd name="T3" fmla="*/ 896 h 971"/>
                <a:gd name="T4" fmla="*/ 767 w 966"/>
                <a:gd name="T5" fmla="*/ 789 h 971"/>
                <a:gd name="T6" fmla="*/ 631 w 966"/>
                <a:gd name="T7" fmla="*/ 563 h 971"/>
                <a:gd name="T8" fmla="*/ 815 w 966"/>
                <a:gd name="T9" fmla="*/ 800 h 971"/>
                <a:gd name="T10" fmla="*/ 611 w 966"/>
                <a:gd name="T11" fmla="*/ 896 h 971"/>
                <a:gd name="T12" fmla="*/ 481 w 966"/>
                <a:gd name="T13" fmla="*/ 0 h 971"/>
                <a:gd name="T14" fmla="*/ 481 w 966"/>
                <a:gd name="T15" fmla="*/ 0 h 971"/>
                <a:gd name="T16" fmla="*/ 343 w 966"/>
                <a:gd name="T17" fmla="*/ 54 h 971"/>
                <a:gd name="T18" fmla="*/ 343 w 966"/>
                <a:gd name="T19" fmla="*/ 56 h 971"/>
                <a:gd name="T20" fmla="*/ 340 w 966"/>
                <a:gd name="T21" fmla="*/ 56 h 971"/>
                <a:gd name="T22" fmla="*/ 340 w 966"/>
                <a:gd name="T23" fmla="*/ 156 h 971"/>
                <a:gd name="T24" fmla="*/ 343 w 966"/>
                <a:gd name="T25" fmla="*/ 156 h 971"/>
                <a:gd name="T26" fmla="*/ 382 w 966"/>
                <a:gd name="T27" fmla="*/ 187 h 971"/>
                <a:gd name="T28" fmla="*/ 382 w 966"/>
                <a:gd name="T29" fmla="*/ 413 h 971"/>
                <a:gd name="T30" fmla="*/ 351 w 966"/>
                <a:gd name="T31" fmla="*/ 469 h 971"/>
                <a:gd name="T32" fmla="*/ 130 w 966"/>
                <a:gd name="T33" fmla="*/ 894 h 971"/>
                <a:gd name="T34" fmla="*/ 456 w 966"/>
                <a:gd name="T35" fmla="*/ 970 h 971"/>
                <a:gd name="T36" fmla="*/ 484 w 966"/>
                <a:gd name="T37" fmla="*/ 970 h 971"/>
                <a:gd name="T38" fmla="*/ 509 w 966"/>
                <a:gd name="T39" fmla="*/ 970 h 971"/>
                <a:gd name="T40" fmla="*/ 835 w 966"/>
                <a:gd name="T41" fmla="*/ 894 h 971"/>
                <a:gd name="T42" fmla="*/ 620 w 966"/>
                <a:gd name="T43" fmla="*/ 469 h 971"/>
                <a:gd name="T44" fmla="*/ 597 w 966"/>
                <a:gd name="T45" fmla="*/ 413 h 971"/>
                <a:gd name="T46" fmla="*/ 597 w 966"/>
                <a:gd name="T47" fmla="*/ 187 h 971"/>
                <a:gd name="T48" fmla="*/ 620 w 966"/>
                <a:gd name="T49" fmla="*/ 156 h 971"/>
                <a:gd name="T50" fmla="*/ 626 w 966"/>
                <a:gd name="T51" fmla="*/ 156 h 971"/>
                <a:gd name="T52" fmla="*/ 626 w 966"/>
                <a:gd name="T53" fmla="*/ 56 h 971"/>
                <a:gd name="T54" fmla="*/ 620 w 966"/>
                <a:gd name="T55" fmla="*/ 56 h 971"/>
                <a:gd name="T56" fmla="*/ 620 w 966"/>
                <a:gd name="T57" fmla="*/ 54 h 971"/>
                <a:gd name="T58" fmla="*/ 481 w 966"/>
                <a:gd name="T59" fmla="*/ 0 h 971"/>
                <a:gd name="T60" fmla="*/ 611 w 966"/>
                <a:gd name="T61" fmla="*/ 896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6" h="971">
                  <a:moveTo>
                    <a:pt x="611" y="896"/>
                  </a:moveTo>
                  <a:lnTo>
                    <a:pt x="611" y="896"/>
                  </a:lnTo>
                  <a:cubicBezTo>
                    <a:pt x="611" y="896"/>
                    <a:pt x="758" y="868"/>
                    <a:pt x="767" y="789"/>
                  </a:cubicBezTo>
                  <a:cubicBezTo>
                    <a:pt x="772" y="710"/>
                    <a:pt x="631" y="563"/>
                    <a:pt x="631" y="563"/>
                  </a:cubicBezTo>
                  <a:cubicBezTo>
                    <a:pt x="631" y="563"/>
                    <a:pt x="815" y="704"/>
                    <a:pt x="815" y="800"/>
                  </a:cubicBezTo>
                  <a:cubicBezTo>
                    <a:pt x="812" y="896"/>
                    <a:pt x="611" y="896"/>
                    <a:pt x="611" y="896"/>
                  </a:cubicBezTo>
                  <a:lnTo>
                    <a:pt x="481" y="0"/>
                  </a:lnTo>
                  <a:lnTo>
                    <a:pt x="481" y="0"/>
                  </a:lnTo>
                  <a:cubicBezTo>
                    <a:pt x="405" y="0"/>
                    <a:pt x="343" y="23"/>
                    <a:pt x="343" y="54"/>
                  </a:cubicBezTo>
                  <a:cubicBezTo>
                    <a:pt x="343" y="54"/>
                    <a:pt x="343" y="54"/>
                    <a:pt x="343" y="56"/>
                  </a:cubicBezTo>
                  <a:cubicBezTo>
                    <a:pt x="340" y="56"/>
                    <a:pt x="340" y="56"/>
                    <a:pt x="340" y="56"/>
                  </a:cubicBezTo>
                  <a:cubicBezTo>
                    <a:pt x="340" y="156"/>
                    <a:pt x="340" y="156"/>
                    <a:pt x="340" y="156"/>
                  </a:cubicBezTo>
                  <a:cubicBezTo>
                    <a:pt x="343" y="156"/>
                    <a:pt x="343" y="156"/>
                    <a:pt x="343" y="156"/>
                  </a:cubicBezTo>
                  <a:cubicBezTo>
                    <a:pt x="345" y="167"/>
                    <a:pt x="354" y="178"/>
                    <a:pt x="382" y="187"/>
                  </a:cubicBezTo>
                  <a:cubicBezTo>
                    <a:pt x="382" y="237"/>
                    <a:pt x="382" y="376"/>
                    <a:pt x="382" y="413"/>
                  </a:cubicBezTo>
                  <a:cubicBezTo>
                    <a:pt x="382" y="458"/>
                    <a:pt x="351" y="469"/>
                    <a:pt x="351" y="469"/>
                  </a:cubicBezTo>
                  <a:cubicBezTo>
                    <a:pt x="300" y="501"/>
                    <a:pt x="0" y="803"/>
                    <a:pt x="130" y="894"/>
                  </a:cubicBezTo>
                  <a:cubicBezTo>
                    <a:pt x="230" y="962"/>
                    <a:pt x="388" y="970"/>
                    <a:pt x="456" y="970"/>
                  </a:cubicBezTo>
                  <a:cubicBezTo>
                    <a:pt x="467" y="970"/>
                    <a:pt x="479" y="970"/>
                    <a:pt x="484" y="970"/>
                  </a:cubicBezTo>
                  <a:cubicBezTo>
                    <a:pt x="490" y="970"/>
                    <a:pt x="498" y="970"/>
                    <a:pt x="509" y="970"/>
                  </a:cubicBezTo>
                  <a:cubicBezTo>
                    <a:pt x="580" y="970"/>
                    <a:pt x="736" y="962"/>
                    <a:pt x="835" y="894"/>
                  </a:cubicBezTo>
                  <a:cubicBezTo>
                    <a:pt x="965" y="803"/>
                    <a:pt x="671" y="501"/>
                    <a:pt x="620" y="469"/>
                  </a:cubicBezTo>
                  <a:cubicBezTo>
                    <a:pt x="620" y="469"/>
                    <a:pt x="597" y="458"/>
                    <a:pt x="597" y="413"/>
                  </a:cubicBezTo>
                  <a:cubicBezTo>
                    <a:pt x="597" y="376"/>
                    <a:pt x="597" y="235"/>
                    <a:pt x="597" y="187"/>
                  </a:cubicBezTo>
                  <a:cubicBezTo>
                    <a:pt x="611" y="178"/>
                    <a:pt x="617" y="167"/>
                    <a:pt x="620" y="156"/>
                  </a:cubicBezTo>
                  <a:cubicBezTo>
                    <a:pt x="626" y="156"/>
                    <a:pt x="626" y="156"/>
                    <a:pt x="626" y="156"/>
                  </a:cubicBezTo>
                  <a:cubicBezTo>
                    <a:pt x="626" y="56"/>
                    <a:pt x="626" y="56"/>
                    <a:pt x="626" y="56"/>
                  </a:cubicBezTo>
                  <a:cubicBezTo>
                    <a:pt x="620" y="56"/>
                    <a:pt x="620" y="56"/>
                    <a:pt x="620" y="56"/>
                  </a:cubicBezTo>
                  <a:cubicBezTo>
                    <a:pt x="620" y="54"/>
                    <a:pt x="620" y="54"/>
                    <a:pt x="620" y="54"/>
                  </a:cubicBezTo>
                  <a:cubicBezTo>
                    <a:pt x="620" y="23"/>
                    <a:pt x="557" y="0"/>
                    <a:pt x="481" y="0"/>
                  </a:cubicBezTo>
                  <a:lnTo>
                    <a:pt x="611" y="89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96" name="Freeform 191"/>
            <p:cNvSpPr>
              <a:spLocks noChangeArrowheads="1"/>
            </p:cNvSpPr>
            <p:nvPr/>
          </p:nvSpPr>
          <p:spPr bwMode="auto">
            <a:xfrm>
              <a:off x="6116" y="1714"/>
              <a:ext cx="218" cy="220"/>
            </a:xfrm>
            <a:custGeom>
              <a:avLst/>
              <a:gdLst>
                <a:gd name="T0" fmla="*/ 608 w 965"/>
                <a:gd name="T1" fmla="*/ 896 h 974"/>
                <a:gd name="T2" fmla="*/ 608 w 965"/>
                <a:gd name="T3" fmla="*/ 896 h 974"/>
                <a:gd name="T4" fmla="*/ 763 w 965"/>
                <a:gd name="T5" fmla="*/ 792 h 974"/>
                <a:gd name="T6" fmla="*/ 630 w 965"/>
                <a:gd name="T7" fmla="*/ 565 h 974"/>
                <a:gd name="T8" fmla="*/ 811 w 965"/>
                <a:gd name="T9" fmla="*/ 800 h 974"/>
                <a:gd name="T10" fmla="*/ 608 w 965"/>
                <a:gd name="T11" fmla="*/ 896 h 974"/>
                <a:gd name="T12" fmla="*/ 480 w 965"/>
                <a:gd name="T13" fmla="*/ 0 h 974"/>
                <a:gd name="T14" fmla="*/ 480 w 965"/>
                <a:gd name="T15" fmla="*/ 0 h 974"/>
                <a:gd name="T16" fmla="*/ 339 w 965"/>
                <a:gd name="T17" fmla="*/ 53 h 974"/>
                <a:gd name="T18" fmla="*/ 342 w 965"/>
                <a:gd name="T19" fmla="*/ 56 h 974"/>
                <a:gd name="T20" fmla="*/ 339 w 965"/>
                <a:gd name="T21" fmla="*/ 56 h 974"/>
                <a:gd name="T22" fmla="*/ 339 w 965"/>
                <a:gd name="T23" fmla="*/ 158 h 974"/>
                <a:gd name="T24" fmla="*/ 342 w 965"/>
                <a:gd name="T25" fmla="*/ 158 h 974"/>
                <a:gd name="T26" fmla="*/ 381 w 965"/>
                <a:gd name="T27" fmla="*/ 189 h 974"/>
                <a:gd name="T28" fmla="*/ 381 w 965"/>
                <a:gd name="T29" fmla="*/ 416 h 974"/>
                <a:gd name="T30" fmla="*/ 350 w 965"/>
                <a:gd name="T31" fmla="*/ 472 h 974"/>
                <a:gd name="T32" fmla="*/ 130 w 965"/>
                <a:gd name="T33" fmla="*/ 893 h 974"/>
                <a:gd name="T34" fmla="*/ 455 w 965"/>
                <a:gd name="T35" fmla="*/ 973 h 974"/>
                <a:gd name="T36" fmla="*/ 480 w 965"/>
                <a:gd name="T37" fmla="*/ 970 h 974"/>
                <a:gd name="T38" fmla="*/ 509 w 965"/>
                <a:gd name="T39" fmla="*/ 973 h 974"/>
                <a:gd name="T40" fmla="*/ 834 w 965"/>
                <a:gd name="T41" fmla="*/ 893 h 974"/>
                <a:gd name="T42" fmla="*/ 616 w 965"/>
                <a:gd name="T43" fmla="*/ 472 h 974"/>
                <a:gd name="T44" fmla="*/ 594 w 965"/>
                <a:gd name="T45" fmla="*/ 416 h 974"/>
                <a:gd name="T46" fmla="*/ 594 w 965"/>
                <a:gd name="T47" fmla="*/ 187 h 974"/>
                <a:gd name="T48" fmla="*/ 619 w 965"/>
                <a:gd name="T49" fmla="*/ 158 h 974"/>
                <a:gd name="T50" fmla="*/ 625 w 965"/>
                <a:gd name="T51" fmla="*/ 158 h 974"/>
                <a:gd name="T52" fmla="*/ 625 w 965"/>
                <a:gd name="T53" fmla="*/ 56 h 974"/>
                <a:gd name="T54" fmla="*/ 619 w 965"/>
                <a:gd name="T55" fmla="*/ 56 h 974"/>
                <a:gd name="T56" fmla="*/ 619 w 965"/>
                <a:gd name="T57" fmla="*/ 53 h 974"/>
                <a:gd name="T58" fmla="*/ 480 w 965"/>
                <a:gd name="T59" fmla="*/ 0 h 974"/>
                <a:gd name="T60" fmla="*/ 608 w 965"/>
                <a:gd name="T61" fmla="*/ 896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5" h="974">
                  <a:moveTo>
                    <a:pt x="608" y="896"/>
                  </a:moveTo>
                  <a:lnTo>
                    <a:pt x="608" y="896"/>
                  </a:lnTo>
                  <a:cubicBezTo>
                    <a:pt x="608" y="896"/>
                    <a:pt x="757" y="868"/>
                    <a:pt x="763" y="792"/>
                  </a:cubicBezTo>
                  <a:cubicBezTo>
                    <a:pt x="772" y="712"/>
                    <a:pt x="630" y="565"/>
                    <a:pt x="630" y="565"/>
                  </a:cubicBezTo>
                  <a:cubicBezTo>
                    <a:pt x="630" y="565"/>
                    <a:pt x="814" y="704"/>
                    <a:pt x="811" y="800"/>
                  </a:cubicBezTo>
                  <a:cubicBezTo>
                    <a:pt x="811" y="896"/>
                    <a:pt x="608" y="896"/>
                    <a:pt x="608" y="896"/>
                  </a:cubicBezTo>
                  <a:lnTo>
                    <a:pt x="480" y="0"/>
                  </a:lnTo>
                  <a:lnTo>
                    <a:pt x="480" y="0"/>
                  </a:lnTo>
                  <a:cubicBezTo>
                    <a:pt x="401" y="0"/>
                    <a:pt x="339" y="25"/>
                    <a:pt x="339" y="53"/>
                  </a:cubicBezTo>
                  <a:cubicBezTo>
                    <a:pt x="339" y="56"/>
                    <a:pt x="339" y="56"/>
                    <a:pt x="342" y="56"/>
                  </a:cubicBezTo>
                  <a:cubicBezTo>
                    <a:pt x="339" y="56"/>
                    <a:pt x="339" y="56"/>
                    <a:pt x="339" y="56"/>
                  </a:cubicBezTo>
                  <a:cubicBezTo>
                    <a:pt x="339" y="158"/>
                    <a:pt x="339" y="158"/>
                    <a:pt x="339" y="158"/>
                  </a:cubicBezTo>
                  <a:cubicBezTo>
                    <a:pt x="342" y="158"/>
                    <a:pt x="342" y="158"/>
                    <a:pt x="342" y="158"/>
                  </a:cubicBezTo>
                  <a:cubicBezTo>
                    <a:pt x="342" y="170"/>
                    <a:pt x="353" y="181"/>
                    <a:pt x="381" y="189"/>
                  </a:cubicBezTo>
                  <a:cubicBezTo>
                    <a:pt x="381" y="237"/>
                    <a:pt x="381" y="379"/>
                    <a:pt x="381" y="416"/>
                  </a:cubicBezTo>
                  <a:cubicBezTo>
                    <a:pt x="381" y="460"/>
                    <a:pt x="350" y="472"/>
                    <a:pt x="350" y="472"/>
                  </a:cubicBezTo>
                  <a:cubicBezTo>
                    <a:pt x="299" y="500"/>
                    <a:pt x="0" y="803"/>
                    <a:pt x="130" y="893"/>
                  </a:cubicBezTo>
                  <a:cubicBezTo>
                    <a:pt x="229" y="964"/>
                    <a:pt x="384" y="973"/>
                    <a:pt x="455" y="973"/>
                  </a:cubicBezTo>
                  <a:cubicBezTo>
                    <a:pt x="466" y="973"/>
                    <a:pt x="475" y="973"/>
                    <a:pt x="480" y="970"/>
                  </a:cubicBezTo>
                  <a:cubicBezTo>
                    <a:pt x="486" y="973"/>
                    <a:pt x="497" y="973"/>
                    <a:pt x="509" y="973"/>
                  </a:cubicBezTo>
                  <a:cubicBezTo>
                    <a:pt x="577" y="973"/>
                    <a:pt x="735" y="964"/>
                    <a:pt x="834" y="893"/>
                  </a:cubicBezTo>
                  <a:cubicBezTo>
                    <a:pt x="964" y="803"/>
                    <a:pt x="667" y="500"/>
                    <a:pt x="616" y="472"/>
                  </a:cubicBezTo>
                  <a:cubicBezTo>
                    <a:pt x="616" y="472"/>
                    <a:pt x="594" y="460"/>
                    <a:pt x="594" y="416"/>
                  </a:cubicBezTo>
                  <a:cubicBezTo>
                    <a:pt x="594" y="379"/>
                    <a:pt x="594" y="235"/>
                    <a:pt x="594" y="187"/>
                  </a:cubicBezTo>
                  <a:cubicBezTo>
                    <a:pt x="608" y="178"/>
                    <a:pt x="616" y="170"/>
                    <a:pt x="619" y="158"/>
                  </a:cubicBezTo>
                  <a:cubicBezTo>
                    <a:pt x="625" y="158"/>
                    <a:pt x="625" y="158"/>
                    <a:pt x="625" y="158"/>
                  </a:cubicBezTo>
                  <a:cubicBezTo>
                    <a:pt x="625" y="56"/>
                    <a:pt x="625" y="56"/>
                    <a:pt x="625" y="56"/>
                  </a:cubicBezTo>
                  <a:cubicBezTo>
                    <a:pt x="619" y="56"/>
                    <a:pt x="619" y="56"/>
                    <a:pt x="619" y="56"/>
                  </a:cubicBezTo>
                  <a:cubicBezTo>
                    <a:pt x="619" y="56"/>
                    <a:pt x="619" y="56"/>
                    <a:pt x="619" y="53"/>
                  </a:cubicBezTo>
                  <a:cubicBezTo>
                    <a:pt x="619" y="25"/>
                    <a:pt x="557" y="0"/>
                    <a:pt x="480" y="0"/>
                  </a:cubicBezTo>
                  <a:lnTo>
                    <a:pt x="608" y="89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grpSp>
      <p:sp>
        <p:nvSpPr>
          <p:cNvPr id="97" name="Freeform 196"/>
          <p:cNvSpPr>
            <a:spLocks noChangeArrowheads="1"/>
          </p:cNvSpPr>
          <p:nvPr/>
        </p:nvSpPr>
        <p:spPr bwMode="auto">
          <a:xfrm>
            <a:off x="4372785" y="3362470"/>
            <a:ext cx="3133211" cy="3503858"/>
          </a:xfrm>
          <a:custGeom>
            <a:avLst/>
            <a:gdLst>
              <a:gd name="T0" fmla="*/ 2125 w 5594"/>
              <a:gd name="T1" fmla="*/ 6183 h 6258"/>
              <a:gd name="T2" fmla="*/ 2125 w 5594"/>
              <a:gd name="T3" fmla="*/ 6183 h 6258"/>
              <a:gd name="T4" fmla="*/ 1528 w 5594"/>
              <a:gd name="T5" fmla="*/ 5314 h 6258"/>
              <a:gd name="T6" fmla="*/ 688 w 5594"/>
              <a:gd name="T7" fmla="*/ 5290 h 6258"/>
              <a:gd name="T8" fmla="*/ 590 w 5594"/>
              <a:gd name="T9" fmla="*/ 4822 h 6258"/>
              <a:gd name="T10" fmla="*/ 431 w 5594"/>
              <a:gd name="T11" fmla="*/ 4639 h 6258"/>
              <a:gd name="T12" fmla="*/ 533 w 5594"/>
              <a:gd name="T13" fmla="*/ 4512 h 6258"/>
              <a:gd name="T14" fmla="*/ 359 w 5594"/>
              <a:gd name="T15" fmla="*/ 4396 h 6258"/>
              <a:gd name="T16" fmla="*/ 252 w 5594"/>
              <a:gd name="T17" fmla="*/ 4203 h 6258"/>
              <a:gd name="T18" fmla="*/ 133 w 5594"/>
              <a:gd name="T19" fmla="*/ 3879 h 6258"/>
              <a:gd name="T20" fmla="*/ 566 w 5594"/>
              <a:gd name="T21" fmla="*/ 2953 h 6258"/>
              <a:gd name="T22" fmla="*/ 1307 w 5594"/>
              <a:gd name="T23" fmla="*/ 728 h 6258"/>
              <a:gd name="T24" fmla="*/ 5191 w 5594"/>
              <a:gd name="T25" fmla="*/ 1885 h 6258"/>
              <a:gd name="T26" fmla="*/ 4324 w 5594"/>
              <a:gd name="T27" fmla="*/ 4586 h 6258"/>
              <a:gd name="T28" fmla="*/ 4363 w 5594"/>
              <a:gd name="T29" fmla="*/ 6257 h 6258"/>
              <a:gd name="T30" fmla="*/ 2125 w 5594"/>
              <a:gd name="T31" fmla="*/ 6257 h 6258"/>
              <a:gd name="T32" fmla="*/ 2125 w 5594"/>
              <a:gd name="T33" fmla="*/ 6183 h 6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94" h="6258">
                <a:moveTo>
                  <a:pt x="2125" y="6183"/>
                </a:moveTo>
                <a:lnTo>
                  <a:pt x="2125" y="6183"/>
                </a:lnTo>
                <a:cubicBezTo>
                  <a:pt x="2125" y="6183"/>
                  <a:pt x="2156" y="5290"/>
                  <a:pt x="1528" y="5314"/>
                </a:cubicBezTo>
                <a:cubicBezTo>
                  <a:pt x="899" y="5341"/>
                  <a:pt x="840" y="5526"/>
                  <a:pt x="688" y="5290"/>
                </a:cubicBezTo>
                <a:cubicBezTo>
                  <a:pt x="538" y="5055"/>
                  <a:pt x="690" y="4922"/>
                  <a:pt x="590" y="4822"/>
                </a:cubicBezTo>
                <a:cubicBezTo>
                  <a:pt x="590" y="4822"/>
                  <a:pt x="433" y="4741"/>
                  <a:pt x="431" y="4639"/>
                </a:cubicBezTo>
                <a:cubicBezTo>
                  <a:pt x="431" y="4536"/>
                  <a:pt x="533" y="4512"/>
                  <a:pt x="533" y="4512"/>
                </a:cubicBezTo>
                <a:cubicBezTo>
                  <a:pt x="533" y="4512"/>
                  <a:pt x="364" y="4508"/>
                  <a:pt x="359" y="4396"/>
                </a:cubicBezTo>
                <a:cubicBezTo>
                  <a:pt x="352" y="4284"/>
                  <a:pt x="428" y="4277"/>
                  <a:pt x="252" y="4203"/>
                </a:cubicBezTo>
                <a:cubicBezTo>
                  <a:pt x="76" y="4129"/>
                  <a:pt x="26" y="4062"/>
                  <a:pt x="133" y="3879"/>
                </a:cubicBezTo>
                <a:cubicBezTo>
                  <a:pt x="243" y="3694"/>
                  <a:pt x="607" y="3175"/>
                  <a:pt x="566" y="2953"/>
                </a:cubicBezTo>
                <a:cubicBezTo>
                  <a:pt x="524" y="2730"/>
                  <a:pt x="0" y="1457"/>
                  <a:pt x="1307" y="728"/>
                </a:cubicBezTo>
                <a:cubicBezTo>
                  <a:pt x="2615" y="0"/>
                  <a:pt x="4789" y="314"/>
                  <a:pt x="5191" y="1885"/>
                </a:cubicBezTo>
                <a:cubicBezTo>
                  <a:pt x="5593" y="3456"/>
                  <a:pt x="4324" y="4586"/>
                  <a:pt x="4324" y="4586"/>
                </a:cubicBezTo>
                <a:cubicBezTo>
                  <a:pt x="4324" y="4586"/>
                  <a:pt x="3796" y="5578"/>
                  <a:pt x="4363" y="6257"/>
                </a:cubicBezTo>
                <a:cubicBezTo>
                  <a:pt x="2125" y="6257"/>
                  <a:pt x="2125" y="6257"/>
                  <a:pt x="2125" y="6257"/>
                </a:cubicBezTo>
                <a:lnTo>
                  <a:pt x="2125" y="6183"/>
                </a:lnTo>
              </a:path>
            </a:pathLst>
          </a:custGeom>
          <a:solidFill>
            <a:srgbClr val="2DCCD3"/>
          </a:solidFill>
          <a:ln>
            <a:noFill/>
          </a:ln>
          <a:effectLst/>
        </p:spPr>
        <p:txBody>
          <a:bodyPr wrap="none" anchor="ctr"/>
          <a:lstStyle/>
          <a:p>
            <a:endParaRPr lang="en-US" sz="5398"/>
          </a:p>
        </p:txBody>
      </p:sp>
      <p:sp>
        <p:nvSpPr>
          <p:cNvPr id="98" name="Freeform 220"/>
          <p:cNvSpPr>
            <a:spLocks noChangeArrowheads="1"/>
          </p:cNvSpPr>
          <p:nvPr/>
        </p:nvSpPr>
        <p:spPr bwMode="auto">
          <a:xfrm>
            <a:off x="3627461" y="3159564"/>
            <a:ext cx="513955" cy="370912"/>
          </a:xfrm>
          <a:custGeom>
            <a:avLst/>
            <a:gdLst>
              <a:gd name="T0" fmla="*/ 523 w 1365"/>
              <a:gd name="T1" fmla="*/ 841 h 988"/>
              <a:gd name="T2" fmla="*/ 523 w 1365"/>
              <a:gd name="T3" fmla="*/ 841 h 988"/>
              <a:gd name="T4" fmla="*/ 887 w 1365"/>
              <a:gd name="T5" fmla="*/ 916 h 988"/>
              <a:gd name="T6" fmla="*/ 1119 w 1365"/>
              <a:gd name="T7" fmla="*/ 833 h 988"/>
              <a:gd name="T8" fmla="*/ 1356 w 1365"/>
              <a:gd name="T9" fmla="*/ 396 h 988"/>
              <a:gd name="T10" fmla="*/ 1025 w 1365"/>
              <a:gd name="T11" fmla="*/ 39 h 988"/>
              <a:gd name="T12" fmla="*/ 662 w 1365"/>
              <a:gd name="T13" fmla="*/ 214 h 988"/>
              <a:gd name="T14" fmla="*/ 619 w 1365"/>
              <a:gd name="T15" fmla="*/ 241 h 988"/>
              <a:gd name="T16" fmla="*/ 573 w 1365"/>
              <a:gd name="T17" fmla="*/ 221 h 988"/>
              <a:gd name="T18" fmla="*/ 248 w 1365"/>
              <a:gd name="T19" fmla="*/ 175 h 988"/>
              <a:gd name="T20" fmla="*/ 0 w 1365"/>
              <a:gd name="T21" fmla="*/ 427 h 988"/>
              <a:gd name="T22" fmla="*/ 31 w 1365"/>
              <a:gd name="T23" fmla="*/ 447 h 988"/>
              <a:gd name="T24" fmla="*/ 310 w 1365"/>
              <a:gd name="T25" fmla="*/ 987 h 988"/>
              <a:gd name="T26" fmla="*/ 523 w 1365"/>
              <a:gd name="T27" fmla="*/ 841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988">
                <a:moveTo>
                  <a:pt x="523" y="841"/>
                </a:moveTo>
                <a:lnTo>
                  <a:pt x="523" y="841"/>
                </a:lnTo>
                <a:cubicBezTo>
                  <a:pt x="698" y="808"/>
                  <a:pt x="829" y="877"/>
                  <a:pt x="887" y="916"/>
                </a:cubicBezTo>
                <a:cubicBezTo>
                  <a:pt x="931" y="889"/>
                  <a:pt x="1014" y="849"/>
                  <a:pt x="1119" y="833"/>
                </a:cubicBezTo>
                <a:cubicBezTo>
                  <a:pt x="1123" y="706"/>
                  <a:pt x="1175" y="495"/>
                  <a:pt x="1356" y="396"/>
                </a:cubicBezTo>
                <a:cubicBezTo>
                  <a:pt x="1364" y="302"/>
                  <a:pt x="1291" y="83"/>
                  <a:pt x="1025" y="39"/>
                </a:cubicBezTo>
                <a:cubicBezTo>
                  <a:pt x="779" y="0"/>
                  <a:pt x="667" y="206"/>
                  <a:pt x="662" y="214"/>
                </a:cubicBezTo>
                <a:cubicBezTo>
                  <a:pt x="652" y="231"/>
                  <a:pt x="637" y="241"/>
                  <a:pt x="619" y="241"/>
                </a:cubicBezTo>
                <a:cubicBezTo>
                  <a:pt x="600" y="243"/>
                  <a:pt x="583" y="235"/>
                  <a:pt x="573" y="221"/>
                </a:cubicBezTo>
                <a:cubicBezTo>
                  <a:pt x="571" y="216"/>
                  <a:pt x="490" y="119"/>
                  <a:pt x="248" y="175"/>
                </a:cubicBezTo>
                <a:cubicBezTo>
                  <a:pt x="50" y="223"/>
                  <a:pt x="8" y="373"/>
                  <a:pt x="0" y="427"/>
                </a:cubicBezTo>
                <a:cubicBezTo>
                  <a:pt x="11" y="433"/>
                  <a:pt x="21" y="441"/>
                  <a:pt x="31" y="447"/>
                </a:cubicBezTo>
                <a:cubicBezTo>
                  <a:pt x="233" y="593"/>
                  <a:pt x="294" y="829"/>
                  <a:pt x="310" y="987"/>
                </a:cubicBezTo>
                <a:cubicBezTo>
                  <a:pt x="354" y="922"/>
                  <a:pt x="419" y="862"/>
                  <a:pt x="523" y="841"/>
                </a:cubicBezTo>
              </a:path>
            </a:pathLst>
          </a:custGeom>
          <a:solidFill>
            <a:schemeClr val="bg1">
              <a:lumMod val="95000"/>
            </a:schemeClr>
          </a:solidFill>
          <a:ln>
            <a:noFill/>
          </a:ln>
          <a:effectLst/>
        </p:spPr>
        <p:txBody>
          <a:bodyPr wrap="none" anchor="ctr"/>
          <a:lstStyle/>
          <a:p>
            <a:endParaRPr lang="en-US" sz="5398"/>
          </a:p>
        </p:txBody>
      </p:sp>
      <p:sp>
        <p:nvSpPr>
          <p:cNvPr id="99" name="Freeform 221"/>
          <p:cNvSpPr>
            <a:spLocks noChangeArrowheads="1"/>
          </p:cNvSpPr>
          <p:nvPr/>
        </p:nvSpPr>
        <p:spPr bwMode="auto">
          <a:xfrm>
            <a:off x="5171067" y="4004354"/>
            <a:ext cx="1397156" cy="1250787"/>
          </a:xfrm>
          <a:custGeom>
            <a:avLst/>
            <a:gdLst>
              <a:gd name="T0" fmla="*/ 3693 w 3708"/>
              <a:gd name="T1" fmla="*/ 1750 h 3319"/>
              <a:gd name="T2" fmla="*/ 3220 w 3708"/>
              <a:gd name="T3" fmla="*/ 729 h 3319"/>
              <a:gd name="T4" fmla="*/ 1585 w 3708"/>
              <a:gd name="T5" fmla="*/ 361 h 3319"/>
              <a:gd name="T6" fmla="*/ 286 w 3708"/>
              <a:gd name="T7" fmla="*/ 1662 h 3319"/>
              <a:gd name="T8" fmla="*/ 1319 w 3708"/>
              <a:gd name="T9" fmla="*/ 1716 h 3319"/>
              <a:gd name="T10" fmla="*/ 644 w 3708"/>
              <a:gd name="T11" fmla="*/ 1092 h 3319"/>
              <a:gd name="T12" fmla="*/ 683 w 3708"/>
              <a:gd name="T13" fmla="*/ 1519 h 3319"/>
              <a:gd name="T14" fmla="*/ 969 w 3708"/>
              <a:gd name="T15" fmla="*/ 1539 h 3319"/>
              <a:gd name="T16" fmla="*/ 644 w 3708"/>
              <a:gd name="T17" fmla="*/ 1614 h 3319"/>
              <a:gd name="T18" fmla="*/ 579 w 3708"/>
              <a:gd name="T19" fmla="*/ 1008 h 3319"/>
              <a:gd name="T20" fmla="*/ 1331 w 3708"/>
              <a:gd name="T21" fmla="*/ 642 h 3319"/>
              <a:gd name="T22" fmla="*/ 2150 w 3708"/>
              <a:gd name="T23" fmla="*/ 506 h 3319"/>
              <a:gd name="T24" fmla="*/ 2568 w 3708"/>
              <a:gd name="T25" fmla="*/ 925 h 3319"/>
              <a:gd name="T26" fmla="*/ 3251 w 3708"/>
              <a:gd name="T27" fmla="*/ 1516 h 3319"/>
              <a:gd name="T28" fmla="*/ 3195 w 3708"/>
              <a:gd name="T29" fmla="*/ 2162 h 3319"/>
              <a:gd name="T30" fmla="*/ 2108 w 3708"/>
              <a:gd name="T31" fmla="*/ 2097 h 3319"/>
              <a:gd name="T32" fmla="*/ 1723 w 3708"/>
              <a:gd name="T33" fmla="*/ 2266 h 3319"/>
              <a:gd name="T34" fmla="*/ 1577 w 3708"/>
              <a:gd name="T35" fmla="*/ 2043 h 3319"/>
              <a:gd name="T36" fmla="*/ 1743 w 3708"/>
              <a:gd name="T37" fmla="*/ 2164 h 3319"/>
              <a:gd name="T38" fmla="*/ 2812 w 3708"/>
              <a:gd name="T39" fmla="*/ 2025 h 3319"/>
              <a:gd name="T40" fmla="*/ 3270 w 3708"/>
              <a:gd name="T41" fmla="*/ 1900 h 3319"/>
              <a:gd name="T42" fmla="*/ 3143 w 3708"/>
              <a:gd name="T43" fmla="*/ 1521 h 3319"/>
              <a:gd name="T44" fmla="*/ 2589 w 3708"/>
              <a:gd name="T45" fmla="*/ 1027 h 3319"/>
              <a:gd name="T46" fmla="*/ 2745 w 3708"/>
              <a:gd name="T47" fmla="*/ 1629 h 3319"/>
              <a:gd name="T48" fmla="*/ 2666 w 3708"/>
              <a:gd name="T49" fmla="*/ 1696 h 3319"/>
              <a:gd name="T50" fmla="*/ 1960 w 3708"/>
              <a:gd name="T51" fmla="*/ 1587 h 3319"/>
              <a:gd name="T52" fmla="*/ 1450 w 3708"/>
              <a:gd name="T53" fmla="*/ 1758 h 3319"/>
              <a:gd name="T54" fmla="*/ 1033 w 3708"/>
              <a:gd name="T55" fmla="*/ 2237 h 3319"/>
              <a:gd name="T56" fmla="*/ 1766 w 3708"/>
              <a:gd name="T57" fmla="*/ 2753 h 3319"/>
              <a:gd name="T58" fmla="*/ 2466 w 3708"/>
              <a:gd name="T59" fmla="*/ 2706 h 3319"/>
              <a:gd name="T60" fmla="*/ 2433 w 3708"/>
              <a:gd name="T61" fmla="*/ 2406 h 3319"/>
              <a:gd name="T62" fmla="*/ 2466 w 3708"/>
              <a:gd name="T63" fmla="*/ 2308 h 3319"/>
              <a:gd name="T64" fmla="*/ 2554 w 3708"/>
              <a:gd name="T65" fmla="*/ 2762 h 3319"/>
              <a:gd name="T66" fmla="*/ 2050 w 3708"/>
              <a:gd name="T67" fmla="*/ 2941 h 3319"/>
              <a:gd name="T68" fmla="*/ 2499 w 3708"/>
              <a:gd name="T69" fmla="*/ 3303 h 3319"/>
              <a:gd name="T70" fmla="*/ 3264 w 3708"/>
              <a:gd name="T71" fmla="*/ 2420 h 3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08" h="3319">
                <a:moveTo>
                  <a:pt x="3693" y="1750"/>
                </a:moveTo>
                <a:lnTo>
                  <a:pt x="3693" y="1750"/>
                </a:lnTo>
                <a:cubicBezTo>
                  <a:pt x="3680" y="1321"/>
                  <a:pt x="3437" y="1156"/>
                  <a:pt x="3437" y="1156"/>
                </a:cubicBezTo>
                <a:cubicBezTo>
                  <a:pt x="3437" y="1156"/>
                  <a:pt x="3410" y="950"/>
                  <a:pt x="3220" y="729"/>
                </a:cubicBezTo>
                <a:cubicBezTo>
                  <a:pt x="2928" y="411"/>
                  <a:pt x="2558" y="467"/>
                  <a:pt x="2558" y="467"/>
                </a:cubicBezTo>
                <a:cubicBezTo>
                  <a:pt x="2079" y="0"/>
                  <a:pt x="1585" y="361"/>
                  <a:pt x="1585" y="361"/>
                </a:cubicBezTo>
                <a:cubicBezTo>
                  <a:pt x="904" y="136"/>
                  <a:pt x="708" y="671"/>
                  <a:pt x="708" y="671"/>
                </a:cubicBezTo>
                <a:cubicBezTo>
                  <a:pt x="319" y="713"/>
                  <a:pt x="0" y="1171"/>
                  <a:pt x="286" y="1662"/>
                </a:cubicBezTo>
                <a:cubicBezTo>
                  <a:pt x="504" y="2039"/>
                  <a:pt x="827" y="2043"/>
                  <a:pt x="967" y="2025"/>
                </a:cubicBezTo>
                <a:cubicBezTo>
                  <a:pt x="1010" y="1908"/>
                  <a:pt x="1108" y="1775"/>
                  <a:pt x="1319" y="1716"/>
                </a:cubicBezTo>
                <a:cubicBezTo>
                  <a:pt x="1321" y="1696"/>
                  <a:pt x="1346" y="1294"/>
                  <a:pt x="1079" y="1102"/>
                </a:cubicBezTo>
                <a:cubicBezTo>
                  <a:pt x="919" y="987"/>
                  <a:pt x="742" y="1015"/>
                  <a:pt x="644" y="1092"/>
                </a:cubicBezTo>
                <a:cubicBezTo>
                  <a:pt x="550" y="1162"/>
                  <a:pt x="525" y="1273"/>
                  <a:pt x="571" y="1394"/>
                </a:cubicBezTo>
                <a:cubicBezTo>
                  <a:pt x="596" y="1456"/>
                  <a:pt x="633" y="1498"/>
                  <a:pt x="683" y="1519"/>
                </a:cubicBezTo>
                <a:cubicBezTo>
                  <a:pt x="781" y="1558"/>
                  <a:pt x="898" y="1512"/>
                  <a:pt x="900" y="1510"/>
                </a:cubicBezTo>
                <a:cubicBezTo>
                  <a:pt x="927" y="1500"/>
                  <a:pt x="956" y="1512"/>
                  <a:pt x="969" y="1539"/>
                </a:cubicBezTo>
                <a:cubicBezTo>
                  <a:pt x="979" y="1566"/>
                  <a:pt x="967" y="1596"/>
                  <a:pt x="940" y="1608"/>
                </a:cubicBezTo>
                <a:cubicBezTo>
                  <a:pt x="933" y="1610"/>
                  <a:pt x="783" y="1673"/>
                  <a:pt x="644" y="1614"/>
                </a:cubicBezTo>
                <a:cubicBezTo>
                  <a:pt x="567" y="1583"/>
                  <a:pt x="511" y="1521"/>
                  <a:pt x="475" y="1433"/>
                </a:cubicBezTo>
                <a:cubicBezTo>
                  <a:pt x="411" y="1266"/>
                  <a:pt x="450" y="1108"/>
                  <a:pt x="579" y="1008"/>
                </a:cubicBezTo>
                <a:cubicBezTo>
                  <a:pt x="700" y="917"/>
                  <a:pt x="863" y="896"/>
                  <a:pt x="1010" y="950"/>
                </a:cubicBezTo>
                <a:cubicBezTo>
                  <a:pt x="1038" y="842"/>
                  <a:pt x="1123" y="692"/>
                  <a:pt x="1331" y="642"/>
                </a:cubicBezTo>
                <a:cubicBezTo>
                  <a:pt x="1531" y="596"/>
                  <a:pt x="1652" y="640"/>
                  <a:pt x="1712" y="681"/>
                </a:cubicBezTo>
                <a:cubicBezTo>
                  <a:pt x="1785" y="586"/>
                  <a:pt x="1935" y="471"/>
                  <a:pt x="2150" y="506"/>
                </a:cubicBezTo>
                <a:cubicBezTo>
                  <a:pt x="2327" y="536"/>
                  <a:pt x="2429" y="629"/>
                  <a:pt x="2483" y="702"/>
                </a:cubicBezTo>
                <a:cubicBezTo>
                  <a:pt x="2533" y="769"/>
                  <a:pt x="2562" y="850"/>
                  <a:pt x="2568" y="925"/>
                </a:cubicBezTo>
                <a:cubicBezTo>
                  <a:pt x="2770" y="875"/>
                  <a:pt x="3003" y="938"/>
                  <a:pt x="3141" y="1077"/>
                </a:cubicBezTo>
                <a:cubicBezTo>
                  <a:pt x="3253" y="1192"/>
                  <a:pt x="3291" y="1346"/>
                  <a:pt x="3251" y="1516"/>
                </a:cubicBezTo>
                <a:cubicBezTo>
                  <a:pt x="3303" y="1566"/>
                  <a:pt x="3403" y="1696"/>
                  <a:pt x="3374" y="1912"/>
                </a:cubicBezTo>
                <a:cubicBezTo>
                  <a:pt x="3357" y="2027"/>
                  <a:pt x="3295" y="2116"/>
                  <a:pt x="3195" y="2162"/>
                </a:cubicBezTo>
                <a:cubicBezTo>
                  <a:pt x="3068" y="2220"/>
                  <a:pt x="2895" y="2202"/>
                  <a:pt x="2756" y="2112"/>
                </a:cubicBezTo>
                <a:cubicBezTo>
                  <a:pt x="2558" y="1987"/>
                  <a:pt x="2250" y="1981"/>
                  <a:pt x="2108" y="2097"/>
                </a:cubicBezTo>
                <a:cubicBezTo>
                  <a:pt x="1997" y="2191"/>
                  <a:pt x="1870" y="2281"/>
                  <a:pt x="1750" y="2270"/>
                </a:cubicBezTo>
                <a:cubicBezTo>
                  <a:pt x="1741" y="2270"/>
                  <a:pt x="1731" y="2268"/>
                  <a:pt x="1723" y="2266"/>
                </a:cubicBezTo>
                <a:cubicBezTo>
                  <a:pt x="1652" y="2252"/>
                  <a:pt x="1594" y="2199"/>
                  <a:pt x="1554" y="2112"/>
                </a:cubicBezTo>
                <a:cubicBezTo>
                  <a:pt x="1541" y="2087"/>
                  <a:pt x="1552" y="2056"/>
                  <a:pt x="1577" y="2043"/>
                </a:cubicBezTo>
                <a:cubicBezTo>
                  <a:pt x="1604" y="2031"/>
                  <a:pt x="1635" y="2043"/>
                  <a:pt x="1648" y="2068"/>
                </a:cubicBezTo>
                <a:cubicBezTo>
                  <a:pt x="1675" y="2125"/>
                  <a:pt x="1706" y="2156"/>
                  <a:pt x="1743" y="2164"/>
                </a:cubicBezTo>
                <a:cubicBezTo>
                  <a:pt x="1831" y="2183"/>
                  <a:pt x="1954" y="2091"/>
                  <a:pt x="2041" y="2018"/>
                </a:cubicBezTo>
                <a:cubicBezTo>
                  <a:pt x="2218" y="1871"/>
                  <a:pt x="2572" y="1873"/>
                  <a:pt x="2812" y="2025"/>
                </a:cubicBezTo>
                <a:cubicBezTo>
                  <a:pt x="2922" y="2095"/>
                  <a:pt x="3055" y="2112"/>
                  <a:pt x="3151" y="2066"/>
                </a:cubicBezTo>
                <a:cubicBezTo>
                  <a:pt x="3218" y="2037"/>
                  <a:pt x="3260" y="1979"/>
                  <a:pt x="3270" y="1900"/>
                </a:cubicBezTo>
                <a:cubicBezTo>
                  <a:pt x="3301" y="1679"/>
                  <a:pt x="3164" y="1579"/>
                  <a:pt x="3164" y="1577"/>
                </a:cubicBezTo>
                <a:cubicBezTo>
                  <a:pt x="3145" y="1564"/>
                  <a:pt x="3137" y="1541"/>
                  <a:pt x="3143" y="1521"/>
                </a:cubicBezTo>
                <a:cubicBezTo>
                  <a:pt x="3185" y="1373"/>
                  <a:pt x="3160" y="1244"/>
                  <a:pt x="3066" y="1150"/>
                </a:cubicBezTo>
                <a:cubicBezTo>
                  <a:pt x="2953" y="1033"/>
                  <a:pt x="2758" y="983"/>
                  <a:pt x="2589" y="1027"/>
                </a:cubicBezTo>
                <a:cubicBezTo>
                  <a:pt x="2368" y="1083"/>
                  <a:pt x="2337" y="1321"/>
                  <a:pt x="2331" y="1398"/>
                </a:cubicBezTo>
                <a:cubicBezTo>
                  <a:pt x="2462" y="1404"/>
                  <a:pt x="2608" y="1462"/>
                  <a:pt x="2745" y="1629"/>
                </a:cubicBezTo>
                <a:cubicBezTo>
                  <a:pt x="2764" y="1652"/>
                  <a:pt x="2762" y="1685"/>
                  <a:pt x="2739" y="1702"/>
                </a:cubicBezTo>
                <a:cubicBezTo>
                  <a:pt x="2716" y="1720"/>
                  <a:pt x="2683" y="1719"/>
                  <a:pt x="2666" y="1696"/>
                </a:cubicBezTo>
                <a:cubicBezTo>
                  <a:pt x="2372" y="1337"/>
                  <a:pt x="2039" y="1579"/>
                  <a:pt x="2025" y="1589"/>
                </a:cubicBezTo>
                <a:cubicBezTo>
                  <a:pt x="2006" y="1604"/>
                  <a:pt x="1977" y="1604"/>
                  <a:pt x="1960" y="1587"/>
                </a:cubicBezTo>
                <a:cubicBezTo>
                  <a:pt x="1954" y="1583"/>
                  <a:pt x="1831" y="1477"/>
                  <a:pt x="1652" y="1514"/>
                </a:cubicBezTo>
                <a:cubicBezTo>
                  <a:pt x="1479" y="1548"/>
                  <a:pt x="1450" y="1756"/>
                  <a:pt x="1450" y="1758"/>
                </a:cubicBezTo>
                <a:cubicBezTo>
                  <a:pt x="1446" y="1781"/>
                  <a:pt x="1429" y="1798"/>
                  <a:pt x="1406" y="1802"/>
                </a:cubicBezTo>
                <a:cubicBezTo>
                  <a:pt x="1010" y="1875"/>
                  <a:pt x="1031" y="2222"/>
                  <a:pt x="1033" y="2237"/>
                </a:cubicBezTo>
                <a:cubicBezTo>
                  <a:pt x="1033" y="2256"/>
                  <a:pt x="1025" y="2272"/>
                  <a:pt x="1013" y="2283"/>
                </a:cubicBezTo>
                <a:cubicBezTo>
                  <a:pt x="1073" y="2801"/>
                  <a:pt x="1766" y="2753"/>
                  <a:pt x="1766" y="2753"/>
                </a:cubicBezTo>
                <a:cubicBezTo>
                  <a:pt x="1768" y="2760"/>
                  <a:pt x="1768" y="2766"/>
                  <a:pt x="1771" y="2772"/>
                </a:cubicBezTo>
                <a:cubicBezTo>
                  <a:pt x="1791" y="2779"/>
                  <a:pt x="2256" y="2955"/>
                  <a:pt x="2466" y="2706"/>
                </a:cubicBezTo>
                <a:cubicBezTo>
                  <a:pt x="2518" y="2618"/>
                  <a:pt x="2535" y="2545"/>
                  <a:pt x="2516" y="2491"/>
                </a:cubicBezTo>
                <a:cubicBezTo>
                  <a:pt x="2493" y="2429"/>
                  <a:pt x="2433" y="2408"/>
                  <a:pt x="2433" y="2406"/>
                </a:cubicBezTo>
                <a:cubicBezTo>
                  <a:pt x="2404" y="2397"/>
                  <a:pt x="2389" y="2368"/>
                  <a:pt x="2400" y="2341"/>
                </a:cubicBezTo>
                <a:cubicBezTo>
                  <a:pt x="2408" y="2314"/>
                  <a:pt x="2439" y="2300"/>
                  <a:pt x="2466" y="2308"/>
                </a:cubicBezTo>
                <a:cubicBezTo>
                  <a:pt x="2470" y="2310"/>
                  <a:pt x="2575" y="2347"/>
                  <a:pt x="2614" y="2456"/>
                </a:cubicBezTo>
                <a:cubicBezTo>
                  <a:pt x="2645" y="2541"/>
                  <a:pt x="2624" y="2645"/>
                  <a:pt x="2554" y="2762"/>
                </a:cubicBezTo>
                <a:cubicBezTo>
                  <a:pt x="2552" y="2764"/>
                  <a:pt x="2549" y="2766"/>
                  <a:pt x="2549" y="2768"/>
                </a:cubicBezTo>
                <a:cubicBezTo>
                  <a:pt x="2418" y="2926"/>
                  <a:pt x="2220" y="2953"/>
                  <a:pt x="2050" y="2941"/>
                </a:cubicBezTo>
                <a:cubicBezTo>
                  <a:pt x="1956" y="2933"/>
                  <a:pt x="1873" y="2912"/>
                  <a:pt x="1812" y="2895"/>
                </a:cubicBezTo>
                <a:cubicBezTo>
                  <a:pt x="1935" y="3164"/>
                  <a:pt x="2208" y="3289"/>
                  <a:pt x="2499" y="3303"/>
                </a:cubicBezTo>
                <a:cubicBezTo>
                  <a:pt x="2839" y="3318"/>
                  <a:pt x="2903" y="3062"/>
                  <a:pt x="2903" y="3062"/>
                </a:cubicBezTo>
                <a:cubicBezTo>
                  <a:pt x="3362" y="2883"/>
                  <a:pt x="3264" y="2420"/>
                  <a:pt x="3264" y="2420"/>
                </a:cubicBezTo>
                <a:cubicBezTo>
                  <a:pt x="3455" y="2393"/>
                  <a:pt x="3707" y="2179"/>
                  <a:pt x="3693" y="1750"/>
                </a:cubicBezTo>
              </a:path>
            </a:pathLst>
          </a:custGeom>
          <a:solidFill>
            <a:schemeClr val="bg1">
              <a:lumMod val="95000"/>
            </a:schemeClr>
          </a:solidFill>
          <a:ln>
            <a:noFill/>
          </a:ln>
          <a:effectLst/>
        </p:spPr>
        <p:txBody>
          <a:bodyPr wrap="none" anchor="ctr"/>
          <a:lstStyle/>
          <a:p>
            <a:endParaRPr lang="en-US" sz="5398"/>
          </a:p>
        </p:txBody>
      </p:sp>
      <p:grpSp>
        <p:nvGrpSpPr>
          <p:cNvPr id="100" name="Group 99"/>
          <p:cNvGrpSpPr/>
          <p:nvPr/>
        </p:nvGrpSpPr>
        <p:grpSpPr>
          <a:xfrm>
            <a:off x="3550166" y="2886751"/>
            <a:ext cx="1707399" cy="1190219"/>
            <a:chOff x="5575610" y="3362252"/>
            <a:chExt cx="2494914" cy="1991559"/>
          </a:xfrm>
        </p:grpSpPr>
        <p:cxnSp>
          <p:nvCxnSpPr>
            <p:cNvPr id="101" name="Straight Connector 100"/>
            <p:cNvCxnSpPr/>
            <p:nvPr/>
          </p:nvCxnSpPr>
          <p:spPr>
            <a:xfrm>
              <a:off x="6242135" y="3362252"/>
              <a:ext cx="1828389" cy="1991559"/>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575610" y="3367668"/>
              <a:ext cx="688227"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flipH="1">
            <a:off x="6527393" y="3191101"/>
            <a:ext cx="1052624" cy="865433"/>
            <a:chOff x="5265494" y="3362252"/>
            <a:chExt cx="2137865" cy="2260247"/>
          </a:xfrm>
        </p:grpSpPr>
        <p:cxnSp>
          <p:nvCxnSpPr>
            <p:cNvPr id="104" name="Straight Connector 103"/>
            <p:cNvCxnSpPr/>
            <p:nvPr/>
          </p:nvCxnSpPr>
          <p:spPr>
            <a:xfrm>
              <a:off x="6242135" y="3362252"/>
              <a:ext cx="1161224" cy="2260247"/>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265494" y="3367668"/>
              <a:ext cx="99834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flipH="1" flipV="1">
            <a:off x="6612623" y="4999211"/>
            <a:ext cx="1546200" cy="478806"/>
            <a:chOff x="5590820" y="3356648"/>
            <a:chExt cx="2493459" cy="1198198"/>
          </a:xfrm>
        </p:grpSpPr>
        <p:cxnSp>
          <p:nvCxnSpPr>
            <p:cNvPr id="107" name="Straight Connector 106"/>
            <p:cNvCxnSpPr/>
            <p:nvPr/>
          </p:nvCxnSpPr>
          <p:spPr>
            <a:xfrm>
              <a:off x="6591987" y="3357904"/>
              <a:ext cx="1492292" cy="1196942"/>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5590820" y="3356648"/>
              <a:ext cx="1015547"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09" name="Freeform 220"/>
          <p:cNvSpPr>
            <a:spLocks noChangeArrowheads="1"/>
          </p:cNvSpPr>
          <p:nvPr/>
        </p:nvSpPr>
        <p:spPr bwMode="auto">
          <a:xfrm>
            <a:off x="5597701" y="4218998"/>
            <a:ext cx="476584" cy="371872"/>
          </a:xfrm>
          <a:custGeom>
            <a:avLst/>
            <a:gdLst>
              <a:gd name="T0" fmla="*/ 523 w 1365"/>
              <a:gd name="T1" fmla="*/ 841 h 988"/>
              <a:gd name="T2" fmla="*/ 523 w 1365"/>
              <a:gd name="T3" fmla="*/ 841 h 988"/>
              <a:gd name="T4" fmla="*/ 887 w 1365"/>
              <a:gd name="T5" fmla="*/ 916 h 988"/>
              <a:gd name="T6" fmla="*/ 1119 w 1365"/>
              <a:gd name="T7" fmla="*/ 833 h 988"/>
              <a:gd name="T8" fmla="*/ 1356 w 1365"/>
              <a:gd name="T9" fmla="*/ 396 h 988"/>
              <a:gd name="T10" fmla="*/ 1025 w 1365"/>
              <a:gd name="T11" fmla="*/ 39 h 988"/>
              <a:gd name="T12" fmla="*/ 662 w 1365"/>
              <a:gd name="T13" fmla="*/ 214 h 988"/>
              <a:gd name="T14" fmla="*/ 619 w 1365"/>
              <a:gd name="T15" fmla="*/ 241 h 988"/>
              <a:gd name="T16" fmla="*/ 573 w 1365"/>
              <a:gd name="T17" fmla="*/ 221 h 988"/>
              <a:gd name="T18" fmla="*/ 248 w 1365"/>
              <a:gd name="T19" fmla="*/ 175 h 988"/>
              <a:gd name="T20" fmla="*/ 0 w 1365"/>
              <a:gd name="T21" fmla="*/ 427 h 988"/>
              <a:gd name="T22" fmla="*/ 31 w 1365"/>
              <a:gd name="T23" fmla="*/ 447 h 988"/>
              <a:gd name="T24" fmla="*/ 310 w 1365"/>
              <a:gd name="T25" fmla="*/ 987 h 988"/>
              <a:gd name="T26" fmla="*/ 523 w 1365"/>
              <a:gd name="T27" fmla="*/ 841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988">
                <a:moveTo>
                  <a:pt x="523" y="841"/>
                </a:moveTo>
                <a:lnTo>
                  <a:pt x="523" y="841"/>
                </a:lnTo>
                <a:cubicBezTo>
                  <a:pt x="698" y="808"/>
                  <a:pt x="829" y="877"/>
                  <a:pt x="887" y="916"/>
                </a:cubicBezTo>
                <a:cubicBezTo>
                  <a:pt x="931" y="889"/>
                  <a:pt x="1014" y="849"/>
                  <a:pt x="1119" y="833"/>
                </a:cubicBezTo>
                <a:cubicBezTo>
                  <a:pt x="1123" y="706"/>
                  <a:pt x="1175" y="495"/>
                  <a:pt x="1356" y="396"/>
                </a:cubicBezTo>
                <a:cubicBezTo>
                  <a:pt x="1364" y="302"/>
                  <a:pt x="1291" y="83"/>
                  <a:pt x="1025" y="39"/>
                </a:cubicBezTo>
                <a:cubicBezTo>
                  <a:pt x="779" y="0"/>
                  <a:pt x="667" y="206"/>
                  <a:pt x="662" y="214"/>
                </a:cubicBezTo>
                <a:cubicBezTo>
                  <a:pt x="652" y="231"/>
                  <a:pt x="637" y="241"/>
                  <a:pt x="619" y="241"/>
                </a:cubicBezTo>
                <a:cubicBezTo>
                  <a:pt x="600" y="243"/>
                  <a:pt x="583" y="235"/>
                  <a:pt x="573" y="221"/>
                </a:cubicBezTo>
                <a:cubicBezTo>
                  <a:pt x="571" y="216"/>
                  <a:pt x="490" y="119"/>
                  <a:pt x="248" y="175"/>
                </a:cubicBezTo>
                <a:cubicBezTo>
                  <a:pt x="50" y="223"/>
                  <a:pt x="8" y="373"/>
                  <a:pt x="0" y="427"/>
                </a:cubicBezTo>
                <a:cubicBezTo>
                  <a:pt x="11" y="433"/>
                  <a:pt x="21" y="441"/>
                  <a:pt x="31" y="447"/>
                </a:cubicBezTo>
                <a:cubicBezTo>
                  <a:pt x="233" y="593"/>
                  <a:pt x="294" y="829"/>
                  <a:pt x="310" y="987"/>
                </a:cubicBezTo>
                <a:cubicBezTo>
                  <a:pt x="354" y="922"/>
                  <a:pt x="419" y="862"/>
                  <a:pt x="523" y="841"/>
                </a:cubicBezTo>
              </a:path>
            </a:pathLst>
          </a:custGeom>
          <a:solidFill>
            <a:schemeClr val="bg1">
              <a:lumMod val="95000"/>
            </a:schemeClr>
          </a:solidFill>
          <a:ln>
            <a:noFill/>
          </a:ln>
          <a:effectLst/>
        </p:spPr>
        <p:txBody>
          <a:bodyPr wrap="none" anchor="ctr"/>
          <a:lstStyle/>
          <a:p>
            <a:endParaRPr lang="en-US" sz="5398"/>
          </a:p>
        </p:txBody>
      </p:sp>
      <p:sp>
        <p:nvSpPr>
          <p:cNvPr id="110" name="TextBox 109"/>
          <p:cNvSpPr txBox="1"/>
          <p:nvPr/>
        </p:nvSpPr>
        <p:spPr>
          <a:xfrm>
            <a:off x="7327210" y="2929144"/>
            <a:ext cx="852791" cy="507831"/>
          </a:xfrm>
          <a:prstGeom prst="rect">
            <a:avLst/>
          </a:prstGeom>
          <a:noFill/>
        </p:spPr>
        <p:txBody>
          <a:bodyPr wrap="square" rtlCol="0">
            <a:spAutoFit/>
          </a:bodyPr>
          <a:lstStyle/>
          <a:p>
            <a:pPr algn="ctr"/>
            <a:r>
              <a:rPr lang="en-US" sz="2700" b="1">
                <a:solidFill>
                  <a:schemeClr val="accent2"/>
                </a:solidFill>
                <a:latin typeface="Open Sans Extrabold" panose="020B0606030504020204" pitchFamily="34" charset="0"/>
                <a:ea typeface="Open Sans Extrabold" panose="020B0606030504020204" pitchFamily="34" charset="0"/>
                <a:cs typeface="Open Sans Extrabold" panose="020B0606030504020204" pitchFamily="34" charset="0"/>
              </a:rPr>
              <a:t>2</a:t>
            </a:r>
          </a:p>
        </p:txBody>
      </p:sp>
      <p:sp>
        <p:nvSpPr>
          <p:cNvPr id="111" name="TextBox 110"/>
          <p:cNvSpPr txBox="1"/>
          <p:nvPr/>
        </p:nvSpPr>
        <p:spPr>
          <a:xfrm>
            <a:off x="8171914" y="5266260"/>
            <a:ext cx="385075" cy="507831"/>
          </a:xfrm>
          <a:prstGeom prst="rect">
            <a:avLst/>
          </a:prstGeom>
          <a:noFill/>
        </p:spPr>
        <p:txBody>
          <a:bodyPr wrap="square" rtlCol="0">
            <a:spAutoFit/>
          </a:bodyPr>
          <a:lstStyle/>
          <a:p>
            <a:pPr algn="ctr"/>
            <a:r>
              <a:rPr lang="en-US" sz="2700" b="1">
                <a:solidFill>
                  <a:schemeClr val="accent3"/>
                </a:solidFill>
                <a:latin typeface="Open Sans Extrabold" panose="020B0606030504020204" pitchFamily="34" charset="0"/>
                <a:ea typeface="Open Sans Extrabold" panose="020B0606030504020204" pitchFamily="34" charset="0"/>
                <a:cs typeface="Open Sans Extrabold" panose="020B0606030504020204" pitchFamily="34" charset="0"/>
              </a:rPr>
              <a:t>3</a:t>
            </a:r>
          </a:p>
        </p:txBody>
      </p:sp>
      <p:sp>
        <p:nvSpPr>
          <p:cNvPr id="112" name="TextBox 111"/>
          <p:cNvSpPr txBox="1"/>
          <p:nvPr/>
        </p:nvSpPr>
        <p:spPr>
          <a:xfrm>
            <a:off x="3105235" y="2641827"/>
            <a:ext cx="372480" cy="507831"/>
          </a:xfrm>
          <a:prstGeom prst="rect">
            <a:avLst/>
          </a:prstGeom>
          <a:noFill/>
        </p:spPr>
        <p:txBody>
          <a:bodyPr wrap="square" rtlCol="0">
            <a:spAutoFit/>
          </a:bodyPr>
          <a:lstStyle/>
          <a:p>
            <a:pPr algn="r"/>
            <a:r>
              <a:rPr lang="en-US" sz="2700" b="1">
                <a:solidFill>
                  <a:srgbClr val="2DCCD3"/>
                </a:solidFill>
                <a:latin typeface="Open Sans Extrabold" panose="020B0606030504020204" pitchFamily="34" charset="0"/>
                <a:ea typeface="Open Sans Extrabold" panose="020B0606030504020204" pitchFamily="34" charset="0"/>
                <a:cs typeface="Open Sans Extrabold" panose="020B0606030504020204" pitchFamily="34" charset="0"/>
              </a:rPr>
              <a:t>1</a:t>
            </a:r>
            <a:endParaRPr lang="en-US" sz="8625" b="1">
              <a:solidFill>
                <a:srgbClr val="2DCCD3"/>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6" name="Text Placeholder 115"/>
          <p:cNvSpPr>
            <a:spLocks noGrp="1"/>
          </p:cNvSpPr>
          <p:nvPr>
            <p:ph type="body" sz="quarter" idx="10"/>
          </p:nvPr>
        </p:nvSpPr>
        <p:spPr>
          <a:xfrm>
            <a:off x="508001" y="2019300"/>
            <a:ext cx="2597150" cy="1724025"/>
          </a:xfrm>
        </p:spPr>
        <p:txBody>
          <a:bodyPr>
            <a:normAutofit/>
          </a:bodyPr>
          <a:lstStyle>
            <a:lvl1pPr marL="0" indent="0">
              <a:buNone/>
              <a:defRPr sz="2400"/>
            </a:lvl1pPr>
          </a:lstStyle>
          <a:p>
            <a:pPr lvl="0"/>
            <a:r>
              <a:rPr lang="en-US"/>
              <a:t>Click to edit Master text styles</a:t>
            </a:r>
          </a:p>
        </p:txBody>
      </p:sp>
      <p:sp>
        <p:nvSpPr>
          <p:cNvPr id="117" name="Text Placeholder 115"/>
          <p:cNvSpPr>
            <a:spLocks noGrp="1"/>
          </p:cNvSpPr>
          <p:nvPr>
            <p:ph type="body" sz="quarter" idx="11"/>
          </p:nvPr>
        </p:nvSpPr>
        <p:spPr>
          <a:xfrm>
            <a:off x="8027783" y="2409688"/>
            <a:ext cx="2597150" cy="1724025"/>
          </a:xfrm>
        </p:spPr>
        <p:txBody>
          <a:bodyPr>
            <a:normAutofit/>
          </a:bodyPr>
          <a:lstStyle>
            <a:lvl1pPr marL="0" indent="0">
              <a:buNone/>
              <a:defRPr sz="2400"/>
            </a:lvl1pPr>
          </a:lstStyle>
          <a:p>
            <a:pPr lvl="0"/>
            <a:r>
              <a:rPr lang="en-US"/>
              <a:t>Click to edit Master text styles</a:t>
            </a:r>
          </a:p>
        </p:txBody>
      </p:sp>
      <p:sp>
        <p:nvSpPr>
          <p:cNvPr id="118" name="Text Placeholder 115"/>
          <p:cNvSpPr>
            <a:spLocks noGrp="1"/>
          </p:cNvSpPr>
          <p:nvPr>
            <p:ph type="body" sz="quarter" idx="12"/>
          </p:nvPr>
        </p:nvSpPr>
        <p:spPr>
          <a:xfrm>
            <a:off x="8613827" y="4999211"/>
            <a:ext cx="2597150" cy="1724025"/>
          </a:xfrm>
        </p:spPr>
        <p:txBody>
          <a:bodyPr>
            <a:normAutofit/>
          </a:bodyPr>
          <a:lstStyle>
            <a:lvl1pPr marL="0" indent="0">
              <a:buNone/>
              <a:defRPr sz="2400"/>
            </a:lvl1pPr>
          </a:lstStyle>
          <a:p>
            <a:pPr lvl="0"/>
            <a:r>
              <a:rPr lang="en-US"/>
              <a:t>Click to edit Master text styles</a:t>
            </a:r>
          </a:p>
        </p:txBody>
      </p:sp>
      <p:grpSp>
        <p:nvGrpSpPr>
          <p:cNvPr id="119" name="Group 98">
            <a:extLst>
              <a:ext uri="{FF2B5EF4-FFF2-40B4-BE49-F238E27FC236}">
                <a16:creationId xmlns:a16="http://schemas.microsoft.com/office/drawing/2014/main" id="{F5898776-0F7D-4B07-8465-0B181F0AF0FE}"/>
              </a:ext>
            </a:extLst>
          </p:cNvPr>
          <p:cNvGrpSpPr>
            <a:grpSpLocks/>
          </p:cNvGrpSpPr>
          <p:nvPr userDrawn="1"/>
        </p:nvGrpSpPr>
        <p:grpSpPr bwMode="auto">
          <a:xfrm>
            <a:off x="3627463" y="3133523"/>
            <a:ext cx="4586420" cy="3724479"/>
            <a:chOff x="4971" y="461"/>
            <a:chExt cx="1883" cy="1749"/>
          </a:xfrm>
          <a:solidFill>
            <a:schemeClr val="bg1">
              <a:lumMod val="95000"/>
            </a:schemeClr>
          </a:solidFill>
        </p:grpSpPr>
        <p:sp>
          <p:nvSpPr>
            <p:cNvPr id="120" name="Freeform 99">
              <a:extLst>
                <a:ext uri="{FF2B5EF4-FFF2-40B4-BE49-F238E27FC236}">
                  <a16:creationId xmlns:a16="http://schemas.microsoft.com/office/drawing/2014/main" id="{59A0375D-6D80-40DC-B2C6-B5824BF7330B}"/>
                </a:ext>
              </a:extLst>
            </p:cNvPr>
            <p:cNvSpPr>
              <a:spLocks noChangeArrowheads="1"/>
            </p:cNvSpPr>
            <p:nvPr/>
          </p:nvSpPr>
          <p:spPr bwMode="auto">
            <a:xfrm>
              <a:off x="5794" y="686"/>
              <a:ext cx="504" cy="324"/>
            </a:xfrm>
            <a:custGeom>
              <a:avLst/>
              <a:gdLst>
                <a:gd name="T0" fmla="*/ 1145 w 2227"/>
                <a:gd name="T1" fmla="*/ 1357 h 1432"/>
                <a:gd name="T2" fmla="*/ 1145 w 2227"/>
                <a:gd name="T3" fmla="*/ 1357 h 1432"/>
                <a:gd name="T4" fmla="*/ 987 w 2227"/>
                <a:gd name="T5" fmla="*/ 1199 h 1432"/>
                <a:gd name="T6" fmla="*/ 1145 w 2227"/>
                <a:gd name="T7" fmla="*/ 1041 h 1432"/>
                <a:gd name="T8" fmla="*/ 1304 w 2227"/>
                <a:gd name="T9" fmla="*/ 1199 h 1432"/>
                <a:gd name="T10" fmla="*/ 1145 w 2227"/>
                <a:gd name="T11" fmla="*/ 1357 h 1432"/>
                <a:gd name="T12" fmla="*/ 882 w 2227"/>
                <a:gd name="T13" fmla="*/ 1109 h 1432"/>
                <a:gd name="T14" fmla="*/ 882 w 2227"/>
                <a:gd name="T15" fmla="*/ 1109 h 1432"/>
                <a:gd name="T16" fmla="*/ 738 w 2227"/>
                <a:gd name="T17" fmla="*/ 961 h 1432"/>
                <a:gd name="T18" fmla="*/ 882 w 2227"/>
                <a:gd name="T19" fmla="*/ 812 h 1432"/>
                <a:gd name="T20" fmla="*/ 1029 w 2227"/>
                <a:gd name="T21" fmla="*/ 961 h 1432"/>
                <a:gd name="T22" fmla="*/ 882 w 2227"/>
                <a:gd name="T23" fmla="*/ 1109 h 1432"/>
                <a:gd name="T24" fmla="*/ 792 w 2227"/>
                <a:gd name="T25" fmla="*/ 772 h 1432"/>
                <a:gd name="T26" fmla="*/ 792 w 2227"/>
                <a:gd name="T27" fmla="*/ 772 h 1432"/>
                <a:gd name="T28" fmla="*/ 665 w 2227"/>
                <a:gd name="T29" fmla="*/ 642 h 1432"/>
                <a:gd name="T30" fmla="*/ 792 w 2227"/>
                <a:gd name="T31" fmla="*/ 515 h 1432"/>
                <a:gd name="T32" fmla="*/ 922 w 2227"/>
                <a:gd name="T33" fmla="*/ 642 h 1432"/>
                <a:gd name="T34" fmla="*/ 792 w 2227"/>
                <a:gd name="T35" fmla="*/ 772 h 1432"/>
                <a:gd name="T36" fmla="*/ 888 w 2227"/>
                <a:gd name="T37" fmla="*/ 453 h 1432"/>
                <a:gd name="T38" fmla="*/ 888 w 2227"/>
                <a:gd name="T39" fmla="*/ 453 h 1432"/>
                <a:gd name="T40" fmla="*/ 792 w 2227"/>
                <a:gd name="T41" fmla="*/ 356 h 1432"/>
                <a:gd name="T42" fmla="*/ 888 w 2227"/>
                <a:gd name="T43" fmla="*/ 258 h 1432"/>
                <a:gd name="T44" fmla="*/ 984 w 2227"/>
                <a:gd name="T45" fmla="*/ 356 h 1432"/>
                <a:gd name="T46" fmla="*/ 888 w 2227"/>
                <a:gd name="T47" fmla="*/ 453 h 1432"/>
                <a:gd name="T48" fmla="*/ 1793 w 2227"/>
                <a:gd name="T49" fmla="*/ 622 h 1432"/>
                <a:gd name="T50" fmla="*/ 1793 w 2227"/>
                <a:gd name="T51" fmla="*/ 622 h 1432"/>
                <a:gd name="T52" fmla="*/ 1603 w 2227"/>
                <a:gd name="T53" fmla="*/ 430 h 1432"/>
                <a:gd name="T54" fmla="*/ 1793 w 2227"/>
                <a:gd name="T55" fmla="*/ 238 h 1432"/>
                <a:gd name="T56" fmla="*/ 1985 w 2227"/>
                <a:gd name="T57" fmla="*/ 430 h 1432"/>
                <a:gd name="T58" fmla="*/ 1793 w 2227"/>
                <a:gd name="T59" fmla="*/ 622 h 1432"/>
                <a:gd name="T60" fmla="*/ 1652 w 2227"/>
                <a:gd name="T61" fmla="*/ 0 h 1432"/>
                <a:gd name="T62" fmla="*/ 1652 w 2227"/>
                <a:gd name="T63" fmla="*/ 0 h 1432"/>
                <a:gd name="T64" fmla="*/ 1080 w 2227"/>
                <a:gd name="T65" fmla="*/ 1431 h 1432"/>
                <a:gd name="T66" fmla="*/ 1117 w 2227"/>
                <a:gd name="T67" fmla="*/ 1431 h 1432"/>
                <a:gd name="T68" fmla="*/ 1713 w 2227"/>
                <a:gd name="T69" fmla="*/ 846 h 1432"/>
                <a:gd name="T70" fmla="*/ 2121 w 2227"/>
                <a:gd name="T71" fmla="*/ 323 h 1432"/>
                <a:gd name="T72" fmla="*/ 1652 w 2227"/>
                <a:gd name="T73" fmla="*/ 0 h 1432"/>
                <a:gd name="T74" fmla="*/ 1145 w 2227"/>
                <a:gd name="T75" fmla="*/ 1357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7" h="1432">
                  <a:moveTo>
                    <a:pt x="1145" y="1357"/>
                  </a:moveTo>
                  <a:lnTo>
                    <a:pt x="1145" y="1357"/>
                  </a:lnTo>
                  <a:cubicBezTo>
                    <a:pt x="1058" y="1357"/>
                    <a:pt x="987" y="1287"/>
                    <a:pt x="987" y="1199"/>
                  </a:cubicBezTo>
                  <a:cubicBezTo>
                    <a:pt x="987" y="1112"/>
                    <a:pt x="1058" y="1041"/>
                    <a:pt x="1145" y="1041"/>
                  </a:cubicBezTo>
                  <a:cubicBezTo>
                    <a:pt x="1233" y="1041"/>
                    <a:pt x="1304" y="1112"/>
                    <a:pt x="1304" y="1199"/>
                  </a:cubicBezTo>
                  <a:cubicBezTo>
                    <a:pt x="1304" y="1287"/>
                    <a:pt x="1233" y="1357"/>
                    <a:pt x="1145" y="1357"/>
                  </a:cubicBezTo>
                  <a:lnTo>
                    <a:pt x="882" y="1109"/>
                  </a:lnTo>
                  <a:lnTo>
                    <a:pt x="882" y="1109"/>
                  </a:lnTo>
                  <a:cubicBezTo>
                    <a:pt x="803" y="1109"/>
                    <a:pt x="738" y="1041"/>
                    <a:pt x="738" y="961"/>
                  </a:cubicBezTo>
                  <a:cubicBezTo>
                    <a:pt x="738" y="880"/>
                    <a:pt x="803" y="812"/>
                    <a:pt x="882" y="812"/>
                  </a:cubicBezTo>
                  <a:cubicBezTo>
                    <a:pt x="964" y="812"/>
                    <a:pt x="1029" y="880"/>
                    <a:pt x="1029" y="961"/>
                  </a:cubicBezTo>
                  <a:cubicBezTo>
                    <a:pt x="1029" y="1041"/>
                    <a:pt x="964" y="1109"/>
                    <a:pt x="882" y="1109"/>
                  </a:cubicBezTo>
                  <a:lnTo>
                    <a:pt x="792" y="772"/>
                  </a:lnTo>
                  <a:lnTo>
                    <a:pt x="792" y="772"/>
                  </a:lnTo>
                  <a:cubicBezTo>
                    <a:pt x="721" y="772"/>
                    <a:pt x="665" y="716"/>
                    <a:pt x="665" y="642"/>
                  </a:cubicBezTo>
                  <a:cubicBezTo>
                    <a:pt x="665" y="571"/>
                    <a:pt x="721" y="515"/>
                    <a:pt x="792" y="515"/>
                  </a:cubicBezTo>
                  <a:cubicBezTo>
                    <a:pt x="865" y="515"/>
                    <a:pt x="922" y="571"/>
                    <a:pt x="922" y="642"/>
                  </a:cubicBezTo>
                  <a:cubicBezTo>
                    <a:pt x="922" y="716"/>
                    <a:pt x="865" y="772"/>
                    <a:pt x="792" y="772"/>
                  </a:cubicBezTo>
                  <a:lnTo>
                    <a:pt x="888" y="453"/>
                  </a:lnTo>
                  <a:lnTo>
                    <a:pt x="888" y="453"/>
                  </a:lnTo>
                  <a:cubicBezTo>
                    <a:pt x="837" y="453"/>
                    <a:pt x="792" y="410"/>
                    <a:pt x="792" y="356"/>
                  </a:cubicBezTo>
                  <a:cubicBezTo>
                    <a:pt x="792" y="303"/>
                    <a:pt x="837" y="258"/>
                    <a:pt x="888" y="258"/>
                  </a:cubicBezTo>
                  <a:cubicBezTo>
                    <a:pt x="941" y="258"/>
                    <a:pt x="984" y="303"/>
                    <a:pt x="984" y="356"/>
                  </a:cubicBezTo>
                  <a:cubicBezTo>
                    <a:pt x="984" y="410"/>
                    <a:pt x="941" y="453"/>
                    <a:pt x="888" y="453"/>
                  </a:cubicBezTo>
                  <a:lnTo>
                    <a:pt x="1793" y="622"/>
                  </a:lnTo>
                  <a:lnTo>
                    <a:pt x="1793" y="622"/>
                  </a:lnTo>
                  <a:cubicBezTo>
                    <a:pt x="1688" y="622"/>
                    <a:pt x="1603" y="535"/>
                    <a:pt x="1603" y="430"/>
                  </a:cubicBezTo>
                  <a:cubicBezTo>
                    <a:pt x="1603" y="326"/>
                    <a:pt x="1688" y="238"/>
                    <a:pt x="1793" y="238"/>
                  </a:cubicBezTo>
                  <a:cubicBezTo>
                    <a:pt x="1900" y="238"/>
                    <a:pt x="1985" y="326"/>
                    <a:pt x="1985" y="430"/>
                  </a:cubicBezTo>
                  <a:cubicBezTo>
                    <a:pt x="1985" y="535"/>
                    <a:pt x="1900" y="622"/>
                    <a:pt x="1793" y="622"/>
                  </a:cubicBezTo>
                  <a:lnTo>
                    <a:pt x="1652" y="0"/>
                  </a:lnTo>
                  <a:lnTo>
                    <a:pt x="1652" y="0"/>
                  </a:lnTo>
                  <a:cubicBezTo>
                    <a:pt x="0" y="23"/>
                    <a:pt x="653" y="1400"/>
                    <a:pt x="1080" y="1431"/>
                  </a:cubicBezTo>
                  <a:cubicBezTo>
                    <a:pt x="1092" y="1431"/>
                    <a:pt x="1106" y="1431"/>
                    <a:pt x="1117" y="1431"/>
                  </a:cubicBezTo>
                  <a:cubicBezTo>
                    <a:pt x="1504" y="1431"/>
                    <a:pt x="1451" y="950"/>
                    <a:pt x="1713" y="846"/>
                  </a:cubicBezTo>
                  <a:cubicBezTo>
                    <a:pt x="1985" y="738"/>
                    <a:pt x="2226" y="608"/>
                    <a:pt x="2121" y="323"/>
                  </a:cubicBezTo>
                  <a:cubicBezTo>
                    <a:pt x="2016" y="34"/>
                    <a:pt x="1652" y="0"/>
                    <a:pt x="1652" y="0"/>
                  </a:cubicBezTo>
                  <a:lnTo>
                    <a:pt x="1145" y="135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21" name="Freeform 100">
              <a:extLst>
                <a:ext uri="{FF2B5EF4-FFF2-40B4-BE49-F238E27FC236}">
                  <a16:creationId xmlns:a16="http://schemas.microsoft.com/office/drawing/2014/main" id="{74CBC6EE-FEB4-41E9-AFD7-5528024050EB}"/>
                </a:ext>
              </a:extLst>
            </p:cNvPr>
            <p:cNvSpPr>
              <a:spLocks noChangeArrowheads="1"/>
            </p:cNvSpPr>
            <p:nvPr/>
          </p:nvSpPr>
          <p:spPr bwMode="auto">
            <a:xfrm>
              <a:off x="5763" y="461"/>
              <a:ext cx="225" cy="101"/>
            </a:xfrm>
            <a:custGeom>
              <a:avLst/>
              <a:gdLst>
                <a:gd name="T0" fmla="*/ 986 w 996"/>
                <a:gd name="T1" fmla="*/ 215 h 448"/>
                <a:gd name="T2" fmla="*/ 986 w 996"/>
                <a:gd name="T3" fmla="*/ 223 h 448"/>
                <a:gd name="T4" fmla="*/ 995 w 996"/>
                <a:gd name="T5" fmla="*/ 218 h 448"/>
                <a:gd name="T6" fmla="*/ 986 w 996"/>
                <a:gd name="T7" fmla="*/ 215 h 448"/>
                <a:gd name="T8" fmla="*/ 505 w 996"/>
                <a:gd name="T9" fmla="*/ 0 h 448"/>
                <a:gd name="T10" fmla="*/ 0 w 996"/>
                <a:gd name="T11" fmla="*/ 223 h 448"/>
                <a:gd name="T12" fmla="*/ 491 w 996"/>
                <a:gd name="T13" fmla="*/ 447 h 448"/>
                <a:gd name="T14" fmla="*/ 952 w 996"/>
                <a:gd name="T15" fmla="*/ 237 h 448"/>
                <a:gd name="T16" fmla="*/ 952 w 996"/>
                <a:gd name="T17" fmla="*/ 212 h 448"/>
                <a:gd name="T18" fmla="*/ 978 w 996"/>
                <a:gd name="T19" fmla="*/ 212 h 448"/>
                <a:gd name="T20" fmla="*/ 505 w 996"/>
                <a:gd name="T2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6" h="448">
                  <a:moveTo>
                    <a:pt x="986" y="215"/>
                  </a:moveTo>
                  <a:lnTo>
                    <a:pt x="986" y="223"/>
                  </a:lnTo>
                  <a:lnTo>
                    <a:pt x="995" y="218"/>
                  </a:lnTo>
                  <a:lnTo>
                    <a:pt x="986" y="215"/>
                  </a:lnTo>
                  <a:close/>
                  <a:moveTo>
                    <a:pt x="505" y="0"/>
                  </a:moveTo>
                  <a:lnTo>
                    <a:pt x="0" y="223"/>
                  </a:lnTo>
                  <a:lnTo>
                    <a:pt x="491" y="447"/>
                  </a:lnTo>
                  <a:lnTo>
                    <a:pt x="952" y="237"/>
                  </a:lnTo>
                  <a:lnTo>
                    <a:pt x="952" y="212"/>
                  </a:lnTo>
                  <a:lnTo>
                    <a:pt x="978" y="212"/>
                  </a:lnTo>
                  <a:lnTo>
                    <a:pt x="505"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22" name="Freeform 101">
              <a:extLst>
                <a:ext uri="{FF2B5EF4-FFF2-40B4-BE49-F238E27FC236}">
                  <a16:creationId xmlns:a16="http://schemas.microsoft.com/office/drawing/2014/main" id="{146EAE1F-EBE4-46B4-A66F-D057CB7ED343}"/>
                </a:ext>
              </a:extLst>
            </p:cNvPr>
            <p:cNvSpPr>
              <a:spLocks noChangeArrowheads="1"/>
            </p:cNvSpPr>
            <p:nvPr/>
          </p:nvSpPr>
          <p:spPr bwMode="auto">
            <a:xfrm>
              <a:off x="5987" y="510"/>
              <a:ext cx="1" cy="1"/>
            </a:xfrm>
            <a:custGeom>
              <a:avLst/>
              <a:gdLst>
                <a:gd name="T0" fmla="*/ 0 w 10"/>
                <a:gd name="T1" fmla="*/ 0 h 9"/>
                <a:gd name="T2" fmla="*/ 0 w 10"/>
                <a:gd name="T3" fmla="*/ 8 h 9"/>
                <a:gd name="T4" fmla="*/ 9 w 10"/>
                <a:gd name="T5" fmla="*/ 3 h 9"/>
                <a:gd name="T6" fmla="*/ 0 w 10"/>
                <a:gd name="T7" fmla="*/ 0 h 9"/>
              </a:gdLst>
              <a:ahLst/>
              <a:cxnLst>
                <a:cxn ang="0">
                  <a:pos x="T0" y="T1"/>
                </a:cxn>
                <a:cxn ang="0">
                  <a:pos x="T2" y="T3"/>
                </a:cxn>
                <a:cxn ang="0">
                  <a:pos x="T4" y="T5"/>
                </a:cxn>
                <a:cxn ang="0">
                  <a:pos x="T6" y="T7"/>
                </a:cxn>
              </a:cxnLst>
              <a:rect l="0" t="0" r="r" b="b"/>
              <a:pathLst>
                <a:path w="10" h="9">
                  <a:moveTo>
                    <a:pt x="0" y="0"/>
                  </a:moveTo>
                  <a:lnTo>
                    <a:pt x="0" y="8"/>
                  </a:lnTo>
                  <a:lnTo>
                    <a:pt x="9" y="3"/>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23" name="Freeform 102">
              <a:extLst>
                <a:ext uri="{FF2B5EF4-FFF2-40B4-BE49-F238E27FC236}">
                  <a16:creationId xmlns:a16="http://schemas.microsoft.com/office/drawing/2014/main" id="{CF10FD68-D81C-4C1E-8AE1-3F61F6D44EA5}"/>
                </a:ext>
              </a:extLst>
            </p:cNvPr>
            <p:cNvSpPr>
              <a:spLocks noChangeArrowheads="1"/>
            </p:cNvSpPr>
            <p:nvPr/>
          </p:nvSpPr>
          <p:spPr bwMode="auto">
            <a:xfrm>
              <a:off x="5763" y="461"/>
              <a:ext cx="221" cy="101"/>
            </a:xfrm>
            <a:custGeom>
              <a:avLst/>
              <a:gdLst>
                <a:gd name="T0" fmla="*/ 505 w 979"/>
                <a:gd name="T1" fmla="*/ 0 h 448"/>
                <a:gd name="T2" fmla="*/ 0 w 979"/>
                <a:gd name="T3" fmla="*/ 223 h 448"/>
                <a:gd name="T4" fmla="*/ 491 w 979"/>
                <a:gd name="T5" fmla="*/ 447 h 448"/>
                <a:gd name="T6" fmla="*/ 952 w 979"/>
                <a:gd name="T7" fmla="*/ 237 h 448"/>
                <a:gd name="T8" fmla="*/ 952 w 979"/>
                <a:gd name="T9" fmla="*/ 212 h 448"/>
                <a:gd name="T10" fmla="*/ 978 w 979"/>
                <a:gd name="T11" fmla="*/ 212 h 448"/>
                <a:gd name="T12" fmla="*/ 505 w 979"/>
                <a:gd name="T13" fmla="*/ 0 h 448"/>
              </a:gdLst>
              <a:ahLst/>
              <a:cxnLst>
                <a:cxn ang="0">
                  <a:pos x="T0" y="T1"/>
                </a:cxn>
                <a:cxn ang="0">
                  <a:pos x="T2" y="T3"/>
                </a:cxn>
                <a:cxn ang="0">
                  <a:pos x="T4" y="T5"/>
                </a:cxn>
                <a:cxn ang="0">
                  <a:pos x="T6" y="T7"/>
                </a:cxn>
                <a:cxn ang="0">
                  <a:pos x="T8" y="T9"/>
                </a:cxn>
                <a:cxn ang="0">
                  <a:pos x="T10" y="T11"/>
                </a:cxn>
                <a:cxn ang="0">
                  <a:pos x="T12" y="T13"/>
                </a:cxn>
              </a:cxnLst>
              <a:rect l="0" t="0" r="r" b="b"/>
              <a:pathLst>
                <a:path w="979" h="448">
                  <a:moveTo>
                    <a:pt x="505" y="0"/>
                  </a:moveTo>
                  <a:lnTo>
                    <a:pt x="0" y="223"/>
                  </a:lnTo>
                  <a:lnTo>
                    <a:pt x="491" y="447"/>
                  </a:lnTo>
                  <a:lnTo>
                    <a:pt x="952" y="237"/>
                  </a:lnTo>
                  <a:lnTo>
                    <a:pt x="952" y="212"/>
                  </a:lnTo>
                  <a:lnTo>
                    <a:pt x="978" y="212"/>
                  </a:lnTo>
                  <a:lnTo>
                    <a:pt x="505"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24" name="Freeform 103">
              <a:extLst>
                <a:ext uri="{FF2B5EF4-FFF2-40B4-BE49-F238E27FC236}">
                  <a16:creationId xmlns:a16="http://schemas.microsoft.com/office/drawing/2014/main" id="{8C488D69-704D-4752-8EA8-F09753CF2DC9}"/>
                </a:ext>
              </a:extLst>
            </p:cNvPr>
            <p:cNvSpPr>
              <a:spLocks noChangeArrowheads="1"/>
            </p:cNvSpPr>
            <p:nvPr/>
          </p:nvSpPr>
          <p:spPr bwMode="auto">
            <a:xfrm>
              <a:off x="5979" y="509"/>
              <a:ext cx="7" cy="65"/>
            </a:xfrm>
            <a:custGeom>
              <a:avLst/>
              <a:gdLst>
                <a:gd name="T0" fmla="*/ 34 w 35"/>
                <a:gd name="T1" fmla="*/ 0 h 292"/>
                <a:gd name="T2" fmla="*/ 34 w 35"/>
                <a:gd name="T3" fmla="*/ 0 h 292"/>
                <a:gd name="T4" fmla="*/ 26 w 35"/>
                <a:gd name="T5" fmla="*/ 0 h 292"/>
                <a:gd name="T6" fmla="*/ 0 w 35"/>
                <a:gd name="T7" fmla="*/ 0 h 292"/>
                <a:gd name="T8" fmla="*/ 0 w 35"/>
                <a:gd name="T9" fmla="*/ 25 h 292"/>
                <a:gd name="T10" fmla="*/ 0 w 35"/>
                <a:gd name="T11" fmla="*/ 291 h 292"/>
                <a:gd name="T12" fmla="*/ 17 w 35"/>
                <a:gd name="T13" fmla="*/ 288 h 292"/>
                <a:gd name="T14" fmla="*/ 34 w 35"/>
                <a:gd name="T15" fmla="*/ 291 h 292"/>
                <a:gd name="T16" fmla="*/ 34 w 35"/>
                <a:gd name="T17" fmla="*/ 11 h 292"/>
                <a:gd name="T18" fmla="*/ 34 w 35"/>
                <a:gd name="T19" fmla="*/ 3 h 292"/>
                <a:gd name="T20" fmla="*/ 34 w 35"/>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92">
                  <a:moveTo>
                    <a:pt x="34" y="0"/>
                  </a:moveTo>
                  <a:lnTo>
                    <a:pt x="34" y="0"/>
                  </a:lnTo>
                  <a:cubicBezTo>
                    <a:pt x="26" y="0"/>
                    <a:pt x="26" y="0"/>
                    <a:pt x="26" y="0"/>
                  </a:cubicBezTo>
                  <a:cubicBezTo>
                    <a:pt x="0" y="0"/>
                    <a:pt x="0" y="0"/>
                    <a:pt x="0" y="0"/>
                  </a:cubicBezTo>
                  <a:cubicBezTo>
                    <a:pt x="0" y="25"/>
                    <a:pt x="0" y="25"/>
                    <a:pt x="0" y="25"/>
                  </a:cubicBezTo>
                  <a:cubicBezTo>
                    <a:pt x="0" y="291"/>
                    <a:pt x="0" y="291"/>
                    <a:pt x="0" y="291"/>
                  </a:cubicBezTo>
                  <a:cubicBezTo>
                    <a:pt x="6" y="291"/>
                    <a:pt x="12" y="288"/>
                    <a:pt x="17" y="288"/>
                  </a:cubicBezTo>
                  <a:cubicBezTo>
                    <a:pt x="23" y="288"/>
                    <a:pt x="29" y="291"/>
                    <a:pt x="34" y="291"/>
                  </a:cubicBezTo>
                  <a:cubicBezTo>
                    <a:pt x="34" y="11"/>
                    <a:pt x="34" y="11"/>
                    <a:pt x="34" y="11"/>
                  </a:cubicBezTo>
                  <a:cubicBezTo>
                    <a:pt x="34" y="3"/>
                    <a:pt x="34" y="3"/>
                    <a:pt x="34" y="3"/>
                  </a:cubicBezTo>
                  <a:cubicBezTo>
                    <a:pt x="34" y="0"/>
                    <a:pt x="34" y="0"/>
                    <a:pt x="3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25" name="Freeform 104">
              <a:extLst>
                <a:ext uri="{FF2B5EF4-FFF2-40B4-BE49-F238E27FC236}">
                  <a16:creationId xmlns:a16="http://schemas.microsoft.com/office/drawing/2014/main" id="{B1BE557F-E2CF-43FB-ABA0-9C6F8E8179FC}"/>
                </a:ext>
              </a:extLst>
            </p:cNvPr>
            <p:cNvSpPr>
              <a:spLocks noChangeArrowheads="1"/>
            </p:cNvSpPr>
            <p:nvPr/>
          </p:nvSpPr>
          <p:spPr bwMode="auto">
            <a:xfrm>
              <a:off x="5972" y="574"/>
              <a:ext cx="21" cy="19"/>
            </a:xfrm>
            <a:custGeom>
              <a:avLst/>
              <a:gdLst>
                <a:gd name="T0" fmla="*/ 48 w 98"/>
                <a:gd name="T1" fmla="*/ 0 h 89"/>
                <a:gd name="T2" fmla="*/ 48 w 98"/>
                <a:gd name="T3" fmla="*/ 0 h 89"/>
                <a:gd name="T4" fmla="*/ 31 w 98"/>
                <a:gd name="T5" fmla="*/ 3 h 89"/>
                <a:gd name="T6" fmla="*/ 0 w 98"/>
                <a:gd name="T7" fmla="*/ 52 h 89"/>
                <a:gd name="T8" fmla="*/ 17 w 98"/>
                <a:gd name="T9" fmla="*/ 88 h 89"/>
                <a:gd name="T10" fmla="*/ 26 w 98"/>
                <a:gd name="T11" fmla="*/ 66 h 89"/>
                <a:gd name="T12" fmla="*/ 29 w 98"/>
                <a:gd name="T13" fmla="*/ 68 h 89"/>
                <a:gd name="T14" fmla="*/ 43 w 98"/>
                <a:gd name="T15" fmla="*/ 63 h 89"/>
                <a:gd name="T16" fmla="*/ 43 w 98"/>
                <a:gd name="T17" fmla="*/ 54 h 89"/>
                <a:gd name="T18" fmla="*/ 51 w 98"/>
                <a:gd name="T19" fmla="*/ 60 h 89"/>
                <a:gd name="T20" fmla="*/ 60 w 98"/>
                <a:gd name="T21" fmla="*/ 54 h 89"/>
                <a:gd name="T22" fmla="*/ 60 w 98"/>
                <a:gd name="T23" fmla="*/ 63 h 89"/>
                <a:gd name="T24" fmla="*/ 74 w 98"/>
                <a:gd name="T25" fmla="*/ 68 h 89"/>
                <a:gd name="T26" fmla="*/ 77 w 98"/>
                <a:gd name="T27" fmla="*/ 66 h 89"/>
                <a:gd name="T28" fmla="*/ 82 w 98"/>
                <a:gd name="T29" fmla="*/ 85 h 89"/>
                <a:gd name="T30" fmla="*/ 97 w 98"/>
                <a:gd name="T31" fmla="*/ 52 h 89"/>
                <a:gd name="T32" fmla="*/ 65 w 98"/>
                <a:gd name="T33" fmla="*/ 3 h 89"/>
                <a:gd name="T34" fmla="*/ 48 w 98"/>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 h="89">
                  <a:moveTo>
                    <a:pt x="48" y="0"/>
                  </a:moveTo>
                  <a:lnTo>
                    <a:pt x="48" y="0"/>
                  </a:lnTo>
                  <a:cubicBezTo>
                    <a:pt x="43" y="0"/>
                    <a:pt x="37" y="3"/>
                    <a:pt x="31" y="3"/>
                  </a:cubicBezTo>
                  <a:cubicBezTo>
                    <a:pt x="14" y="9"/>
                    <a:pt x="0" y="29"/>
                    <a:pt x="0" y="52"/>
                  </a:cubicBezTo>
                  <a:cubicBezTo>
                    <a:pt x="0" y="66"/>
                    <a:pt x="6" y="80"/>
                    <a:pt x="17" y="88"/>
                  </a:cubicBezTo>
                  <a:cubicBezTo>
                    <a:pt x="23" y="74"/>
                    <a:pt x="26" y="66"/>
                    <a:pt x="26" y="66"/>
                  </a:cubicBezTo>
                  <a:cubicBezTo>
                    <a:pt x="26" y="68"/>
                    <a:pt x="26" y="68"/>
                    <a:pt x="29" y="68"/>
                  </a:cubicBezTo>
                  <a:cubicBezTo>
                    <a:pt x="31" y="68"/>
                    <a:pt x="37" y="66"/>
                    <a:pt x="43" y="63"/>
                  </a:cubicBezTo>
                  <a:cubicBezTo>
                    <a:pt x="43" y="54"/>
                    <a:pt x="43" y="54"/>
                    <a:pt x="43" y="54"/>
                  </a:cubicBezTo>
                  <a:cubicBezTo>
                    <a:pt x="43" y="54"/>
                    <a:pt x="46" y="57"/>
                    <a:pt x="51" y="60"/>
                  </a:cubicBezTo>
                  <a:cubicBezTo>
                    <a:pt x="54" y="57"/>
                    <a:pt x="60" y="54"/>
                    <a:pt x="60" y="54"/>
                  </a:cubicBezTo>
                  <a:cubicBezTo>
                    <a:pt x="60" y="63"/>
                    <a:pt x="60" y="63"/>
                    <a:pt x="60" y="63"/>
                  </a:cubicBezTo>
                  <a:cubicBezTo>
                    <a:pt x="65" y="66"/>
                    <a:pt x="71" y="68"/>
                    <a:pt x="74" y="68"/>
                  </a:cubicBezTo>
                  <a:cubicBezTo>
                    <a:pt x="74" y="68"/>
                    <a:pt x="77" y="68"/>
                    <a:pt x="77" y="66"/>
                  </a:cubicBezTo>
                  <a:cubicBezTo>
                    <a:pt x="77" y="66"/>
                    <a:pt x="80" y="74"/>
                    <a:pt x="82" y="85"/>
                  </a:cubicBezTo>
                  <a:cubicBezTo>
                    <a:pt x="91" y="77"/>
                    <a:pt x="97" y="66"/>
                    <a:pt x="97" y="52"/>
                  </a:cubicBezTo>
                  <a:cubicBezTo>
                    <a:pt x="97" y="29"/>
                    <a:pt x="82" y="9"/>
                    <a:pt x="65" y="3"/>
                  </a:cubicBezTo>
                  <a:cubicBezTo>
                    <a:pt x="60" y="3"/>
                    <a:pt x="54" y="0"/>
                    <a:pt x="4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26" name="Freeform 105">
              <a:extLst>
                <a:ext uri="{FF2B5EF4-FFF2-40B4-BE49-F238E27FC236}">
                  <a16:creationId xmlns:a16="http://schemas.microsoft.com/office/drawing/2014/main" id="{4B182D4C-EB20-49D1-9261-6873512EB429}"/>
                </a:ext>
              </a:extLst>
            </p:cNvPr>
            <p:cNvSpPr>
              <a:spLocks noChangeArrowheads="1"/>
            </p:cNvSpPr>
            <p:nvPr/>
          </p:nvSpPr>
          <p:spPr bwMode="auto">
            <a:xfrm>
              <a:off x="5970" y="586"/>
              <a:ext cx="15" cy="49"/>
            </a:xfrm>
            <a:custGeom>
              <a:avLst/>
              <a:gdLst>
                <a:gd name="T0" fmla="*/ 51 w 69"/>
                <a:gd name="T1" fmla="*/ 9 h 219"/>
                <a:gd name="T2" fmla="*/ 51 w 69"/>
                <a:gd name="T3" fmla="*/ 9 h 219"/>
                <a:gd name="T4" fmla="*/ 37 w 69"/>
                <a:gd name="T5" fmla="*/ 14 h 219"/>
                <a:gd name="T6" fmla="*/ 34 w 69"/>
                <a:gd name="T7" fmla="*/ 12 h 219"/>
                <a:gd name="T8" fmla="*/ 25 w 69"/>
                <a:gd name="T9" fmla="*/ 34 h 219"/>
                <a:gd name="T10" fmla="*/ 11 w 69"/>
                <a:gd name="T11" fmla="*/ 218 h 219"/>
                <a:gd name="T12" fmla="*/ 68 w 69"/>
                <a:gd name="T13" fmla="*/ 218 h 219"/>
                <a:gd name="T14" fmla="*/ 51 w 69"/>
                <a:gd name="T15" fmla="*/ 218 h 219"/>
                <a:gd name="T16" fmla="*/ 51 w 69"/>
                <a:gd name="T17" fmla="*/ 9 h 219"/>
                <a:gd name="T18" fmla="*/ 68 w 69"/>
                <a:gd name="T19" fmla="*/ 0 h 219"/>
                <a:gd name="T20" fmla="*/ 68 w 69"/>
                <a:gd name="T21" fmla="*/ 0 h 219"/>
                <a:gd name="T22" fmla="*/ 59 w 69"/>
                <a:gd name="T23" fmla="*/ 6 h 219"/>
                <a:gd name="T24" fmla="*/ 68 w 69"/>
                <a:gd name="T25" fmla="*/ 9 h 219"/>
                <a:gd name="T26" fmla="*/ 68 w 69"/>
                <a:gd name="T27" fmla="*/ 0 h 219"/>
                <a:gd name="T28" fmla="*/ 51 w 69"/>
                <a:gd name="T29" fmla="*/ 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219">
                  <a:moveTo>
                    <a:pt x="51" y="9"/>
                  </a:moveTo>
                  <a:lnTo>
                    <a:pt x="51" y="9"/>
                  </a:lnTo>
                  <a:cubicBezTo>
                    <a:pt x="45" y="12"/>
                    <a:pt x="39" y="14"/>
                    <a:pt x="37" y="14"/>
                  </a:cubicBezTo>
                  <a:cubicBezTo>
                    <a:pt x="34" y="14"/>
                    <a:pt x="34" y="14"/>
                    <a:pt x="34" y="12"/>
                  </a:cubicBezTo>
                  <a:cubicBezTo>
                    <a:pt x="34" y="12"/>
                    <a:pt x="31" y="20"/>
                    <a:pt x="25" y="34"/>
                  </a:cubicBezTo>
                  <a:cubicBezTo>
                    <a:pt x="14" y="68"/>
                    <a:pt x="0" y="133"/>
                    <a:pt x="11" y="218"/>
                  </a:cubicBezTo>
                  <a:cubicBezTo>
                    <a:pt x="68" y="218"/>
                    <a:pt x="68" y="218"/>
                    <a:pt x="68" y="218"/>
                  </a:cubicBezTo>
                  <a:cubicBezTo>
                    <a:pt x="51" y="218"/>
                    <a:pt x="51" y="218"/>
                    <a:pt x="51" y="218"/>
                  </a:cubicBezTo>
                  <a:cubicBezTo>
                    <a:pt x="51" y="9"/>
                    <a:pt x="51" y="9"/>
                    <a:pt x="51" y="9"/>
                  </a:cubicBezTo>
                  <a:lnTo>
                    <a:pt x="68" y="0"/>
                  </a:lnTo>
                  <a:lnTo>
                    <a:pt x="68" y="0"/>
                  </a:lnTo>
                  <a:cubicBezTo>
                    <a:pt x="68" y="0"/>
                    <a:pt x="62" y="3"/>
                    <a:pt x="59" y="6"/>
                  </a:cubicBezTo>
                  <a:cubicBezTo>
                    <a:pt x="62" y="6"/>
                    <a:pt x="65" y="6"/>
                    <a:pt x="68" y="9"/>
                  </a:cubicBezTo>
                  <a:cubicBezTo>
                    <a:pt x="68" y="0"/>
                    <a:pt x="68" y="0"/>
                    <a:pt x="68" y="0"/>
                  </a:cubicBezTo>
                  <a:lnTo>
                    <a:pt x="51"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27" name="Freeform 106">
              <a:extLst>
                <a:ext uri="{FF2B5EF4-FFF2-40B4-BE49-F238E27FC236}">
                  <a16:creationId xmlns:a16="http://schemas.microsoft.com/office/drawing/2014/main" id="{E348613D-22F1-4B4A-B6D3-F0BE40DA92FE}"/>
                </a:ext>
              </a:extLst>
            </p:cNvPr>
            <p:cNvSpPr>
              <a:spLocks noChangeArrowheads="1"/>
            </p:cNvSpPr>
            <p:nvPr/>
          </p:nvSpPr>
          <p:spPr bwMode="auto">
            <a:xfrm>
              <a:off x="5982" y="586"/>
              <a:ext cx="15" cy="49"/>
            </a:xfrm>
            <a:custGeom>
              <a:avLst/>
              <a:gdLst>
                <a:gd name="T0" fmla="*/ 0 w 69"/>
                <a:gd name="T1" fmla="*/ 0 h 219"/>
                <a:gd name="T2" fmla="*/ 0 w 69"/>
                <a:gd name="T3" fmla="*/ 0 h 219"/>
                <a:gd name="T4" fmla="*/ 0 w 69"/>
                <a:gd name="T5" fmla="*/ 9 h 219"/>
                <a:gd name="T6" fmla="*/ 0 w 69"/>
                <a:gd name="T7" fmla="*/ 218 h 219"/>
                <a:gd name="T8" fmla="*/ 17 w 69"/>
                <a:gd name="T9" fmla="*/ 218 h 219"/>
                <a:gd name="T10" fmla="*/ 56 w 69"/>
                <a:gd name="T11" fmla="*/ 218 h 219"/>
                <a:gd name="T12" fmla="*/ 39 w 69"/>
                <a:gd name="T13" fmla="*/ 31 h 219"/>
                <a:gd name="T14" fmla="*/ 34 w 69"/>
                <a:gd name="T15" fmla="*/ 12 h 219"/>
                <a:gd name="T16" fmla="*/ 31 w 69"/>
                <a:gd name="T17" fmla="*/ 14 h 219"/>
                <a:gd name="T18" fmla="*/ 17 w 69"/>
                <a:gd name="T19" fmla="*/ 9 h 219"/>
                <a:gd name="T20" fmla="*/ 8 w 69"/>
                <a:gd name="T21" fmla="*/ 6 h 219"/>
                <a:gd name="T22" fmla="*/ 0 w 69"/>
                <a:gd name="T2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219">
                  <a:moveTo>
                    <a:pt x="0" y="0"/>
                  </a:moveTo>
                  <a:lnTo>
                    <a:pt x="0" y="0"/>
                  </a:lnTo>
                  <a:cubicBezTo>
                    <a:pt x="0" y="9"/>
                    <a:pt x="0" y="9"/>
                    <a:pt x="0" y="9"/>
                  </a:cubicBezTo>
                  <a:cubicBezTo>
                    <a:pt x="0" y="218"/>
                    <a:pt x="0" y="218"/>
                    <a:pt x="0" y="218"/>
                  </a:cubicBezTo>
                  <a:cubicBezTo>
                    <a:pt x="17" y="218"/>
                    <a:pt x="17" y="218"/>
                    <a:pt x="17" y="218"/>
                  </a:cubicBezTo>
                  <a:cubicBezTo>
                    <a:pt x="56" y="218"/>
                    <a:pt x="56" y="218"/>
                    <a:pt x="56" y="218"/>
                  </a:cubicBezTo>
                  <a:cubicBezTo>
                    <a:pt x="68" y="130"/>
                    <a:pt x="51" y="62"/>
                    <a:pt x="39" y="31"/>
                  </a:cubicBezTo>
                  <a:cubicBezTo>
                    <a:pt x="37" y="20"/>
                    <a:pt x="34" y="12"/>
                    <a:pt x="34" y="12"/>
                  </a:cubicBezTo>
                  <a:cubicBezTo>
                    <a:pt x="34" y="14"/>
                    <a:pt x="31" y="14"/>
                    <a:pt x="31" y="14"/>
                  </a:cubicBezTo>
                  <a:cubicBezTo>
                    <a:pt x="28" y="14"/>
                    <a:pt x="22" y="12"/>
                    <a:pt x="17" y="9"/>
                  </a:cubicBezTo>
                  <a:cubicBezTo>
                    <a:pt x="14" y="6"/>
                    <a:pt x="11" y="6"/>
                    <a:pt x="8" y="6"/>
                  </a:cubicBezTo>
                  <a:cubicBezTo>
                    <a:pt x="3" y="3"/>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28" name="Freeform 107">
              <a:extLst>
                <a:ext uri="{FF2B5EF4-FFF2-40B4-BE49-F238E27FC236}">
                  <a16:creationId xmlns:a16="http://schemas.microsoft.com/office/drawing/2014/main" id="{E6564C3C-9719-433A-9A30-FB43FE479CCB}"/>
                </a:ext>
              </a:extLst>
            </p:cNvPr>
            <p:cNvSpPr>
              <a:spLocks noChangeArrowheads="1"/>
            </p:cNvSpPr>
            <p:nvPr/>
          </p:nvSpPr>
          <p:spPr bwMode="auto">
            <a:xfrm>
              <a:off x="5807" y="542"/>
              <a:ext cx="131" cy="97"/>
            </a:xfrm>
            <a:custGeom>
              <a:avLst/>
              <a:gdLst>
                <a:gd name="T0" fmla="*/ 579 w 580"/>
                <a:gd name="T1" fmla="*/ 0 h 434"/>
                <a:gd name="T2" fmla="*/ 579 w 580"/>
                <a:gd name="T3" fmla="*/ 0 h 434"/>
                <a:gd name="T4" fmla="*/ 291 w 580"/>
                <a:gd name="T5" fmla="*/ 139 h 434"/>
                <a:gd name="T6" fmla="*/ 0 w 580"/>
                <a:gd name="T7" fmla="*/ 0 h 434"/>
                <a:gd name="T8" fmla="*/ 0 w 580"/>
                <a:gd name="T9" fmla="*/ 334 h 434"/>
                <a:gd name="T10" fmla="*/ 282 w 580"/>
                <a:gd name="T11" fmla="*/ 433 h 434"/>
                <a:gd name="T12" fmla="*/ 282 w 580"/>
                <a:gd name="T13" fmla="*/ 433 h 434"/>
                <a:gd name="T14" fmla="*/ 291 w 580"/>
                <a:gd name="T15" fmla="*/ 433 h 434"/>
                <a:gd name="T16" fmla="*/ 296 w 580"/>
                <a:gd name="T17" fmla="*/ 433 h 434"/>
                <a:gd name="T18" fmla="*/ 296 w 580"/>
                <a:gd name="T19" fmla="*/ 433 h 434"/>
                <a:gd name="T20" fmla="*/ 579 w 580"/>
                <a:gd name="T21" fmla="*/ 334 h 434"/>
                <a:gd name="T22" fmla="*/ 579 w 580"/>
                <a:gd name="T2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0" h="434">
                  <a:moveTo>
                    <a:pt x="579" y="0"/>
                  </a:moveTo>
                  <a:lnTo>
                    <a:pt x="579" y="0"/>
                  </a:lnTo>
                  <a:cubicBezTo>
                    <a:pt x="579" y="3"/>
                    <a:pt x="336" y="116"/>
                    <a:pt x="291" y="139"/>
                  </a:cubicBezTo>
                  <a:cubicBezTo>
                    <a:pt x="243" y="116"/>
                    <a:pt x="0" y="3"/>
                    <a:pt x="0" y="0"/>
                  </a:cubicBezTo>
                  <a:cubicBezTo>
                    <a:pt x="0" y="334"/>
                    <a:pt x="0" y="334"/>
                    <a:pt x="0" y="334"/>
                  </a:cubicBezTo>
                  <a:cubicBezTo>
                    <a:pt x="79" y="416"/>
                    <a:pt x="232" y="430"/>
                    <a:pt x="282" y="433"/>
                  </a:cubicBezTo>
                  <a:lnTo>
                    <a:pt x="282" y="433"/>
                  </a:lnTo>
                  <a:cubicBezTo>
                    <a:pt x="282" y="433"/>
                    <a:pt x="285" y="433"/>
                    <a:pt x="291" y="433"/>
                  </a:cubicBezTo>
                  <a:cubicBezTo>
                    <a:pt x="294" y="433"/>
                    <a:pt x="296" y="433"/>
                    <a:pt x="296" y="433"/>
                  </a:cubicBezTo>
                  <a:lnTo>
                    <a:pt x="296" y="433"/>
                  </a:lnTo>
                  <a:cubicBezTo>
                    <a:pt x="347" y="430"/>
                    <a:pt x="500" y="416"/>
                    <a:pt x="579" y="334"/>
                  </a:cubicBezTo>
                  <a:cubicBezTo>
                    <a:pt x="579" y="0"/>
                    <a:pt x="579" y="0"/>
                    <a:pt x="57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29" name="Freeform 108">
              <a:extLst>
                <a:ext uri="{FF2B5EF4-FFF2-40B4-BE49-F238E27FC236}">
                  <a16:creationId xmlns:a16="http://schemas.microsoft.com/office/drawing/2014/main" id="{26759B99-F669-4D01-8BF3-19C559D8CE50}"/>
                </a:ext>
              </a:extLst>
            </p:cNvPr>
            <p:cNvSpPr>
              <a:spLocks noChangeArrowheads="1"/>
            </p:cNvSpPr>
            <p:nvPr/>
          </p:nvSpPr>
          <p:spPr bwMode="auto">
            <a:xfrm>
              <a:off x="5363" y="912"/>
              <a:ext cx="225" cy="101"/>
            </a:xfrm>
            <a:custGeom>
              <a:avLst/>
              <a:gdLst>
                <a:gd name="T0" fmla="*/ 987 w 996"/>
                <a:gd name="T1" fmla="*/ 215 h 450"/>
                <a:gd name="T2" fmla="*/ 987 w 996"/>
                <a:gd name="T3" fmla="*/ 223 h 450"/>
                <a:gd name="T4" fmla="*/ 995 w 996"/>
                <a:gd name="T5" fmla="*/ 220 h 450"/>
                <a:gd name="T6" fmla="*/ 987 w 996"/>
                <a:gd name="T7" fmla="*/ 215 h 450"/>
                <a:gd name="T8" fmla="*/ 506 w 996"/>
                <a:gd name="T9" fmla="*/ 0 h 450"/>
                <a:gd name="T10" fmla="*/ 0 w 996"/>
                <a:gd name="T11" fmla="*/ 226 h 450"/>
                <a:gd name="T12" fmla="*/ 495 w 996"/>
                <a:gd name="T13" fmla="*/ 449 h 450"/>
                <a:gd name="T14" fmla="*/ 956 w 996"/>
                <a:gd name="T15" fmla="*/ 237 h 450"/>
                <a:gd name="T16" fmla="*/ 956 w 996"/>
                <a:gd name="T17" fmla="*/ 212 h 450"/>
                <a:gd name="T18" fmla="*/ 978 w 996"/>
                <a:gd name="T19" fmla="*/ 212 h 450"/>
                <a:gd name="T20" fmla="*/ 506 w 996"/>
                <a:gd name="T21"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6" h="450">
                  <a:moveTo>
                    <a:pt x="987" y="215"/>
                  </a:moveTo>
                  <a:lnTo>
                    <a:pt x="987" y="223"/>
                  </a:lnTo>
                  <a:lnTo>
                    <a:pt x="995" y="220"/>
                  </a:lnTo>
                  <a:lnTo>
                    <a:pt x="987" y="215"/>
                  </a:lnTo>
                  <a:close/>
                  <a:moveTo>
                    <a:pt x="506" y="0"/>
                  </a:moveTo>
                  <a:lnTo>
                    <a:pt x="0" y="226"/>
                  </a:lnTo>
                  <a:lnTo>
                    <a:pt x="495" y="449"/>
                  </a:lnTo>
                  <a:lnTo>
                    <a:pt x="956" y="237"/>
                  </a:lnTo>
                  <a:lnTo>
                    <a:pt x="956" y="212"/>
                  </a:lnTo>
                  <a:lnTo>
                    <a:pt x="978" y="212"/>
                  </a:lnTo>
                  <a:lnTo>
                    <a:pt x="506"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30" name="Freeform 109">
              <a:extLst>
                <a:ext uri="{FF2B5EF4-FFF2-40B4-BE49-F238E27FC236}">
                  <a16:creationId xmlns:a16="http://schemas.microsoft.com/office/drawing/2014/main" id="{ABA47E6A-5193-4DA7-BFE9-743F9EEFF477}"/>
                </a:ext>
              </a:extLst>
            </p:cNvPr>
            <p:cNvSpPr>
              <a:spLocks noChangeArrowheads="1"/>
            </p:cNvSpPr>
            <p:nvPr/>
          </p:nvSpPr>
          <p:spPr bwMode="auto">
            <a:xfrm>
              <a:off x="5587" y="960"/>
              <a:ext cx="1" cy="1"/>
            </a:xfrm>
            <a:custGeom>
              <a:avLst/>
              <a:gdLst>
                <a:gd name="T0" fmla="*/ 0 w 9"/>
                <a:gd name="T1" fmla="*/ 0 h 9"/>
                <a:gd name="T2" fmla="*/ 0 w 9"/>
                <a:gd name="T3" fmla="*/ 8 h 9"/>
                <a:gd name="T4" fmla="*/ 8 w 9"/>
                <a:gd name="T5" fmla="*/ 5 h 9"/>
                <a:gd name="T6" fmla="*/ 0 w 9"/>
                <a:gd name="T7" fmla="*/ 0 h 9"/>
              </a:gdLst>
              <a:ahLst/>
              <a:cxnLst>
                <a:cxn ang="0">
                  <a:pos x="T0" y="T1"/>
                </a:cxn>
                <a:cxn ang="0">
                  <a:pos x="T2" y="T3"/>
                </a:cxn>
                <a:cxn ang="0">
                  <a:pos x="T4" y="T5"/>
                </a:cxn>
                <a:cxn ang="0">
                  <a:pos x="T6" y="T7"/>
                </a:cxn>
              </a:cxnLst>
              <a:rect l="0" t="0" r="r" b="b"/>
              <a:pathLst>
                <a:path w="9" h="9">
                  <a:moveTo>
                    <a:pt x="0" y="0"/>
                  </a:moveTo>
                  <a:lnTo>
                    <a:pt x="0" y="8"/>
                  </a:lnTo>
                  <a:lnTo>
                    <a:pt x="8" y="5"/>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31" name="Freeform 110">
              <a:extLst>
                <a:ext uri="{FF2B5EF4-FFF2-40B4-BE49-F238E27FC236}">
                  <a16:creationId xmlns:a16="http://schemas.microsoft.com/office/drawing/2014/main" id="{8374CBC9-40D5-4128-B4E9-2C0A9B9ECBB2}"/>
                </a:ext>
              </a:extLst>
            </p:cNvPr>
            <p:cNvSpPr>
              <a:spLocks noChangeArrowheads="1"/>
            </p:cNvSpPr>
            <p:nvPr/>
          </p:nvSpPr>
          <p:spPr bwMode="auto">
            <a:xfrm>
              <a:off x="5363" y="912"/>
              <a:ext cx="221" cy="101"/>
            </a:xfrm>
            <a:custGeom>
              <a:avLst/>
              <a:gdLst>
                <a:gd name="T0" fmla="*/ 506 w 979"/>
                <a:gd name="T1" fmla="*/ 0 h 450"/>
                <a:gd name="T2" fmla="*/ 0 w 979"/>
                <a:gd name="T3" fmla="*/ 226 h 450"/>
                <a:gd name="T4" fmla="*/ 495 w 979"/>
                <a:gd name="T5" fmla="*/ 449 h 450"/>
                <a:gd name="T6" fmla="*/ 956 w 979"/>
                <a:gd name="T7" fmla="*/ 237 h 450"/>
                <a:gd name="T8" fmla="*/ 956 w 979"/>
                <a:gd name="T9" fmla="*/ 212 h 450"/>
                <a:gd name="T10" fmla="*/ 978 w 979"/>
                <a:gd name="T11" fmla="*/ 212 h 450"/>
                <a:gd name="T12" fmla="*/ 506 w 979"/>
                <a:gd name="T13" fmla="*/ 0 h 450"/>
              </a:gdLst>
              <a:ahLst/>
              <a:cxnLst>
                <a:cxn ang="0">
                  <a:pos x="T0" y="T1"/>
                </a:cxn>
                <a:cxn ang="0">
                  <a:pos x="T2" y="T3"/>
                </a:cxn>
                <a:cxn ang="0">
                  <a:pos x="T4" y="T5"/>
                </a:cxn>
                <a:cxn ang="0">
                  <a:pos x="T6" y="T7"/>
                </a:cxn>
                <a:cxn ang="0">
                  <a:pos x="T8" y="T9"/>
                </a:cxn>
                <a:cxn ang="0">
                  <a:pos x="T10" y="T11"/>
                </a:cxn>
                <a:cxn ang="0">
                  <a:pos x="T12" y="T13"/>
                </a:cxn>
              </a:cxnLst>
              <a:rect l="0" t="0" r="r" b="b"/>
              <a:pathLst>
                <a:path w="979" h="450">
                  <a:moveTo>
                    <a:pt x="506" y="0"/>
                  </a:moveTo>
                  <a:lnTo>
                    <a:pt x="0" y="226"/>
                  </a:lnTo>
                  <a:lnTo>
                    <a:pt x="495" y="449"/>
                  </a:lnTo>
                  <a:lnTo>
                    <a:pt x="956" y="237"/>
                  </a:lnTo>
                  <a:lnTo>
                    <a:pt x="956" y="212"/>
                  </a:lnTo>
                  <a:lnTo>
                    <a:pt x="978" y="212"/>
                  </a:lnTo>
                  <a:lnTo>
                    <a:pt x="506"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32" name="Freeform 111">
              <a:extLst>
                <a:ext uri="{FF2B5EF4-FFF2-40B4-BE49-F238E27FC236}">
                  <a16:creationId xmlns:a16="http://schemas.microsoft.com/office/drawing/2014/main" id="{3B498BA1-6A1E-4228-86F1-C7F32C316901}"/>
                </a:ext>
              </a:extLst>
            </p:cNvPr>
            <p:cNvSpPr>
              <a:spLocks noChangeArrowheads="1"/>
            </p:cNvSpPr>
            <p:nvPr/>
          </p:nvSpPr>
          <p:spPr bwMode="auto">
            <a:xfrm>
              <a:off x="5579" y="960"/>
              <a:ext cx="6" cy="65"/>
            </a:xfrm>
            <a:custGeom>
              <a:avLst/>
              <a:gdLst>
                <a:gd name="T0" fmla="*/ 31 w 32"/>
                <a:gd name="T1" fmla="*/ 0 h 292"/>
                <a:gd name="T2" fmla="*/ 31 w 32"/>
                <a:gd name="T3" fmla="*/ 0 h 292"/>
                <a:gd name="T4" fmla="*/ 22 w 32"/>
                <a:gd name="T5" fmla="*/ 0 h 292"/>
                <a:gd name="T6" fmla="*/ 0 w 32"/>
                <a:gd name="T7" fmla="*/ 0 h 292"/>
                <a:gd name="T8" fmla="*/ 0 w 32"/>
                <a:gd name="T9" fmla="*/ 25 h 292"/>
                <a:gd name="T10" fmla="*/ 0 w 32"/>
                <a:gd name="T11" fmla="*/ 291 h 292"/>
                <a:gd name="T12" fmla="*/ 14 w 32"/>
                <a:gd name="T13" fmla="*/ 291 h 292"/>
                <a:gd name="T14" fmla="*/ 31 w 32"/>
                <a:gd name="T15" fmla="*/ 291 h 292"/>
                <a:gd name="T16" fmla="*/ 31 w 32"/>
                <a:gd name="T17" fmla="*/ 11 h 292"/>
                <a:gd name="T18" fmla="*/ 31 w 32"/>
                <a:gd name="T19" fmla="*/ 3 h 292"/>
                <a:gd name="T20" fmla="*/ 31 w 32"/>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92">
                  <a:moveTo>
                    <a:pt x="31" y="0"/>
                  </a:moveTo>
                  <a:lnTo>
                    <a:pt x="31" y="0"/>
                  </a:lnTo>
                  <a:cubicBezTo>
                    <a:pt x="22" y="0"/>
                    <a:pt x="22" y="0"/>
                    <a:pt x="22" y="0"/>
                  </a:cubicBezTo>
                  <a:cubicBezTo>
                    <a:pt x="0" y="0"/>
                    <a:pt x="0" y="0"/>
                    <a:pt x="0" y="0"/>
                  </a:cubicBezTo>
                  <a:cubicBezTo>
                    <a:pt x="0" y="25"/>
                    <a:pt x="0" y="25"/>
                    <a:pt x="0" y="25"/>
                  </a:cubicBezTo>
                  <a:cubicBezTo>
                    <a:pt x="0" y="291"/>
                    <a:pt x="0" y="291"/>
                    <a:pt x="0" y="291"/>
                  </a:cubicBezTo>
                  <a:cubicBezTo>
                    <a:pt x="2" y="291"/>
                    <a:pt x="8" y="291"/>
                    <a:pt x="14" y="291"/>
                  </a:cubicBezTo>
                  <a:cubicBezTo>
                    <a:pt x="20" y="291"/>
                    <a:pt x="25" y="291"/>
                    <a:pt x="31" y="291"/>
                  </a:cubicBezTo>
                  <a:cubicBezTo>
                    <a:pt x="31" y="11"/>
                    <a:pt x="31" y="11"/>
                    <a:pt x="31" y="11"/>
                  </a:cubicBezTo>
                  <a:cubicBezTo>
                    <a:pt x="31" y="3"/>
                    <a:pt x="31" y="3"/>
                    <a:pt x="31" y="3"/>
                  </a:cubicBezTo>
                  <a:cubicBezTo>
                    <a:pt x="31" y="0"/>
                    <a:pt x="31" y="0"/>
                    <a:pt x="3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33" name="Freeform 112">
              <a:extLst>
                <a:ext uri="{FF2B5EF4-FFF2-40B4-BE49-F238E27FC236}">
                  <a16:creationId xmlns:a16="http://schemas.microsoft.com/office/drawing/2014/main" id="{58DA4B91-2BAB-4617-AE63-D7EE1A23E192}"/>
                </a:ext>
              </a:extLst>
            </p:cNvPr>
            <p:cNvSpPr>
              <a:spLocks noChangeArrowheads="1"/>
            </p:cNvSpPr>
            <p:nvPr/>
          </p:nvSpPr>
          <p:spPr bwMode="auto">
            <a:xfrm>
              <a:off x="5572" y="1026"/>
              <a:ext cx="22" cy="19"/>
            </a:xfrm>
            <a:custGeom>
              <a:avLst/>
              <a:gdLst>
                <a:gd name="T0" fmla="*/ 48 w 100"/>
                <a:gd name="T1" fmla="*/ 0 h 89"/>
                <a:gd name="T2" fmla="*/ 48 w 100"/>
                <a:gd name="T3" fmla="*/ 0 h 89"/>
                <a:gd name="T4" fmla="*/ 34 w 100"/>
                <a:gd name="T5" fmla="*/ 0 h 89"/>
                <a:gd name="T6" fmla="*/ 0 w 100"/>
                <a:gd name="T7" fmla="*/ 48 h 89"/>
                <a:gd name="T8" fmla="*/ 17 w 100"/>
                <a:gd name="T9" fmla="*/ 88 h 89"/>
                <a:gd name="T10" fmla="*/ 25 w 100"/>
                <a:gd name="T11" fmla="*/ 65 h 89"/>
                <a:gd name="T12" fmla="*/ 28 w 100"/>
                <a:gd name="T13" fmla="*/ 65 h 89"/>
                <a:gd name="T14" fmla="*/ 42 w 100"/>
                <a:gd name="T15" fmla="*/ 59 h 89"/>
                <a:gd name="T16" fmla="*/ 42 w 100"/>
                <a:gd name="T17" fmla="*/ 51 h 89"/>
                <a:gd name="T18" fmla="*/ 51 w 100"/>
                <a:gd name="T19" fmla="*/ 56 h 89"/>
                <a:gd name="T20" fmla="*/ 59 w 100"/>
                <a:gd name="T21" fmla="*/ 51 h 89"/>
                <a:gd name="T22" fmla="*/ 59 w 100"/>
                <a:gd name="T23" fmla="*/ 59 h 89"/>
                <a:gd name="T24" fmla="*/ 73 w 100"/>
                <a:gd name="T25" fmla="*/ 65 h 89"/>
                <a:gd name="T26" fmla="*/ 76 w 100"/>
                <a:gd name="T27" fmla="*/ 65 h 89"/>
                <a:gd name="T28" fmla="*/ 82 w 100"/>
                <a:gd name="T29" fmla="*/ 82 h 89"/>
                <a:gd name="T30" fmla="*/ 99 w 100"/>
                <a:gd name="T31" fmla="*/ 48 h 89"/>
                <a:gd name="T32" fmla="*/ 65 w 100"/>
                <a:gd name="T33" fmla="*/ 0 h 89"/>
                <a:gd name="T34" fmla="*/ 48 w 100"/>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89">
                  <a:moveTo>
                    <a:pt x="48" y="0"/>
                  </a:moveTo>
                  <a:lnTo>
                    <a:pt x="48" y="0"/>
                  </a:lnTo>
                  <a:cubicBezTo>
                    <a:pt x="42" y="0"/>
                    <a:pt x="36" y="0"/>
                    <a:pt x="34" y="0"/>
                  </a:cubicBezTo>
                  <a:cubicBezTo>
                    <a:pt x="14" y="9"/>
                    <a:pt x="0" y="25"/>
                    <a:pt x="0" y="48"/>
                  </a:cubicBezTo>
                  <a:cubicBezTo>
                    <a:pt x="0" y="65"/>
                    <a:pt x="5" y="76"/>
                    <a:pt x="17" y="88"/>
                  </a:cubicBezTo>
                  <a:cubicBezTo>
                    <a:pt x="22" y="71"/>
                    <a:pt x="25" y="65"/>
                    <a:pt x="25" y="65"/>
                  </a:cubicBezTo>
                  <a:lnTo>
                    <a:pt x="28" y="65"/>
                  </a:lnTo>
                  <a:cubicBezTo>
                    <a:pt x="31" y="65"/>
                    <a:pt x="36" y="62"/>
                    <a:pt x="42" y="59"/>
                  </a:cubicBezTo>
                  <a:cubicBezTo>
                    <a:pt x="42" y="51"/>
                    <a:pt x="42" y="51"/>
                    <a:pt x="42" y="51"/>
                  </a:cubicBezTo>
                  <a:cubicBezTo>
                    <a:pt x="42" y="51"/>
                    <a:pt x="48" y="54"/>
                    <a:pt x="51" y="56"/>
                  </a:cubicBezTo>
                  <a:cubicBezTo>
                    <a:pt x="56" y="54"/>
                    <a:pt x="59" y="51"/>
                    <a:pt x="59" y="51"/>
                  </a:cubicBezTo>
                  <a:cubicBezTo>
                    <a:pt x="59" y="59"/>
                    <a:pt x="59" y="59"/>
                    <a:pt x="59" y="59"/>
                  </a:cubicBezTo>
                  <a:cubicBezTo>
                    <a:pt x="65" y="62"/>
                    <a:pt x="70" y="65"/>
                    <a:pt x="73" y="65"/>
                  </a:cubicBezTo>
                  <a:cubicBezTo>
                    <a:pt x="76" y="65"/>
                    <a:pt x="76" y="65"/>
                    <a:pt x="76" y="65"/>
                  </a:cubicBezTo>
                  <a:cubicBezTo>
                    <a:pt x="76" y="65"/>
                    <a:pt x="79" y="71"/>
                    <a:pt x="82" y="82"/>
                  </a:cubicBezTo>
                  <a:cubicBezTo>
                    <a:pt x="93" y="74"/>
                    <a:pt x="99" y="62"/>
                    <a:pt x="99" y="48"/>
                  </a:cubicBezTo>
                  <a:cubicBezTo>
                    <a:pt x="99" y="25"/>
                    <a:pt x="85" y="9"/>
                    <a:pt x="65" y="0"/>
                  </a:cubicBezTo>
                  <a:cubicBezTo>
                    <a:pt x="59" y="0"/>
                    <a:pt x="54" y="0"/>
                    <a:pt x="4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34" name="Freeform 113">
              <a:extLst>
                <a:ext uri="{FF2B5EF4-FFF2-40B4-BE49-F238E27FC236}">
                  <a16:creationId xmlns:a16="http://schemas.microsoft.com/office/drawing/2014/main" id="{5D481AB8-5B2C-4616-A80A-5685101F763C}"/>
                </a:ext>
              </a:extLst>
            </p:cNvPr>
            <p:cNvSpPr>
              <a:spLocks noChangeArrowheads="1"/>
            </p:cNvSpPr>
            <p:nvPr/>
          </p:nvSpPr>
          <p:spPr bwMode="auto">
            <a:xfrm>
              <a:off x="5570" y="1037"/>
              <a:ext cx="15" cy="49"/>
            </a:xfrm>
            <a:custGeom>
              <a:avLst/>
              <a:gdLst>
                <a:gd name="T0" fmla="*/ 51 w 69"/>
                <a:gd name="T1" fmla="*/ 8 h 221"/>
                <a:gd name="T2" fmla="*/ 51 w 69"/>
                <a:gd name="T3" fmla="*/ 8 h 221"/>
                <a:gd name="T4" fmla="*/ 37 w 69"/>
                <a:gd name="T5" fmla="*/ 14 h 221"/>
                <a:gd name="T6" fmla="*/ 34 w 69"/>
                <a:gd name="T7" fmla="*/ 14 h 221"/>
                <a:gd name="T8" fmla="*/ 26 w 69"/>
                <a:gd name="T9" fmla="*/ 37 h 221"/>
                <a:gd name="T10" fmla="*/ 11 w 69"/>
                <a:gd name="T11" fmla="*/ 220 h 221"/>
                <a:gd name="T12" fmla="*/ 68 w 69"/>
                <a:gd name="T13" fmla="*/ 220 h 221"/>
                <a:gd name="T14" fmla="*/ 51 w 69"/>
                <a:gd name="T15" fmla="*/ 220 h 221"/>
                <a:gd name="T16" fmla="*/ 51 w 69"/>
                <a:gd name="T17" fmla="*/ 8 h 221"/>
                <a:gd name="T18" fmla="*/ 68 w 69"/>
                <a:gd name="T19" fmla="*/ 0 h 221"/>
                <a:gd name="T20" fmla="*/ 68 w 69"/>
                <a:gd name="T21" fmla="*/ 0 h 221"/>
                <a:gd name="T22" fmla="*/ 60 w 69"/>
                <a:gd name="T23" fmla="*/ 5 h 221"/>
                <a:gd name="T24" fmla="*/ 68 w 69"/>
                <a:gd name="T25" fmla="*/ 8 h 221"/>
                <a:gd name="T26" fmla="*/ 68 w 69"/>
                <a:gd name="T27" fmla="*/ 0 h 221"/>
                <a:gd name="T28" fmla="*/ 51 w 69"/>
                <a:gd name="T29" fmla="*/ 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221">
                  <a:moveTo>
                    <a:pt x="51" y="8"/>
                  </a:moveTo>
                  <a:lnTo>
                    <a:pt x="51" y="8"/>
                  </a:lnTo>
                  <a:cubicBezTo>
                    <a:pt x="45" y="11"/>
                    <a:pt x="40" y="14"/>
                    <a:pt x="37" y="14"/>
                  </a:cubicBezTo>
                  <a:lnTo>
                    <a:pt x="34" y="14"/>
                  </a:lnTo>
                  <a:cubicBezTo>
                    <a:pt x="34" y="14"/>
                    <a:pt x="31" y="20"/>
                    <a:pt x="26" y="37"/>
                  </a:cubicBezTo>
                  <a:cubicBezTo>
                    <a:pt x="17" y="68"/>
                    <a:pt x="0" y="133"/>
                    <a:pt x="11" y="220"/>
                  </a:cubicBezTo>
                  <a:cubicBezTo>
                    <a:pt x="68" y="220"/>
                    <a:pt x="68" y="220"/>
                    <a:pt x="68" y="220"/>
                  </a:cubicBezTo>
                  <a:cubicBezTo>
                    <a:pt x="51" y="220"/>
                    <a:pt x="51" y="220"/>
                    <a:pt x="51" y="220"/>
                  </a:cubicBezTo>
                  <a:cubicBezTo>
                    <a:pt x="51" y="8"/>
                    <a:pt x="51" y="8"/>
                    <a:pt x="51" y="8"/>
                  </a:cubicBezTo>
                  <a:lnTo>
                    <a:pt x="68" y="0"/>
                  </a:lnTo>
                  <a:lnTo>
                    <a:pt x="68" y="0"/>
                  </a:lnTo>
                  <a:cubicBezTo>
                    <a:pt x="68" y="0"/>
                    <a:pt x="65" y="3"/>
                    <a:pt x="60" y="5"/>
                  </a:cubicBezTo>
                  <a:cubicBezTo>
                    <a:pt x="63" y="5"/>
                    <a:pt x="65" y="8"/>
                    <a:pt x="68" y="8"/>
                  </a:cubicBezTo>
                  <a:cubicBezTo>
                    <a:pt x="68" y="0"/>
                    <a:pt x="68" y="0"/>
                    <a:pt x="68" y="0"/>
                  </a:cubicBezTo>
                  <a:lnTo>
                    <a:pt x="51" y="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35" name="Freeform 114">
              <a:extLst>
                <a:ext uri="{FF2B5EF4-FFF2-40B4-BE49-F238E27FC236}">
                  <a16:creationId xmlns:a16="http://schemas.microsoft.com/office/drawing/2014/main" id="{F85B1DA9-D549-4907-94FC-ED7DAF389020}"/>
                </a:ext>
              </a:extLst>
            </p:cNvPr>
            <p:cNvSpPr>
              <a:spLocks noChangeArrowheads="1"/>
            </p:cNvSpPr>
            <p:nvPr/>
          </p:nvSpPr>
          <p:spPr bwMode="auto">
            <a:xfrm>
              <a:off x="5581" y="1037"/>
              <a:ext cx="15" cy="49"/>
            </a:xfrm>
            <a:custGeom>
              <a:avLst/>
              <a:gdLst>
                <a:gd name="T0" fmla="*/ 0 w 69"/>
                <a:gd name="T1" fmla="*/ 0 h 221"/>
                <a:gd name="T2" fmla="*/ 0 w 69"/>
                <a:gd name="T3" fmla="*/ 0 h 221"/>
                <a:gd name="T4" fmla="*/ 0 w 69"/>
                <a:gd name="T5" fmla="*/ 8 h 221"/>
                <a:gd name="T6" fmla="*/ 0 w 69"/>
                <a:gd name="T7" fmla="*/ 220 h 221"/>
                <a:gd name="T8" fmla="*/ 17 w 69"/>
                <a:gd name="T9" fmla="*/ 220 h 221"/>
                <a:gd name="T10" fmla="*/ 57 w 69"/>
                <a:gd name="T11" fmla="*/ 220 h 221"/>
                <a:gd name="T12" fmla="*/ 40 w 69"/>
                <a:gd name="T13" fmla="*/ 31 h 221"/>
                <a:gd name="T14" fmla="*/ 34 w 69"/>
                <a:gd name="T15" fmla="*/ 14 h 221"/>
                <a:gd name="T16" fmla="*/ 31 w 69"/>
                <a:gd name="T17" fmla="*/ 14 h 221"/>
                <a:gd name="T18" fmla="*/ 17 w 69"/>
                <a:gd name="T19" fmla="*/ 8 h 221"/>
                <a:gd name="T20" fmla="*/ 9 w 69"/>
                <a:gd name="T21" fmla="*/ 5 h 221"/>
                <a:gd name="T22" fmla="*/ 0 w 69"/>
                <a:gd name="T2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221">
                  <a:moveTo>
                    <a:pt x="0" y="0"/>
                  </a:moveTo>
                  <a:lnTo>
                    <a:pt x="0" y="0"/>
                  </a:lnTo>
                  <a:cubicBezTo>
                    <a:pt x="0" y="8"/>
                    <a:pt x="0" y="8"/>
                    <a:pt x="0" y="8"/>
                  </a:cubicBezTo>
                  <a:cubicBezTo>
                    <a:pt x="0" y="220"/>
                    <a:pt x="0" y="220"/>
                    <a:pt x="0" y="220"/>
                  </a:cubicBezTo>
                  <a:cubicBezTo>
                    <a:pt x="17" y="220"/>
                    <a:pt x="17" y="220"/>
                    <a:pt x="17" y="220"/>
                  </a:cubicBezTo>
                  <a:cubicBezTo>
                    <a:pt x="57" y="220"/>
                    <a:pt x="57" y="220"/>
                    <a:pt x="57" y="220"/>
                  </a:cubicBezTo>
                  <a:cubicBezTo>
                    <a:pt x="68" y="130"/>
                    <a:pt x="51" y="65"/>
                    <a:pt x="40" y="31"/>
                  </a:cubicBezTo>
                  <a:cubicBezTo>
                    <a:pt x="37" y="20"/>
                    <a:pt x="34" y="14"/>
                    <a:pt x="34" y="14"/>
                  </a:cubicBezTo>
                  <a:cubicBezTo>
                    <a:pt x="34" y="14"/>
                    <a:pt x="34" y="14"/>
                    <a:pt x="31" y="14"/>
                  </a:cubicBezTo>
                  <a:cubicBezTo>
                    <a:pt x="28" y="14"/>
                    <a:pt x="23" y="11"/>
                    <a:pt x="17" y="8"/>
                  </a:cubicBezTo>
                  <a:cubicBezTo>
                    <a:pt x="14" y="8"/>
                    <a:pt x="12" y="5"/>
                    <a:pt x="9" y="5"/>
                  </a:cubicBezTo>
                  <a:cubicBezTo>
                    <a:pt x="6" y="3"/>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36" name="Freeform 115">
              <a:extLst>
                <a:ext uri="{FF2B5EF4-FFF2-40B4-BE49-F238E27FC236}">
                  <a16:creationId xmlns:a16="http://schemas.microsoft.com/office/drawing/2014/main" id="{51C53FFD-29CA-4BA7-9F2F-837A46ECA281}"/>
                </a:ext>
              </a:extLst>
            </p:cNvPr>
            <p:cNvSpPr>
              <a:spLocks noChangeArrowheads="1"/>
            </p:cNvSpPr>
            <p:nvPr/>
          </p:nvSpPr>
          <p:spPr bwMode="auto">
            <a:xfrm>
              <a:off x="5408" y="993"/>
              <a:ext cx="130" cy="97"/>
            </a:xfrm>
            <a:custGeom>
              <a:avLst/>
              <a:gdLst>
                <a:gd name="T0" fmla="*/ 577 w 578"/>
                <a:gd name="T1" fmla="*/ 0 h 431"/>
                <a:gd name="T2" fmla="*/ 577 w 578"/>
                <a:gd name="T3" fmla="*/ 0 h 431"/>
                <a:gd name="T4" fmla="*/ 289 w 578"/>
                <a:gd name="T5" fmla="*/ 136 h 431"/>
                <a:gd name="T6" fmla="*/ 0 w 578"/>
                <a:gd name="T7" fmla="*/ 0 h 431"/>
                <a:gd name="T8" fmla="*/ 0 w 578"/>
                <a:gd name="T9" fmla="*/ 331 h 431"/>
                <a:gd name="T10" fmla="*/ 280 w 578"/>
                <a:gd name="T11" fmla="*/ 430 h 431"/>
                <a:gd name="T12" fmla="*/ 280 w 578"/>
                <a:gd name="T13" fmla="*/ 430 h 431"/>
                <a:gd name="T14" fmla="*/ 289 w 578"/>
                <a:gd name="T15" fmla="*/ 430 h 431"/>
                <a:gd name="T16" fmla="*/ 297 w 578"/>
                <a:gd name="T17" fmla="*/ 430 h 431"/>
                <a:gd name="T18" fmla="*/ 297 w 578"/>
                <a:gd name="T19" fmla="*/ 430 h 431"/>
                <a:gd name="T20" fmla="*/ 577 w 578"/>
                <a:gd name="T21" fmla="*/ 331 h 431"/>
                <a:gd name="T22" fmla="*/ 577 w 578"/>
                <a:gd name="T2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431">
                  <a:moveTo>
                    <a:pt x="577" y="0"/>
                  </a:moveTo>
                  <a:lnTo>
                    <a:pt x="577" y="0"/>
                  </a:lnTo>
                  <a:cubicBezTo>
                    <a:pt x="577" y="2"/>
                    <a:pt x="333" y="113"/>
                    <a:pt x="289" y="136"/>
                  </a:cubicBezTo>
                  <a:cubicBezTo>
                    <a:pt x="240" y="113"/>
                    <a:pt x="0" y="2"/>
                    <a:pt x="0" y="0"/>
                  </a:cubicBezTo>
                  <a:cubicBezTo>
                    <a:pt x="0" y="331"/>
                    <a:pt x="0" y="331"/>
                    <a:pt x="0" y="331"/>
                  </a:cubicBezTo>
                  <a:cubicBezTo>
                    <a:pt x="76" y="415"/>
                    <a:pt x="232" y="427"/>
                    <a:pt x="280" y="430"/>
                  </a:cubicBezTo>
                  <a:lnTo>
                    <a:pt x="280" y="430"/>
                  </a:lnTo>
                  <a:cubicBezTo>
                    <a:pt x="280" y="430"/>
                    <a:pt x="283" y="430"/>
                    <a:pt x="289" y="430"/>
                  </a:cubicBezTo>
                  <a:cubicBezTo>
                    <a:pt x="294" y="430"/>
                    <a:pt x="297" y="430"/>
                    <a:pt x="297" y="430"/>
                  </a:cubicBezTo>
                  <a:lnTo>
                    <a:pt x="297" y="430"/>
                  </a:lnTo>
                  <a:cubicBezTo>
                    <a:pt x="345" y="427"/>
                    <a:pt x="498" y="415"/>
                    <a:pt x="577" y="331"/>
                  </a:cubicBezTo>
                  <a:cubicBezTo>
                    <a:pt x="577" y="0"/>
                    <a:pt x="577" y="0"/>
                    <a:pt x="57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37" name="Freeform 116">
              <a:extLst>
                <a:ext uri="{FF2B5EF4-FFF2-40B4-BE49-F238E27FC236}">
                  <a16:creationId xmlns:a16="http://schemas.microsoft.com/office/drawing/2014/main" id="{79454223-7BD3-48A8-BDB0-1E0ECC13E813}"/>
                </a:ext>
              </a:extLst>
            </p:cNvPr>
            <p:cNvSpPr>
              <a:spLocks noChangeArrowheads="1"/>
            </p:cNvSpPr>
            <p:nvPr/>
          </p:nvSpPr>
          <p:spPr bwMode="auto">
            <a:xfrm>
              <a:off x="5329" y="1398"/>
              <a:ext cx="162" cy="163"/>
            </a:xfrm>
            <a:custGeom>
              <a:avLst/>
              <a:gdLst>
                <a:gd name="T0" fmla="*/ 455 w 719"/>
                <a:gd name="T1" fmla="*/ 670 h 725"/>
                <a:gd name="T2" fmla="*/ 455 w 719"/>
                <a:gd name="T3" fmla="*/ 670 h 725"/>
                <a:gd name="T4" fmla="*/ 571 w 719"/>
                <a:gd name="T5" fmla="*/ 591 h 725"/>
                <a:gd name="T6" fmla="*/ 472 w 719"/>
                <a:gd name="T7" fmla="*/ 421 h 725"/>
                <a:gd name="T8" fmla="*/ 608 w 719"/>
                <a:gd name="T9" fmla="*/ 596 h 725"/>
                <a:gd name="T10" fmla="*/ 455 w 719"/>
                <a:gd name="T11" fmla="*/ 670 h 725"/>
                <a:gd name="T12" fmla="*/ 359 w 719"/>
                <a:gd name="T13" fmla="*/ 0 h 725"/>
                <a:gd name="T14" fmla="*/ 359 w 719"/>
                <a:gd name="T15" fmla="*/ 0 h 725"/>
                <a:gd name="T16" fmla="*/ 255 w 719"/>
                <a:gd name="T17" fmla="*/ 40 h 725"/>
                <a:gd name="T18" fmla="*/ 255 w 719"/>
                <a:gd name="T19" fmla="*/ 42 h 725"/>
                <a:gd name="T20" fmla="*/ 252 w 719"/>
                <a:gd name="T21" fmla="*/ 42 h 725"/>
                <a:gd name="T22" fmla="*/ 252 w 719"/>
                <a:gd name="T23" fmla="*/ 118 h 725"/>
                <a:gd name="T24" fmla="*/ 255 w 719"/>
                <a:gd name="T25" fmla="*/ 118 h 725"/>
                <a:gd name="T26" fmla="*/ 286 w 719"/>
                <a:gd name="T27" fmla="*/ 141 h 725"/>
                <a:gd name="T28" fmla="*/ 286 w 719"/>
                <a:gd name="T29" fmla="*/ 311 h 725"/>
                <a:gd name="T30" fmla="*/ 263 w 719"/>
                <a:gd name="T31" fmla="*/ 350 h 725"/>
                <a:gd name="T32" fmla="*/ 96 w 719"/>
                <a:gd name="T33" fmla="*/ 667 h 725"/>
                <a:gd name="T34" fmla="*/ 339 w 719"/>
                <a:gd name="T35" fmla="*/ 724 h 725"/>
                <a:gd name="T36" fmla="*/ 359 w 719"/>
                <a:gd name="T37" fmla="*/ 724 h 725"/>
                <a:gd name="T38" fmla="*/ 382 w 719"/>
                <a:gd name="T39" fmla="*/ 724 h 725"/>
                <a:gd name="T40" fmla="*/ 622 w 719"/>
                <a:gd name="T41" fmla="*/ 667 h 725"/>
                <a:gd name="T42" fmla="*/ 461 w 719"/>
                <a:gd name="T43" fmla="*/ 350 h 725"/>
                <a:gd name="T44" fmla="*/ 444 w 719"/>
                <a:gd name="T45" fmla="*/ 311 h 725"/>
                <a:gd name="T46" fmla="*/ 444 w 719"/>
                <a:gd name="T47" fmla="*/ 138 h 725"/>
                <a:gd name="T48" fmla="*/ 461 w 719"/>
                <a:gd name="T49" fmla="*/ 118 h 725"/>
                <a:gd name="T50" fmla="*/ 467 w 719"/>
                <a:gd name="T51" fmla="*/ 118 h 725"/>
                <a:gd name="T52" fmla="*/ 467 w 719"/>
                <a:gd name="T53" fmla="*/ 42 h 725"/>
                <a:gd name="T54" fmla="*/ 461 w 719"/>
                <a:gd name="T55" fmla="*/ 42 h 725"/>
                <a:gd name="T56" fmla="*/ 461 w 719"/>
                <a:gd name="T57" fmla="*/ 40 h 725"/>
                <a:gd name="T58" fmla="*/ 359 w 719"/>
                <a:gd name="T59" fmla="*/ 0 h 725"/>
                <a:gd name="T60" fmla="*/ 455 w 719"/>
                <a:gd name="T61" fmla="*/ 67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9" h="725">
                  <a:moveTo>
                    <a:pt x="455" y="670"/>
                  </a:moveTo>
                  <a:lnTo>
                    <a:pt x="455" y="670"/>
                  </a:lnTo>
                  <a:cubicBezTo>
                    <a:pt x="455" y="670"/>
                    <a:pt x="566" y="648"/>
                    <a:pt x="571" y="591"/>
                  </a:cubicBezTo>
                  <a:cubicBezTo>
                    <a:pt x="577" y="531"/>
                    <a:pt x="472" y="421"/>
                    <a:pt x="472" y="421"/>
                  </a:cubicBezTo>
                  <a:cubicBezTo>
                    <a:pt x="472" y="421"/>
                    <a:pt x="608" y="526"/>
                    <a:pt x="608" y="596"/>
                  </a:cubicBezTo>
                  <a:cubicBezTo>
                    <a:pt x="605" y="670"/>
                    <a:pt x="455" y="670"/>
                    <a:pt x="455" y="670"/>
                  </a:cubicBezTo>
                  <a:lnTo>
                    <a:pt x="359" y="0"/>
                  </a:lnTo>
                  <a:lnTo>
                    <a:pt x="359" y="0"/>
                  </a:lnTo>
                  <a:cubicBezTo>
                    <a:pt x="302" y="0"/>
                    <a:pt x="255" y="20"/>
                    <a:pt x="255" y="40"/>
                  </a:cubicBezTo>
                  <a:cubicBezTo>
                    <a:pt x="255" y="42"/>
                    <a:pt x="255" y="42"/>
                    <a:pt x="255" y="42"/>
                  </a:cubicBezTo>
                  <a:cubicBezTo>
                    <a:pt x="252" y="42"/>
                    <a:pt x="252" y="42"/>
                    <a:pt x="252" y="42"/>
                  </a:cubicBezTo>
                  <a:cubicBezTo>
                    <a:pt x="252" y="118"/>
                    <a:pt x="252" y="118"/>
                    <a:pt x="252" y="118"/>
                  </a:cubicBezTo>
                  <a:cubicBezTo>
                    <a:pt x="255" y="118"/>
                    <a:pt x="255" y="118"/>
                    <a:pt x="255" y="118"/>
                  </a:cubicBezTo>
                  <a:cubicBezTo>
                    <a:pt x="257" y="127"/>
                    <a:pt x="263" y="135"/>
                    <a:pt x="286" y="141"/>
                  </a:cubicBezTo>
                  <a:cubicBezTo>
                    <a:pt x="286" y="178"/>
                    <a:pt x="286" y="283"/>
                    <a:pt x="286" y="311"/>
                  </a:cubicBezTo>
                  <a:cubicBezTo>
                    <a:pt x="286" y="342"/>
                    <a:pt x="263" y="350"/>
                    <a:pt x="263" y="350"/>
                  </a:cubicBezTo>
                  <a:cubicBezTo>
                    <a:pt x="223" y="373"/>
                    <a:pt x="0" y="599"/>
                    <a:pt x="96" y="667"/>
                  </a:cubicBezTo>
                  <a:cubicBezTo>
                    <a:pt x="172" y="718"/>
                    <a:pt x="288" y="724"/>
                    <a:pt x="339" y="724"/>
                  </a:cubicBezTo>
                  <a:cubicBezTo>
                    <a:pt x="348" y="724"/>
                    <a:pt x="356" y="724"/>
                    <a:pt x="359" y="724"/>
                  </a:cubicBezTo>
                  <a:cubicBezTo>
                    <a:pt x="365" y="724"/>
                    <a:pt x="370" y="724"/>
                    <a:pt x="382" y="724"/>
                  </a:cubicBezTo>
                  <a:cubicBezTo>
                    <a:pt x="433" y="724"/>
                    <a:pt x="548" y="718"/>
                    <a:pt x="622" y="667"/>
                  </a:cubicBezTo>
                  <a:cubicBezTo>
                    <a:pt x="718" y="599"/>
                    <a:pt x="500" y="373"/>
                    <a:pt x="461" y="350"/>
                  </a:cubicBezTo>
                  <a:cubicBezTo>
                    <a:pt x="461" y="350"/>
                    <a:pt x="444" y="342"/>
                    <a:pt x="444" y="311"/>
                  </a:cubicBezTo>
                  <a:cubicBezTo>
                    <a:pt x="444" y="283"/>
                    <a:pt x="444" y="175"/>
                    <a:pt x="444" y="138"/>
                  </a:cubicBezTo>
                  <a:cubicBezTo>
                    <a:pt x="455" y="133"/>
                    <a:pt x="461" y="127"/>
                    <a:pt x="461" y="118"/>
                  </a:cubicBezTo>
                  <a:cubicBezTo>
                    <a:pt x="467" y="118"/>
                    <a:pt x="467" y="118"/>
                    <a:pt x="467" y="118"/>
                  </a:cubicBezTo>
                  <a:cubicBezTo>
                    <a:pt x="467" y="42"/>
                    <a:pt x="467" y="42"/>
                    <a:pt x="467" y="42"/>
                  </a:cubicBezTo>
                  <a:cubicBezTo>
                    <a:pt x="461" y="42"/>
                    <a:pt x="461" y="42"/>
                    <a:pt x="461" y="42"/>
                  </a:cubicBezTo>
                  <a:cubicBezTo>
                    <a:pt x="461" y="42"/>
                    <a:pt x="461" y="42"/>
                    <a:pt x="461" y="40"/>
                  </a:cubicBezTo>
                  <a:cubicBezTo>
                    <a:pt x="461" y="20"/>
                    <a:pt x="416" y="0"/>
                    <a:pt x="359" y="0"/>
                  </a:cubicBezTo>
                  <a:lnTo>
                    <a:pt x="455" y="6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38" name="Freeform 117">
              <a:extLst>
                <a:ext uri="{FF2B5EF4-FFF2-40B4-BE49-F238E27FC236}">
                  <a16:creationId xmlns:a16="http://schemas.microsoft.com/office/drawing/2014/main" id="{2194B56C-FF42-4725-B9D5-7DB737EC37E0}"/>
                </a:ext>
              </a:extLst>
            </p:cNvPr>
            <p:cNvSpPr>
              <a:spLocks noChangeArrowheads="1"/>
            </p:cNvSpPr>
            <p:nvPr/>
          </p:nvSpPr>
          <p:spPr bwMode="auto">
            <a:xfrm>
              <a:off x="5011" y="949"/>
              <a:ext cx="203" cy="203"/>
            </a:xfrm>
            <a:custGeom>
              <a:avLst/>
              <a:gdLst>
                <a:gd name="T0" fmla="*/ 473 w 901"/>
                <a:gd name="T1" fmla="*/ 0 h 900"/>
                <a:gd name="T2" fmla="*/ 473 w 901"/>
                <a:gd name="T3" fmla="*/ 0 h 900"/>
                <a:gd name="T4" fmla="*/ 23 w 901"/>
                <a:gd name="T5" fmla="*/ 449 h 900"/>
                <a:gd name="T6" fmla="*/ 473 w 901"/>
                <a:gd name="T7" fmla="*/ 899 h 900"/>
                <a:gd name="T8" fmla="*/ 691 w 901"/>
                <a:gd name="T9" fmla="*/ 842 h 900"/>
                <a:gd name="T10" fmla="*/ 507 w 901"/>
                <a:gd name="T11" fmla="*/ 888 h 900"/>
                <a:gd name="T12" fmla="*/ 501 w 901"/>
                <a:gd name="T13" fmla="*/ 888 h 900"/>
                <a:gd name="T14" fmla="*/ 657 w 901"/>
                <a:gd name="T15" fmla="*/ 840 h 900"/>
                <a:gd name="T16" fmla="*/ 648 w 901"/>
                <a:gd name="T17" fmla="*/ 840 h 900"/>
                <a:gd name="T18" fmla="*/ 473 w 901"/>
                <a:gd name="T19" fmla="*/ 876 h 900"/>
                <a:gd name="T20" fmla="*/ 329 w 901"/>
                <a:gd name="T21" fmla="*/ 851 h 900"/>
                <a:gd name="T22" fmla="*/ 433 w 901"/>
                <a:gd name="T23" fmla="*/ 888 h 900"/>
                <a:gd name="T24" fmla="*/ 43 w 901"/>
                <a:gd name="T25" fmla="*/ 390 h 900"/>
                <a:gd name="T26" fmla="*/ 49 w 901"/>
                <a:gd name="T27" fmla="*/ 387 h 900"/>
                <a:gd name="T28" fmla="*/ 49 w 901"/>
                <a:gd name="T29" fmla="*/ 393 h 900"/>
                <a:gd name="T30" fmla="*/ 69 w 901"/>
                <a:gd name="T31" fmla="*/ 308 h 900"/>
                <a:gd name="T32" fmla="*/ 69 w 901"/>
                <a:gd name="T33" fmla="*/ 308 h 900"/>
                <a:gd name="T34" fmla="*/ 86 w 901"/>
                <a:gd name="T35" fmla="*/ 263 h 900"/>
                <a:gd name="T36" fmla="*/ 86 w 901"/>
                <a:gd name="T37" fmla="*/ 268 h 900"/>
                <a:gd name="T38" fmla="*/ 241 w 901"/>
                <a:gd name="T39" fmla="*/ 90 h 900"/>
                <a:gd name="T40" fmla="*/ 156 w 901"/>
                <a:gd name="T41" fmla="*/ 158 h 900"/>
                <a:gd name="T42" fmla="*/ 411 w 901"/>
                <a:gd name="T43" fmla="*/ 19 h 900"/>
                <a:gd name="T44" fmla="*/ 481 w 901"/>
                <a:gd name="T45" fmla="*/ 17 h 900"/>
                <a:gd name="T46" fmla="*/ 487 w 901"/>
                <a:gd name="T47" fmla="*/ 22 h 900"/>
                <a:gd name="T48" fmla="*/ 877 w 901"/>
                <a:gd name="T49" fmla="*/ 308 h 900"/>
                <a:gd name="T50" fmla="*/ 880 w 901"/>
                <a:gd name="T51" fmla="*/ 311 h 900"/>
                <a:gd name="T52" fmla="*/ 886 w 901"/>
                <a:gd name="T53" fmla="*/ 325 h 900"/>
                <a:gd name="T54" fmla="*/ 897 w 901"/>
                <a:gd name="T55" fmla="*/ 339 h 900"/>
                <a:gd name="T56" fmla="*/ 900 w 901"/>
                <a:gd name="T57" fmla="*/ 336 h 900"/>
                <a:gd name="T58" fmla="*/ 609 w 901"/>
                <a:gd name="T59" fmla="*/ 31 h 900"/>
                <a:gd name="T60" fmla="*/ 809 w 901"/>
                <a:gd name="T61" fmla="*/ 152 h 900"/>
                <a:gd name="T62" fmla="*/ 473 w 901"/>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1" h="900">
                  <a:moveTo>
                    <a:pt x="473" y="0"/>
                  </a:moveTo>
                  <a:lnTo>
                    <a:pt x="473" y="0"/>
                  </a:lnTo>
                  <a:cubicBezTo>
                    <a:pt x="227" y="0"/>
                    <a:pt x="23" y="200"/>
                    <a:pt x="23" y="449"/>
                  </a:cubicBezTo>
                  <a:cubicBezTo>
                    <a:pt x="23" y="698"/>
                    <a:pt x="227" y="899"/>
                    <a:pt x="473" y="899"/>
                  </a:cubicBezTo>
                  <a:cubicBezTo>
                    <a:pt x="552" y="899"/>
                    <a:pt x="626" y="879"/>
                    <a:pt x="691" y="842"/>
                  </a:cubicBezTo>
                  <a:cubicBezTo>
                    <a:pt x="603" y="885"/>
                    <a:pt x="527" y="888"/>
                    <a:pt x="507" y="888"/>
                  </a:cubicBezTo>
                  <a:cubicBezTo>
                    <a:pt x="501" y="888"/>
                    <a:pt x="501" y="888"/>
                    <a:pt x="501" y="888"/>
                  </a:cubicBezTo>
                  <a:cubicBezTo>
                    <a:pt x="609" y="888"/>
                    <a:pt x="657" y="840"/>
                    <a:pt x="657" y="840"/>
                  </a:cubicBezTo>
                  <a:cubicBezTo>
                    <a:pt x="657" y="840"/>
                    <a:pt x="654" y="840"/>
                    <a:pt x="648" y="840"/>
                  </a:cubicBezTo>
                  <a:cubicBezTo>
                    <a:pt x="594" y="865"/>
                    <a:pt x="535" y="876"/>
                    <a:pt x="473" y="876"/>
                  </a:cubicBezTo>
                  <a:cubicBezTo>
                    <a:pt x="422" y="876"/>
                    <a:pt x="374" y="868"/>
                    <a:pt x="329" y="851"/>
                  </a:cubicBezTo>
                  <a:cubicBezTo>
                    <a:pt x="348" y="871"/>
                    <a:pt x="433" y="888"/>
                    <a:pt x="433" y="888"/>
                  </a:cubicBezTo>
                  <a:cubicBezTo>
                    <a:pt x="0" y="825"/>
                    <a:pt x="43" y="390"/>
                    <a:pt x="43" y="390"/>
                  </a:cubicBezTo>
                  <a:cubicBezTo>
                    <a:pt x="49" y="387"/>
                    <a:pt x="49" y="387"/>
                    <a:pt x="49" y="387"/>
                  </a:cubicBezTo>
                  <a:cubicBezTo>
                    <a:pt x="49" y="387"/>
                    <a:pt x="49" y="390"/>
                    <a:pt x="49" y="393"/>
                  </a:cubicBezTo>
                  <a:cubicBezTo>
                    <a:pt x="54" y="364"/>
                    <a:pt x="60" y="336"/>
                    <a:pt x="69" y="308"/>
                  </a:cubicBezTo>
                  <a:lnTo>
                    <a:pt x="69" y="308"/>
                  </a:lnTo>
                  <a:cubicBezTo>
                    <a:pt x="74" y="288"/>
                    <a:pt x="86" y="263"/>
                    <a:pt x="86" y="263"/>
                  </a:cubicBezTo>
                  <a:cubicBezTo>
                    <a:pt x="86" y="263"/>
                    <a:pt x="86" y="266"/>
                    <a:pt x="86" y="268"/>
                  </a:cubicBezTo>
                  <a:cubicBezTo>
                    <a:pt x="120" y="195"/>
                    <a:pt x="173" y="133"/>
                    <a:pt x="241" y="90"/>
                  </a:cubicBezTo>
                  <a:cubicBezTo>
                    <a:pt x="198" y="113"/>
                    <a:pt x="156" y="158"/>
                    <a:pt x="156" y="158"/>
                  </a:cubicBezTo>
                  <a:cubicBezTo>
                    <a:pt x="258" y="39"/>
                    <a:pt x="411" y="19"/>
                    <a:pt x="411" y="19"/>
                  </a:cubicBezTo>
                  <a:cubicBezTo>
                    <a:pt x="425" y="17"/>
                    <a:pt x="481" y="17"/>
                    <a:pt x="481" y="17"/>
                  </a:cubicBezTo>
                  <a:cubicBezTo>
                    <a:pt x="487" y="22"/>
                    <a:pt x="487" y="22"/>
                    <a:pt x="487" y="22"/>
                  </a:cubicBezTo>
                  <a:cubicBezTo>
                    <a:pt x="668" y="25"/>
                    <a:pt x="821" y="144"/>
                    <a:pt x="877" y="308"/>
                  </a:cubicBezTo>
                  <a:cubicBezTo>
                    <a:pt x="877" y="308"/>
                    <a:pt x="880" y="308"/>
                    <a:pt x="880" y="311"/>
                  </a:cubicBezTo>
                  <a:cubicBezTo>
                    <a:pt x="886" y="317"/>
                    <a:pt x="880" y="317"/>
                    <a:pt x="886" y="325"/>
                  </a:cubicBezTo>
                  <a:cubicBezTo>
                    <a:pt x="892" y="336"/>
                    <a:pt x="892" y="334"/>
                    <a:pt x="897" y="339"/>
                  </a:cubicBezTo>
                  <a:cubicBezTo>
                    <a:pt x="900" y="336"/>
                    <a:pt x="900" y="336"/>
                    <a:pt x="900" y="336"/>
                  </a:cubicBezTo>
                  <a:cubicBezTo>
                    <a:pt x="838" y="116"/>
                    <a:pt x="609" y="31"/>
                    <a:pt x="609" y="31"/>
                  </a:cubicBezTo>
                  <a:cubicBezTo>
                    <a:pt x="691" y="59"/>
                    <a:pt x="758" y="102"/>
                    <a:pt x="809" y="152"/>
                  </a:cubicBezTo>
                  <a:cubicBezTo>
                    <a:pt x="727" y="59"/>
                    <a:pt x="609" y="0"/>
                    <a:pt x="47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39" name="Freeform 118">
              <a:extLst>
                <a:ext uri="{FF2B5EF4-FFF2-40B4-BE49-F238E27FC236}">
                  <a16:creationId xmlns:a16="http://schemas.microsoft.com/office/drawing/2014/main" id="{FF95A3CA-DBD5-4DFD-A634-16527FFBA17E}"/>
                </a:ext>
              </a:extLst>
            </p:cNvPr>
            <p:cNvSpPr>
              <a:spLocks noChangeArrowheads="1"/>
            </p:cNvSpPr>
            <p:nvPr/>
          </p:nvSpPr>
          <p:spPr bwMode="auto">
            <a:xfrm>
              <a:off x="5011" y="953"/>
              <a:ext cx="220" cy="197"/>
            </a:xfrm>
            <a:custGeom>
              <a:avLst/>
              <a:gdLst>
                <a:gd name="T0" fmla="*/ 295 w 974"/>
                <a:gd name="T1" fmla="*/ 62 h 872"/>
                <a:gd name="T2" fmla="*/ 275 w 974"/>
                <a:gd name="T3" fmla="*/ 113 h 872"/>
                <a:gd name="T4" fmla="*/ 258 w 974"/>
                <a:gd name="T5" fmla="*/ 116 h 872"/>
                <a:gd name="T6" fmla="*/ 235 w 974"/>
                <a:gd name="T7" fmla="*/ 133 h 872"/>
                <a:gd name="T8" fmla="*/ 204 w 974"/>
                <a:gd name="T9" fmla="*/ 141 h 872"/>
                <a:gd name="T10" fmla="*/ 159 w 974"/>
                <a:gd name="T11" fmla="*/ 183 h 872"/>
                <a:gd name="T12" fmla="*/ 108 w 974"/>
                <a:gd name="T13" fmla="*/ 254 h 872"/>
                <a:gd name="T14" fmla="*/ 111 w 974"/>
                <a:gd name="T15" fmla="*/ 294 h 872"/>
                <a:gd name="T16" fmla="*/ 122 w 974"/>
                <a:gd name="T17" fmla="*/ 311 h 872"/>
                <a:gd name="T18" fmla="*/ 100 w 974"/>
                <a:gd name="T19" fmla="*/ 302 h 872"/>
                <a:gd name="T20" fmla="*/ 91 w 974"/>
                <a:gd name="T21" fmla="*/ 285 h 872"/>
                <a:gd name="T22" fmla="*/ 86 w 974"/>
                <a:gd name="T23" fmla="*/ 251 h 872"/>
                <a:gd name="T24" fmla="*/ 74 w 974"/>
                <a:gd name="T25" fmla="*/ 319 h 872"/>
                <a:gd name="T26" fmla="*/ 88 w 974"/>
                <a:gd name="T27" fmla="*/ 359 h 872"/>
                <a:gd name="T28" fmla="*/ 117 w 974"/>
                <a:gd name="T29" fmla="*/ 362 h 872"/>
                <a:gd name="T30" fmla="*/ 170 w 974"/>
                <a:gd name="T31" fmla="*/ 401 h 872"/>
                <a:gd name="T32" fmla="*/ 218 w 974"/>
                <a:gd name="T33" fmla="*/ 461 h 872"/>
                <a:gd name="T34" fmla="*/ 278 w 974"/>
                <a:gd name="T35" fmla="*/ 503 h 872"/>
                <a:gd name="T36" fmla="*/ 258 w 974"/>
                <a:gd name="T37" fmla="*/ 608 h 872"/>
                <a:gd name="T38" fmla="*/ 213 w 974"/>
                <a:gd name="T39" fmla="*/ 723 h 872"/>
                <a:gd name="T40" fmla="*/ 232 w 974"/>
                <a:gd name="T41" fmla="*/ 772 h 872"/>
                <a:gd name="T42" fmla="*/ 164 w 974"/>
                <a:gd name="T43" fmla="*/ 690 h 872"/>
                <a:gd name="T44" fmla="*/ 125 w 974"/>
                <a:gd name="T45" fmla="*/ 593 h 872"/>
                <a:gd name="T46" fmla="*/ 60 w 974"/>
                <a:gd name="T47" fmla="*/ 398 h 872"/>
                <a:gd name="T48" fmla="*/ 326 w 974"/>
                <a:gd name="T49" fmla="*/ 831 h 872"/>
                <a:gd name="T50" fmla="*/ 371 w 974"/>
                <a:gd name="T51" fmla="*/ 806 h 872"/>
                <a:gd name="T52" fmla="*/ 467 w 974"/>
                <a:gd name="T53" fmla="*/ 800 h 872"/>
                <a:gd name="T54" fmla="*/ 464 w 974"/>
                <a:gd name="T55" fmla="*/ 825 h 872"/>
                <a:gd name="T56" fmla="*/ 535 w 974"/>
                <a:gd name="T57" fmla="*/ 825 h 872"/>
                <a:gd name="T58" fmla="*/ 614 w 974"/>
                <a:gd name="T59" fmla="*/ 814 h 872"/>
                <a:gd name="T60" fmla="*/ 507 w 974"/>
                <a:gd name="T61" fmla="*/ 871 h 872"/>
                <a:gd name="T62" fmla="*/ 886 w 974"/>
                <a:gd name="T63" fmla="*/ 308 h 872"/>
                <a:gd name="T64" fmla="*/ 832 w 974"/>
                <a:gd name="T65" fmla="*/ 243 h 872"/>
                <a:gd name="T66" fmla="*/ 804 w 974"/>
                <a:gd name="T67" fmla="*/ 331 h 872"/>
                <a:gd name="T68" fmla="*/ 741 w 974"/>
                <a:gd name="T69" fmla="*/ 268 h 872"/>
                <a:gd name="T70" fmla="*/ 773 w 974"/>
                <a:gd name="T71" fmla="*/ 331 h 872"/>
                <a:gd name="T72" fmla="*/ 804 w 974"/>
                <a:gd name="T73" fmla="*/ 356 h 872"/>
                <a:gd name="T74" fmla="*/ 804 w 974"/>
                <a:gd name="T75" fmla="*/ 444 h 872"/>
                <a:gd name="T76" fmla="*/ 767 w 974"/>
                <a:gd name="T77" fmla="*/ 576 h 872"/>
                <a:gd name="T78" fmla="*/ 677 w 974"/>
                <a:gd name="T79" fmla="*/ 673 h 872"/>
                <a:gd name="T80" fmla="*/ 628 w 974"/>
                <a:gd name="T81" fmla="*/ 616 h 872"/>
                <a:gd name="T82" fmla="*/ 617 w 974"/>
                <a:gd name="T83" fmla="*/ 503 h 872"/>
                <a:gd name="T84" fmla="*/ 597 w 974"/>
                <a:gd name="T85" fmla="*/ 441 h 872"/>
                <a:gd name="T86" fmla="*/ 549 w 974"/>
                <a:gd name="T87" fmla="*/ 396 h 872"/>
                <a:gd name="T88" fmla="*/ 439 w 974"/>
                <a:gd name="T89" fmla="*/ 401 h 872"/>
                <a:gd name="T90" fmla="*/ 408 w 974"/>
                <a:gd name="T91" fmla="*/ 353 h 872"/>
                <a:gd name="T92" fmla="*/ 408 w 974"/>
                <a:gd name="T93" fmla="*/ 266 h 872"/>
                <a:gd name="T94" fmla="*/ 498 w 974"/>
                <a:gd name="T95" fmla="*/ 189 h 872"/>
                <a:gd name="T96" fmla="*/ 538 w 974"/>
                <a:gd name="T97" fmla="*/ 183 h 872"/>
                <a:gd name="T98" fmla="*/ 577 w 974"/>
                <a:gd name="T99" fmla="*/ 206 h 872"/>
                <a:gd name="T100" fmla="*/ 648 w 974"/>
                <a:gd name="T101" fmla="*/ 206 h 872"/>
                <a:gd name="T102" fmla="*/ 705 w 974"/>
                <a:gd name="T103" fmla="*/ 203 h 872"/>
                <a:gd name="T104" fmla="*/ 705 w 974"/>
                <a:gd name="T105" fmla="*/ 192 h 872"/>
                <a:gd name="T106" fmla="*/ 657 w 974"/>
                <a:gd name="T107" fmla="*/ 175 h 872"/>
                <a:gd name="T108" fmla="*/ 685 w 974"/>
                <a:gd name="T109" fmla="*/ 155 h 872"/>
                <a:gd name="T110" fmla="*/ 648 w 974"/>
                <a:gd name="T111" fmla="*/ 144 h 872"/>
                <a:gd name="T112" fmla="*/ 575 w 974"/>
                <a:gd name="T113" fmla="*/ 141 h 872"/>
                <a:gd name="T114" fmla="*/ 518 w 974"/>
                <a:gd name="T115" fmla="*/ 158 h 872"/>
                <a:gd name="T116" fmla="*/ 507 w 974"/>
                <a:gd name="T117" fmla="*/ 107 h 872"/>
                <a:gd name="T118" fmla="*/ 436 w 974"/>
                <a:gd name="T119" fmla="*/ 79 h 872"/>
                <a:gd name="T120" fmla="*/ 425 w 974"/>
                <a:gd name="T121" fmla="*/ 48 h 872"/>
                <a:gd name="T122" fmla="*/ 481 w 974"/>
                <a:gd name="T123" fmla="*/ 17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4" h="872">
                  <a:moveTo>
                    <a:pt x="481" y="0"/>
                  </a:moveTo>
                  <a:lnTo>
                    <a:pt x="481" y="0"/>
                  </a:lnTo>
                  <a:cubicBezTo>
                    <a:pt x="481" y="0"/>
                    <a:pt x="425" y="0"/>
                    <a:pt x="411" y="2"/>
                  </a:cubicBezTo>
                  <a:cubicBezTo>
                    <a:pt x="411" y="2"/>
                    <a:pt x="258" y="22"/>
                    <a:pt x="156" y="141"/>
                  </a:cubicBezTo>
                  <a:cubicBezTo>
                    <a:pt x="156" y="141"/>
                    <a:pt x="198" y="96"/>
                    <a:pt x="241" y="73"/>
                  </a:cubicBezTo>
                  <a:cubicBezTo>
                    <a:pt x="255" y="65"/>
                    <a:pt x="269" y="59"/>
                    <a:pt x="283" y="59"/>
                  </a:cubicBezTo>
                  <a:cubicBezTo>
                    <a:pt x="295" y="62"/>
                    <a:pt x="295" y="62"/>
                    <a:pt x="295" y="62"/>
                  </a:cubicBezTo>
                  <a:lnTo>
                    <a:pt x="292" y="68"/>
                  </a:lnTo>
                  <a:cubicBezTo>
                    <a:pt x="289" y="70"/>
                    <a:pt x="283" y="79"/>
                    <a:pt x="283" y="82"/>
                  </a:cubicBezTo>
                  <a:lnTo>
                    <a:pt x="283" y="90"/>
                  </a:lnTo>
                  <a:cubicBezTo>
                    <a:pt x="281" y="96"/>
                    <a:pt x="281" y="96"/>
                    <a:pt x="281" y="96"/>
                  </a:cubicBezTo>
                  <a:cubicBezTo>
                    <a:pt x="281" y="96"/>
                    <a:pt x="278" y="96"/>
                    <a:pt x="275" y="99"/>
                  </a:cubicBezTo>
                  <a:cubicBezTo>
                    <a:pt x="275" y="99"/>
                    <a:pt x="272" y="99"/>
                    <a:pt x="272" y="105"/>
                  </a:cubicBezTo>
                  <a:cubicBezTo>
                    <a:pt x="272" y="107"/>
                    <a:pt x="275" y="113"/>
                    <a:pt x="275" y="113"/>
                  </a:cubicBezTo>
                  <a:cubicBezTo>
                    <a:pt x="275" y="121"/>
                    <a:pt x="275" y="121"/>
                    <a:pt x="275" y="121"/>
                  </a:cubicBezTo>
                  <a:cubicBezTo>
                    <a:pt x="272" y="124"/>
                    <a:pt x="272" y="124"/>
                    <a:pt x="272" y="124"/>
                  </a:cubicBezTo>
                  <a:cubicBezTo>
                    <a:pt x="264" y="130"/>
                    <a:pt x="264" y="130"/>
                    <a:pt x="264" y="130"/>
                  </a:cubicBezTo>
                  <a:cubicBezTo>
                    <a:pt x="264" y="130"/>
                    <a:pt x="261" y="130"/>
                    <a:pt x="258" y="130"/>
                  </a:cubicBezTo>
                  <a:cubicBezTo>
                    <a:pt x="255" y="130"/>
                    <a:pt x="255" y="130"/>
                    <a:pt x="255" y="130"/>
                  </a:cubicBezTo>
                  <a:cubicBezTo>
                    <a:pt x="249" y="127"/>
                    <a:pt x="249" y="121"/>
                    <a:pt x="249" y="121"/>
                  </a:cubicBezTo>
                  <a:cubicBezTo>
                    <a:pt x="258" y="116"/>
                    <a:pt x="258" y="116"/>
                    <a:pt x="258" y="116"/>
                  </a:cubicBezTo>
                  <a:cubicBezTo>
                    <a:pt x="258" y="116"/>
                    <a:pt x="261" y="116"/>
                    <a:pt x="258" y="113"/>
                  </a:cubicBezTo>
                  <a:cubicBezTo>
                    <a:pt x="255" y="113"/>
                    <a:pt x="255" y="107"/>
                    <a:pt x="252" y="107"/>
                  </a:cubicBezTo>
                  <a:lnTo>
                    <a:pt x="249" y="107"/>
                  </a:lnTo>
                  <a:cubicBezTo>
                    <a:pt x="247" y="107"/>
                    <a:pt x="238" y="116"/>
                    <a:pt x="238" y="116"/>
                  </a:cubicBezTo>
                  <a:cubicBezTo>
                    <a:pt x="230" y="119"/>
                    <a:pt x="230" y="119"/>
                    <a:pt x="230" y="119"/>
                  </a:cubicBezTo>
                  <a:cubicBezTo>
                    <a:pt x="230" y="119"/>
                    <a:pt x="227" y="130"/>
                    <a:pt x="230" y="130"/>
                  </a:cubicBezTo>
                  <a:lnTo>
                    <a:pt x="235" y="133"/>
                  </a:lnTo>
                  <a:lnTo>
                    <a:pt x="235" y="135"/>
                  </a:lnTo>
                  <a:cubicBezTo>
                    <a:pt x="235" y="138"/>
                    <a:pt x="232" y="144"/>
                    <a:pt x="232" y="144"/>
                  </a:cubicBezTo>
                  <a:cubicBezTo>
                    <a:pt x="232" y="144"/>
                    <a:pt x="232" y="147"/>
                    <a:pt x="230" y="147"/>
                  </a:cubicBezTo>
                  <a:cubicBezTo>
                    <a:pt x="227" y="147"/>
                    <a:pt x="227" y="147"/>
                    <a:pt x="227" y="147"/>
                  </a:cubicBezTo>
                  <a:cubicBezTo>
                    <a:pt x="221" y="144"/>
                    <a:pt x="215" y="144"/>
                    <a:pt x="213" y="144"/>
                  </a:cubicBezTo>
                  <a:cubicBezTo>
                    <a:pt x="210" y="141"/>
                    <a:pt x="210" y="141"/>
                    <a:pt x="207" y="141"/>
                  </a:cubicBezTo>
                  <a:cubicBezTo>
                    <a:pt x="204" y="141"/>
                    <a:pt x="204" y="141"/>
                    <a:pt x="204" y="141"/>
                  </a:cubicBezTo>
                  <a:cubicBezTo>
                    <a:pt x="201" y="141"/>
                    <a:pt x="198" y="144"/>
                    <a:pt x="198" y="144"/>
                  </a:cubicBezTo>
                  <a:cubicBezTo>
                    <a:pt x="198" y="147"/>
                    <a:pt x="187" y="152"/>
                    <a:pt x="187" y="152"/>
                  </a:cubicBezTo>
                  <a:lnTo>
                    <a:pt x="184" y="155"/>
                  </a:lnTo>
                  <a:cubicBezTo>
                    <a:pt x="184" y="158"/>
                    <a:pt x="181" y="166"/>
                    <a:pt x="181" y="166"/>
                  </a:cubicBezTo>
                  <a:cubicBezTo>
                    <a:pt x="181" y="166"/>
                    <a:pt x="179" y="169"/>
                    <a:pt x="170" y="172"/>
                  </a:cubicBezTo>
                  <a:cubicBezTo>
                    <a:pt x="164" y="172"/>
                    <a:pt x="162" y="175"/>
                    <a:pt x="162" y="175"/>
                  </a:cubicBezTo>
                  <a:cubicBezTo>
                    <a:pt x="159" y="183"/>
                    <a:pt x="159" y="183"/>
                    <a:pt x="159" y="183"/>
                  </a:cubicBezTo>
                  <a:cubicBezTo>
                    <a:pt x="159" y="183"/>
                    <a:pt x="153" y="186"/>
                    <a:pt x="151" y="192"/>
                  </a:cubicBezTo>
                  <a:cubicBezTo>
                    <a:pt x="148" y="195"/>
                    <a:pt x="137" y="203"/>
                    <a:pt x="134" y="203"/>
                  </a:cubicBezTo>
                  <a:cubicBezTo>
                    <a:pt x="134" y="203"/>
                    <a:pt x="128" y="209"/>
                    <a:pt x="128" y="212"/>
                  </a:cubicBezTo>
                  <a:cubicBezTo>
                    <a:pt x="125" y="217"/>
                    <a:pt x="125" y="223"/>
                    <a:pt x="125" y="226"/>
                  </a:cubicBezTo>
                  <a:cubicBezTo>
                    <a:pt x="122" y="229"/>
                    <a:pt x="122" y="234"/>
                    <a:pt x="120" y="237"/>
                  </a:cubicBezTo>
                  <a:cubicBezTo>
                    <a:pt x="120" y="240"/>
                    <a:pt x="117" y="246"/>
                    <a:pt x="117" y="249"/>
                  </a:cubicBezTo>
                  <a:cubicBezTo>
                    <a:pt x="114" y="249"/>
                    <a:pt x="111" y="251"/>
                    <a:pt x="108" y="254"/>
                  </a:cubicBezTo>
                  <a:cubicBezTo>
                    <a:pt x="108" y="254"/>
                    <a:pt x="97" y="257"/>
                    <a:pt x="94" y="260"/>
                  </a:cubicBezTo>
                  <a:cubicBezTo>
                    <a:pt x="91" y="260"/>
                    <a:pt x="91" y="266"/>
                    <a:pt x="91" y="268"/>
                  </a:cubicBezTo>
                  <a:cubicBezTo>
                    <a:pt x="91" y="268"/>
                    <a:pt x="94" y="274"/>
                    <a:pt x="97" y="274"/>
                  </a:cubicBezTo>
                  <a:lnTo>
                    <a:pt x="103" y="274"/>
                  </a:lnTo>
                  <a:cubicBezTo>
                    <a:pt x="103" y="274"/>
                    <a:pt x="103" y="283"/>
                    <a:pt x="103" y="285"/>
                  </a:cubicBezTo>
                  <a:cubicBezTo>
                    <a:pt x="103" y="285"/>
                    <a:pt x="100" y="294"/>
                    <a:pt x="103" y="294"/>
                  </a:cubicBezTo>
                  <a:cubicBezTo>
                    <a:pt x="105" y="294"/>
                    <a:pt x="111" y="294"/>
                    <a:pt x="111" y="294"/>
                  </a:cubicBezTo>
                  <a:cubicBezTo>
                    <a:pt x="120" y="297"/>
                    <a:pt x="120" y="297"/>
                    <a:pt x="120" y="297"/>
                  </a:cubicBezTo>
                  <a:cubicBezTo>
                    <a:pt x="125" y="302"/>
                    <a:pt x="125" y="302"/>
                    <a:pt x="125" y="302"/>
                  </a:cubicBezTo>
                  <a:cubicBezTo>
                    <a:pt x="131" y="305"/>
                    <a:pt x="131" y="305"/>
                    <a:pt x="131" y="305"/>
                  </a:cubicBezTo>
                  <a:cubicBezTo>
                    <a:pt x="131" y="305"/>
                    <a:pt x="131" y="308"/>
                    <a:pt x="128" y="311"/>
                  </a:cubicBezTo>
                  <a:lnTo>
                    <a:pt x="125" y="314"/>
                  </a:lnTo>
                  <a:lnTo>
                    <a:pt x="125" y="314"/>
                  </a:lnTo>
                  <a:cubicBezTo>
                    <a:pt x="122" y="314"/>
                    <a:pt x="122" y="314"/>
                    <a:pt x="122" y="311"/>
                  </a:cubicBezTo>
                  <a:cubicBezTo>
                    <a:pt x="120" y="308"/>
                    <a:pt x="120" y="305"/>
                    <a:pt x="117" y="305"/>
                  </a:cubicBezTo>
                  <a:lnTo>
                    <a:pt x="117" y="305"/>
                  </a:lnTo>
                  <a:cubicBezTo>
                    <a:pt x="114" y="305"/>
                    <a:pt x="114" y="305"/>
                    <a:pt x="111" y="305"/>
                  </a:cubicBezTo>
                  <a:lnTo>
                    <a:pt x="108" y="305"/>
                  </a:lnTo>
                  <a:lnTo>
                    <a:pt x="108" y="305"/>
                  </a:lnTo>
                  <a:cubicBezTo>
                    <a:pt x="105" y="305"/>
                    <a:pt x="103" y="305"/>
                    <a:pt x="103" y="302"/>
                  </a:cubicBezTo>
                  <a:cubicBezTo>
                    <a:pt x="100" y="302"/>
                    <a:pt x="100" y="302"/>
                    <a:pt x="100" y="302"/>
                  </a:cubicBezTo>
                  <a:lnTo>
                    <a:pt x="100" y="302"/>
                  </a:lnTo>
                  <a:lnTo>
                    <a:pt x="100" y="302"/>
                  </a:lnTo>
                  <a:cubicBezTo>
                    <a:pt x="100" y="302"/>
                    <a:pt x="100" y="302"/>
                    <a:pt x="100" y="300"/>
                  </a:cubicBezTo>
                  <a:cubicBezTo>
                    <a:pt x="100" y="297"/>
                    <a:pt x="103" y="294"/>
                    <a:pt x="100" y="291"/>
                  </a:cubicBezTo>
                  <a:cubicBezTo>
                    <a:pt x="100" y="288"/>
                    <a:pt x="97" y="285"/>
                    <a:pt x="94" y="285"/>
                  </a:cubicBezTo>
                  <a:lnTo>
                    <a:pt x="94" y="285"/>
                  </a:lnTo>
                  <a:cubicBezTo>
                    <a:pt x="94" y="285"/>
                    <a:pt x="94" y="285"/>
                    <a:pt x="91" y="285"/>
                  </a:cubicBezTo>
                  <a:cubicBezTo>
                    <a:pt x="88" y="280"/>
                    <a:pt x="88" y="280"/>
                    <a:pt x="86" y="280"/>
                  </a:cubicBezTo>
                  <a:lnTo>
                    <a:pt x="86" y="280"/>
                  </a:lnTo>
                  <a:lnTo>
                    <a:pt x="83" y="280"/>
                  </a:lnTo>
                  <a:cubicBezTo>
                    <a:pt x="83" y="280"/>
                    <a:pt x="83" y="280"/>
                    <a:pt x="83" y="277"/>
                  </a:cubicBezTo>
                  <a:cubicBezTo>
                    <a:pt x="83" y="274"/>
                    <a:pt x="83" y="271"/>
                    <a:pt x="83" y="268"/>
                  </a:cubicBezTo>
                  <a:cubicBezTo>
                    <a:pt x="83" y="266"/>
                    <a:pt x="86" y="260"/>
                    <a:pt x="86" y="260"/>
                  </a:cubicBezTo>
                  <a:cubicBezTo>
                    <a:pt x="86" y="257"/>
                    <a:pt x="86" y="254"/>
                    <a:pt x="86" y="251"/>
                  </a:cubicBezTo>
                  <a:cubicBezTo>
                    <a:pt x="86" y="249"/>
                    <a:pt x="86" y="246"/>
                    <a:pt x="86" y="246"/>
                  </a:cubicBezTo>
                  <a:cubicBezTo>
                    <a:pt x="86" y="246"/>
                    <a:pt x="74" y="271"/>
                    <a:pt x="69" y="291"/>
                  </a:cubicBezTo>
                  <a:lnTo>
                    <a:pt x="69" y="291"/>
                  </a:lnTo>
                  <a:lnTo>
                    <a:pt x="69" y="291"/>
                  </a:lnTo>
                  <a:cubicBezTo>
                    <a:pt x="71" y="291"/>
                    <a:pt x="74" y="291"/>
                    <a:pt x="74" y="294"/>
                  </a:cubicBezTo>
                  <a:cubicBezTo>
                    <a:pt x="74" y="300"/>
                    <a:pt x="74" y="302"/>
                    <a:pt x="74" y="305"/>
                  </a:cubicBezTo>
                  <a:cubicBezTo>
                    <a:pt x="74" y="308"/>
                    <a:pt x="74" y="308"/>
                    <a:pt x="74" y="319"/>
                  </a:cubicBezTo>
                  <a:cubicBezTo>
                    <a:pt x="74" y="331"/>
                    <a:pt x="77" y="333"/>
                    <a:pt x="74" y="336"/>
                  </a:cubicBezTo>
                  <a:cubicBezTo>
                    <a:pt x="74" y="339"/>
                    <a:pt x="71" y="344"/>
                    <a:pt x="71" y="347"/>
                  </a:cubicBezTo>
                  <a:cubicBezTo>
                    <a:pt x="71" y="353"/>
                    <a:pt x="74" y="362"/>
                    <a:pt x="74" y="364"/>
                  </a:cubicBezTo>
                  <a:cubicBezTo>
                    <a:pt x="77" y="367"/>
                    <a:pt x="77" y="367"/>
                    <a:pt x="80" y="370"/>
                  </a:cubicBezTo>
                  <a:lnTo>
                    <a:pt x="77" y="376"/>
                  </a:lnTo>
                  <a:cubicBezTo>
                    <a:pt x="77" y="376"/>
                    <a:pt x="80" y="373"/>
                    <a:pt x="80" y="370"/>
                  </a:cubicBezTo>
                  <a:cubicBezTo>
                    <a:pt x="86" y="364"/>
                    <a:pt x="88" y="359"/>
                    <a:pt x="88" y="359"/>
                  </a:cubicBezTo>
                  <a:cubicBezTo>
                    <a:pt x="91" y="356"/>
                    <a:pt x="91" y="356"/>
                    <a:pt x="91" y="356"/>
                  </a:cubicBezTo>
                  <a:cubicBezTo>
                    <a:pt x="91" y="356"/>
                    <a:pt x="91" y="350"/>
                    <a:pt x="97" y="350"/>
                  </a:cubicBezTo>
                  <a:cubicBezTo>
                    <a:pt x="97" y="350"/>
                    <a:pt x="97" y="350"/>
                    <a:pt x="100" y="350"/>
                  </a:cubicBezTo>
                  <a:cubicBezTo>
                    <a:pt x="105" y="353"/>
                    <a:pt x="105" y="350"/>
                    <a:pt x="108" y="353"/>
                  </a:cubicBezTo>
                  <a:cubicBezTo>
                    <a:pt x="111" y="356"/>
                    <a:pt x="105" y="364"/>
                    <a:pt x="108" y="364"/>
                  </a:cubicBezTo>
                  <a:lnTo>
                    <a:pt x="108" y="364"/>
                  </a:lnTo>
                  <a:cubicBezTo>
                    <a:pt x="111" y="364"/>
                    <a:pt x="114" y="364"/>
                    <a:pt x="117" y="362"/>
                  </a:cubicBezTo>
                  <a:cubicBezTo>
                    <a:pt x="120" y="362"/>
                    <a:pt x="122" y="362"/>
                    <a:pt x="125" y="362"/>
                  </a:cubicBezTo>
                  <a:lnTo>
                    <a:pt x="125" y="362"/>
                  </a:lnTo>
                  <a:cubicBezTo>
                    <a:pt x="128" y="362"/>
                    <a:pt x="131" y="362"/>
                    <a:pt x="134" y="367"/>
                  </a:cubicBezTo>
                  <a:cubicBezTo>
                    <a:pt x="134" y="373"/>
                    <a:pt x="137" y="378"/>
                    <a:pt x="139" y="381"/>
                  </a:cubicBezTo>
                  <a:cubicBezTo>
                    <a:pt x="142" y="381"/>
                    <a:pt x="142" y="387"/>
                    <a:pt x="142" y="393"/>
                  </a:cubicBezTo>
                  <a:cubicBezTo>
                    <a:pt x="145" y="396"/>
                    <a:pt x="153" y="398"/>
                    <a:pt x="156" y="398"/>
                  </a:cubicBezTo>
                  <a:cubicBezTo>
                    <a:pt x="156" y="398"/>
                    <a:pt x="167" y="401"/>
                    <a:pt x="170" y="401"/>
                  </a:cubicBezTo>
                  <a:cubicBezTo>
                    <a:pt x="173" y="404"/>
                    <a:pt x="170" y="407"/>
                    <a:pt x="176" y="410"/>
                  </a:cubicBezTo>
                  <a:cubicBezTo>
                    <a:pt x="181" y="410"/>
                    <a:pt x="181" y="421"/>
                    <a:pt x="181" y="421"/>
                  </a:cubicBezTo>
                  <a:cubicBezTo>
                    <a:pt x="181" y="421"/>
                    <a:pt x="184" y="432"/>
                    <a:pt x="181" y="435"/>
                  </a:cubicBezTo>
                  <a:cubicBezTo>
                    <a:pt x="181" y="438"/>
                    <a:pt x="181" y="441"/>
                    <a:pt x="184" y="441"/>
                  </a:cubicBezTo>
                  <a:cubicBezTo>
                    <a:pt x="190" y="444"/>
                    <a:pt x="198" y="444"/>
                    <a:pt x="198" y="444"/>
                  </a:cubicBezTo>
                  <a:cubicBezTo>
                    <a:pt x="198" y="444"/>
                    <a:pt x="193" y="452"/>
                    <a:pt x="201" y="455"/>
                  </a:cubicBezTo>
                  <a:cubicBezTo>
                    <a:pt x="207" y="458"/>
                    <a:pt x="215" y="461"/>
                    <a:pt x="218" y="461"/>
                  </a:cubicBezTo>
                  <a:cubicBezTo>
                    <a:pt x="218" y="461"/>
                    <a:pt x="213" y="466"/>
                    <a:pt x="221" y="466"/>
                  </a:cubicBezTo>
                  <a:lnTo>
                    <a:pt x="221" y="466"/>
                  </a:lnTo>
                  <a:cubicBezTo>
                    <a:pt x="227" y="466"/>
                    <a:pt x="230" y="466"/>
                    <a:pt x="235" y="466"/>
                  </a:cubicBezTo>
                  <a:cubicBezTo>
                    <a:pt x="238" y="466"/>
                    <a:pt x="241" y="466"/>
                    <a:pt x="244" y="469"/>
                  </a:cubicBezTo>
                  <a:cubicBezTo>
                    <a:pt x="247" y="472"/>
                    <a:pt x="244" y="478"/>
                    <a:pt x="255" y="483"/>
                  </a:cubicBezTo>
                  <a:cubicBezTo>
                    <a:pt x="267" y="489"/>
                    <a:pt x="269" y="492"/>
                    <a:pt x="272" y="492"/>
                  </a:cubicBezTo>
                  <a:cubicBezTo>
                    <a:pt x="275" y="495"/>
                    <a:pt x="281" y="495"/>
                    <a:pt x="278" y="503"/>
                  </a:cubicBezTo>
                  <a:cubicBezTo>
                    <a:pt x="278" y="512"/>
                    <a:pt x="275" y="514"/>
                    <a:pt x="272" y="520"/>
                  </a:cubicBezTo>
                  <a:cubicBezTo>
                    <a:pt x="269" y="523"/>
                    <a:pt x="264" y="534"/>
                    <a:pt x="261" y="537"/>
                  </a:cubicBezTo>
                  <a:cubicBezTo>
                    <a:pt x="258" y="540"/>
                    <a:pt x="255" y="545"/>
                    <a:pt x="258" y="551"/>
                  </a:cubicBezTo>
                  <a:cubicBezTo>
                    <a:pt x="261" y="557"/>
                    <a:pt x="264" y="562"/>
                    <a:pt x="264" y="568"/>
                  </a:cubicBezTo>
                  <a:cubicBezTo>
                    <a:pt x="264" y="571"/>
                    <a:pt x="264" y="579"/>
                    <a:pt x="264" y="585"/>
                  </a:cubicBezTo>
                  <a:cubicBezTo>
                    <a:pt x="261" y="588"/>
                    <a:pt x="255" y="596"/>
                    <a:pt x="255" y="596"/>
                  </a:cubicBezTo>
                  <a:cubicBezTo>
                    <a:pt x="255" y="596"/>
                    <a:pt x="264" y="602"/>
                    <a:pt x="258" y="608"/>
                  </a:cubicBezTo>
                  <a:cubicBezTo>
                    <a:pt x="252" y="613"/>
                    <a:pt x="244" y="619"/>
                    <a:pt x="241" y="622"/>
                  </a:cubicBezTo>
                  <a:cubicBezTo>
                    <a:pt x="235" y="622"/>
                    <a:pt x="227" y="630"/>
                    <a:pt x="227" y="630"/>
                  </a:cubicBezTo>
                  <a:cubicBezTo>
                    <a:pt x="227" y="630"/>
                    <a:pt x="230" y="647"/>
                    <a:pt x="227" y="650"/>
                  </a:cubicBezTo>
                  <a:cubicBezTo>
                    <a:pt x="227" y="653"/>
                    <a:pt x="213" y="681"/>
                    <a:pt x="218" y="687"/>
                  </a:cubicBezTo>
                  <a:cubicBezTo>
                    <a:pt x="221" y="695"/>
                    <a:pt x="224" y="701"/>
                    <a:pt x="221" y="704"/>
                  </a:cubicBezTo>
                  <a:cubicBezTo>
                    <a:pt x="221" y="710"/>
                    <a:pt x="218" y="710"/>
                    <a:pt x="218" y="712"/>
                  </a:cubicBezTo>
                  <a:cubicBezTo>
                    <a:pt x="215" y="715"/>
                    <a:pt x="204" y="712"/>
                    <a:pt x="213" y="723"/>
                  </a:cubicBezTo>
                  <a:cubicBezTo>
                    <a:pt x="218" y="732"/>
                    <a:pt x="221" y="735"/>
                    <a:pt x="224" y="740"/>
                  </a:cubicBezTo>
                  <a:cubicBezTo>
                    <a:pt x="227" y="743"/>
                    <a:pt x="227" y="746"/>
                    <a:pt x="230" y="752"/>
                  </a:cubicBezTo>
                  <a:cubicBezTo>
                    <a:pt x="235" y="757"/>
                    <a:pt x="235" y="763"/>
                    <a:pt x="241" y="769"/>
                  </a:cubicBezTo>
                  <a:cubicBezTo>
                    <a:pt x="247" y="772"/>
                    <a:pt x="252" y="774"/>
                    <a:pt x="252" y="780"/>
                  </a:cubicBezTo>
                  <a:cubicBezTo>
                    <a:pt x="252" y="783"/>
                    <a:pt x="258" y="788"/>
                    <a:pt x="255" y="788"/>
                  </a:cubicBezTo>
                  <a:cubicBezTo>
                    <a:pt x="255" y="788"/>
                    <a:pt x="252" y="788"/>
                    <a:pt x="249" y="786"/>
                  </a:cubicBezTo>
                  <a:cubicBezTo>
                    <a:pt x="238" y="777"/>
                    <a:pt x="247" y="786"/>
                    <a:pt x="232" y="772"/>
                  </a:cubicBezTo>
                  <a:cubicBezTo>
                    <a:pt x="215" y="760"/>
                    <a:pt x="213" y="766"/>
                    <a:pt x="204" y="757"/>
                  </a:cubicBezTo>
                  <a:cubicBezTo>
                    <a:pt x="204" y="754"/>
                    <a:pt x="204" y="754"/>
                    <a:pt x="204" y="754"/>
                  </a:cubicBezTo>
                  <a:cubicBezTo>
                    <a:pt x="201" y="754"/>
                    <a:pt x="201" y="757"/>
                    <a:pt x="201" y="757"/>
                  </a:cubicBezTo>
                  <a:cubicBezTo>
                    <a:pt x="204" y="760"/>
                    <a:pt x="204" y="760"/>
                    <a:pt x="204" y="760"/>
                  </a:cubicBezTo>
                  <a:cubicBezTo>
                    <a:pt x="201" y="760"/>
                    <a:pt x="201" y="757"/>
                    <a:pt x="196" y="743"/>
                  </a:cubicBezTo>
                  <a:cubicBezTo>
                    <a:pt x="181" y="710"/>
                    <a:pt x="179" y="712"/>
                    <a:pt x="176" y="707"/>
                  </a:cubicBezTo>
                  <a:cubicBezTo>
                    <a:pt x="173" y="698"/>
                    <a:pt x="176" y="707"/>
                    <a:pt x="164" y="690"/>
                  </a:cubicBezTo>
                  <a:cubicBezTo>
                    <a:pt x="156" y="673"/>
                    <a:pt x="164" y="684"/>
                    <a:pt x="156" y="673"/>
                  </a:cubicBezTo>
                  <a:cubicBezTo>
                    <a:pt x="153" y="667"/>
                    <a:pt x="151" y="667"/>
                    <a:pt x="151" y="667"/>
                  </a:cubicBezTo>
                  <a:lnTo>
                    <a:pt x="148" y="667"/>
                  </a:lnTo>
                  <a:lnTo>
                    <a:pt x="148" y="667"/>
                  </a:lnTo>
                  <a:cubicBezTo>
                    <a:pt x="148" y="667"/>
                    <a:pt x="145" y="667"/>
                    <a:pt x="142" y="656"/>
                  </a:cubicBezTo>
                  <a:cubicBezTo>
                    <a:pt x="139" y="636"/>
                    <a:pt x="139" y="650"/>
                    <a:pt x="134" y="627"/>
                  </a:cubicBezTo>
                  <a:cubicBezTo>
                    <a:pt x="128" y="605"/>
                    <a:pt x="137" y="605"/>
                    <a:pt x="125" y="593"/>
                  </a:cubicBezTo>
                  <a:cubicBezTo>
                    <a:pt x="111" y="582"/>
                    <a:pt x="114" y="588"/>
                    <a:pt x="108" y="579"/>
                  </a:cubicBezTo>
                  <a:cubicBezTo>
                    <a:pt x="105" y="571"/>
                    <a:pt x="111" y="579"/>
                    <a:pt x="100" y="559"/>
                  </a:cubicBezTo>
                  <a:cubicBezTo>
                    <a:pt x="88" y="540"/>
                    <a:pt x="74" y="534"/>
                    <a:pt x="74" y="500"/>
                  </a:cubicBezTo>
                  <a:cubicBezTo>
                    <a:pt x="74" y="466"/>
                    <a:pt x="74" y="461"/>
                    <a:pt x="74" y="461"/>
                  </a:cubicBezTo>
                  <a:cubicBezTo>
                    <a:pt x="74" y="461"/>
                    <a:pt x="57" y="449"/>
                    <a:pt x="63" y="430"/>
                  </a:cubicBezTo>
                  <a:cubicBezTo>
                    <a:pt x="69" y="410"/>
                    <a:pt x="71" y="415"/>
                    <a:pt x="69" y="410"/>
                  </a:cubicBezTo>
                  <a:cubicBezTo>
                    <a:pt x="66" y="404"/>
                    <a:pt x="66" y="404"/>
                    <a:pt x="60" y="398"/>
                  </a:cubicBezTo>
                  <a:cubicBezTo>
                    <a:pt x="54" y="390"/>
                    <a:pt x="54" y="390"/>
                    <a:pt x="52" y="387"/>
                  </a:cubicBezTo>
                  <a:cubicBezTo>
                    <a:pt x="52" y="384"/>
                    <a:pt x="49" y="378"/>
                    <a:pt x="49" y="376"/>
                  </a:cubicBezTo>
                  <a:cubicBezTo>
                    <a:pt x="49" y="373"/>
                    <a:pt x="49" y="370"/>
                    <a:pt x="49" y="370"/>
                  </a:cubicBezTo>
                  <a:cubicBezTo>
                    <a:pt x="43" y="373"/>
                    <a:pt x="43" y="373"/>
                    <a:pt x="43" y="373"/>
                  </a:cubicBezTo>
                  <a:cubicBezTo>
                    <a:pt x="43" y="373"/>
                    <a:pt x="0" y="808"/>
                    <a:pt x="433" y="871"/>
                  </a:cubicBezTo>
                  <a:cubicBezTo>
                    <a:pt x="433" y="871"/>
                    <a:pt x="348" y="854"/>
                    <a:pt x="329" y="834"/>
                  </a:cubicBezTo>
                  <a:cubicBezTo>
                    <a:pt x="326" y="834"/>
                    <a:pt x="326" y="831"/>
                    <a:pt x="326" y="831"/>
                  </a:cubicBezTo>
                  <a:cubicBezTo>
                    <a:pt x="326" y="831"/>
                    <a:pt x="323" y="811"/>
                    <a:pt x="326" y="811"/>
                  </a:cubicBezTo>
                  <a:cubicBezTo>
                    <a:pt x="329" y="811"/>
                    <a:pt x="332" y="814"/>
                    <a:pt x="334" y="814"/>
                  </a:cubicBezTo>
                  <a:cubicBezTo>
                    <a:pt x="337" y="814"/>
                    <a:pt x="340" y="811"/>
                    <a:pt x="343" y="811"/>
                  </a:cubicBezTo>
                  <a:cubicBezTo>
                    <a:pt x="348" y="806"/>
                    <a:pt x="357" y="800"/>
                    <a:pt x="357" y="800"/>
                  </a:cubicBezTo>
                  <a:cubicBezTo>
                    <a:pt x="357" y="806"/>
                    <a:pt x="357" y="806"/>
                    <a:pt x="357" y="806"/>
                  </a:cubicBezTo>
                  <a:lnTo>
                    <a:pt x="357" y="808"/>
                  </a:lnTo>
                  <a:cubicBezTo>
                    <a:pt x="357" y="808"/>
                    <a:pt x="360" y="806"/>
                    <a:pt x="371" y="806"/>
                  </a:cubicBezTo>
                  <a:cubicBezTo>
                    <a:pt x="391" y="803"/>
                    <a:pt x="391" y="803"/>
                    <a:pt x="396" y="800"/>
                  </a:cubicBezTo>
                  <a:cubicBezTo>
                    <a:pt x="402" y="797"/>
                    <a:pt x="411" y="788"/>
                    <a:pt x="413" y="788"/>
                  </a:cubicBezTo>
                  <a:cubicBezTo>
                    <a:pt x="416" y="788"/>
                    <a:pt x="416" y="788"/>
                    <a:pt x="416" y="791"/>
                  </a:cubicBezTo>
                  <a:cubicBezTo>
                    <a:pt x="422" y="800"/>
                    <a:pt x="411" y="797"/>
                    <a:pt x="422" y="800"/>
                  </a:cubicBezTo>
                  <a:cubicBezTo>
                    <a:pt x="425" y="803"/>
                    <a:pt x="428" y="803"/>
                    <a:pt x="430" y="803"/>
                  </a:cubicBezTo>
                  <a:cubicBezTo>
                    <a:pt x="439" y="803"/>
                    <a:pt x="447" y="800"/>
                    <a:pt x="447" y="800"/>
                  </a:cubicBezTo>
                  <a:cubicBezTo>
                    <a:pt x="447" y="800"/>
                    <a:pt x="459" y="800"/>
                    <a:pt x="467" y="800"/>
                  </a:cubicBezTo>
                  <a:cubicBezTo>
                    <a:pt x="473" y="800"/>
                    <a:pt x="479" y="800"/>
                    <a:pt x="481" y="797"/>
                  </a:cubicBezTo>
                  <a:cubicBezTo>
                    <a:pt x="484" y="794"/>
                    <a:pt x="484" y="791"/>
                    <a:pt x="487" y="791"/>
                  </a:cubicBezTo>
                  <a:lnTo>
                    <a:pt x="490" y="791"/>
                  </a:lnTo>
                  <a:cubicBezTo>
                    <a:pt x="496" y="791"/>
                    <a:pt x="498" y="800"/>
                    <a:pt x="498" y="800"/>
                  </a:cubicBezTo>
                  <a:cubicBezTo>
                    <a:pt x="481" y="808"/>
                    <a:pt x="481" y="808"/>
                    <a:pt x="481" y="808"/>
                  </a:cubicBezTo>
                  <a:cubicBezTo>
                    <a:pt x="464" y="820"/>
                    <a:pt x="464" y="820"/>
                    <a:pt x="464" y="820"/>
                  </a:cubicBezTo>
                  <a:cubicBezTo>
                    <a:pt x="464" y="820"/>
                    <a:pt x="459" y="823"/>
                    <a:pt x="464" y="825"/>
                  </a:cubicBezTo>
                  <a:cubicBezTo>
                    <a:pt x="470" y="828"/>
                    <a:pt x="473" y="828"/>
                    <a:pt x="481" y="828"/>
                  </a:cubicBezTo>
                  <a:cubicBezTo>
                    <a:pt x="487" y="828"/>
                    <a:pt x="498" y="837"/>
                    <a:pt x="504" y="837"/>
                  </a:cubicBezTo>
                  <a:cubicBezTo>
                    <a:pt x="507" y="837"/>
                    <a:pt x="510" y="837"/>
                    <a:pt x="510" y="834"/>
                  </a:cubicBezTo>
                  <a:cubicBezTo>
                    <a:pt x="515" y="825"/>
                    <a:pt x="515" y="825"/>
                    <a:pt x="518" y="820"/>
                  </a:cubicBezTo>
                  <a:cubicBezTo>
                    <a:pt x="521" y="814"/>
                    <a:pt x="521" y="808"/>
                    <a:pt x="527" y="808"/>
                  </a:cubicBezTo>
                  <a:cubicBezTo>
                    <a:pt x="535" y="808"/>
                    <a:pt x="541" y="811"/>
                    <a:pt x="541" y="811"/>
                  </a:cubicBezTo>
                  <a:cubicBezTo>
                    <a:pt x="535" y="825"/>
                    <a:pt x="535" y="825"/>
                    <a:pt x="535" y="825"/>
                  </a:cubicBezTo>
                  <a:cubicBezTo>
                    <a:pt x="535" y="825"/>
                    <a:pt x="549" y="823"/>
                    <a:pt x="552" y="823"/>
                  </a:cubicBezTo>
                  <a:cubicBezTo>
                    <a:pt x="558" y="823"/>
                    <a:pt x="558" y="828"/>
                    <a:pt x="560" y="828"/>
                  </a:cubicBezTo>
                  <a:cubicBezTo>
                    <a:pt x="563" y="828"/>
                    <a:pt x="563" y="825"/>
                    <a:pt x="566" y="825"/>
                  </a:cubicBezTo>
                  <a:cubicBezTo>
                    <a:pt x="575" y="817"/>
                    <a:pt x="575" y="817"/>
                    <a:pt x="583" y="817"/>
                  </a:cubicBezTo>
                  <a:cubicBezTo>
                    <a:pt x="589" y="814"/>
                    <a:pt x="597" y="814"/>
                    <a:pt x="600" y="814"/>
                  </a:cubicBezTo>
                  <a:lnTo>
                    <a:pt x="603" y="814"/>
                  </a:lnTo>
                  <a:cubicBezTo>
                    <a:pt x="606" y="814"/>
                    <a:pt x="611" y="814"/>
                    <a:pt x="614" y="814"/>
                  </a:cubicBezTo>
                  <a:cubicBezTo>
                    <a:pt x="617" y="814"/>
                    <a:pt x="631" y="825"/>
                    <a:pt x="634" y="825"/>
                  </a:cubicBezTo>
                  <a:cubicBezTo>
                    <a:pt x="637" y="825"/>
                    <a:pt x="637" y="825"/>
                    <a:pt x="637" y="825"/>
                  </a:cubicBezTo>
                  <a:cubicBezTo>
                    <a:pt x="637" y="823"/>
                    <a:pt x="643" y="823"/>
                    <a:pt x="648" y="823"/>
                  </a:cubicBezTo>
                  <a:lnTo>
                    <a:pt x="648" y="823"/>
                  </a:lnTo>
                  <a:cubicBezTo>
                    <a:pt x="654" y="823"/>
                    <a:pt x="657" y="823"/>
                    <a:pt x="657" y="823"/>
                  </a:cubicBezTo>
                  <a:cubicBezTo>
                    <a:pt x="657" y="823"/>
                    <a:pt x="609" y="871"/>
                    <a:pt x="501" y="871"/>
                  </a:cubicBezTo>
                  <a:cubicBezTo>
                    <a:pt x="501" y="871"/>
                    <a:pt x="501" y="871"/>
                    <a:pt x="507" y="871"/>
                  </a:cubicBezTo>
                  <a:cubicBezTo>
                    <a:pt x="527" y="871"/>
                    <a:pt x="603" y="868"/>
                    <a:pt x="691" y="825"/>
                  </a:cubicBezTo>
                  <a:cubicBezTo>
                    <a:pt x="753" y="794"/>
                    <a:pt x="821" y="740"/>
                    <a:pt x="874" y="650"/>
                  </a:cubicBezTo>
                  <a:cubicBezTo>
                    <a:pt x="973" y="481"/>
                    <a:pt x="951" y="274"/>
                    <a:pt x="809" y="135"/>
                  </a:cubicBezTo>
                  <a:cubicBezTo>
                    <a:pt x="758" y="85"/>
                    <a:pt x="691" y="42"/>
                    <a:pt x="609" y="14"/>
                  </a:cubicBezTo>
                  <a:cubicBezTo>
                    <a:pt x="609" y="14"/>
                    <a:pt x="838" y="99"/>
                    <a:pt x="900" y="319"/>
                  </a:cubicBezTo>
                  <a:cubicBezTo>
                    <a:pt x="897" y="322"/>
                    <a:pt x="897" y="322"/>
                    <a:pt x="897" y="322"/>
                  </a:cubicBezTo>
                  <a:cubicBezTo>
                    <a:pt x="892" y="317"/>
                    <a:pt x="892" y="319"/>
                    <a:pt x="886" y="308"/>
                  </a:cubicBezTo>
                  <a:cubicBezTo>
                    <a:pt x="880" y="300"/>
                    <a:pt x="886" y="300"/>
                    <a:pt x="880" y="294"/>
                  </a:cubicBezTo>
                  <a:cubicBezTo>
                    <a:pt x="880" y="291"/>
                    <a:pt x="877" y="291"/>
                    <a:pt x="877" y="291"/>
                  </a:cubicBezTo>
                  <a:cubicBezTo>
                    <a:pt x="877" y="288"/>
                    <a:pt x="877" y="288"/>
                    <a:pt x="872" y="285"/>
                  </a:cubicBezTo>
                  <a:cubicBezTo>
                    <a:pt x="866" y="277"/>
                    <a:pt x="866" y="277"/>
                    <a:pt x="863" y="274"/>
                  </a:cubicBezTo>
                  <a:cubicBezTo>
                    <a:pt x="858" y="268"/>
                    <a:pt x="855" y="257"/>
                    <a:pt x="852" y="251"/>
                  </a:cubicBezTo>
                  <a:cubicBezTo>
                    <a:pt x="846" y="249"/>
                    <a:pt x="838" y="246"/>
                    <a:pt x="835" y="246"/>
                  </a:cubicBezTo>
                  <a:cubicBezTo>
                    <a:pt x="832" y="246"/>
                    <a:pt x="832" y="243"/>
                    <a:pt x="832" y="243"/>
                  </a:cubicBezTo>
                  <a:cubicBezTo>
                    <a:pt x="832" y="243"/>
                    <a:pt x="829" y="243"/>
                    <a:pt x="829" y="246"/>
                  </a:cubicBezTo>
                  <a:cubicBezTo>
                    <a:pt x="829" y="251"/>
                    <a:pt x="835" y="257"/>
                    <a:pt x="835" y="257"/>
                  </a:cubicBezTo>
                  <a:cubicBezTo>
                    <a:pt x="835" y="274"/>
                    <a:pt x="835" y="274"/>
                    <a:pt x="835" y="274"/>
                  </a:cubicBezTo>
                  <a:cubicBezTo>
                    <a:pt x="835" y="274"/>
                    <a:pt x="843" y="291"/>
                    <a:pt x="843" y="294"/>
                  </a:cubicBezTo>
                  <a:cubicBezTo>
                    <a:pt x="843" y="300"/>
                    <a:pt x="838" y="311"/>
                    <a:pt x="838" y="311"/>
                  </a:cubicBezTo>
                  <a:cubicBezTo>
                    <a:pt x="838" y="311"/>
                    <a:pt x="835" y="322"/>
                    <a:pt x="832" y="325"/>
                  </a:cubicBezTo>
                  <a:cubicBezTo>
                    <a:pt x="826" y="325"/>
                    <a:pt x="804" y="331"/>
                    <a:pt x="804" y="331"/>
                  </a:cubicBezTo>
                  <a:cubicBezTo>
                    <a:pt x="804" y="331"/>
                    <a:pt x="795" y="322"/>
                    <a:pt x="792" y="314"/>
                  </a:cubicBezTo>
                  <a:cubicBezTo>
                    <a:pt x="787" y="308"/>
                    <a:pt x="775" y="305"/>
                    <a:pt x="773" y="302"/>
                  </a:cubicBezTo>
                  <a:cubicBezTo>
                    <a:pt x="770" y="300"/>
                    <a:pt x="775" y="294"/>
                    <a:pt x="770" y="285"/>
                  </a:cubicBezTo>
                  <a:cubicBezTo>
                    <a:pt x="764" y="277"/>
                    <a:pt x="770" y="280"/>
                    <a:pt x="761" y="271"/>
                  </a:cubicBezTo>
                  <a:cubicBezTo>
                    <a:pt x="753" y="266"/>
                    <a:pt x="753" y="266"/>
                    <a:pt x="753" y="266"/>
                  </a:cubicBezTo>
                  <a:cubicBezTo>
                    <a:pt x="753" y="266"/>
                    <a:pt x="747" y="263"/>
                    <a:pt x="744" y="263"/>
                  </a:cubicBezTo>
                  <a:cubicBezTo>
                    <a:pt x="739" y="263"/>
                    <a:pt x="739" y="263"/>
                    <a:pt x="741" y="268"/>
                  </a:cubicBezTo>
                  <a:cubicBezTo>
                    <a:pt x="747" y="280"/>
                    <a:pt x="739" y="291"/>
                    <a:pt x="744" y="291"/>
                  </a:cubicBezTo>
                  <a:lnTo>
                    <a:pt x="747" y="291"/>
                  </a:lnTo>
                  <a:lnTo>
                    <a:pt x="747" y="291"/>
                  </a:lnTo>
                  <a:cubicBezTo>
                    <a:pt x="750" y="291"/>
                    <a:pt x="750" y="291"/>
                    <a:pt x="750" y="291"/>
                  </a:cubicBezTo>
                  <a:cubicBezTo>
                    <a:pt x="753" y="291"/>
                    <a:pt x="755" y="291"/>
                    <a:pt x="755" y="297"/>
                  </a:cubicBezTo>
                  <a:cubicBezTo>
                    <a:pt x="761" y="308"/>
                    <a:pt x="761" y="311"/>
                    <a:pt x="764" y="314"/>
                  </a:cubicBezTo>
                  <a:cubicBezTo>
                    <a:pt x="767" y="317"/>
                    <a:pt x="770" y="331"/>
                    <a:pt x="773" y="331"/>
                  </a:cubicBezTo>
                  <a:cubicBezTo>
                    <a:pt x="778" y="333"/>
                    <a:pt x="789" y="331"/>
                    <a:pt x="787" y="336"/>
                  </a:cubicBezTo>
                  <a:cubicBezTo>
                    <a:pt x="787" y="342"/>
                    <a:pt x="781" y="347"/>
                    <a:pt x="787" y="350"/>
                  </a:cubicBezTo>
                  <a:cubicBezTo>
                    <a:pt x="795" y="353"/>
                    <a:pt x="795" y="356"/>
                    <a:pt x="798" y="356"/>
                  </a:cubicBezTo>
                  <a:lnTo>
                    <a:pt x="801" y="356"/>
                  </a:lnTo>
                  <a:lnTo>
                    <a:pt x="801" y="356"/>
                  </a:lnTo>
                  <a:cubicBezTo>
                    <a:pt x="804" y="356"/>
                    <a:pt x="804" y="356"/>
                    <a:pt x="804" y="356"/>
                  </a:cubicBezTo>
                  <a:lnTo>
                    <a:pt x="804" y="356"/>
                  </a:lnTo>
                  <a:cubicBezTo>
                    <a:pt x="804" y="356"/>
                    <a:pt x="807" y="353"/>
                    <a:pt x="809" y="353"/>
                  </a:cubicBezTo>
                  <a:cubicBezTo>
                    <a:pt x="818" y="350"/>
                    <a:pt x="823" y="350"/>
                    <a:pt x="823" y="350"/>
                  </a:cubicBezTo>
                  <a:cubicBezTo>
                    <a:pt x="823" y="350"/>
                    <a:pt x="835" y="356"/>
                    <a:pt x="835" y="359"/>
                  </a:cubicBezTo>
                  <a:cubicBezTo>
                    <a:pt x="835" y="364"/>
                    <a:pt x="832" y="381"/>
                    <a:pt x="832" y="381"/>
                  </a:cubicBezTo>
                  <a:cubicBezTo>
                    <a:pt x="821" y="398"/>
                    <a:pt x="821" y="398"/>
                    <a:pt x="821" y="398"/>
                  </a:cubicBezTo>
                  <a:cubicBezTo>
                    <a:pt x="821" y="398"/>
                    <a:pt x="823" y="430"/>
                    <a:pt x="818" y="430"/>
                  </a:cubicBezTo>
                  <a:cubicBezTo>
                    <a:pt x="812" y="430"/>
                    <a:pt x="807" y="444"/>
                    <a:pt x="804" y="444"/>
                  </a:cubicBezTo>
                  <a:cubicBezTo>
                    <a:pt x="801" y="446"/>
                    <a:pt x="798" y="466"/>
                    <a:pt x="798" y="466"/>
                  </a:cubicBezTo>
                  <a:cubicBezTo>
                    <a:pt x="789" y="478"/>
                    <a:pt x="789" y="478"/>
                    <a:pt x="789" y="478"/>
                  </a:cubicBezTo>
                  <a:cubicBezTo>
                    <a:pt x="789" y="478"/>
                    <a:pt x="789" y="495"/>
                    <a:pt x="789" y="498"/>
                  </a:cubicBezTo>
                  <a:cubicBezTo>
                    <a:pt x="789" y="503"/>
                    <a:pt x="792" y="520"/>
                    <a:pt x="789" y="526"/>
                  </a:cubicBezTo>
                  <a:cubicBezTo>
                    <a:pt x="789" y="534"/>
                    <a:pt x="778" y="542"/>
                    <a:pt x="778" y="542"/>
                  </a:cubicBezTo>
                  <a:cubicBezTo>
                    <a:pt x="778" y="542"/>
                    <a:pt x="792" y="557"/>
                    <a:pt x="784" y="559"/>
                  </a:cubicBezTo>
                  <a:cubicBezTo>
                    <a:pt x="775" y="562"/>
                    <a:pt x="767" y="574"/>
                    <a:pt x="767" y="576"/>
                  </a:cubicBezTo>
                  <a:cubicBezTo>
                    <a:pt x="764" y="579"/>
                    <a:pt x="764" y="588"/>
                    <a:pt x="761" y="588"/>
                  </a:cubicBezTo>
                  <a:cubicBezTo>
                    <a:pt x="755" y="588"/>
                    <a:pt x="744" y="591"/>
                    <a:pt x="744" y="593"/>
                  </a:cubicBezTo>
                  <a:cubicBezTo>
                    <a:pt x="744" y="596"/>
                    <a:pt x="744" y="608"/>
                    <a:pt x="744" y="608"/>
                  </a:cubicBezTo>
                  <a:cubicBezTo>
                    <a:pt x="730" y="633"/>
                    <a:pt x="730" y="633"/>
                    <a:pt x="730" y="633"/>
                  </a:cubicBezTo>
                  <a:cubicBezTo>
                    <a:pt x="711" y="647"/>
                    <a:pt x="711" y="647"/>
                    <a:pt x="711" y="647"/>
                  </a:cubicBezTo>
                  <a:cubicBezTo>
                    <a:pt x="711" y="647"/>
                    <a:pt x="711" y="659"/>
                    <a:pt x="705" y="661"/>
                  </a:cubicBezTo>
                  <a:cubicBezTo>
                    <a:pt x="699" y="661"/>
                    <a:pt x="679" y="670"/>
                    <a:pt x="677" y="673"/>
                  </a:cubicBezTo>
                  <a:cubicBezTo>
                    <a:pt x="674" y="676"/>
                    <a:pt x="657" y="684"/>
                    <a:pt x="651" y="684"/>
                  </a:cubicBezTo>
                  <a:cubicBezTo>
                    <a:pt x="648" y="684"/>
                    <a:pt x="651" y="690"/>
                    <a:pt x="651" y="690"/>
                  </a:cubicBezTo>
                  <a:cubicBezTo>
                    <a:pt x="651" y="690"/>
                    <a:pt x="648" y="687"/>
                    <a:pt x="645" y="684"/>
                  </a:cubicBezTo>
                  <a:cubicBezTo>
                    <a:pt x="640" y="670"/>
                    <a:pt x="645" y="679"/>
                    <a:pt x="637" y="661"/>
                  </a:cubicBezTo>
                  <a:cubicBezTo>
                    <a:pt x="631" y="644"/>
                    <a:pt x="631" y="659"/>
                    <a:pt x="631" y="644"/>
                  </a:cubicBezTo>
                  <a:cubicBezTo>
                    <a:pt x="631" y="633"/>
                    <a:pt x="631" y="644"/>
                    <a:pt x="631" y="633"/>
                  </a:cubicBezTo>
                  <a:cubicBezTo>
                    <a:pt x="628" y="622"/>
                    <a:pt x="634" y="630"/>
                    <a:pt x="628" y="616"/>
                  </a:cubicBezTo>
                  <a:cubicBezTo>
                    <a:pt x="620" y="602"/>
                    <a:pt x="623" y="608"/>
                    <a:pt x="614" y="599"/>
                  </a:cubicBezTo>
                  <a:cubicBezTo>
                    <a:pt x="606" y="591"/>
                    <a:pt x="600" y="599"/>
                    <a:pt x="606" y="585"/>
                  </a:cubicBezTo>
                  <a:cubicBezTo>
                    <a:pt x="609" y="571"/>
                    <a:pt x="606" y="585"/>
                    <a:pt x="609" y="571"/>
                  </a:cubicBezTo>
                  <a:cubicBezTo>
                    <a:pt x="611" y="559"/>
                    <a:pt x="609" y="557"/>
                    <a:pt x="617" y="551"/>
                  </a:cubicBezTo>
                  <a:cubicBezTo>
                    <a:pt x="626" y="545"/>
                    <a:pt x="631" y="542"/>
                    <a:pt x="631" y="534"/>
                  </a:cubicBezTo>
                  <a:cubicBezTo>
                    <a:pt x="631" y="526"/>
                    <a:pt x="631" y="523"/>
                    <a:pt x="628" y="520"/>
                  </a:cubicBezTo>
                  <a:cubicBezTo>
                    <a:pt x="626" y="514"/>
                    <a:pt x="617" y="506"/>
                    <a:pt x="617" y="503"/>
                  </a:cubicBezTo>
                  <a:cubicBezTo>
                    <a:pt x="617" y="500"/>
                    <a:pt x="617" y="500"/>
                    <a:pt x="609" y="492"/>
                  </a:cubicBezTo>
                  <a:cubicBezTo>
                    <a:pt x="603" y="483"/>
                    <a:pt x="600" y="478"/>
                    <a:pt x="600" y="478"/>
                  </a:cubicBezTo>
                  <a:cubicBezTo>
                    <a:pt x="600" y="478"/>
                    <a:pt x="597" y="455"/>
                    <a:pt x="597" y="446"/>
                  </a:cubicBezTo>
                  <a:lnTo>
                    <a:pt x="597" y="444"/>
                  </a:lnTo>
                  <a:cubicBezTo>
                    <a:pt x="597" y="444"/>
                    <a:pt x="597" y="444"/>
                    <a:pt x="597" y="446"/>
                  </a:cubicBezTo>
                  <a:cubicBezTo>
                    <a:pt x="597" y="446"/>
                    <a:pt x="597" y="446"/>
                    <a:pt x="594" y="446"/>
                  </a:cubicBezTo>
                  <a:cubicBezTo>
                    <a:pt x="594" y="446"/>
                    <a:pt x="597" y="444"/>
                    <a:pt x="597" y="441"/>
                  </a:cubicBezTo>
                  <a:cubicBezTo>
                    <a:pt x="600" y="427"/>
                    <a:pt x="600" y="418"/>
                    <a:pt x="600" y="418"/>
                  </a:cubicBezTo>
                  <a:cubicBezTo>
                    <a:pt x="600" y="418"/>
                    <a:pt x="586" y="410"/>
                    <a:pt x="580" y="410"/>
                  </a:cubicBezTo>
                  <a:lnTo>
                    <a:pt x="580" y="410"/>
                  </a:lnTo>
                  <a:cubicBezTo>
                    <a:pt x="575" y="410"/>
                    <a:pt x="575" y="415"/>
                    <a:pt x="572" y="415"/>
                  </a:cubicBezTo>
                  <a:cubicBezTo>
                    <a:pt x="569" y="415"/>
                    <a:pt x="569" y="412"/>
                    <a:pt x="566" y="412"/>
                  </a:cubicBezTo>
                  <a:cubicBezTo>
                    <a:pt x="555" y="404"/>
                    <a:pt x="558" y="398"/>
                    <a:pt x="555" y="398"/>
                  </a:cubicBezTo>
                  <a:cubicBezTo>
                    <a:pt x="555" y="396"/>
                    <a:pt x="552" y="396"/>
                    <a:pt x="549" y="396"/>
                  </a:cubicBezTo>
                  <a:cubicBezTo>
                    <a:pt x="546" y="396"/>
                    <a:pt x="543" y="396"/>
                    <a:pt x="541" y="398"/>
                  </a:cubicBezTo>
                  <a:cubicBezTo>
                    <a:pt x="535" y="401"/>
                    <a:pt x="524" y="401"/>
                    <a:pt x="515" y="407"/>
                  </a:cubicBezTo>
                  <a:cubicBezTo>
                    <a:pt x="510" y="410"/>
                    <a:pt x="504" y="410"/>
                    <a:pt x="501" y="410"/>
                  </a:cubicBezTo>
                  <a:cubicBezTo>
                    <a:pt x="498" y="410"/>
                    <a:pt x="496" y="410"/>
                    <a:pt x="490" y="410"/>
                  </a:cubicBezTo>
                  <a:cubicBezTo>
                    <a:pt x="481" y="410"/>
                    <a:pt x="473" y="412"/>
                    <a:pt x="467" y="412"/>
                  </a:cubicBezTo>
                  <a:cubicBezTo>
                    <a:pt x="462" y="412"/>
                    <a:pt x="459" y="410"/>
                    <a:pt x="453" y="410"/>
                  </a:cubicBezTo>
                  <a:cubicBezTo>
                    <a:pt x="445" y="404"/>
                    <a:pt x="445" y="410"/>
                    <a:pt x="439" y="401"/>
                  </a:cubicBezTo>
                  <a:cubicBezTo>
                    <a:pt x="436" y="390"/>
                    <a:pt x="439" y="390"/>
                    <a:pt x="430" y="387"/>
                  </a:cubicBezTo>
                  <a:cubicBezTo>
                    <a:pt x="422" y="381"/>
                    <a:pt x="419" y="384"/>
                    <a:pt x="419" y="376"/>
                  </a:cubicBezTo>
                  <a:cubicBezTo>
                    <a:pt x="416" y="367"/>
                    <a:pt x="422" y="367"/>
                    <a:pt x="416" y="359"/>
                  </a:cubicBezTo>
                  <a:cubicBezTo>
                    <a:pt x="413" y="359"/>
                    <a:pt x="413" y="356"/>
                    <a:pt x="413" y="356"/>
                  </a:cubicBezTo>
                  <a:cubicBezTo>
                    <a:pt x="413" y="356"/>
                    <a:pt x="413" y="356"/>
                    <a:pt x="413" y="359"/>
                  </a:cubicBezTo>
                  <a:lnTo>
                    <a:pt x="413" y="359"/>
                  </a:lnTo>
                  <a:cubicBezTo>
                    <a:pt x="413" y="359"/>
                    <a:pt x="413" y="356"/>
                    <a:pt x="408" y="353"/>
                  </a:cubicBezTo>
                  <a:cubicBezTo>
                    <a:pt x="396" y="339"/>
                    <a:pt x="394" y="350"/>
                    <a:pt x="396" y="339"/>
                  </a:cubicBezTo>
                  <a:cubicBezTo>
                    <a:pt x="399" y="331"/>
                    <a:pt x="405" y="336"/>
                    <a:pt x="405" y="322"/>
                  </a:cubicBezTo>
                  <a:cubicBezTo>
                    <a:pt x="405" y="319"/>
                    <a:pt x="408" y="319"/>
                    <a:pt x="411" y="319"/>
                  </a:cubicBezTo>
                  <a:lnTo>
                    <a:pt x="411" y="319"/>
                  </a:lnTo>
                  <a:lnTo>
                    <a:pt x="411" y="319"/>
                  </a:lnTo>
                  <a:cubicBezTo>
                    <a:pt x="413" y="319"/>
                    <a:pt x="416" y="317"/>
                    <a:pt x="411" y="302"/>
                  </a:cubicBezTo>
                  <a:cubicBezTo>
                    <a:pt x="399" y="280"/>
                    <a:pt x="396" y="285"/>
                    <a:pt x="408" y="266"/>
                  </a:cubicBezTo>
                  <a:cubicBezTo>
                    <a:pt x="419" y="246"/>
                    <a:pt x="430" y="240"/>
                    <a:pt x="433" y="237"/>
                  </a:cubicBezTo>
                  <a:cubicBezTo>
                    <a:pt x="436" y="232"/>
                    <a:pt x="439" y="223"/>
                    <a:pt x="445" y="220"/>
                  </a:cubicBezTo>
                  <a:cubicBezTo>
                    <a:pt x="447" y="217"/>
                    <a:pt x="445" y="215"/>
                    <a:pt x="450" y="215"/>
                  </a:cubicBezTo>
                  <a:cubicBezTo>
                    <a:pt x="453" y="215"/>
                    <a:pt x="453" y="215"/>
                    <a:pt x="453" y="215"/>
                  </a:cubicBezTo>
                  <a:cubicBezTo>
                    <a:pt x="456" y="215"/>
                    <a:pt x="456" y="215"/>
                    <a:pt x="456" y="215"/>
                  </a:cubicBezTo>
                  <a:cubicBezTo>
                    <a:pt x="464" y="215"/>
                    <a:pt x="476" y="209"/>
                    <a:pt x="479" y="203"/>
                  </a:cubicBezTo>
                  <a:cubicBezTo>
                    <a:pt x="487" y="198"/>
                    <a:pt x="496" y="189"/>
                    <a:pt x="498" y="189"/>
                  </a:cubicBezTo>
                  <a:lnTo>
                    <a:pt x="501" y="189"/>
                  </a:lnTo>
                  <a:lnTo>
                    <a:pt x="501" y="189"/>
                  </a:lnTo>
                  <a:lnTo>
                    <a:pt x="504" y="189"/>
                  </a:lnTo>
                  <a:cubicBezTo>
                    <a:pt x="504" y="189"/>
                    <a:pt x="507" y="189"/>
                    <a:pt x="510" y="186"/>
                  </a:cubicBezTo>
                  <a:cubicBezTo>
                    <a:pt x="518" y="186"/>
                    <a:pt x="521" y="183"/>
                    <a:pt x="527" y="183"/>
                  </a:cubicBezTo>
                  <a:cubicBezTo>
                    <a:pt x="530" y="183"/>
                    <a:pt x="530" y="183"/>
                    <a:pt x="530" y="183"/>
                  </a:cubicBezTo>
                  <a:cubicBezTo>
                    <a:pt x="530" y="183"/>
                    <a:pt x="532" y="183"/>
                    <a:pt x="538" y="183"/>
                  </a:cubicBezTo>
                  <a:cubicBezTo>
                    <a:pt x="555" y="180"/>
                    <a:pt x="552" y="180"/>
                    <a:pt x="555" y="180"/>
                  </a:cubicBezTo>
                  <a:cubicBezTo>
                    <a:pt x="560" y="180"/>
                    <a:pt x="558" y="180"/>
                    <a:pt x="566" y="183"/>
                  </a:cubicBezTo>
                  <a:lnTo>
                    <a:pt x="566" y="183"/>
                  </a:lnTo>
                  <a:cubicBezTo>
                    <a:pt x="569" y="183"/>
                    <a:pt x="569" y="180"/>
                    <a:pt x="569" y="178"/>
                  </a:cubicBezTo>
                  <a:cubicBezTo>
                    <a:pt x="572" y="178"/>
                    <a:pt x="572" y="175"/>
                    <a:pt x="572" y="175"/>
                  </a:cubicBezTo>
                  <a:cubicBezTo>
                    <a:pt x="572" y="175"/>
                    <a:pt x="572" y="178"/>
                    <a:pt x="572" y="183"/>
                  </a:cubicBezTo>
                  <a:cubicBezTo>
                    <a:pt x="575" y="198"/>
                    <a:pt x="566" y="206"/>
                    <a:pt x="577" y="206"/>
                  </a:cubicBezTo>
                  <a:cubicBezTo>
                    <a:pt x="592" y="209"/>
                    <a:pt x="577" y="209"/>
                    <a:pt x="592" y="209"/>
                  </a:cubicBezTo>
                  <a:cubicBezTo>
                    <a:pt x="603" y="209"/>
                    <a:pt x="600" y="209"/>
                    <a:pt x="606" y="212"/>
                  </a:cubicBezTo>
                  <a:cubicBezTo>
                    <a:pt x="611" y="217"/>
                    <a:pt x="617" y="220"/>
                    <a:pt x="626" y="220"/>
                  </a:cubicBezTo>
                  <a:cubicBezTo>
                    <a:pt x="631" y="220"/>
                    <a:pt x="628" y="226"/>
                    <a:pt x="628" y="226"/>
                  </a:cubicBezTo>
                  <a:cubicBezTo>
                    <a:pt x="628" y="226"/>
                    <a:pt x="631" y="226"/>
                    <a:pt x="634" y="220"/>
                  </a:cubicBezTo>
                  <a:cubicBezTo>
                    <a:pt x="645" y="209"/>
                    <a:pt x="631" y="206"/>
                    <a:pt x="637" y="206"/>
                  </a:cubicBezTo>
                  <a:cubicBezTo>
                    <a:pt x="640" y="206"/>
                    <a:pt x="643" y="206"/>
                    <a:pt x="648" y="206"/>
                  </a:cubicBezTo>
                  <a:cubicBezTo>
                    <a:pt x="668" y="209"/>
                    <a:pt x="674" y="212"/>
                    <a:pt x="677" y="212"/>
                  </a:cubicBezTo>
                  <a:lnTo>
                    <a:pt x="679" y="212"/>
                  </a:lnTo>
                  <a:cubicBezTo>
                    <a:pt x="679" y="212"/>
                    <a:pt x="679" y="212"/>
                    <a:pt x="682" y="212"/>
                  </a:cubicBezTo>
                  <a:lnTo>
                    <a:pt x="682" y="212"/>
                  </a:lnTo>
                  <a:lnTo>
                    <a:pt x="685" y="212"/>
                  </a:lnTo>
                  <a:cubicBezTo>
                    <a:pt x="688" y="212"/>
                    <a:pt x="691" y="212"/>
                    <a:pt x="694" y="209"/>
                  </a:cubicBezTo>
                  <a:cubicBezTo>
                    <a:pt x="699" y="206"/>
                    <a:pt x="702" y="203"/>
                    <a:pt x="705" y="203"/>
                  </a:cubicBezTo>
                  <a:cubicBezTo>
                    <a:pt x="708" y="203"/>
                    <a:pt x="708" y="206"/>
                    <a:pt x="711" y="206"/>
                  </a:cubicBezTo>
                  <a:cubicBezTo>
                    <a:pt x="713" y="206"/>
                    <a:pt x="713" y="212"/>
                    <a:pt x="716" y="212"/>
                  </a:cubicBezTo>
                  <a:cubicBezTo>
                    <a:pt x="716" y="212"/>
                    <a:pt x="716" y="212"/>
                    <a:pt x="719" y="209"/>
                  </a:cubicBezTo>
                  <a:cubicBezTo>
                    <a:pt x="722" y="198"/>
                    <a:pt x="730" y="200"/>
                    <a:pt x="719" y="195"/>
                  </a:cubicBezTo>
                  <a:cubicBezTo>
                    <a:pt x="713" y="192"/>
                    <a:pt x="708" y="192"/>
                    <a:pt x="705" y="192"/>
                  </a:cubicBezTo>
                  <a:lnTo>
                    <a:pt x="705" y="192"/>
                  </a:lnTo>
                  <a:lnTo>
                    <a:pt x="705" y="192"/>
                  </a:lnTo>
                  <a:cubicBezTo>
                    <a:pt x="702" y="192"/>
                    <a:pt x="699" y="192"/>
                    <a:pt x="699" y="189"/>
                  </a:cubicBezTo>
                  <a:cubicBezTo>
                    <a:pt x="696" y="180"/>
                    <a:pt x="711" y="183"/>
                    <a:pt x="696" y="180"/>
                  </a:cubicBezTo>
                  <a:cubicBezTo>
                    <a:pt x="685" y="178"/>
                    <a:pt x="688" y="178"/>
                    <a:pt x="677" y="175"/>
                  </a:cubicBezTo>
                  <a:cubicBezTo>
                    <a:pt x="677" y="175"/>
                    <a:pt x="677" y="175"/>
                    <a:pt x="674" y="175"/>
                  </a:cubicBezTo>
                  <a:cubicBezTo>
                    <a:pt x="671" y="175"/>
                    <a:pt x="668" y="175"/>
                    <a:pt x="665" y="175"/>
                  </a:cubicBezTo>
                  <a:cubicBezTo>
                    <a:pt x="665" y="178"/>
                    <a:pt x="662" y="178"/>
                    <a:pt x="659" y="178"/>
                  </a:cubicBezTo>
                  <a:cubicBezTo>
                    <a:pt x="659" y="178"/>
                    <a:pt x="657" y="178"/>
                    <a:pt x="657" y="175"/>
                  </a:cubicBezTo>
                  <a:cubicBezTo>
                    <a:pt x="654" y="172"/>
                    <a:pt x="654" y="172"/>
                    <a:pt x="651" y="172"/>
                  </a:cubicBezTo>
                  <a:lnTo>
                    <a:pt x="648" y="172"/>
                  </a:lnTo>
                  <a:cubicBezTo>
                    <a:pt x="645" y="172"/>
                    <a:pt x="645" y="172"/>
                    <a:pt x="645" y="172"/>
                  </a:cubicBezTo>
                  <a:cubicBezTo>
                    <a:pt x="645" y="172"/>
                    <a:pt x="645" y="172"/>
                    <a:pt x="654" y="166"/>
                  </a:cubicBezTo>
                  <a:cubicBezTo>
                    <a:pt x="668" y="152"/>
                    <a:pt x="665" y="147"/>
                    <a:pt x="671" y="147"/>
                  </a:cubicBezTo>
                  <a:lnTo>
                    <a:pt x="674" y="147"/>
                  </a:lnTo>
                  <a:cubicBezTo>
                    <a:pt x="682" y="149"/>
                    <a:pt x="682" y="155"/>
                    <a:pt x="685" y="155"/>
                  </a:cubicBezTo>
                  <a:cubicBezTo>
                    <a:pt x="688" y="155"/>
                    <a:pt x="688" y="155"/>
                    <a:pt x="691" y="155"/>
                  </a:cubicBezTo>
                  <a:cubicBezTo>
                    <a:pt x="696" y="147"/>
                    <a:pt x="711" y="144"/>
                    <a:pt x="696" y="135"/>
                  </a:cubicBezTo>
                  <a:cubicBezTo>
                    <a:pt x="685" y="124"/>
                    <a:pt x="694" y="130"/>
                    <a:pt x="679" y="124"/>
                  </a:cubicBezTo>
                  <a:lnTo>
                    <a:pt x="677" y="121"/>
                  </a:lnTo>
                  <a:cubicBezTo>
                    <a:pt x="671" y="121"/>
                    <a:pt x="665" y="127"/>
                    <a:pt x="659" y="133"/>
                  </a:cubicBezTo>
                  <a:cubicBezTo>
                    <a:pt x="657" y="138"/>
                    <a:pt x="651" y="144"/>
                    <a:pt x="648" y="144"/>
                  </a:cubicBezTo>
                  <a:lnTo>
                    <a:pt x="648" y="144"/>
                  </a:lnTo>
                  <a:cubicBezTo>
                    <a:pt x="643" y="141"/>
                    <a:pt x="640" y="138"/>
                    <a:pt x="637" y="138"/>
                  </a:cubicBezTo>
                  <a:lnTo>
                    <a:pt x="634" y="138"/>
                  </a:lnTo>
                  <a:cubicBezTo>
                    <a:pt x="631" y="141"/>
                    <a:pt x="631" y="152"/>
                    <a:pt x="628" y="158"/>
                  </a:cubicBezTo>
                  <a:cubicBezTo>
                    <a:pt x="628" y="164"/>
                    <a:pt x="631" y="166"/>
                    <a:pt x="631" y="166"/>
                  </a:cubicBezTo>
                  <a:cubicBezTo>
                    <a:pt x="631" y="166"/>
                    <a:pt x="628" y="166"/>
                    <a:pt x="623" y="164"/>
                  </a:cubicBezTo>
                  <a:cubicBezTo>
                    <a:pt x="609" y="158"/>
                    <a:pt x="637" y="161"/>
                    <a:pt x="609" y="149"/>
                  </a:cubicBezTo>
                  <a:cubicBezTo>
                    <a:pt x="592" y="144"/>
                    <a:pt x="583" y="141"/>
                    <a:pt x="575" y="141"/>
                  </a:cubicBezTo>
                  <a:cubicBezTo>
                    <a:pt x="569" y="141"/>
                    <a:pt x="566" y="144"/>
                    <a:pt x="563" y="144"/>
                  </a:cubicBezTo>
                  <a:cubicBezTo>
                    <a:pt x="560" y="149"/>
                    <a:pt x="552" y="147"/>
                    <a:pt x="549" y="152"/>
                  </a:cubicBezTo>
                  <a:cubicBezTo>
                    <a:pt x="546" y="152"/>
                    <a:pt x="552" y="158"/>
                    <a:pt x="552" y="158"/>
                  </a:cubicBezTo>
                  <a:cubicBezTo>
                    <a:pt x="552" y="158"/>
                    <a:pt x="552" y="155"/>
                    <a:pt x="546" y="155"/>
                  </a:cubicBezTo>
                  <a:cubicBezTo>
                    <a:pt x="543" y="152"/>
                    <a:pt x="541" y="152"/>
                    <a:pt x="538" y="152"/>
                  </a:cubicBezTo>
                  <a:cubicBezTo>
                    <a:pt x="530" y="152"/>
                    <a:pt x="521" y="158"/>
                    <a:pt x="521" y="158"/>
                  </a:cubicBezTo>
                  <a:cubicBezTo>
                    <a:pt x="521" y="158"/>
                    <a:pt x="521" y="158"/>
                    <a:pt x="518" y="158"/>
                  </a:cubicBezTo>
                  <a:cubicBezTo>
                    <a:pt x="518" y="158"/>
                    <a:pt x="515" y="158"/>
                    <a:pt x="513" y="161"/>
                  </a:cubicBezTo>
                  <a:cubicBezTo>
                    <a:pt x="510" y="164"/>
                    <a:pt x="501" y="166"/>
                    <a:pt x="496" y="166"/>
                  </a:cubicBezTo>
                  <a:cubicBezTo>
                    <a:pt x="496" y="166"/>
                    <a:pt x="493" y="166"/>
                    <a:pt x="490" y="166"/>
                  </a:cubicBezTo>
                  <a:cubicBezTo>
                    <a:pt x="484" y="164"/>
                    <a:pt x="473" y="166"/>
                    <a:pt x="484" y="152"/>
                  </a:cubicBezTo>
                  <a:cubicBezTo>
                    <a:pt x="496" y="138"/>
                    <a:pt x="487" y="147"/>
                    <a:pt x="504" y="141"/>
                  </a:cubicBezTo>
                  <a:cubicBezTo>
                    <a:pt x="521" y="133"/>
                    <a:pt x="546" y="133"/>
                    <a:pt x="524" y="127"/>
                  </a:cubicBezTo>
                  <a:cubicBezTo>
                    <a:pt x="501" y="121"/>
                    <a:pt x="538" y="121"/>
                    <a:pt x="507" y="107"/>
                  </a:cubicBezTo>
                  <a:cubicBezTo>
                    <a:pt x="498" y="102"/>
                    <a:pt x="490" y="102"/>
                    <a:pt x="487" y="102"/>
                  </a:cubicBezTo>
                  <a:cubicBezTo>
                    <a:pt x="484" y="102"/>
                    <a:pt x="481" y="102"/>
                    <a:pt x="481" y="102"/>
                  </a:cubicBezTo>
                  <a:cubicBezTo>
                    <a:pt x="479" y="102"/>
                    <a:pt x="479" y="102"/>
                    <a:pt x="479" y="102"/>
                  </a:cubicBezTo>
                  <a:cubicBezTo>
                    <a:pt x="476" y="102"/>
                    <a:pt x="476" y="102"/>
                    <a:pt x="476" y="93"/>
                  </a:cubicBezTo>
                  <a:cubicBezTo>
                    <a:pt x="479" y="76"/>
                    <a:pt x="476" y="73"/>
                    <a:pt x="470" y="73"/>
                  </a:cubicBezTo>
                  <a:cubicBezTo>
                    <a:pt x="470" y="73"/>
                    <a:pt x="470" y="73"/>
                    <a:pt x="467" y="73"/>
                  </a:cubicBezTo>
                  <a:cubicBezTo>
                    <a:pt x="462" y="73"/>
                    <a:pt x="445" y="79"/>
                    <a:pt x="436" y="79"/>
                  </a:cubicBezTo>
                  <a:cubicBezTo>
                    <a:pt x="433" y="79"/>
                    <a:pt x="433" y="82"/>
                    <a:pt x="433" y="82"/>
                  </a:cubicBezTo>
                  <a:cubicBezTo>
                    <a:pt x="430" y="82"/>
                    <a:pt x="430" y="82"/>
                    <a:pt x="425" y="79"/>
                  </a:cubicBezTo>
                  <a:cubicBezTo>
                    <a:pt x="419" y="76"/>
                    <a:pt x="416" y="76"/>
                    <a:pt x="413" y="76"/>
                  </a:cubicBezTo>
                  <a:cubicBezTo>
                    <a:pt x="413" y="76"/>
                    <a:pt x="413" y="76"/>
                    <a:pt x="411" y="76"/>
                  </a:cubicBezTo>
                  <a:lnTo>
                    <a:pt x="411" y="76"/>
                  </a:lnTo>
                  <a:cubicBezTo>
                    <a:pt x="408" y="76"/>
                    <a:pt x="408" y="76"/>
                    <a:pt x="411" y="70"/>
                  </a:cubicBezTo>
                  <a:cubicBezTo>
                    <a:pt x="416" y="56"/>
                    <a:pt x="416" y="56"/>
                    <a:pt x="425" y="48"/>
                  </a:cubicBezTo>
                  <a:cubicBezTo>
                    <a:pt x="433" y="42"/>
                    <a:pt x="433" y="22"/>
                    <a:pt x="445" y="22"/>
                  </a:cubicBezTo>
                  <a:cubicBezTo>
                    <a:pt x="447" y="22"/>
                    <a:pt x="450" y="22"/>
                    <a:pt x="453" y="25"/>
                  </a:cubicBezTo>
                  <a:cubicBezTo>
                    <a:pt x="473" y="34"/>
                    <a:pt x="464" y="31"/>
                    <a:pt x="481" y="34"/>
                  </a:cubicBezTo>
                  <a:cubicBezTo>
                    <a:pt x="484" y="34"/>
                    <a:pt x="484" y="34"/>
                    <a:pt x="487" y="34"/>
                  </a:cubicBezTo>
                  <a:cubicBezTo>
                    <a:pt x="498" y="34"/>
                    <a:pt x="504" y="31"/>
                    <a:pt x="504" y="28"/>
                  </a:cubicBezTo>
                  <a:cubicBezTo>
                    <a:pt x="504" y="25"/>
                    <a:pt x="487" y="17"/>
                    <a:pt x="487" y="17"/>
                  </a:cubicBezTo>
                  <a:cubicBezTo>
                    <a:pt x="487" y="17"/>
                    <a:pt x="484" y="17"/>
                    <a:pt x="481" y="17"/>
                  </a:cubicBezTo>
                  <a:cubicBezTo>
                    <a:pt x="481" y="17"/>
                    <a:pt x="481" y="17"/>
                    <a:pt x="481" y="14"/>
                  </a:cubicBezTo>
                  <a:cubicBezTo>
                    <a:pt x="484" y="11"/>
                    <a:pt x="487" y="5"/>
                    <a:pt x="487" y="5"/>
                  </a:cubicBezTo>
                  <a:lnTo>
                    <a:pt x="487" y="5"/>
                  </a:lnTo>
                  <a:cubicBezTo>
                    <a:pt x="481" y="0"/>
                    <a:pt x="481" y="0"/>
                    <a:pt x="4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40" name="Freeform 119">
              <a:extLst>
                <a:ext uri="{FF2B5EF4-FFF2-40B4-BE49-F238E27FC236}">
                  <a16:creationId xmlns:a16="http://schemas.microsoft.com/office/drawing/2014/main" id="{8ADEC6C3-DC2F-4A77-B80E-D9EBE5C3F9AB}"/>
                </a:ext>
              </a:extLst>
            </p:cNvPr>
            <p:cNvSpPr>
              <a:spLocks noChangeArrowheads="1"/>
            </p:cNvSpPr>
            <p:nvPr/>
          </p:nvSpPr>
          <p:spPr bwMode="auto">
            <a:xfrm>
              <a:off x="6580" y="1551"/>
              <a:ext cx="202" cy="203"/>
            </a:xfrm>
            <a:custGeom>
              <a:avLst/>
              <a:gdLst>
                <a:gd name="T0" fmla="*/ 472 w 897"/>
                <a:gd name="T1" fmla="*/ 0 h 900"/>
                <a:gd name="T2" fmla="*/ 472 w 897"/>
                <a:gd name="T3" fmla="*/ 0 h 900"/>
                <a:gd name="T4" fmla="*/ 22 w 897"/>
                <a:gd name="T5" fmla="*/ 449 h 900"/>
                <a:gd name="T6" fmla="*/ 472 w 897"/>
                <a:gd name="T7" fmla="*/ 899 h 900"/>
                <a:gd name="T8" fmla="*/ 687 w 897"/>
                <a:gd name="T9" fmla="*/ 845 h 900"/>
                <a:gd name="T10" fmla="*/ 503 w 897"/>
                <a:gd name="T11" fmla="*/ 891 h 900"/>
                <a:gd name="T12" fmla="*/ 501 w 897"/>
                <a:gd name="T13" fmla="*/ 891 h 900"/>
                <a:gd name="T14" fmla="*/ 656 w 897"/>
                <a:gd name="T15" fmla="*/ 840 h 900"/>
                <a:gd name="T16" fmla="*/ 647 w 897"/>
                <a:gd name="T17" fmla="*/ 840 h 900"/>
                <a:gd name="T18" fmla="*/ 472 w 897"/>
                <a:gd name="T19" fmla="*/ 879 h 900"/>
                <a:gd name="T20" fmla="*/ 325 w 897"/>
                <a:gd name="T21" fmla="*/ 854 h 900"/>
                <a:gd name="T22" fmla="*/ 432 w 897"/>
                <a:gd name="T23" fmla="*/ 891 h 900"/>
                <a:gd name="T24" fmla="*/ 42 w 897"/>
                <a:gd name="T25" fmla="*/ 393 h 900"/>
                <a:gd name="T26" fmla="*/ 48 w 897"/>
                <a:gd name="T27" fmla="*/ 387 h 900"/>
                <a:gd name="T28" fmla="*/ 48 w 897"/>
                <a:gd name="T29" fmla="*/ 393 h 900"/>
                <a:gd name="T30" fmla="*/ 68 w 897"/>
                <a:gd name="T31" fmla="*/ 311 h 900"/>
                <a:gd name="T32" fmla="*/ 68 w 897"/>
                <a:gd name="T33" fmla="*/ 311 h 900"/>
                <a:gd name="T34" fmla="*/ 85 w 897"/>
                <a:gd name="T35" fmla="*/ 263 h 900"/>
                <a:gd name="T36" fmla="*/ 85 w 897"/>
                <a:gd name="T37" fmla="*/ 268 h 900"/>
                <a:gd name="T38" fmla="*/ 240 w 897"/>
                <a:gd name="T39" fmla="*/ 90 h 900"/>
                <a:gd name="T40" fmla="*/ 155 w 897"/>
                <a:gd name="T41" fmla="*/ 158 h 900"/>
                <a:gd name="T42" fmla="*/ 410 w 897"/>
                <a:gd name="T43" fmla="*/ 19 h 900"/>
                <a:gd name="T44" fmla="*/ 481 w 897"/>
                <a:gd name="T45" fmla="*/ 17 h 900"/>
                <a:gd name="T46" fmla="*/ 486 w 897"/>
                <a:gd name="T47" fmla="*/ 22 h 900"/>
                <a:gd name="T48" fmla="*/ 877 w 897"/>
                <a:gd name="T49" fmla="*/ 308 h 900"/>
                <a:gd name="T50" fmla="*/ 879 w 897"/>
                <a:gd name="T51" fmla="*/ 311 h 900"/>
                <a:gd name="T52" fmla="*/ 885 w 897"/>
                <a:gd name="T53" fmla="*/ 325 h 900"/>
                <a:gd name="T54" fmla="*/ 896 w 897"/>
                <a:gd name="T55" fmla="*/ 339 h 900"/>
                <a:gd name="T56" fmla="*/ 896 w 897"/>
                <a:gd name="T57" fmla="*/ 336 h 900"/>
                <a:gd name="T58" fmla="*/ 608 w 897"/>
                <a:gd name="T59" fmla="*/ 31 h 900"/>
                <a:gd name="T60" fmla="*/ 809 w 897"/>
                <a:gd name="T61" fmla="*/ 153 h 900"/>
                <a:gd name="T62" fmla="*/ 472 w 897"/>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7" h="900">
                  <a:moveTo>
                    <a:pt x="472" y="0"/>
                  </a:moveTo>
                  <a:lnTo>
                    <a:pt x="472" y="0"/>
                  </a:lnTo>
                  <a:cubicBezTo>
                    <a:pt x="223" y="0"/>
                    <a:pt x="22" y="200"/>
                    <a:pt x="22" y="449"/>
                  </a:cubicBezTo>
                  <a:cubicBezTo>
                    <a:pt x="22" y="698"/>
                    <a:pt x="223" y="899"/>
                    <a:pt x="472" y="899"/>
                  </a:cubicBezTo>
                  <a:cubicBezTo>
                    <a:pt x="551" y="899"/>
                    <a:pt x="625" y="879"/>
                    <a:pt x="687" y="845"/>
                  </a:cubicBezTo>
                  <a:cubicBezTo>
                    <a:pt x="602" y="888"/>
                    <a:pt x="526" y="891"/>
                    <a:pt x="503" y="891"/>
                  </a:cubicBezTo>
                  <a:cubicBezTo>
                    <a:pt x="501" y="891"/>
                    <a:pt x="501" y="891"/>
                    <a:pt x="501" y="891"/>
                  </a:cubicBezTo>
                  <a:cubicBezTo>
                    <a:pt x="605" y="888"/>
                    <a:pt x="656" y="840"/>
                    <a:pt x="656" y="840"/>
                  </a:cubicBezTo>
                  <a:cubicBezTo>
                    <a:pt x="656" y="840"/>
                    <a:pt x="653" y="840"/>
                    <a:pt x="647" y="840"/>
                  </a:cubicBezTo>
                  <a:cubicBezTo>
                    <a:pt x="594" y="865"/>
                    <a:pt x="534" y="879"/>
                    <a:pt x="472" y="879"/>
                  </a:cubicBezTo>
                  <a:cubicBezTo>
                    <a:pt x="421" y="879"/>
                    <a:pt x="373" y="868"/>
                    <a:pt x="325" y="854"/>
                  </a:cubicBezTo>
                  <a:cubicBezTo>
                    <a:pt x="345" y="871"/>
                    <a:pt x="432" y="891"/>
                    <a:pt x="432" y="891"/>
                  </a:cubicBezTo>
                  <a:cubicBezTo>
                    <a:pt x="0" y="825"/>
                    <a:pt x="42" y="393"/>
                    <a:pt x="42" y="393"/>
                  </a:cubicBezTo>
                  <a:cubicBezTo>
                    <a:pt x="48" y="387"/>
                    <a:pt x="48" y="387"/>
                    <a:pt x="48" y="387"/>
                  </a:cubicBezTo>
                  <a:cubicBezTo>
                    <a:pt x="48" y="387"/>
                    <a:pt x="48" y="390"/>
                    <a:pt x="48" y="393"/>
                  </a:cubicBezTo>
                  <a:cubicBezTo>
                    <a:pt x="51" y="365"/>
                    <a:pt x="59" y="336"/>
                    <a:pt x="68" y="311"/>
                  </a:cubicBezTo>
                  <a:lnTo>
                    <a:pt x="68" y="311"/>
                  </a:lnTo>
                  <a:cubicBezTo>
                    <a:pt x="71" y="288"/>
                    <a:pt x="85" y="263"/>
                    <a:pt x="85" y="263"/>
                  </a:cubicBezTo>
                  <a:cubicBezTo>
                    <a:pt x="85" y="263"/>
                    <a:pt x="85" y="265"/>
                    <a:pt x="85" y="268"/>
                  </a:cubicBezTo>
                  <a:cubicBezTo>
                    <a:pt x="119" y="195"/>
                    <a:pt x="172" y="133"/>
                    <a:pt x="240" y="90"/>
                  </a:cubicBezTo>
                  <a:cubicBezTo>
                    <a:pt x="198" y="113"/>
                    <a:pt x="155" y="158"/>
                    <a:pt x="155" y="158"/>
                  </a:cubicBezTo>
                  <a:cubicBezTo>
                    <a:pt x="257" y="39"/>
                    <a:pt x="410" y="19"/>
                    <a:pt x="410" y="19"/>
                  </a:cubicBezTo>
                  <a:cubicBezTo>
                    <a:pt x="424" y="17"/>
                    <a:pt x="481" y="17"/>
                    <a:pt x="481" y="17"/>
                  </a:cubicBezTo>
                  <a:cubicBezTo>
                    <a:pt x="486" y="22"/>
                    <a:pt x="486" y="22"/>
                    <a:pt x="486" y="22"/>
                  </a:cubicBezTo>
                  <a:cubicBezTo>
                    <a:pt x="667" y="28"/>
                    <a:pt x="820" y="144"/>
                    <a:pt x="877" y="308"/>
                  </a:cubicBezTo>
                  <a:cubicBezTo>
                    <a:pt x="877" y="308"/>
                    <a:pt x="877" y="308"/>
                    <a:pt x="879" y="311"/>
                  </a:cubicBezTo>
                  <a:cubicBezTo>
                    <a:pt x="882" y="319"/>
                    <a:pt x="879" y="317"/>
                    <a:pt x="885" y="325"/>
                  </a:cubicBezTo>
                  <a:cubicBezTo>
                    <a:pt x="891" y="336"/>
                    <a:pt x="891" y="334"/>
                    <a:pt x="896" y="339"/>
                  </a:cubicBezTo>
                  <a:cubicBezTo>
                    <a:pt x="896" y="336"/>
                    <a:pt x="896" y="336"/>
                    <a:pt x="896" y="336"/>
                  </a:cubicBezTo>
                  <a:cubicBezTo>
                    <a:pt x="837" y="116"/>
                    <a:pt x="608" y="31"/>
                    <a:pt x="608" y="31"/>
                  </a:cubicBezTo>
                  <a:cubicBezTo>
                    <a:pt x="690" y="59"/>
                    <a:pt x="758" y="102"/>
                    <a:pt x="809" y="153"/>
                  </a:cubicBezTo>
                  <a:cubicBezTo>
                    <a:pt x="727" y="59"/>
                    <a:pt x="605" y="0"/>
                    <a:pt x="4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41" name="Freeform 120">
              <a:extLst>
                <a:ext uri="{FF2B5EF4-FFF2-40B4-BE49-F238E27FC236}">
                  <a16:creationId xmlns:a16="http://schemas.microsoft.com/office/drawing/2014/main" id="{4483F023-7534-4A08-8322-AE95421EB9AA}"/>
                </a:ext>
              </a:extLst>
            </p:cNvPr>
            <p:cNvSpPr>
              <a:spLocks noChangeArrowheads="1"/>
            </p:cNvSpPr>
            <p:nvPr/>
          </p:nvSpPr>
          <p:spPr bwMode="auto">
            <a:xfrm>
              <a:off x="6580" y="1555"/>
              <a:ext cx="220" cy="197"/>
            </a:xfrm>
            <a:custGeom>
              <a:avLst/>
              <a:gdLst>
                <a:gd name="T0" fmla="*/ 294 w 974"/>
                <a:gd name="T1" fmla="*/ 65 h 875"/>
                <a:gd name="T2" fmla="*/ 271 w 974"/>
                <a:gd name="T3" fmla="*/ 113 h 875"/>
                <a:gd name="T4" fmla="*/ 257 w 974"/>
                <a:gd name="T5" fmla="*/ 116 h 875"/>
                <a:gd name="T6" fmla="*/ 232 w 974"/>
                <a:gd name="T7" fmla="*/ 133 h 875"/>
                <a:gd name="T8" fmla="*/ 203 w 974"/>
                <a:gd name="T9" fmla="*/ 141 h 875"/>
                <a:gd name="T10" fmla="*/ 158 w 974"/>
                <a:gd name="T11" fmla="*/ 183 h 875"/>
                <a:gd name="T12" fmla="*/ 108 w 974"/>
                <a:gd name="T13" fmla="*/ 254 h 875"/>
                <a:gd name="T14" fmla="*/ 110 w 974"/>
                <a:gd name="T15" fmla="*/ 294 h 875"/>
                <a:gd name="T16" fmla="*/ 119 w 974"/>
                <a:gd name="T17" fmla="*/ 311 h 875"/>
                <a:gd name="T18" fmla="*/ 99 w 974"/>
                <a:gd name="T19" fmla="*/ 302 h 875"/>
                <a:gd name="T20" fmla="*/ 90 w 974"/>
                <a:gd name="T21" fmla="*/ 285 h 875"/>
                <a:gd name="T22" fmla="*/ 85 w 974"/>
                <a:gd name="T23" fmla="*/ 251 h 875"/>
                <a:gd name="T24" fmla="*/ 74 w 974"/>
                <a:gd name="T25" fmla="*/ 319 h 875"/>
                <a:gd name="T26" fmla="*/ 88 w 974"/>
                <a:gd name="T27" fmla="*/ 362 h 875"/>
                <a:gd name="T28" fmla="*/ 116 w 974"/>
                <a:gd name="T29" fmla="*/ 365 h 875"/>
                <a:gd name="T30" fmla="*/ 169 w 974"/>
                <a:gd name="T31" fmla="*/ 401 h 875"/>
                <a:gd name="T32" fmla="*/ 218 w 974"/>
                <a:gd name="T33" fmla="*/ 461 h 875"/>
                <a:gd name="T34" fmla="*/ 277 w 974"/>
                <a:gd name="T35" fmla="*/ 503 h 875"/>
                <a:gd name="T36" fmla="*/ 257 w 974"/>
                <a:gd name="T37" fmla="*/ 608 h 875"/>
                <a:gd name="T38" fmla="*/ 209 w 974"/>
                <a:gd name="T39" fmla="*/ 724 h 875"/>
                <a:gd name="T40" fmla="*/ 232 w 974"/>
                <a:gd name="T41" fmla="*/ 774 h 875"/>
                <a:gd name="T42" fmla="*/ 164 w 974"/>
                <a:gd name="T43" fmla="*/ 690 h 875"/>
                <a:gd name="T44" fmla="*/ 125 w 974"/>
                <a:gd name="T45" fmla="*/ 593 h 875"/>
                <a:gd name="T46" fmla="*/ 59 w 974"/>
                <a:gd name="T47" fmla="*/ 398 h 875"/>
                <a:gd name="T48" fmla="*/ 323 w 974"/>
                <a:gd name="T49" fmla="*/ 831 h 875"/>
                <a:gd name="T50" fmla="*/ 370 w 974"/>
                <a:gd name="T51" fmla="*/ 806 h 875"/>
                <a:gd name="T52" fmla="*/ 467 w 974"/>
                <a:gd name="T53" fmla="*/ 800 h 875"/>
                <a:gd name="T54" fmla="*/ 464 w 974"/>
                <a:gd name="T55" fmla="*/ 825 h 875"/>
                <a:gd name="T56" fmla="*/ 534 w 974"/>
                <a:gd name="T57" fmla="*/ 825 h 875"/>
                <a:gd name="T58" fmla="*/ 613 w 974"/>
                <a:gd name="T59" fmla="*/ 817 h 875"/>
                <a:gd name="T60" fmla="*/ 503 w 974"/>
                <a:gd name="T61" fmla="*/ 874 h 875"/>
                <a:gd name="T62" fmla="*/ 885 w 974"/>
                <a:gd name="T63" fmla="*/ 308 h 875"/>
                <a:gd name="T64" fmla="*/ 828 w 974"/>
                <a:gd name="T65" fmla="*/ 243 h 875"/>
                <a:gd name="T66" fmla="*/ 803 w 974"/>
                <a:gd name="T67" fmla="*/ 331 h 875"/>
                <a:gd name="T68" fmla="*/ 738 w 974"/>
                <a:gd name="T69" fmla="*/ 268 h 875"/>
                <a:gd name="T70" fmla="*/ 772 w 974"/>
                <a:gd name="T71" fmla="*/ 331 h 875"/>
                <a:gd name="T72" fmla="*/ 803 w 974"/>
                <a:gd name="T73" fmla="*/ 356 h 875"/>
                <a:gd name="T74" fmla="*/ 803 w 974"/>
                <a:gd name="T75" fmla="*/ 446 h 875"/>
                <a:gd name="T76" fmla="*/ 763 w 974"/>
                <a:gd name="T77" fmla="*/ 576 h 875"/>
                <a:gd name="T78" fmla="*/ 673 w 974"/>
                <a:gd name="T79" fmla="*/ 673 h 875"/>
                <a:gd name="T80" fmla="*/ 625 w 974"/>
                <a:gd name="T81" fmla="*/ 616 h 875"/>
                <a:gd name="T82" fmla="*/ 616 w 974"/>
                <a:gd name="T83" fmla="*/ 503 h 875"/>
                <a:gd name="T84" fmla="*/ 596 w 974"/>
                <a:gd name="T85" fmla="*/ 441 h 875"/>
                <a:gd name="T86" fmla="*/ 548 w 974"/>
                <a:gd name="T87" fmla="*/ 395 h 875"/>
                <a:gd name="T88" fmla="*/ 438 w 974"/>
                <a:gd name="T89" fmla="*/ 401 h 875"/>
                <a:gd name="T90" fmla="*/ 407 w 974"/>
                <a:gd name="T91" fmla="*/ 353 h 875"/>
                <a:gd name="T92" fmla="*/ 407 w 974"/>
                <a:gd name="T93" fmla="*/ 266 h 875"/>
                <a:gd name="T94" fmla="*/ 498 w 974"/>
                <a:gd name="T95" fmla="*/ 189 h 875"/>
                <a:gd name="T96" fmla="*/ 537 w 974"/>
                <a:gd name="T97" fmla="*/ 183 h 875"/>
                <a:gd name="T98" fmla="*/ 577 w 974"/>
                <a:gd name="T99" fmla="*/ 206 h 875"/>
                <a:gd name="T100" fmla="*/ 647 w 974"/>
                <a:gd name="T101" fmla="*/ 206 h 875"/>
                <a:gd name="T102" fmla="*/ 704 w 974"/>
                <a:gd name="T103" fmla="*/ 206 h 875"/>
                <a:gd name="T104" fmla="*/ 704 w 974"/>
                <a:gd name="T105" fmla="*/ 192 h 875"/>
                <a:gd name="T106" fmla="*/ 656 w 974"/>
                <a:gd name="T107" fmla="*/ 175 h 875"/>
                <a:gd name="T108" fmla="*/ 684 w 974"/>
                <a:gd name="T109" fmla="*/ 158 h 875"/>
                <a:gd name="T110" fmla="*/ 647 w 974"/>
                <a:gd name="T111" fmla="*/ 144 h 875"/>
                <a:gd name="T112" fmla="*/ 574 w 974"/>
                <a:gd name="T113" fmla="*/ 141 h 875"/>
                <a:gd name="T114" fmla="*/ 518 w 974"/>
                <a:gd name="T115" fmla="*/ 158 h 875"/>
                <a:gd name="T116" fmla="*/ 506 w 974"/>
                <a:gd name="T117" fmla="*/ 107 h 875"/>
                <a:gd name="T118" fmla="*/ 435 w 974"/>
                <a:gd name="T119" fmla="*/ 79 h 875"/>
                <a:gd name="T120" fmla="*/ 424 w 974"/>
                <a:gd name="T121" fmla="*/ 48 h 875"/>
                <a:gd name="T122" fmla="*/ 481 w 974"/>
                <a:gd name="T123" fmla="*/ 17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4" h="875">
                  <a:moveTo>
                    <a:pt x="481" y="0"/>
                  </a:moveTo>
                  <a:lnTo>
                    <a:pt x="481" y="0"/>
                  </a:lnTo>
                  <a:cubicBezTo>
                    <a:pt x="481" y="0"/>
                    <a:pt x="424" y="0"/>
                    <a:pt x="410" y="2"/>
                  </a:cubicBezTo>
                  <a:cubicBezTo>
                    <a:pt x="410" y="2"/>
                    <a:pt x="257" y="22"/>
                    <a:pt x="155" y="141"/>
                  </a:cubicBezTo>
                  <a:cubicBezTo>
                    <a:pt x="155" y="141"/>
                    <a:pt x="198" y="96"/>
                    <a:pt x="240" y="73"/>
                  </a:cubicBezTo>
                  <a:cubicBezTo>
                    <a:pt x="254" y="65"/>
                    <a:pt x="269" y="59"/>
                    <a:pt x="283" y="59"/>
                  </a:cubicBezTo>
                  <a:cubicBezTo>
                    <a:pt x="294" y="65"/>
                    <a:pt x="294" y="65"/>
                    <a:pt x="294" y="65"/>
                  </a:cubicBezTo>
                  <a:cubicBezTo>
                    <a:pt x="294" y="65"/>
                    <a:pt x="291" y="68"/>
                    <a:pt x="288" y="70"/>
                  </a:cubicBezTo>
                  <a:cubicBezTo>
                    <a:pt x="288" y="70"/>
                    <a:pt x="283" y="79"/>
                    <a:pt x="283" y="82"/>
                  </a:cubicBezTo>
                  <a:cubicBezTo>
                    <a:pt x="283" y="85"/>
                    <a:pt x="283" y="90"/>
                    <a:pt x="283" y="90"/>
                  </a:cubicBezTo>
                  <a:cubicBezTo>
                    <a:pt x="280" y="96"/>
                    <a:pt x="280" y="96"/>
                    <a:pt x="280" y="96"/>
                  </a:cubicBezTo>
                  <a:cubicBezTo>
                    <a:pt x="280" y="96"/>
                    <a:pt x="274" y="96"/>
                    <a:pt x="274" y="99"/>
                  </a:cubicBezTo>
                  <a:cubicBezTo>
                    <a:pt x="274" y="99"/>
                    <a:pt x="271" y="102"/>
                    <a:pt x="271" y="104"/>
                  </a:cubicBezTo>
                  <a:cubicBezTo>
                    <a:pt x="271" y="107"/>
                    <a:pt x="271" y="113"/>
                    <a:pt x="271" y="113"/>
                  </a:cubicBezTo>
                  <a:cubicBezTo>
                    <a:pt x="271" y="121"/>
                    <a:pt x="271" y="121"/>
                    <a:pt x="271" y="121"/>
                  </a:cubicBezTo>
                  <a:cubicBezTo>
                    <a:pt x="271" y="127"/>
                    <a:pt x="271" y="127"/>
                    <a:pt x="271" y="127"/>
                  </a:cubicBezTo>
                  <a:cubicBezTo>
                    <a:pt x="263" y="130"/>
                    <a:pt x="263" y="130"/>
                    <a:pt x="263" y="130"/>
                  </a:cubicBezTo>
                  <a:cubicBezTo>
                    <a:pt x="263" y="130"/>
                    <a:pt x="260" y="130"/>
                    <a:pt x="257" y="130"/>
                  </a:cubicBezTo>
                  <a:cubicBezTo>
                    <a:pt x="254" y="130"/>
                    <a:pt x="254" y="130"/>
                    <a:pt x="252" y="130"/>
                  </a:cubicBezTo>
                  <a:cubicBezTo>
                    <a:pt x="249" y="130"/>
                    <a:pt x="249" y="121"/>
                    <a:pt x="249" y="121"/>
                  </a:cubicBezTo>
                  <a:cubicBezTo>
                    <a:pt x="257" y="116"/>
                    <a:pt x="257" y="116"/>
                    <a:pt x="257" y="116"/>
                  </a:cubicBezTo>
                  <a:cubicBezTo>
                    <a:pt x="257" y="116"/>
                    <a:pt x="257" y="116"/>
                    <a:pt x="254" y="113"/>
                  </a:cubicBezTo>
                  <a:cubicBezTo>
                    <a:pt x="254" y="113"/>
                    <a:pt x="254" y="107"/>
                    <a:pt x="252" y="107"/>
                  </a:cubicBezTo>
                  <a:cubicBezTo>
                    <a:pt x="249" y="107"/>
                    <a:pt x="249" y="107"/>
                    <a:pt x="249" y="107"/>
                  </a:cubicBezTo>
                  <a:cubicBezTo>
                    <a:pt x="243" y="110"/>
                    <a:pt x="237" y="116"/>
                    <a:pt x="237" y="116"/>
                  </a:cubicBezTo>
                  <a:cubicBezTo>
                    <a:pt x="229" y="121"/>
                    <a:pt x="229" y="121"/>
                    <a:pt x="229" y="121"/>
                  </a:cubicBezTo>
                  <a:lnTo>
                    <a:pt x="226" y="130"/>
                  </a:lnTo>
                  <a:cubicBezTo>
                    <a:pt x="229" y="130"/>
                    <a:pt x="232" y="133"/>
                    <a:pt x="232" y="133"/>
                  </a:cubicBezTo>
                  <a:cubicBezTo>
                    <a:pt x="232" y="133"/>
                    <a:pt x="235" y="136"/>
                    <a:pt x="235" y="139"/>
                  </a:cubicBezTo>
                  <a:cubicBezTo>
                    <a:pt x="235" y="141"/>
                    <a:pt x="232" y="144"/>
                    <a:pt x="232" y="144"/>
                  </a:cubicBezTo>
                  <a:cubicBezTo>
                    <a:pt x="232" y="144"/>
                    <a:pt x="232" y="147"/>
                    <a:pt x="226" y="147"/>
                  </a:cubicBezTo>
                  <a:lnTo>
                    <a:pt x="226" y="147"/>
                  </a:lnTo>
                  <a:cubicBezTo>
                    <a:pt x="220" y="147"/>
                    <a:pt x="215" y="144"/>
                    <a:pt x="212" y="144"/>
                  </a:cubicBezTo>
                  <a:cubicBezTo>
                    <a:pt x="209" y="144"/>
                    <a:pt x="206" y="141"/>
                    <a:pt x="203" y="141"/>
                  </a:cubicBezTo>
                  <a:lnTo>
                    <a:pt x="203" y="141"/>
                  </a:lnTo>
                  <a:cubicBezTo>
                    <a:pt x="201" y="144"/>
                    <a:pt x="198" y="144"/>
                    <a:pt x="198" y="147"/>
                  </a:cubicBezTo>
                  <a:lnTo>
                    <a:pt x="186" y="153"/>
                  </a:lnTo>
                  <a:cubicBezTo>
                    <a:pt x="186" y="153"/>
                    <a:pt x="184" y="155"/>
                    <a:pt x="184" y="158"/>
                  </a:cubicBezTo>
                  <a:lnTo>
                    <a:pt x="181" y="167"/>
                  </a:lnTo>
                  <a:cubicBezTo>
                    <a:pt x="181" y="167"/>
                    <a:pt x="175" y="170"/>
                    <a:pt x="169" y="172"/>
                  </a:cubicBezTo>
                  <a:cubicBezTo>
                    <a:pt x="164" y="172"/>
                    <a:pt x="161" y="175"/>
                    <a:pt x="161" y="175"/>
                  </a:cubicBezTo>
                  <a:cubicBezTo>
                    <a:pt x="158" y="183"/>
                    <a:pt x="158" y="183"/>
                    <a:pt x="158" y="183"/>
                  </a:cubicBezTo>
                  <a:cubicBezTo>
                    <a:pt x="158" y="183"/>
                    <a:pt x="153" y="186"/>
                    <a:pt x="150" y="192"/>
                  </a:cubicBezTo>
                  <a:cubicBezTo>
                    <a:pt x="147" y="195"/>
                    <a:pt x="136" y="203"/>
                    <a:pt x="133" y="203"/>
                  </a:cubicBezTo>
                  <a:cubicBezTo>
                    <a:pt x="133" y="206"/>
                    <a:pt x="127" y="209"/>
                    <a:pt x="127" y="214"/>
                  </a:cubicBezTo>
                  <a:cubicBezTo>
                    <a:pt x="125" y="217"/>
                    <a:pt x="125" y="223"/>
                    <a:pt x="125" y="226"/>
                  </a:cubicBezTo>
                  <a:cubicBezTo>
                    <a:pt x="122" y="229"/>
                    <a:pt x="119" y="234"/>
                    <a:pt x="119" y="237"/>
                  </a:cubicBezTo>
                  <a:cubicBezTo>
                    <a:pt x="119" y="243"/>
                    <a:pt x="116" y="246"/>
                    <a:pt x="113" y="248"/>
                  </a:cubicBezTo>
                  <a:cubicBezTo>
                    <a:pt x="113" y="251"/>
                    <a:pt x="110" y="254"/>
                    <a:pt x="108" y="254"/>
                  </a:cubicBezTo>
                  <a:cubicBezTo>
                    <a:pt x="108" y="254"/>
                    <a:pt x="96" y="257"/>
                    <a:pt x="93" y="260"/>
                  </a:cubicBezTo>
                  <a:cubicBezTo>
                    <a:pt x="90" y="263"/>
                    <a:pt x="88" y="266"/>
                    <a:pt x="88" y="268"/>
                  </a:cubicBezTo>
                  <a:cubicBezTo>
                    <a:pt x="88" y="268"/>
                    <a:pt x="93" y="274"/>
                    <a:pt x="96" y="274"/>
                  </a:cubicBezTo>
                  <a:lnTo>
                    <a:pt x="102" y="274"/>
                  </a:lnTo>
                  <a:cubicBezTo>
                    <a:pt x="102" y="274"/>
                    <a:pt x="102" y="283"/>
                    <a:pt x="102" y="285"/>
                  </a:cubicBezTo>
                  <a:cubicBezTo>
                    <a:pt x="102" y="285"/>
                    <a:pt x="99" y="294"/>
                    <a:pt x="102" y="294"/>
                  </a:cubicBezTo>
                  <a:cubicBezTo>
                    <a:pt x="105" y="294"/>
                    <a:pt x="110" y="294"/>
                    <a:pt x="110" y="294"/>
                  </a:cubicBezTo>
                  <a:cubicBezTo>
                    <a:pt x="119" y="297"/>
                    <a:pt x="119" y="297"/>
                    <a:pt x="119" y="297"/>
                  </a:cubicBezTo>
                  <a:cubicBezTo>
                    <a:pt x="125" y="302"/>
                    <a:pt x="125" y="302"/>
                    <a:pt x="125" y="302"/>
                  </a:cubicBezTo>
                  <a:cubicBezTo>
                    <a:pt x="130" y="305"/>
                    <a:pt x="130" y="305"/>
                    <a:pt x="130" y="305"/>
                  </a:cubicBezTo>
                  <a:cubicBezTo>
                    <a:pt x="130" y="305"/>
                    <a:pt x="127" y="308"/>
                    <a:pt x="127" y="311"/>
                  </a:cubicBezTo>
                  <a:cubicBezTo>
                    <a:pt x="127" y="314"/>
                    <a:pt x="125" y="317"/>
                    <a:pt x="122" y="317"/>
                  </a:cubicBezTo>
                  <a:lnTo>
                    <a:pt x="122" y="317"/>
                  </a:lnTo>
                  <a:cubicBezTo>
                    <a:pt x="122" y="314"/>
                    <a:pt x="122" y="314"/>
                    <a:pt x="119" y="311"/>
                  </a:cubicBezTo>
                  <a:cubicBezTo>
                    <a:pt x="119" y="308"/>
                    <a:pt x="119" y="305"/>
                    <a:pt x="116" y="305"/>
                  </a:cubicBezTo>
                  <a:lnTo>
                    <a:pt x="113" y="305"/>
                  </a:lnTo>
                  <a:lnTo>
                    <a:pt x="110" y="305"/>
                  </a:lnTo>
                  <a:lnTo>
                    <a:pt x="108" y="308"/>
                  </a:lnTo>
                  <a:lnTo>
                    <a:pt x="108" y="308"/>
                  </a:lnTo>
                  <a:cubicBezTo>
                    <a:pt x="105" y="305"/>
                    <a:pt x="102" y="305"/>
                    <a:pt x="99" y="302"/>
                  </a:cubicBezTo>
                  <a:lnTo>
                    <a:pt x="99" y="302"/>
                  </a:lnTo>
                  <a:lnTo>
                    <a:pt x="99" y="302"/>
                  </a:lnTo>
                  <a:cubicBezTo>
                    <a:pt x="96" y="302"/>
                    <a:pt x="96" y="302"/>
                    <a:pt x="96" y="302"/>
                  </a:cubicBezTo>
                  <a:cubicBezTo>
                    <a:pt x="96" y="302"/>
                    <a:pt x="96" y="302"/>
                    <a:pt x="96" y="300"/>
                  </a:cubicBezTo>
                  <a:cubicBezTo>
                    <a:pt x="99" y="297"/>
                    <a:pt x="99" y="294"/>
                    <a:pt x="99" y="291"/>
                  </a:cubicBezTo>
                  <a:cubicBezTo>
                    <a:pt x="99" y="291"/>
                    <a:pt x="96" y="285"/>
                    <a:pt x="93" y="285"/>
                  </a:cubicBezTo>
                  <a:cubicBezTo>
                    <a:pt x="90" y="285"/>
                    <a:pt x="93" y="288"/>
                    <a:pt x="93" y="288"/>
                  </a:cubicBezTo>
                  <a:lnTo>
                    <a:pt x="90" y="285"/>
                  </a:lnTo>
                  <a:cubicBezTo>
                    <a:pt x="88" y="283"/>
                    <a:pt x="85" y="280"/>
                    <a:pt x="85" y="280"/>
                  </a:cubicBezTo>
                  <a:lnTo>
                    <a:pt x="85" y="280"/>
                  </a:lnTo>
                  <a:cubicBezTo>
                    <a:pt x="82" y="280"/>
                    <a:pt x="82" y="280"/>
                    <a:pt x="82" y="280"/>
                  </a:cubicBezTo>
                  <a:lnTo>
                    <a:pt x="79" y="280"/>
                  </a:lnTo>
                  <a:cubicBezTo>
                    <a:pt x="79" y="277"/>
                    <a:pt x="82" y="271"/>
                    <a:pt x="82" y="268"/>
                  </a:cubicBezTo>
                  <a:cubicBezTo>
                    <a:pt x="82" y="266"/>
                    <a:pt x="82" y="263"/>
                    <a:pt x="82" y="260"/>
                  </a:cubicBezTo>
                  <a:cubicBezTo>
                    <a:pt x="82" y="257"/>
                    <a:pt x="85" y="254"/>
                    <a:pt x="85" y="251"/>
                  </a:cubicBezTo>
                  <a:cubicBezTo>
                    <a:pt x="85" y="248"/>
                    <a:pt x="85" y="246"/>
                    <a:pt x="85" y="246"/>
                  </a:cubicBezTo>
                  <a:cubicBezTo>
                    <a:pt x="85" y="246"/>
                    <a:pt x="71" y="271"/>
                    <a:pt x="68" y="294"/>
                  </a:cubicBezTo>
                  <a:lnTo>
                    <a:pt x="68" y="294"/>
                  </a:lnTo>
                  <a:lnTo>
                    <a:pt x="68" y="294"/>
                  </a:lnTo>
                  <a:cubicBezTo>
                    <a:pt x="71" y="294"/>
                    <a:pt x="74" y="294"/>
                    <a:pt x="74" y="297"/>
                  </a:cubicBezTo>
                  <a:cubicBezTo>
                    <a:pt x="74" y="300"/>
                    <a:pt x="74" y="302"/>
                    <a:pt x="74" y="305"/>
                  </a:cubicBezTo>
                  <a:cubicBezTo>
                    <a:pt x="74" y="308"/>
                    <a:pt x="74" y="308"/>
                    <a:pt x="74" y="319"/>
                  </a:cubicBezTo>
                  <a:cubicBezTo>
                    <a:pt x="74" y="331"/>
                    <a:pt x="76" y="334"/>
                    <a:pt x="74" y="336"/>
                  </a:cubicBezTo>
                  <a:cubicBezTo>
                    <a:pt x="74" y="339"/>
                    <a:pt x="71" y="345"/>
                    <a:pt x="71" y="348"/>
                  </a:cubicBezTo>
                  <a:cubicBezTo>
                    <a:pt x="68" y="353"/>
                    <a:pt x="74" y="365"/>
                    <a:pt x="74" y="365"/>
                  </a:cubicBezTo>
                  <a:cubicBezTo>
                    <a:pt x="76" y="367"/>
                    <a:pt x="76" y="367"/>
                    <a:pt x="76" y="370"/>
                  </a:cubicBezTo>
                  <a:cubicBezTo>
                    <a:pt x="79" y="370"/>
                    <a:pt x="76" y="376"/>
                    <a:pt x="76" y="376"/>
                  </a:cubicBezTo>
                  <a:cubicBezTo>
                    <a:pt x="76" y="376"/>
                    <a:pt x="76" y="376"/>
                    <a:pt x="79" y="373"/>
                  </a:cubicBezTo>
                  <a:cubicBezTo>
                    <a:pt x="85" y="365"/>
                    <a:pt x="88" y="362"/>
                    <a:pt x="88" y="362"/>
                  </a:cubicBezTo>
                  <a:cubicBezTo>
                    <a:pt x="90" y="356"/>
                    <a:pt x="90" y="356"/>
                    <a:pt x="90" y="356"/>
                  </a:cubicBezTo>
                  <a:cubicBezTo>
                    <a:pt x="90" y="356"/>
                    <a:pt x="90" y="353"/>
                    <a:pt x="96" y="353"/>
                  </a:cubicBezTo>
                  <a:lnTo>
                    <a:pt x="96" y="353"/>
                  </a:lnTo>
                  <a:cubicBezTo>
                    <a:pt x="105" y="353"/>
                    <a:pt x="105" y="353"/>
                    <a:pt x="108" y="356"/>
                  </a:cubicBezTo>
                  <a:cubicBezTo>
                    <a:pt x="108" y="359"/>
                    <a:pt x="105" y="365"/>
                    <a:pt x="108" y="365"/>
                  </a:cubicBezTo>
                  <a:lnTo>
                    <a:pt x="108" y="365"/>
                  </a:lnTo>
                  <a:cubicBezTo>
                    <a:pt x="110" y="365"/>
                    <a:pt x="113" y="365"/>
                    <a:pt x="116" y="365"/>
                  </a:cubicBezTo>
                  <a:cubicBezTo>
                    <a:pt x="119" y="362"/>
                    <a:pt x="122" y="362"/>
                    <a:pt x="125" y="362"/>
                  </a:cubicBezTo>
                  <a:lnTo>
                    <a:pt x="125" y="362"/>
                  </a:lnTo>
                  <a:cubicBezTo>
                    <a:pt x="127" y="362"/>
                    <a:pt x="130" y="365"/>
                    <a:pt x="130" y="367"/>
                  </a:cubicBezTo>
                  <a:cubicBezTo>
                    <a:pt x="133" y="373"/>
                    <a:pt x="136" y="379"/>
                    <a:pt x="139" y="381"/>
                  </a:cubicBezTo>
                  <a:cubicBezTo>
                    <a:pt x="141" y="381"/>
                    <a:pt x="139" y="390"/>
                    <a:pt x="141" y="393"/>
                  </a:cubicBezTo>
                  <a:cubicBezTo>
                    <a:pt x="141" y="395"/>
                    <a:pt x="153" y="398"/>
                    <a:pt x="153" y="398"/>
                  </a:cubicBezTo>
                  <a:cubicBezTo>
                    <a:pt x="155" y="398"/>
                    <a:pt x="167" y="401"/>
                    <a:pt x="169" y="401"/>
                  </a:cubicBezTo>
                  <a:cubicBezTo>
                    <a:pt x="172" y="404"/>
                    <a:pt x="169" y="410"/>
                    <a:pt x="175" y="410"/>
                  </a:cubicBezTo>
                  <a:cubicBezTo>
                    <a:pt x="178" y="412"/>
                    <a:pt x="181" y="421"/>
                    <a:pt x="181" y="421"/>
                  </a:cubicBezTo>
                  <a:cubicBezTo>
                    <a:pt x="181" y="421"/>
                    <a:pt x="184" y="432"/>
                    <a:pt x="181" y="435"/>
                  </a:cubicBezTo>
                  <a:cubicBezTo>
                    <a:pt x="181" y="438"/>
                    <a:pt x="181" y="441"/>
                    <a:pt x="184" y="444"/>
                  </a:cubicBezTo>
                  <a:cubicBezTo>
                    <a:pt x="186" y="444"/>
                    <a:pt x="198" y="444"/>
                    <a:pt x="198" y="444"/>
                  </a:cubicBezTo>
                  <a:cubicBezTo>
                    <a:pt x="198" y="444"/>
                    <a:pt x="192" y="452"/>
                    <a:pt x="201" y="455"/>
                  </a:cubicBezTo>
                  <a:cubicBezTo>
                    <a:pt x="206" y="458"/>
                    <a:pt x="215" y="461"/>
                    <a:pt x="218" y="461"/>
                  </a:cubicBezTo>
                  <a:cubicBezTo>
                    <a:pt x="218" y="463"/>
                    <a:pt x="212" y="469"/>
                    <a:pt x="220" y="469"/>
                  </a:cubicBezTo>
                  <a:lnTo>
                    <a:pt x="220" y="469"/>
                  </a:lnTo>
                  <a:cubicBezTo>
                    <a:pt x="226" y="469"/>
                    <a:pt x="229" y="466"/>
                    <a:pt x="232" y="466"/>
                  </a:cubicBezTo>
                  <a:cubicBezTo>
                    <a:pt x="237" y="466"/>
                    <a:pt x="240" y="469"/>
                    <a:pt x="243" y="469"/>
                  </a:cubicBezTo>
                  <a:cubicBezTo>
                    <a:pt x="246" y="472"/>
                    <a:pt x="243" y="478"/>
                    <a:pt x="254" y="483"/>
                  </a:cubicBezTo>
                  <a:cubicBezTo>
                    <a:pt x="266" y="489"/>
                    <a:pt x="269" y="492"/>
                    <a:pt x="271" y="495"/>
                  </a:cubicBezTo>
                  <a:cubicBezTo>
                    <a:pt x="274" y="495"/>
                    <a:pt x="280" y="495"/>
                    <a:pt x="277" y="503"/>
                  </a:cubicBezTo>
                  <a:cubicBezTo>
                    <a:pt x="277" y="512"/>
                    <a:pt x="274" y="517"/>
                    <a:pt x="271" y="520"/>
                  </a:cubicBezTo>
                  <a:cubicBezTo>
                    <a:pt x="266" y="523"/>
                    <a:pt x="260" y="534"/>
                    <a:pt x="257" y="537"/>
                  </a:cubicBezTo>
                  <a:cubicBezTo>
                    <a:pt x="254" y="540"/>
                    <a:pt x="252" y="548"/>
                    <a:pt x="254" y="554"/>
                  </a:cubicBezTo>
                  <a:cubicBezTo>
                    <a:pt x="257" y="557"/>
                    <a:pt x="263" y="565"/>
                    <a:pt x="263" y="568"/>
                  </a:cubicBezTo>
                  <a:cubicBezTo>
                    <a:pt x="263" y="571"/>
                    <a:pt x="263" y="582"/>
                    <a:pt x="260" y="585"/>
                  </a:cubicBezTo>
                  <a:cubicBezTo>
                    <a:pt x="260" y="591"/>
                    <a:pt x="254" y="596"/>
                    <a:pt x="254" y="596"/>
                  </a:cubicBezTo>
                  <a:cubicBezTo>
                    <a:pt x="254" y="596"/>
                    <a:pt x="263" y="602"/>
                    <a:pt x="257" y="608"/>
                  </a:cubicBezTo>
                  <a:cubicBezTo>
                    <a:pt x="252" y="613"/>
                    <a:pt x="243" y="622"/>
                    <a:pt x="240" y="622"/>
                  </a:cubicBezTo>
                  <a:cubicBezTo>
                    <a:pt x="235" y="625"/>
                    <a:pt x="226" y="630"/>
                    <a:pt x="226" y="630"/>
                  </a:cubicBezTo>
                  <a:cubicBezTo>
                    <a:pt x="226" y="630"/>
                    <a:pt x="226" y="647"/>
                    <a:pt x="226" y="650"/>
                  </a:cubicBezTo>
                  <a:cubicBezTo>
                    <a:pt x="226" y="656"/>
                    <a:pt x="209" y="681"/>
                    <a:pt x="215" y="690"/>
                  </a:cubicBezTo>
                  <a:cubicBezTo>
                    <a:pt x="220" y="695"/>
                    <a:pt x="223" y="701"/>
                    <a:pt x="220" y="707"/>
                  </a:cubicBezTo>
                  <a:cubicBezTo>
                    <a:pt x="220" y="710"/>
                    <a:pt x="218" y="710"/>
                    <a:pt x="215" y="712"/>
                  </a:cubicBezTo>
                  <a:cubicBezTo>
                    <a:pt x="215" y="715"/>
                    <a:pt x="203" y="712"/>
                    <a:pt x="209" y="724"/>
                  </a:cubicBezTo>
                  <a:cubicBezTo>
                    <a:pt x="218" y="732"/>
                    <a:pt x="220" y="735"/>
                    <a:pt x="223" y="741"/>
                  </a:cubicBezTo>
                  <a:cubicBezTo>
                    <a:pt x="226" y="746"/>
                    <a:pt x="223" y="746"/>
                    <a:pt x="229" y="752"/>
                  </a:cubicBezTo>
                  <a:cubicBezTo>
                    <a:pt x="232" y="757"/>
                    <a:pt x="235" y="763"/>
                    <a:pt x="240" y="769"/>
                  </a:cubicBezTo>
                  <a:cubicBezTo>
                    <a:pt x="246" y="772"/>
                    <a:pt x="249" y="774"/>
                    <a:pt x="249" y="780"/>
                  </a:cubicBezTo>
                  <a:cubicBezTo>
                    <a:pt x="249" y="783"/>
                    <a:pt x="254" y="791"/>
                    <a:pt x="254" y="791"/>
                  </a:cubicBezTo>
                  <a:cubicBezTo>
                    <a:pt x="252" y="791"/>
                    <a:pt x="252" y="788"/>
                    <a:pt x="249" y="788"/>
                  </a:cubicBezTo>
                  <a:cubicBezTo>
                    <a:pt x="235" y="780"/>
                    <a:pt x="246" y="786"/>
                    <a:pt x="232" y="774"/>
                  </a:cubicBezTo>
                  <a:cubicBezTo>
                    <a:pt x="215" y="760"/>
                    <a:pt x="212" y="766"/>
                    <a:pt x="203" y="757"/>
                  </a:cubicBezTo>
                  <a:lnTo>
                    <a:pt x="203" y="757"/>
                  </a:lnTo>
                  <a:cubicBezTo>
                    <a:pt x="201" y="757"/>
                    <a:pt x="201" y="757"/>
                    <a:pt x="201" y="757"/>
                  </a:cubicBezTo>
                  <a:cubicBezTo>
                    <a:pt x="201" y="760"/>
                    <a:pt x="201" y="760"/>
                    <a:pt x="201" y="760"/>
                  </a:cubicBezTo>
                  <a:cubicBezTo>
                    <a:pt x="201" y="760"/>
                    <a:pt x="201" y="757"/>
                    <a:pt x="195" y="744"/>
                  </a:cubicBezTo>
                  <a:cubicBezTo>
                    <a:pt x="181" y="710"/>
                    <a:pt x="178" y="715"/>
                    <a:pt x="175" y="707"/>
                  </a:cubicBezTo>
                  <a:cubicBezTo>
                    <a:pt x="172" y="698"/>
                    <a:pt x="175" y="707"/>
                    <a:pt x="164" y="690"/>
                  </a:cubicBezTo>
                  <a:cubicBezTo>
                    <a:pt x="155" y="673"/>
                    <a:pt x="164" y="684"/>
                    <a:pt x="155" y="673"/>
                  </a:cubicBezTo>
                  <a:cubicBezTo>
                    <a:pt x="153" y="670"/>
                    <a:pt x="150" y="667"/>
                    <a:pt x="147" y="667"/>
                  </a:cubicBezTo>
                  <a:lnTo>
                    <a:pt x="147" y="667"/>
                  </a:lnTo>
                  <a:lnTo>
                    <a:pt x="147" y="667"/>
                  </a:lnTo>
                  <a:cubicBezTo>
                    <a:pt x="144" y="667"/>
                    <a:pt x="144" y="667"/>
                    <a:pt x="141" y="656"/>
                  </a:cubicBezTo>
                  <a:cubicBezTo>
                    <a:pt x="139" y="636"/>
                    <a:pt x="136" y="650"/>
                    <a:pt x="130" y="627"/>
                  </a:cubicBezTo>
                  <a:cubicBezTo>
                    <a:pt x="127" y="605"/>
                    <a:pt x="136" y="605"/>
                    <a:pt x="125" y="593"/>
                  </a:cubicBezTo>
                  <a:cubicBezTo>
                    <a:pt x="110" y="582"/>
                    <a:pt x="110" y="588"/>
                    <a:pt x="108" y="579"/>
                  </a:cubicBezTo>
                  <a:cubicBezTo>
                    <a:pt x="105" y="574"/>
                    <a:pt x="108" y="579"/>
                    <a:pt x="99" y="560"/>
                  </a:cubicBezTo>
                  <a:cubicBezTo>
                    <a:pt x="88" y="540"/>
                    <a:pt x="71" y="534"/>
                    <a:pt x="74" y="500"/>
                  </a:cubicBezTo>
                  <a:cubicBezTo>
                    <a:pt x="74" y="466"/>
                    <a:pt x="74" y="461"/>
                    <a:pt x="74" y="461"/>
                  </a:cubicBezTo>
                  <a:cubicBezTo>
                    <a:pt x="74" y="461"/>
                    <a:pt x="56" y="449"/>
                    <a:pt x="62" y="429"/>
                  </a:cubicBezTo>
                  <a:cubicBezTo>
                    <a:pt x="68" y="410"/>
                    <a:pt x="71" y="415"/>
                    <a:pt x="68" y="410"/>
                  </a:cubicBezTo>
                  <a:cubicBezTo>
                    <a:pt x="65" y="404"/>
                    <a:pt x="62" y="407"/>
                    <a:pt x="59" y="398"/>
                  </a:cubicBezTo>
                  <a:cubicBezTo>
                    <a:pt x="54" y="390"/>
                    <a:pt x="51" y="390"/>
                    <a:pt x="51" y="387"/>
                  </a:cubicBezTo>
                  <a:cubicBezTo>
                    <a:pt x="51" y="384"/>
                    <a:pt x="48" y="379"/>
                    <a:pt x="48" y="376"/>
                  </a:cubicBezTo>
                  <a:cubicBezTo>
                    <a:pt x="48" y="373"/>
                    <a:pt x="48" y="370"/>
                    <a:pt x="48" y="370"/>
                  </a:cubicBezTo>
                  <a:cubicBezTo>
                    <a:pt x="42" y="376"/>
                    <a:pt x="42" y="376"/>
                    <a:pt x="42" y="376"/>
                  </a:cubicBezTo>
                  <a:cubicBezTo>
                    <a:pt x="42" y="376"/>
                    <a:pt x="0" y="808"/>
                    <a:pt x="432" y="874"/>
                  </a:cubicBezTo>
                  <a:cubicBezTo>
                    <a:pt x="432" y="874"/>
                    <a:pt x="345" y="854"/>
                    <a:pt x="325" y="837"/>
                  </a:cubicBezTo>
                  <a:cubicBezTo>
                    <a:pt x="325" y="834"/>
                    <a:pt x="325" y="834"/>
                    <a:pt x="323" y="831"/>
                  </a:cubicBezTo>
                  <a:cubicBezTo>
                    <a:pt x="323" y="831"/>
                    <a:pt x="323" y="811"/>
                    <a:pt x="325" y="811"/>
                  </a:cubicBezTo>
                  <a:cubicBezTo>
                    <a:pt x="328" y="811"/>
                    <a:pt x="331" y="814"/>
                    <a:pt x="334" y="814"/>
                  </a:cubicBezTo>
                  <a:cubicBezTo>
                    <a:pt x="336" y="814"/>
                    <a:pt x="339" y="814"/>
                    <a:pt x="342" y="811"/>
                  </a:cubicBezTo>
                  <a:cubicBezTo>
                    <a:pt x="348" y="806"/>
                    <a:pt x="356" y="800"/>
                    <a:pt x="356" y="800"/>
                  </a:cubicBezTo>
                  <a:cubicBezTo>
                    <a:pt x="356" y="808"/>
                    <a:pt x="356" y="808"/>
                    <a:pt x="356" y="808"/>
                  </a:cubicBezTo>
                  <a:lnTo>
                    <a:pt x="356" y="808"/>
                  </a:lnTo>
                  <a:cubicBezTo>
                    <a:pt x="356" y="808"/>
                    <a:pt x="359" y="808"/>
                    <a:pt x="370" y="806"/>
                  </a:cubicBezTo>
                  <a:cubicBezTo>
                    <a:pt x="390" y="803"/>
                    <a:pt x="390" y="806"/>
                    <a:pt x="396" y="803"/>
                  </a:cubicBezTo>
                  <a:cubicBezTo>
                    <a:pt x="401" y="800"/>
                    <a:pt x="407" y="788"/>
                    <a:pt x="413" y="788"/>
                  </a:cubicBezTo>
                  <a:cubicBezTo>
                    <a:pt x="413" y="788"/>
                    <a:pt x="416" y="788"/>
                    <a:pt x="416" y="791"/>
                  </a:cubicBezTo>
                  <a:cubicBezTo>
                    <a:pt x="421" y="803"/>
                    <a:pt x="410" y="797"/>
                    <a:pt x="421" y="803"/>
                  </a:cubicBezTo>
                  <a:cubicBezTo>
                    <a:pt x="421" y="803"/>
                    <a:pt x="424" y="803"/>
                    <a:pt x="427" y="803"/>
                  </a:cubicBezTo>
                  <a:cubicBezTo>
                    <a:pt x="435" y="803"/>
                    <a:pt x="447" y="800"/>
                    <a:pt x="447" y="800"/>
                  </a:cubicBezTo>
                  <a:cubicBezTo>
                    <a:pt x="447" y="800"/>
                    <a:pt x="455" y="800"/>
                    <a:pt x="467" y="800"/>
                  </a:cubicBezTo>
                  <a:cubicBezTo>
                    <a:pt x="472" y="800"/>
                    <a:pt x="478" y="800"/>
                    <a:pt x="481" y="797"/>
                  </a:cubicBezTo>
                  <a:cubicBezTo>
                    <a:pt x="484" y="794"/>
                    <a:pt x="484" y="791"/>
                    <a:pt x="486" y="791"/>
                  </a:cubicBezTo>
                  <a:cubicBezTo>
                    <a:pt x="486" y="791"/>
                    <a:pt x="486" y="791"/>
                    <a:pt x="489" y="791"/>
                  </a:cubicBezTo>
                  <a:cubicBezTo>
                    <a:pt x="492" y="791"/>
                    <a:pt x="495" y="800"/>
                    <a:pt x="495" y="800"/>
                  </a:cubicBezTo>
                  <a:cubicBezTo>
                    <a:pt x="481" y="808"/>
                    <a:pt x="481" y="808"/>
                    <a:pt x="481" y="808"/>
                  </a:cubicBezTo>
                  <a:cubicBezTo>
                    <a:pt x="464" y="820"/>
                    <a:pt x="464" y="820"/>
                    <a:pt x="464" y="820"/>
                  </a:cubicBezTo>
                  <a:cubicBezTo>
                    <a:pt x="464" y="820"/>
                    <a:pt x="458" y="823"/>
                    <a:pt x="464" y="825"/>
                  </a:cubicBezTo>
                  <a:cubicBezTo>
                    <a:pt x="469" y="828"/>
                    <a:pt x="472" y="828"/>
                    <a:pt x="481" y="828"/>
                  </a:cubicBezTo>
                  <a:cubicBezTo>
                    <a:pt x="486" y="831"/>
                    <a:pt x="498" y="837"/>
                    <a:pt x="503" y="837"/>
                  </a:cubicBezTo>
                  <a:cubicBezTo>
                    <a:pt x="506" y="837"/>
                    <a:pt x="506" y="837"/>
                    <a:pt x="509" y="837"/>
                  </a:cubicBezTo>
                  <a:cubicBezTo>
                    <a:pt x="512" y="828"/>
                    <a:pt x="515" y="825"/>
                    <a:pt x="518" y="820"/>
                  </a:cubicBezTo>
                  <a:cubicBezTo>
                    <a:pt x="520" y="817"/>
                    <a:pt x="518" y="808"/>
                    <a:pt x="526" y="808"/>
                  </a:cubicBezTo>
                  <a:cubicBezTo>
                    <a:pt x="534" y="808"/>
                    <a:pt x="540" y="811"/>
                    <a:pt x="540" y="811"/>
                  </a:cubicBezTo>
                  <a:cubicBezTo>
                    <a:pt x="534" y="825"/>
                    <a:pt x="534" y="825"/>
                    <a:pt x="534" y="825"/>
                  </a:cubicBezTo>
                  <a:cubicBezTo>
                    <a:pt x="534" y="825"/>
                    <a:pt x="545" y="823"/>
                    <a:pt x="551" y="823"/>
                  </a:cubicBezTo>
                  <a:cubicBezTo>
                    <a:pt x="554" y="823"/>
                    <a:pt x="557" y="828"/>
                    <a:pt x="560" y="828"/>
                  </a:cubicBezTo>
                  <a:cubicBezTo>
                    <a:pt x="562" y="828"/>
                    <a:pt x="562" y="828"/>
                    <a:pt x="565" y="825"/>
                  </a:cubicBezTo>
                  <a:cubicBezTo>
                    <a:pt x="571" y="817"/>
                    <a:pt x="574" y="817"/>
                    <a:pt x="579" y="817"/>
                  </a:cubicBezTo>
                  <a:cubicBezTo>
                    <a:pt x="585" y="817"/>
                    <a:pt x="594" y="814"/>
                    <a:pt x="599" y="814"/>
                  </a:cubicBezTo>
                  <a:cubicBezTo>
                    <a:pt x="599" y="814"/>
                    <a:pt x="599" y="814"/>
                    <a:pt x="602" y="814"/>
                  </a:cubicBezTo>
                  <a:cubicBezTo>
                    <a:pt x="605" y="814"/>
                    <a:pt x="611" y="817"/>
                    <a:pt x="613" y="817"/>
                  </a:cubicBezTo>
                  <a:cubicBezTo>
                    <a:pt x="616" y="817"/>
                    <a:pt x="630" y="825"/>
                    <a:pt x="633" y="825"/>
                  </a:cubicBezTo>
                  <a:lnTo>
                    <a:pt x="636" y="825"/>
                  </a:lnTo>
                  <a:cubicBezTo>
                    <a:pt x="636" y="825"/>
                    <a:pt x="642" y="823"/>
                    <a:pt x="647" y="823"/>
                  </a:cubicBezTo>
                  <a:lnTo>
                    <a:pt x="647" y="823"/>
                  </a:lnTo>
                  <a:cubicBezTo>
                    <a:pt x="653" y="823"/>
                    <a:pt x="656" y="823"/>
                    <a:pt x="656" y="823"/>
                  </a:cubicBezTo>
                  <a:cubicBezTo>
                    <a:pt x="656" y="823"/>
                    <a:pt x="605" y="871"/>
                    <a:pt x="501" y="874"/>
                  </a:cubicBezTo>
                  <a:cubicBezTo>
                    <a:pt x="501" y="874"/>
                    <a:pt x="501" y="874"/>
                    <a:pt x="503" y="874"/>
                  </a:cubicBezTo>
                  <a:cubicBezTo>
                    <a:pt x="526" y="874"/>
                    <a:pt x="602" y="871"/>
                    <a:pt x="687" y="828"/>
                  </a:cubicBezTo>
                  <a:cubicBezTo>
                    <a:pt x="752" y="794"/>
                    <a:pt x="820" y="741"/>
                    <a:pt x="874" y="650"/>
                  </a:cubicBezTo>
                  <a:cubicBezTo>
                    <a:pt x="973" y="481"/>
                    <a:pt x="947" y="274"/>
                    <a:pt x="809" y="136"/>
                  </a:cubicBezTo>
                  <a:cubicBezTo>
                    <a:pt x="758" y="85"/>
                    <a:pt x="690" y="42"/>
                    <a:pt x="608" y="14"/>
                  </a:cubicBezTo>
                  <a:cubicBezTo>
                    <a:pt x="608" y="14"/>
                    <a:pt x="837" y="99"/>
                    <a:pt x="896" y="319"/>
                  </a:cubicBezTo>
                  <a:cubicBezTo>
                    <a:pt x="896" y="322"/>
                    <a:pt x="896" y="322"/>
                    <a:pt x="896" y="322"/>
                  </a:cubicBezTo>
                  <a:cubicBezTo>
                    <a:pt x="891" y="317"/>
                    <a:pt x="891" y="319"/>
                    <a:pt x="885" y="308"/>
                  </a:cubicBezTo>
                  <a:cubicBezTo>
                    <a:pt x="879" y="300"/>
                    <a:pt x="882" y="302"/>
                    <a:pt x="879" y="294"/>
                  </a:cubicBezTo>
                  <a:cubicBezTo>
                    <a:pt x="877" y="291"/>
                    <a:pt x="877" y="291"/>
                    <a:pt x="877" y="291"/>
                  </a:cubicBezTo>
                  <a:cubicBezTo>
                    <a:pt x="874" y="288"/>
                    <a:pt x="874" y="291"/>
                    <a:pt x="871" y="285"/>
                  </a:cubicBezTo>
                  <a:cubicBezTo>
                    <a:pt x="865" y="277"/>
                    <a:pt x="865" y="280"/>
                    <a:pt x="860" y="274"/>
                  </a:cubicBezTo>
                  <a:cubicBezTo>
                    <a:pt x="857" y="271"/>
                    <a:pt x="851" y="257"/>
                    <a:pt x="848" y="251"/>
                  </a:cubicBezTo>
                  <a:cubicBezTo>
                    <a:pt x="845" y="248"/>
                    <a:pt x="837" y="248"/>
                    <a:pt x="834" y="246"/>
                  </a:cubicBezTo>
                  <a:cubicBezTo>
                    <a:pt x="831" y="246"/>
                    <a:pt x="831" y="243"/>
                    <a:pt x="828" y="243"/>
                  </a:cubicBezTo>
                  <a:cubicBezTo>
                    <a:pt x="828" y="243"/>
                    <a:pt x="828" y="243"/>
                    <a:pt x="828" y="246"/>
                  </a:cubicBezTo>
                  <a:cubicBezTo>
                    <a:pt x="826" y="251"/>
                    <a:pt x="834" y="260"/>
                    <a:pt x="834" y="260"/>
                  </a:cubicBezTo>
                  <a:cubicBezTo>
                    <a:pt x="834" y="274"/>
                    <a:pt x="834" y="274"/>
                    <a:pt x="834" y="274"/>
                  </a:cubicBezTo>
                  <a:cubicBezTo>
                    <a:pt x="834" y="274"/>
                    <a:pt x="840" y="291"/>
                    <a:pt x="840" y="294"/>
                  </a:cubicBezTo>
                  <a:cubicBezTo>
                    <a:pt x="840" y="300"/>
                    <a:pt x="837" y="311"/>
                    <a:pt x="837" y="311"/>
                  </a:cubicBezTo>
                  <a:cubicBezTo>
                    <a:pt x="837" y="311"/>
                    <a:pt x="834" y="322"/>
                    <a:pt x="828" y="325"/>
                  </a:cubicBezTo>
                  <a:cubicBezTo>
                    <a:pt x="826" y="328"/>
                    <a:pt x="803" y="331"/>
                    <a:pt x="803" y="331"/>
                  </a:cubicBezTo>
                  <a:cubicBezTo>
                    <a:pt x="803" y="331"/>
                    <a:pt x="794" y="322"/>
                    <a:pt x="792" y="317"/>
                  </a:cubicBezTo>
                  <a:cubicBezTo>
                    <a:pt x="786" y="308"/>
                    <a:pt x="772" y="305"/>
                    <a:pt x="772" y="302"/>
                  </a:cubicBezTo>
                  <a:cubicBezTo>
                    <a:pt x="769" y="300"/>
                    <a:pt x="775" y="294"/>
                    <a:pt x="769" y="285"/>
                  </a:cubicBezTo>
                  <a:cubicBezTo>
                    <a:pt x="760" y="277"/>
                    <a:pt x="769" y="280"/>
                    <a:pt x="760" y="271"/>
                  </a:cubicBezTo>
                  <a:cubicBezTo>
                    <a:pt x="752" y="266"/>
                    <a:pt x="752" y="266"/>
                    <a:pt x="752" y="266"/>
                  </a:cubicBezTo>
                  <a:cubicBezTo>
                    <a:pt x="752" y="266"/>
                    <a:pt x="746" y="263"/>
                    <a:pt x="741" y="263"/>
                  </a:cubicBezTo>
                  <a:cubicBezTo>
                    <a:pt x="738" y="263"/>
                    <a:pt x="735" y="266"/>
                    <a:pt x="738" y="268"/>
                  </a:cubicBezTo>
                  <a:cubicBezTo>
                    <a:pt x="746" y="280"/>
                    <a:pt x="738" y="291"/>
                    <a:pt x="743" y="291"/>
                  </a:cubicBezTo>
                  <a:cubicBezTo>
                    <a:pt x="743" y="291"/>
                    <a:pt x="743" y="291"/>
                    <a:pt x="746" y="291"/>
                  </a:cubicBezTo>
                  <a:lnTo>
                    <a:pt x="746" y="291"/>
                  </a:lnTo>
                  <a:lnTo>
                    <a:pt x="749" y="291"/>
                  </a:lnTo>
                  <a:cubicBezTo>
                    <a:pt x="752" y="291"/>
                    <a:pt x="752" y="294"/>
                    <a:pt x="755" y="297"/>
                  </a:cubicBezTo>
                  <a:cubicBezTo>
                    <a:pt x="760" y="308"/>
                    <a:pt x="760" y="311"/>
                    <a:pt x="763" y="314"/>
                  </a:cubicBezTo>
                  <a:cubicBezTo>
                    <a:pt x="766" y="317"/>
                    <a:pt x="769" y="331"/>
                    <a:pt x="772" y="331"/>
                  </a:cubicBezTo>
                  <a:cubicBezTo>
                    <a:pt x="775" y="334"/>
                    <a:pt x="789" y="331"/>
                    <a:pt x="786" y="336"/>
                  </a:cubicBezTo>
                  <a:cubicBezTo>
                    <a:pt x="786" y="342"/>
                    <a:pt x="780" y="351"/>
                    <a:pt x="786" y="351"/>
                  </a:cubicBezTo>
                  <a:cubicBezTo>
                    <a:pt x="792" y="353"/>
                    <a:pt x="794" y="356"/>
                    <a:pt x="797" y="356"/>
                  </a:cubicBezTo>
                  <a:lnTo>
                    <a:pt x="797" y="356"/>
                  </a:lnTo>
                  <a:cubicBezTo>
                    <a:pt x="800" y="356"/>
                    <a:pt x="800" y="356"/>
                    <a:pt x="800" y="356"/>
                  </a:cubicBezTo>
                  <a:lnTo>
                    <a:pt x="800" y="356"/>
                  </a:lnTo>
                  <a:cubicBezTo>
                    <a:pt x="803" y="356"/>
                    <a:pt x="803" y="356"/>
                    <a:pt x="803" y="356"/>
                  </a:cubicBezTo>
                  <a:cubicBezTo>
                    <a:pt x="803" y="356"/>
                    <a:pt x="803" y="356"/>
                    <a:pt x="809" y="353"/>
                  </a:cubicBezTo>
                  <a:cubicBezTo>
                    <a:pt x="814" y="351"/>
                    <a:pt x="823" y="351"/>
                    <a:pt x="823" y="351"/>
                  </a:cubicBezTo>
                  <a:cubicBezTo>
                    <a:pt x="823" y="351"/>
                    <a:pt x="834" y="359"/>
                    <a:pt x="834" y="362"/>
                  </a:cubicBezTo>
                  <a:cubicBezTo>
                    <a:pt x="834" y="365"/>
                    <a:pt x="828" y="381"/>
                    <a:pt x="828" y="381"/>
                  </a:cubicBezTo>
                  <a:cubicBezTo>
                    <a:pt x="820" y="398"/>
                    <a:pt x="820" y="398"/>
                    <a:pt x="820" y="398"/>
                  </a:cubicBezTo>
                  <a:cubicBezTo>
                    <a:pt x="820" y="398"/>
                    <a:pt x="823" y="429"/>
                    <a:pt x="817" y="429"/>
                  </a:cubicBezTo>
                  <a:cubicBezTo>
                    <a:pt x="811" y="429"/>
                    <a:pt x="806" y="444"/>
                    <a:pt x="803" y="446"/>
                  </a:cubicBezTo>
                  <a:cubicBezTo>
                    <a:pt x="797" y="446"/>
                    <a:pt x="797" y="469"/>
                    <a:pt x="797" y="469"/>
                  </a:cubicBezTo>
                  <a:cubicBezTo>
                    <a:pt x="789" y="481"/>
                    <a:pt x="789" y="481"/>
                    <a:pt x="789" y="481"/>
                  </a:cubicBezTo>
                  <a:cubicBezTo>
                    <a:pt x="789" y="481"/>
                    <a:pt x="789" y="495"/>
                    <a:pt x="789" y="497"/>
                  </a:cubicBezTo>
                  <a:cubicBezTo>
                    <a:pt x="789" y="503"/>
                    <a:pt x="792" y="520"/>
                    <a:pt x="789" y="529"/>
                  </a:cubicBezTo>
                  <a:cubicBezTo>
                    <a:pt x="789" y="537"/>
                    <a:pt x="775" y="543"/>
                    <a:pt x="775" y="543"/>
                  </a:cubicBezTo>
                  <a:cubicBezTo>
                    <a:pt x="775" y="543"/>
                    <a:pt x="792" y="560"/>
                    <a:pt x="783" y="560"/>
                  </a:cubicBezTo>
                  <a:cubicBezTo>
                    <a:pt x="775" y="562"/>
                    <a:pt x="766" y="574"/>
                    <a:pt x="763" y="576"/>
                  </a:cubicBezTo>
                  <a:cubicBezTo>
                    <a:pt x="763" y="582"/>
                    <a:pt x="763" y="588"/>
                    <a:pt x="758" y="588"/>
                  </a:cubicBezTo>
                  <a:cubicBezTo>
                    <a:pt x="752" y="591"/>
                    <a:pt x="743" y="591"/>
                    <a:pt x="743" y="593"/>
                  </a:cubicBezTo>
                  <a:cubicBezTo>
                    <a:pt x="743" y="596"/>
                    <a:pt x="743" y="608"/>
                    <a:pt x="743" y="608"/>
                  </a:cubicBezTo>
                  <a:cubicBezTo>
                    <a:pt x="727" y="633"/>
                    <a:pt x="727" y="633"/>
                    <a:pt x="727" y="633"/>
                  </a:cubicBezTo>
                  <a:cubicBezTo>
                    <a:pt x="707" y="650"/>
                    <a:pt x="707" y="650"/>
                    <a:pt x="707" y="650"/>
                  </a:cubicBezTo>
                  <a:cubicBezTo>
                    <a:pt x="707" y="650"/>
                    <a:pt x="710" y="661"/>
                    <a:pt x="704" y="661"/>
                  </a:cubicBezTo>
                  <a:cubicBezTo>
                    <a:pt x="699" y="661"/>
                    <a:pt x="679" y="670"/>
                    <a:pt x="673" y="673"/>
                  </a:cubicBezTo>
                  <a:cubicBezTo>
                    <a:pt x="670" y="676"/>
                    <a:pt x="656" y="684"/>
                    <a:pt x="650" y="684"/>
                  </a:cubicBezTo>
                  <a:cubicBezTo>
                    <a:pt x="647" y="684"/>
                    <a:pt x="650" y="690"/>
                    <a:pt x="650" y="690"/>
                  </a:cubicBezTo>
                  <a:cubicBezTo>
                    <a:pt x="650" y="690"/>
                    <a:pt x="647" y="690"/>
                    <a:pt x="645" y="684"/>
                  </a:cubicBezTo>
                  <a:cubicBezTo>
                    <a:pt x="636" y="670"/>
                    <a:pt x="645" y="678"/>
                    <a:pt x="636" y="661"/>
                  </a:cubicBezTo>
                  <a:cubicBezTo>
                    <a:pt x="628" y="647"/>
                    <a:pt x="628" y="659"/>
                    <a:pt x="628" y="647"/>
                  </a:cubicBezTo>
                  <a:cubicBezTo>
                    <a:pt x="628" y="633"/>
                    <a:pt x="630" y="644"/>
                    <a:pt x="628" y="633"/>
                  </a:cubicBezTo>
                  <a:cubicBezTo>
                    <a:pt x="628" y="622"/>
                    <a:pt x="633" y="630"/>
                    <a:pt x="625" y="616"/>
                  </a:cubicBezTo>
                  <a:cubicBezTo>
                    <a:pt x="619" y="605"/>
                    <a:pt x="622" y="608"/>
                    <a:pt x="613" y="599"/>
                  </a:cubicBezTo>
                  <a:cubicBezTo>
                    <a:pt x="605" y="591"/>
                    <a:pt x="599" y="599"/>
                    <a:pt x="602" y="585"/>
                  </a:cubicBezTo>
                  <a:cubicBezTo>
                    <a:pt x="608" y="574"/>
                    <a:pt x="605" y="585"/>
                    <a:pt x="608" y="574"/>
                  </a:cubicBezTo>
                  <a:cubicBezTo>
                    <a:pt x="611" y="560"/>
                    <a:pt x="608" y="557"/>
                    <a:pt x="616" y="551"/>
                  </a:cubicBezTo>
                  <a:cubicBezTo>
                    <a:pt x="625" y="546"/>
                    <a:pt x="630" y="543"/>
                    <a:pt x="630" y="537"/>
                  </a:cubicBezTo>
                  <a:cubicBezTo>
                    <a:pt x="628" y="529"/>
                    <a:pt x="628" y="526"/>
                    <a:pt x="628" y="520"/>
                  </a:cubicBezTo>
                  <a:cubicBezTo>
                    <a:pt x="625" y="515"/>
                    <a:pt x="616" y="506"/>
                    <a:pt x="616" y="503"/>
                  </a:cubicBezTo>
                  <a:cubicBezTo>
                    <a:pt x="613" y="500"/>
                    <a:pt x="613" y="503"/>
                    <a:pt x="608" y="492"/>
                  </a:cubicBezTo>
                  <a:cubicBezTo>
                    <a:pt x="602" y="483"/>
                    <a:pt x="599" y="478"/>
                    <a:pt x="599" y="478"/>
                  </a:cubicBezTo>
                  <a:cubicBezTo>
                    <a:pt x="599" y="478"/>
                    <a:pt x="596" y="458"/>
                    <a:pt x="596" y="449"/>
                  </a:cubicBezTo>
                  <a:cubicBezTo>
                    <a:pt x="596" y="446"/>
                    <a:pt x="596" y="446"/>
                    <a:pt x="596" y="446"/>
                  </a:cubicBezTo>
                  <a:lnTo>
                    <a:pt x="594" y="446"/>
                  </a:lnTo>
                  <a:lnTo>
                    <a:pt x="594" y="446"/>
                  </a:lnTo>
                  <a:cubicBezTo>
                    <a:pt x="594" y="446"/>
                    <a:pt x="594" y="446"/>
                    <a:pt x="596" y="441"/>
                  </a:cubicBezTo>
                  <a:cubicBezTo>
                    <a:pt x="599" y="427"/>
                    <a:pt x="599" y="418"/>
                    <a:pt x="599" y="418"/>
                  </a:cubicBezTo>
                  <a:cubicBezTo>
                    <a:pt x="599" y="418"/>
                    <a:pt x="585" y="410"/>
                    <a:pt x="579" y="410"/>
                  </a:cubicBezTo>
                  <a:lnTo>
                    <a:pt x="579" y="410"/>
                  </a:lnTo>
                  <a:cubicBezTo>
                    <a:pt x="574" y="410"/>
                    <a:pt x="574" y="415"/>
                    <a:pt x="571" y="415"/>
                  </a:cubicBezTo>
                  <a:cubicBezTo>
                    <a:pt x="568" y="415"/>
                    <a:pt x="565" y="415"/>
                    <a:pt x="562" y="412"/>
                  </a:cubicBezTo>
                  <a:cubicBezTo>
                    <a:pt x="554" y="404"/>
                    <a:pt x="557" y="401"/>
                    <a:pt x="554" y="398"/>
                  </a:cubicBezTo>
                  <a:cubicBezTo>
                    <a:pt x="551" y="395"/>
                    <a:pt x="548" y="395"/>
                    <a:pt x="548" y="395"/>
                  </a:cubicBezTo>
                  <a:cubicBezTo>
                    <a:pt x="545" y="395"/>
                    <a:pt x="543" y="395"/>
                    <a:pt x="540" y="398"/>
                  </a:cubicBezTo>
                  <a:cubicBezTo>
                    <a:pt x="534" y="404"/>
                    <a:pt x="523" y="404"/>
                    <a:pt x="515" y="407"/>
                  </a:cubicBezTo>
                  <a:cubicBezTo>
                    <a:pt x="506" y="410"/>
                    <a:pt x="503" y="410"/>
                    <a:pt x="498" y="410"/>
                  </a:cubicBezTo>
                  <a:cubicBezTo>
                    <a:pt x="498" y="410"/>
                    <a:pt x="492" y="410"/>
                    <a:pt x="489" y="410"/>
                  </a:cubicBezTo>
                  <a:cubicBezTo>
                    <a:pt x="481" y="410"/>
                    <a:pt x="472" y="412"/>
                    <a:pt x="467" y="412"/>
                  </a:cubicBezTo>
                  <a:cubicBezTo>
                    <a:pt x="461" y="412"/>
                    <a:pt x="455" y="410"/>
                    <a:pt x="452" y="410"/>
                  </a:cubicBezTo>
                  <a:cubicBezTo>
                    <a:pt x="444" y="404"/>
                    <a:pt x="444" y="412"/>
                    <a:pt x="438" y="401"/>
                  </a:cubicBezTo>
                  <a:cubicBezTo>
                    <a:pt x="435" y="390"/>
                    <a:pt x="438" y="393"/>
                    <a:pt x="430" y="387"/>
                  </a:cubicBezTo>
                  <a:cubicBezTo>
                    <a:pt x="421" y="381"/>
                    <a:pt x="418" y="384"/>
                    <a:pt x="416" y="376"/>
                  </a:cubicBezTo>
                  <a:cubicBezTo>
                    <a:pt x="416" y="367"/>
                    <a:pt x="421" y="370"/>
                    <a:pt x="413" y="362"/>
                  </a:cubicBezTo>
                  <a:cubicBezTo>
                    <a:pt x="413" y="359"/>
                    <a:pt x="410" y="359"/>
                    <a:pt x="410" y="359"/>
                  </a:cubicBezTo>
                  <a:cubicBezTo>
                    <a:pt x="410" y="359"/>
                    <a:pt x="410" y="359"/>
                    <a:pt x="413" y="359"/>
                  </a:cubicBezTo>
                  <a:lnTo>
                    <a:pt x="413" y="359"/>
                  </a:lnTo>
                  <a:cubicBezTo>
                    <a:pt x="413" y="359"/>
                    <a:pt x="410" y="356"/>
                    <a:pt x="407" y="353"/>
                  </a:cubicBezTo>
                  <a:cubicBezTo>
                    <a:pt x="396" y="339"/>
                    <a:pt x="390" y="351"/>
                    <a:pt x="396" y="339"/>
                  </a:cubicBezTo>
                  <a:cubicBezTo>
                    <a:pt x="398" y="331"/>
                    <a:pt x="401" y="336"/>
                    <a:pt x="401" y="325"/>
                  </a:cubicBezTo>
                  <a:cubicBezTo>
                    <a:pt x="401" y="319"/>
                    <a:pt x="404" y="319"/>
                    <a:pt x="407" y="319"/>
                  </a:cubicBezTo>
                  <a:lnTo>
                    <a:pt x="407" y="319"/>
                  </a:lnTo>
                  <a:cubicBezTo>
                    <a:pt x="410" y="319"/>
                    <a:pt x="410" y="319"/>
                    <a:pt x="410" y="319"/>
                  </a:cubicBezTo>
                  <a:cubicBezTo>
                    <a:pt x="413" y="319"/>
                    <a:pt x="416" y="319"/>
                    <a:pt x="410" y="305"/>
                  </a:cubicBezTo>
                  <a:cubicBezTo>
                    <a:pt x="398" y="280"/>
                    <a:pt x="396" y="285"/>
                    <a:pt x="407" y="266"/>
                  </a:cubicBezTo>
                  <a:cubicBezTo>
                    <a:pt x="416" y="248"/>
                    <a:pt x="430" y="240"/>
                    <a:pt x="432" y="237"/>
                  </a:cubicBezTo>
                  <a:cubicBezTo>
                    <a:pt x="435" y="234"/>
                    <a:pt x="438" y="223"/>
                    <a:pt x="444" y="220"/>
                  </a:cubicBezTo>
                  <a:cubicBezTo>
                    <a:pt x="447" y="217"/>
                    <a:pt x="444" y="214"/>
                    <a:pt x="450" y="214"/>
                  </a:cubicBezTo>
                  <a:lnTo>
                    <a:pt x="452" y="214"/>
                  </a:lnTo>
                  <a:cubicBezTo>
                    <a:pt x="455" y="214"/>
                    <a:pt x="455" y="214"/>
                    <a:pt x="455" y="214"/>
                  </a:cubicBezTo>
                  <a:cubicBezTo>
                    <a:pt x="464" y="214"/>
                    <a:pt x="472" y="212"/>
                    <a:pt x="478" y="206"/>
                  </a:cubicBezTo>
                  <a:cubicBezTo>
                    <a:pt x="484" y="200"/>
                    <a:pt x="492" y="189"/>
                    <a:pt x="498" y="189"/>
                  </a:cubicBezTo>
                  <a:cubicBezTo>
                    <a:pt x="498" y="189"/>
                    <a:pt x="498" y="189"/>
                    <a:pt x="501" y="189"/>
                  </a:cubicBezTo>
                  <a:lnTo>
                    <a:pt x="501" y="189"/>
                  </a:lnTo>
                  <a:cubicBezTo>
                    <a:pt x="501" y="189"/>
                    <a:pt x="501" y="189"/>
                    <a:pt x="503" y="189"/>
                  </a:cubicBezTo>
                  <a:cubicBezTo>
                    <a:pt x="503" y="189"/>
                    <a:pt x="506" y="189"/>
                    <a:pt x="509" y="189"/>
                  </a:cubicBezTo>
                  <a:cubicBezTo>
                    <a:pt x="518" y="186"/>
                    <a:pt x="520" y="183"/>
                    <a:pt x="526" y="183"/>
                  </a:cubicBezTo>
                  <a:cubicBezTo>
                    <a:pt x="529" y="183"/>
                    <a:pt x="526" y="186"/>
                    <a:pt x="529" y="186"/>
                  </a:cubicBezTo>
                  <a:cubicBezTo>
                    <a:pt x="529" y="186"/>
                    <a:pt x="529" y="186"/>
                    <a:pt x="537" y="183"/>
                  </a:cubicBezTo>
                  <a:cubicBezTo>
                    <a:pt x="554" y="181"/>
                    <a:pt x="551" y="181"/>
                    <a:pt x="554" y="181"/>
                  </a:cubicBezTo>
                  <a:cubicBezTo>
                    <a:pt x="560" y="181"/>
                    <a:pt x="557" y="181"/>
                    <a:pt x="562" y="183"/>
                  </a:cubicBezTo>
                  <a:cubicBezTo>
                    <a:pt x="565" y="183"/>
                    <a:pt x="565" y="183"/>
                    <a:pt x="565" y="183"/>
                  </a:cubicBezTo>
                  <a:lnTo>
                    <a:pt x="568" y="181"/>
                  </a:lnTo>
                  <a:cubicBezTo>
                    <a:pt x="571" y="178"/>
                    <a:pt x="571" y="178"/>
                    <a:pt x="571" y="178"/>
                  </a:cubicBezTo>
                  <a:cubicBezTo>
                    <a:pt x="571" y="178"/>
                    <a:pt x="571" y="178"/>
                    <a:pt x="571" y="183"/>
                  </a:cubicBezTo>
                  <a:cubicBezTo>
                    <a:pt x="571" y="200"/>
                    <a:pt x="565" y="206"/>
                    <a:pt x="577" y="206"/>
                  </a:cubicBezTo>
                  <a:cubicBezTo>
                    <a:pt x="591" y="209"/>
                    <a:pt x="577" y="209"/>
                    <a:pt x="591" y="209"/>
                  </a:cubicBezTo>
                  <a:cubicBezTo>
                    <a:pt x="602" y="209"/>
                    <a:pt x="599" y="212"/>
                    <a:pt x="605" y="214"/>
                  </a:cubicBezTo>
                  <a:cubicBezTo>
                    <a:pt x="611" y="217"/>
                    <a:pt x="613" y="220"/>
                    <a:pt x="625" y="220"/>
                  </a:cubicBezTo>
                  <a:cubicBezTo>
                    <a:pt x="630" y="220"/>
                    <a:pt x="625" y="226"/>
                    <a:pt x="628" y="226"/>
                  </a:cubicBezTo>
                  <a:cubicBezTo>
                    <a:pt x="628" y="226"/>
                    <a:pt x="628" y="226"/>
                    <a:pt x="633" y="220"/>
                  </a:cubicBezTo>
                  <a:cubicBezTo>
                    <a:pt x="645" y="209"/>
                    <a:pt x="630" y="206"/>
                    <a:pt x="636" y="206"/>
                  </a:cubicBezTo>
                  <a:cubicBezTo>
                    <a:pt x="639" y="206"/>
                    <a:pt x="642" y="206"/>
                    <a:pt x="647" y="206"/>
                  </a:cubicBezTo>
                  <a:cubicBezTo>
                    <a:pt x="667" y="209"/>
                    <a:pt x="673" y="212"/>
                    <a:pt x="676" y="212"/>
                  </a:cubicBezTo>
                  <a:cubicBezTo>
                    <a:pt x="676" y="212"/>
                    <a:pt x="676" y="212"/>
                    <a:pt x="679" y="212"/>
                  </a:cubicBezTo>
                  <a:lnTo>
                    <a:pt x="679" y="212"/>
                  </a:lnTo>
                  <a:cubicBezTo>
                    <a:pt x="681" y="212"/>
                    <a:pt x="681" y="212"/>
                    <a:pt x="681" y="212"/>
                  </a:cubicBezTo>
                  <a:cubicBezTo>
                    <a:pt x="681" y="212"/>
                    <a:pt x="681" y="212"/>
                    <a:pt x="684" y="212"/>
                  </a:cubicBezTo>
                  <a:cubicBezTo>
                    <a:pt x="684" y="212"/>
                    <a:pt x="687" y="212"/>
                    <a:pt x="693" y="209"/>
                  </a:cubicBezTo>
                  <a:cubicBezTo>
                    <a:pt x="699" y="206"/>
                    <a:pt x="701" y="206"/>
                    <a:pt x="704" y="206"/>
                  </a:cubicBezTo>
                  <a:lnTo>
                    <a:pt x="707" y="206"/>
                  </a:lnTo>
                  <a:cubicBezTo>
                    <a:pt x="710" y="209"/>
                    <a:pt x="713" y="212"/>
                    <a:pt x="713" y="212"/>
                  </a:cubicBezTo>
                  <a:cubicBezTo>
                    <a:pt x="715" y="212"/>
                    <a:pt x="715" y="212"/>
                    <a:pt x="715" y="209"/>
                  </a:cubicBezTo>
                  <a:cubicBezTo>
                    <a:pt x="721" y="200"/>
                    <a:pt x="729" y="203"/>
                    <a:pt x="715" y="195"/>
                  </a:cubicBezTo>
                  <a:cubicBezTo>
                    <a:pt x="710" y="195"/>
                    <a:pt x="707" y="192"/>
                    <a:pt x="704" y="192"/>
                  </a:cubicBezTo>
                  <a:lnTo>
                    <a:pt x="704" y="192"/>
                  </a:lnTo>
                  <a:lnTo>
                    <a:pt x="704" y="192"/>
                  </a:lnTo>
                  <a:cubicBezTo>
                    <a:pt x="701" y="192"/>
                    <a:pt x="699" y="192"/>
                    <a:pt x="699" y="189"/>
                  </a:cubicBezTo>
                  <a:cubicBezTo>
                    <a:pt x="696" y="181"/>
                    <a:pt x="707" y="183"/>
                    <a:pt x="696" y="181"/>
                  </a:cubicBezTo>
                  <a:cubicBezTo>
                    <a:pt x="684" y="178"/>
                    <a:pt x="684" y="178"/>
                    <a:pt x="676" y="175"/>
                  </a:cubicBezTo>
                  <a:lnTo>
                    <a:pt x="673" y="175"/>
                  </a:lnTo>
                  <a:cubicBezTo>
                    <a:pt x="670" y="175"/>
                    <a:pt x="667" y="175"/>
                    <a:pt x="665" y="178"/>
                  </a:cubicBezTo>
                  <a:cubicBezTo>
                    <a:pt x="662" y="178"/>
                    <a:pt x="662" y="178"/>
                    <a:pt x="659" y="178"/>
                  </a:cubicBezTo>
                  <a:cubicBezTo>
                    <a:pt x="656" y="178"/>
                    <a:pt x="656" y="178"/>
                    <a:pt x="656" y="175"/>
                  </a:cubicBezTo>
                  <a:cubicBezTo>
                    <a:pt x="653" y="172"/>
                    <a:pt x="653" y="172"/>
                    <a:pt x="650" y="172"/>
                  </a:cubicBezTo>
                  <a:cubicBezTo>
                    <a:pt x="647" y="172"/>
                    <a:pt x="647" y="172"/>
                    <a:pt x="647" y="172"/>
                  </a:cubicBezTo>
                  <a:cubicBezTo>
                    <a:pt x="645" y="172"/>
                    <a:pt x="645" y="172"/>
                    <a:pt x="645" y="172"/>
                  </a:cubicBezTo>
                  <a:cubicBezTo>
                    <a:pt x="645" y="172"/>
                    <a:pt x="645" y="172"/>
                    <a:pt x="650" y="167"/>
                  </a:cubicBezTo>
                  <a:cubicBezTo>
                    <a:pt x="667" y="153"/>
                    <a:pt x="665" y="147"/>
                    <a:pt x="670" y="147"/>
                  </a:cubicBezTo>
                  <a:cubicBezTo>
                    <a:pt x="670" y="147"/>
                    <a:pt x="670" y="147"/>
                    <a:pt x="673" y="147"/>
                  </a:cubicBezTo>
                  <a:cubicBezTo>
                    <a:pt x="681" y="150"/>
                    <a:pt x="681" y="158"/>
                    <a:pt x="684" y="158"/>
                  </a:cubicBezTo>
                  <a:cubicBezTo>
                    <a:pt x="687" y="158"/>
                    <a:pt x="687" y="155"/>
                    <a:pt x="690" y="155"/>
                  </a:cubicBezTo>
                  <a:cubicBezTo>
                    <a:pt x="696" y="150"/>
                    <a:pt x="710" y="144"/>
                    <a:pt x="696" y="136"/>
                  </a:cubicBezTo>
                  <a:cubicBezTo>
                    <a:pt x="681" y="127"/>
                    <a:pt x="693" y="130"/>
                    <a:pt x="679" y="124"/>
                  </a:cubicBezTo>
                  <a:cubicBezTo>
                    <a:pt x="676" y="124"/>
                    <a:pt x="676" y="124"/>
                    <a:pt x="676" y="124"/>
                  </a:cubicBezTo>
                  <a:cubicBezTo>
                    <a:pt x="670" y="124"/>
                    <a:pt x="665" y="127"/>
                    <a:pt x="659" y="133"/>
                  </a:cubicBezTo>
                  <a:cubicBezTo>
                    <a:pt x="656" y="139"/>
                    <a:pt x="650" y="144"/>
                    <a:pt x="647" y="144"/>
                  </a:cubicBezTo>
                  <a:lnTo>
                    <a:pt x="647" y="144"/>
                  </a:lnTo>
                  <a:cubicBezTo>
                    <a:pt x="642" y="141"/>
                    <a:pt x="639" y="139"/>
                    <a:pt x="636" y="139"/>
                  </a:cubicBezTo>
                  <a:lnTo>
                    <a:pt x="633" y="139"/>
                  </a:lnTo>
                  <a:cubicBezTo>
                    <a:pt x="628" y="141"/>
                    <a:pt x="628" y="153"/>
                    <a:pt x="628" y="161"/>
                  </a:cubicBezTo>
                  <a:cubicBezTo>
                    <a:pt x="628" y="164"/>
                    <a:pt x="630" y="167"/>
                    <a:pt x="630" y="167"/>
                  </a:cubicBezTo>
                  <a:cubicBezTo>
                    <a:pt x="628" y="167"/>
                    <a:pt x="628" y="167"/>
                    <a:pt x="622" y="164"/>
                  </a:cubicBezTo>
                  <a:cubicBezTo>
                    <a:pt x="608" y="158"/>
                    <a:pt x="636" y="161"/>
                    <a:pt x="605" y="150"/>
                  </a:cubicBezTo>
                  <a:cubicBezTo>
                    <a:pt x="591" y="144"/>
                    <a:pt x="579" y="141"/>
                    <a:pt x="574" y="141"/>
                  </a:cubicBezTo>
                  <a:cubicBezTo>
                    <a:pt x="568" y="141"/>
                    <a:pt x="562" y="144"/>
                    <a:pt x="562" y="147"/>
                  </a:cubicBezTo>
                  <a:cubicBezTo>
                    <a:pt x="557" y="150"/>
                    <a:pt x="551" y="150"/>
                    <a:pt x="548" y="153"/>
                  </a:cubicBezTo>
                  <a:cubicBezTo>
                    <a:pt x="545" y="155"/>
                    <a:pt x="551" y="158"/>
                    <a:pt x="551" y="158"/>
                  </a:cubicBezTo>
                  <a:cubicBezTo>
                    <a:pt x="551" y="158"/>
                    <a:pt x="548" y="158"/>
                    <a:pt x="545" y="155"/>
                  </a:cubicBezTo>
                  <a:cubicBezTo>
                    <a:pt x="543" y="153"/>
                    <a:pt x="540" y="153"/>
                    <a:pt x="537" y="153"/>
                  </a:cubicBezTo>
                  <a:cubicBezTo>
                    <a:pt x="529" y="153"/>
                    <a:pt x="520" y="158"/>
                    <a:pt x="520" y="158"/>
                  </a:cubicBezTo>
                  <a:cubicBezTo>
                    <a:pt x="520" y="158"/>
                    <a:pt x="520" y="158"/>
                    <a:pt x="518" y="158"/>
                  </a:cubicBezTo>
                  <a:cubicBezTo>
                    <a:pt x="518" y="158"/>
                    <a:pt x="515" y="158"/>
                    <a:pt x="512" y="161"/>
                  </a:cubicBezTo>
                  <a:cubicBezTo>
                    <a:pt x="509" y="164"/>
                    <a:pt x="501" y="167"/>
                    <a:pt x="495" y="167"/>
                  </a:cubicBezTo>
                  <a:cubicBezTo>
                    <a:pt x="492" y="167"/>
                    <a:pt x="492" y="167"/>
                    <a:pt x="489" y="167"/>
                  </a:cubicBezTo>
                  <a:cubicBezTo>
                    <a:pt x="484" y="164"/>
                    <a:pt x="469" y="170"/>
                    <a:pt x="481" y="155"/>
                  </a:cubicBezTo>
                  <a:cubicBezTo>
                    <a:pt x="492" y="139"/>
                    <a:pt x="484" y="147"/>
                    <a:pt x="503" y="141"/>
                  </a:cubicBezTo>
                  <a:cubicBezTo>
                    <a:pt x="520" y="133"/>
                    <a:pt x="545" y="133"/>
                    <a:pt x="523" y="127"/>
                  </a:cubicBezTo>
                  <a:cubicBezTo>
                    <a:pt x="501" y="121"/>
                    <a:pt x="534" y="121"/>
                    <a:pt x="506" y="107"/>
                  </a:cubicBezTo>
                  <a:cubicBezTo>
                    <a:pt x="495" y="102"/>
                    <a:pt x="489" y="102"/>
                    <a:pt x="484" y="102"/>
                  </a:cubicBezTo>
                  <a:lnTo>
                    <a:pt x="481" y="102"/>
                  </a:lnTo>
                  <a:cubicBezTo>
                    <a:pt x="478" y="102"/>
                    <a:pt x="478" y="102"/>
                    <a:pt x="478" y="102"/>
                  </a:cubicBezTo>
                  <a:cubicBezTo>
                    <a:pt x="475" y="102"/>
                    <a:pt x="475" y="102"/>
                    <a:pt x="475" y="93"/>
                  </a:cubicBezTo>
                  <a:cubicBezTo>
                    <a:pt x="475" y="76"/>
                    <a:pt x="475" y="73"/>
                    <a:pt x="469" y="73"/>
                  </a:cubicBezTo>
                  <a:cubicBezTo>
                    <a:pt x="469" y="73"/>
                    <a:pt x="469" y="73"/>
                    <a:pt x="467" y="73"/>
                  </a:cubicBezTo>
                  <a:cubicBezTo>
                    <a:pt x="461" y="73"/>
                    <a:pt x="444" y="79"/>
                    <a:pt x="435" y="79"/>
                  </a:cubicBezTo>
                  <a:cubicBezTo>
                    <a:pt x="430" y="82"/>
                    <a:pt x="432" y="82"/>
                    <a:pt x="430" y="82"/>
                  </a:cubicBezTo>
                  <a:cubicBezTo>
                    <a:pt x="430" y="82"/>
                    <a:pt x="427" y="82"/>
                    <a:pt x="424" y="79"/>
                  </a:cubicBezTo>
                  <a:cubicBezTo>
                    <a:pt x="418" y="76"/>
                    <a:pt x="416" y="76"/>
                    <a:pt x="413" y="76"/>
                  </a:cubicBezTo>
                  <a:lnTo>
                    <a:pt x="410" y="76"/>
                  </a:lnTo>
                  <a:cubicBezTo>
                    <a:pt x="410" y="76"/>
                    <a:pt x="410" y="76"/>
                    <a:pt x="407" y="76"/>
                  </a:cubicBezTo>
                  <a:cubicBezTo>
                    <a:pt x="407" y="76"/>
                    <a:pt x="407" y="76"/>
                    <a:pt x="410" y="70"/>
                  </a:cubicBezTo>
                  <a:cubicBezTo>
                    <a:pt x="416" y="59"/>
                    <a:pt x="416" y="56"/>
                    <a:pt x="424" y="48"/>
                  </a:cubicBezTo>
                  <a:cubicBezTo>
                    <a:pt x="430" y="42"/>
                    <a:pt x="430" y="22"/>
                    <a:pt x="444" y="22"/>
                  </a:cubicBezTo>
                  <a:cubicBezTo>
                    <a:pt x="444" y="22"/>
                    <a:pt x="447" y="22"/>
                    <a:pt x="450" y="25"/>
                  </a:cubicBezTo>
                  <a:cubicBezTo>
                    <a:pt x="472" y="36"/>
                    <a:pt x="464" y="34"/>
                    <a:pt x="481" y="34"/>
                  </a:cubicBezTo>
                  <a:cubicBezTo>
                    <a:pt x="481" y="34"/>
                    <a:pt x="484" y="34"/>
                    <a:pt x="486" y="34"/>
                  </a:cubicBezTo>
                  <a:cubicBezTo>
                    <a:pt x="498" y="34"/>
                    <a:pt x="503" y="31"/>
                    <a:pt x="503" y="28"/>
                  </a:cubicBezTo>
                  <a:cubicBezTo>
                    <a:pt x="503" y="25"/>
                    <a:pt x="484" y="17"/>
                    <a:pt x="484" y="17"/>
                  </a:cubicBezTo>
                  <a:cubicBezTo>
                    <a:pt x="484" y="17"/>
                    <a:pt x="484" y="17"/>
                    <a:pt x="481" y="17"/>
                  </a:cubicBezTo>
                  <a:cubicBezTo>
                    <a:pt x="481" y="17"/>
                    <a:pt x="481" y="17"/>
                    <a:pt x="481" y="14"/>
                  </a:cubicBezTo>
                  <a:cubicBezTo>
                    <a:pt x="484" y="11"/>
                    <a:pt x="486" y="5"/>
                    <a:pt x="486" y="5"/>
                  </a:cubicBezTo>
                  <a:lnTo>
                    <a:pt x="486" y="5"/>
                  </a:lnTo>
                  <a:cubicBezTo>
                    <a:pt x="481" y="0"/>
                    <a:pt x="481" y="0"/>
                    <a:pt x="4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42" name="Freeform 121">
              <a:extLst>
                <a:ext uri="{FF2B5EF4-FFF2-40B4-BE49-F238E27FC236}">
                  <a16:creationId xmlns:a16="http://schemas.microsoft.com/office/drawing/2014/main" id="{6DA08706-E4A9-41D1-B489-9D1163BDE2FE}"/>
                </a:ext>
              </a:extLst>
            </p:cNvPr>
            <p:cNvSpPr>
              <a:spLocks noChangeArrowheads="1"/>
            </p:cNvSpPr>
            <p:nvPr/>
          </p:nvSpPr>
          <p:spPr bwMode="auto">
            <a:xfrm>
              <a:off x="5423" y="1937"/>
              <a:ext cx="247" cy="159"/>
            </a:xfrm>
            <a:custGeom>
              <a:avLst/>
              <a:gdLst>
                <a:gd name="T0" fmla="*/ 563 w 1095"/>
                <a:gd name="T1" fmla="*/ 670 h 705"/>
                <a:gd name="T2" fmla="*/ 563 w 1095"/>
                <a:gd name="T3" fmla="*/ 670 h 705"/>
                <a:gd name="T4" fmla="*/ 486 w 1095"/>
                <a:gd name="T5" fmla="*/ 591 h 705"/>
                <a:gd name="T6" fmla="*/ 563 w 1095"/>
                <a:gd name="T7" fmla="*/ 512 h 705"/>
                <a:gd name="T8" fmla="*/ 642 w 1095"/>
                <a:gd name="T9" fmla="*/ 591 h 705"/>
                <a:gd name="T10" fmla="*/ 563 w 1095"/>
                <a:gd name="T11" fmla="*/ 670 h 705"/>
                <a:gd name="T12" fmla="*/ 435 w 1095"/>
                <a:gd name="T13" fmla="*/ 546 h 705"/>
                <a:gd name="T14" fmla="*/ 435 w 1095"/>
                <a:gd name="T15" fmla="*/ 546 h 705"/>
                <a:gd name="T16" fmla="*/ 362 w 1095"/>
                <a:gd name="T17" fmla="*/ 472 h 705"/>
                <a:gd name="T18" fmla="*/ 435 w 1095"/>
                <a:gd name="T19" fmla="*/ 402 h 705"/>
                <a:gd name="T20" fmla="*/ 506 w 1095"/>
                <a:gd name="T21" fmla="*/ 472 h 705"/>
                <a:gd name="T22" fmla="*/ 435 w 1095"/>
                <a:gd name="T23" fmla="*/ 546 h 705"/>
                <a:gd name="T24" fmla="*/ 390 w 1095"/>
                <a:gd name="T25" fmla="*/ 382 h 705"/>
                <a:gd name="T26" fmla="*/ 390 w 1095"/>
                <a:gd name="T27" fmla="*/ 382 h 705"/>
                <a:gd name="T28" fmla="*/ 328 w 1095"/>
                <a:gd name="T29" fmla="*/ 317 h 705"/>
                <a:gd name="T30" fmla="*/ 390 w 1095"/>
                <a:gd name="T31" fmla="*/ 254 h 705"/>
                <a:gd name="T32" fmla="*/ 452 w 1095"/>
                <a:gd name="T33" fmla="*/ 317 h 705"/>
                <a:gd name="T34" fmla="*/ 390 w 1095"/>
                <a:gd name="T35" fmla="*/ 382 h 705"/>
                <a:gd name="T36" fmla="*/ 438 w 1095"/>
                <a:gd name="T37" fmla="*/ 223 h 705"/>
                <a:gd name="T38" fmla="*/ 438 w 1095"/>
                <a:gd name="T39" fmla="*/ 223 h 705"/>
                <a:gd name="T40" fmla="*/ 390 w 1095"/>
                <a:gd name="T41" fmla="*/ 175 h 705"/>
                <a:gd name="T42" fmla="*/ 438 w 1095"/>
                <a:gd name="T43" fmla="*/ 127 h 705"/>
                <a:gd name="T44" fmla="*/ 483 w 1095"/>
                <a:gd name="T45" fmla="*/ 175 h 705"/>
                <a:gd name="T46" fmla="*/ 438 w 1095"/>
                <a:gd name="T47" fmla="*/ 223 h 705"/>
                <a:gd name="T48" fmla="*/ 882 w 1095"/>
                <a:gd name="T49" fmla="*/ 305 h 705"/>
                <a:gd name="T50" fmla="*/ 882 w 1095"/>
                <a:gd name="T51" fmla="*/ 305 h 705"/>
                <a:gd name="T52" fmla="*/ 789 w 1095"/>
                <a:gd name="T53" fmla="*/ 212 h 705"/>
                <a:gd name="T54" fmla="*/ 882 w 1095"/>
                <a:gd name="T55" fmla="*/ 119 h 705"/>
                <a:gd name="T56" fmla="*/ 975 w 1095"/>
                <a:gd name="T57" fmla="*/ 212 h 705"/>
                <a:gd name="T58" fmla="*/ 882 w 1095"/>
                <a:gd name="T59" fmla="*/ 305 h 705"/>
                <a:gd name="T60" fmla="*/ 812 w 1095"/>
                <a:gd name="T61" fmla="*/ 0 h 705"/>
                <a:gd name="T62" fmla="*/ 812 w 1095"/>
                <a:gd name="T63" fmla="*/ 0 h 705"/>
                <a:gd name="T64" fmla="*/ 531 w 1095"/>
                <a:gd name="T65" fmla="*/ 704 h 705"/>
                <a:gd name="T66" fmla="*/ 548 w 1095"/>
                <a:gd name="T67" fmla="*/ 704 h 705"/>
                <a:gd name="T68" fmla="*/ 842 w 1095"/>
                <a:gd name="T69" fmla="*/ 416 h 705"/>
                <a:gd name="T70" fmla="*/ 1043 w 1095"/>
                <a:gd name="T71" fmla="*/ 158 h 705"/>
                <a:gd name="T72" fmla="*/ 812 w 1095"/>
                <a:gd name="T73" fmla="*/ 0 h 705"/>
                <a:gd name="T74" fmla="*/ 563 w 1095"/>
                <a:gd name="T75" fmla="*/ 670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5" h="705">
                  <a:moveTo>
                    <a:pt x="563" y="670"/>
                  </a:moveTo>
                  <a:lnTo>
                    <a:pt x="563" y="670"/>
                  </a:lnTo>
                  <a:cubicBezTo>
                    <a:pt x="520" y="670"/>
                    <a:pt x="486" y="633"/>
                    <a:pt x="486" y="591"/>
                  </a:cubicBezTo>
                  <a:cubicBezTo>
                    <a:pt x="486" y="546"/>
                    <a:pt x="520" y="512"/>
                    <a:pt x="563" y="512"/>
                  </a:cubicBezTo>
                  <a:cubicBezTo>
                    <a:pt x="608" y="512"/>
                    <a:pt x="642" y="546"/>
                    <a:pt x="642" y="591"/>
                  </a:cubicBezTo>
                  <a:cubicBezTo>
                    <a:pt x="642" y="633"/>
                    <a:pt x="608" y="670"/>
                    <a:pt x="563" y="670"/>
                  </a:cubicBezTo>
                  <a:lnTo>
                    <a:pt x="435" y="546"/>
                  </a:lnTo>
                  <a:lnTo>
                    <a:pt x="435" y="546"/>
                  </a:lnTo>
                  <a:cubicBezTo>
                    <a:pt x="396" y="546"/>
                    <a:pt x="362" y="512"/>
                    <a:pt x="362" y="472"/>
                  </a:cubicBezTo>
                  <a:cubicBezTo>
                    <a:pt x="362" y="432"/>
                    <a:pt x="396" y="402"/>
                    <a:pt x="435" y="402"/>
                  </a:cubicBezTo>
                  <a:cubicBezTo>
                    <a:pt x="475" y="402"/>
                    <a:pt x="506" y="432"/>
                    <a:pt x="506" y="472"/>
                  </a:cubicBezTo>
                  <a:cubicBezTo>
                    <a:pt x="506" y="512"/>
                    <a:pt x="475" y="546"/>
                    <a:pt x="435" y="546"/>
                  </a:cubicBezTo>
                  <a:lnTo>
                    <a:pt x="390" y="382"/>
                  </a:lnTo>
                  <a:lnTo>
                    <a:pt x="390" y="382"/>
                  </a:lnTo>
                  <a:cubicBezTo>
                    <a:pt x="356" y="382"/>
                    <a:pt x="328" y="354"/>
                    <a:pt x="328" y="317"/>
                  </a:cubicBezTo>
                  <a:cubicBezTo>
                    <a:pt x="328" y="283"/>
                    <a:pt x="356" y="254"/>
                    <a:pt x="390" y="254"/>
                  </a:cubicBezTo>
                  <a:cubicBezTo>
                    <a:pt x="424" y="254"/>
                    <a:pt x="452" y="283"/>
                    <a:pt x="452" y="317"/>
                  </a:cubicBezTo>
                  <a:cubicBezTo>
                    <a:pt x="452" y="354"/>
                    <a:pt x="424" y="382"/>
                    <a:pt x="390" y="382"/>
                  </a:cubicBezTo>
                  <a:lnTo>
                    <a:pt x="438" y="223"/>
                  </a:lnTo>
                  <a:lnTo>
                    <a:pt x="438" y="223"/>
                  </a:lnTo>
                  <a:cubicBezTo>
                    <a:pt x="410" y="223"/>
                    <a:pt x="390" y="201"/>
                    <a:pt x="390" y="175"/>
                  </a:cubicBezTo>
                  <a:cubicBezTo>
                    <a:pt x="390" y="150"/>
                    <a:pt x="410" y="127"/>
                    <a:pt x="438" y="127"/>
                  </a:cubicBezTo>
                  <a:cubicBezTo>
                    <a:pt x="463" y="127"/>
                    <a:pt x="483" y="150"/>
                    <a:pt x="483" y="175"/>
                  </a:cubicBezTo>
                  <a:cubicBezTo>
                    <a:pt x="483" y="201"/>
                    <a:pt x="463" y="223"/>
                    <a:pt x="438" y="223"/>
                  </a:cubicBezTo>
                  <a:lnTo>
                    <a:pt x="882" y="305"/>
                  </a:lnTo>
                  <a:lnTo>
                    <a:pt x="882" y="305"/>
                  </a:lnTo>
                  <a:cubicBezTo>
                    <a:pt x="831" y="305"/>
                    <a:pt x="789" y="263"/>
                    <a:pt x="789" y="212"/>
                  </a:cubicBezTo>
                  <a:cubicBezTo>
                    <a:pt x="789" y="161"/>
                    <a:pt x="831" y="119"/>
                    <a:pt x="882" y="119"/>
                  </a:cubicBezTo>
                  <a:cubicBezTo>
                    <a:pt x="933" y="119"/>
                    <a:pt x="975" y="161"/>
                    <a:pt x="975" y="212"/>
                  </a:cubicBezTo>
                  <a:cubicBezTo>
                    <a:pt x="975" y="263"/>
                    <a:pt x="933" y="305"/>
                    <a:pt x="882" y="305"/>
                  </a:cubicBezTo>
                  <a:lnTo>
                    <a:pt x="812" y="0"/>
                  </a:lnTo>
                  <a:lnTo>
                    <a:pt x="812" y="0"/>
                  </a:lnTo>
                  <a:cubicBezTo>
                    <a:pt x="0" y="11"/>
                    <a:pt x="322" y="687"/>
                    <a:pt x="531" y="704"/>
                  </a:cubicBezTo>
                  <a:cubicBezTo>
                    <a:pt x="537" y="704"/>
                    <a:pt x="543" y="704"/>
                    <a:pt x="548" y="704"/>
                  </a:cubicBezTo>
                  <a:cubicBezTo>
                    <a:pt x="741" y="704"/>
                    <a:pt x="712" y="466"/>
                    <a:pt x="842" y="416"/>
                  </a:cubicBezTo>
                  <a:cubicBezTo>
                    <a:pt x="975" y="362"/>
                    <a:pt x="1094" y="300"/>
                    <a:pt x="1043" y="158"/>
                  </a:cubicBezTo>
                  <a:cubicBezTo>
                    <a:pt x="993" y="17"/>
                    <a:pt x="812" y="0"/>
                    <a:pt x="812" y="0"/>
                  </a:cubicBezTo>
                  <a:lnTo>
                    <a:pt x="563" y="6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43" name="Freeform 122">
              <a:extLst>
                <a:ext uri="{FF2B5EF4-FFF2-40B4-BE49-F238E27FC236}">
                  <a16:creationId xmlns:a16="http://schemas.microsoft.com/office/drawing/2014/main" id="{B2095B81-0300-4FF7-8271-3452FE5F6FF3}"/>
                </a:ext>
              </a:extLst>
            </p:cNvPr>
            <p:cNvSpPr>
              <a:spLocks noChangeArrowheads="1"/>
            </p:cNvSpPr>
            <p:nvPr/>
          </p:nvSpPr>
          <p:spPr bwMode="auto">
            <a:xfrm>
              <a:off x="6380" y="1846"/>
              <a:ext cx="313" cy="258"/>
            </a:xfrm>
            <a:custGeom>
              <a:avLst/>
              <a:gdLst>
                <a:gd name="T0" fmla="*/ 316 w 1386"/>
                <a:gd name="T1" fmla="*/ 1029 h 1144"/>
                <a:gd name="T2" fmla="*/ 316 w 1386"/>
                <a:gd name="T3" fmla="*/ 1029 h 1144"/>
                <a:gd name="T4" fmla="*/ 209 w 1386"/>
                <a:gd name="T5" fmla="*/ 976 h 1144"/>
                <a:gd name="T6" fmla="*/ 237 w 1386"/>
                <a:gd name="T7" fmla="*/ 787 h 1144"/>
                <a:gd name="T8" fmla="*/ 316 w 1386"/>
                <a:gd name="T9" fmla="*/ 761 h 1144"/>
                <a:gd name="T10" fmla="*/ 427 w 1386"/>
                <a:gd name="T11" fmla="*/ 815 h 1144"/>
                <a:gd name="T12" fmla="*/ 398 w 1386"/>
                <a:gd name="T13" fmla="*/ 1004 h 1144"/>
                <a:gd name="T14" fmla="*/ 316 w 1386"/>
                <a:gd name="T15" fmla="*/ 1029 h 1144"/>
                <a:gd name="T16" fmla="*/ 862 w 1386"/>
                <a:gd name="T17" fmla="*/ 625 h 1144"/>
                <a:gd name="T18" fmla="*/ 862 w 1386"/>
                <a:gd name="T19" fmla="*/ 625 h 1144"/>
                <a:gd name="T20" fmla="*/ 806 w 1386"/>
                <a:gd name="T21" fmla="*/ 597 h 1144"/>
                <a:gd name="T22" fmla="*/ 820 w 1386"/>
                <a:gd name="T23" fmla="*/ 504 h 1144"/>
                <a:gd name="T24" fmla="*/ 859 w 1386"/>
                <a:gd name="T25" fmla="*/ 489 h 1144"/>
                <a:gd name="T26" fmla="*/ 916 w 1386"/>
                <a:gd name="T27" fmla="*/ 518 h 1144"/>
                <a:gd name="T28" fmla="*/ 901 w 1386"/>
                <a:gd name="T29" fmla="*/ 611 h 1144"/>
                <a:gd name="T30" fmla="*/ 862 w 1386"/>
                <a:gd name="T31" fmla="*/ 625 h 1144"/>
                <a:gd name="T32" fmla="*/ 794 w 1386"/>
                <a:gd name="T33" fmla="*/ 444 h 1144"/>
                <a:gd name="T34" fmla="*/ 794 w 1386"/>
                <a:gd name="T35" fmla="*/ 444 h 1144"/>
                <a:gd name="T36" fmla="*/ 720 w 1386"/>
                <a:gd name="T37" fmla="*/ 408 h 1144"/>
                <a:gd name="T38" fmla="*/ 740 w 1386"/>
                <a:gd name="T39" fmla="*/ 280 h 1144"/>
                <a:gd name="T40" fmla="*/ 794 w 1386"/>
                <a:gd name="T41" fmla="*/ 263 h 1144"/>
                <a:gd name="T42" fmla="*/ 867 w 1386"/>
                <a:gd name="T43" fmla="*/ 300 h 1144"/>
                <a:gd name="T44" fmla="*/ 848 w 1386"/>
                <a:gd name="T45" fmla="*/ 427 h 1144"/>
                <a:gd name="T46" fmla="*/ 794 w 1386"/>
                <a:gd name="T47" fmla="*/ 444 h 1144"/>
                <a:gd name="T48" fmla="*/ 613 w 1386"/>
                <a:gd name="T49" fmla="*/ 317 h 1144"/>
                <a:gd name="T50" fmla="*/ 613 w 1386"/>
                <a:gd name="T51" fmla="*/ 317 h 1144"/>
                <a:gd name="T52" fmla="*/ 528 w 1386"/>
                <a:gd name="T53" fmla="*/ 274 h 1144"/>
                <a:gd name="T54" fmla="*/ 548 w 1386"/>
                <a:gd name="T55" fmla="*/ 130 h 1144"/>
                <a:gd name="T56" fmla="*/ 610 w 1386"/>
                <a:gd name="T57" fmla="*/ 111 h 1144"/>
                <a:gd name="T58" fmla="*/ 692 w 1386"/>
                <a:gd name="T59" fmla="*/ 153 h 1144"/>
                <a:gd name="T60" fmla="*/ 672 w 1386"/>
                <a:gd name="T61" fmla="*/ 297 h 1144"/>
                <a:gd name="T62" fmla="*/ 613 w 1386"/>
                <a:gd name="T63" fmla="*/ 317 h 1144"/>
                <a:gd name="T64" fmla="*/ 361 w 1386"/>
                <a:gd name="T65" fmla="*/ 300 h 1144"/>
                <a:gd name="T66" fmla="*/ 361 w 1386"/>
                <a:gd name="T67" fmla="*/ 300 h 1144"/>
                <a:gd name="T68" fmla="*/ 271 w 1386"/>
                <a:gd name="T69" fmla="*/ 255 h 1144"/>
                <a:gd name="T70" fmla="*/ 293 w 1386"/>
                <a:gd name="T71" fmla="*/ 96 h 1144"/>
                <a:gd name="T72" fmla="*/ 359 w 1386"/>
                <a:gd name="T73" fmla="*/ 76 h 1144"/>
                <a:gd name="T74" fmla="*/ 449 w 1386"/>
                <a:gd name="T75" fmla="*/ 122 h 1144"/>
                <a:gd name="T76" fmla="*/ 429 w 1386"/>
                <a:gd name="T77" fmla="*/ 277 h 1144"/>
                <a:gd name="T78" fmla="*/ 361 w 1386"/>
                <a:gd name="T79" fmla="*/ 300 h 1144"/>
                <a:gd name="T80" fmla="*/ 427 w 1386"/>
                <a:gd name="T81" fmla="*/ 0 h 1144"/>
                <a:gd name="T82" fmla="*/ 427 w 1386"/>
                <a:gd name="T83" fmla="*/ 0 h 1144"/>
                <a:gd name="T84" fmla="*/ 302 w 1386"/>
                <a:gd name="T85" fmla="*/ 29 h 1144"/>
                <a:gd name="T86" fmla="*/ 189 w 1386"/>
                <a:gd name="T87" fmla="*/ 628 h 1144"/>
                <a:gd name="T88" fmla="*/ 178 w 1386"/>
                <a:gd name="T89" fmla="*/ 1092 h 1144"/>
                <a:gd name="T90" fmla="*/ 347 w 1386"/>
                <a:gd name="T91" fmla="*/ 1143 h 1144"/>
                <a:gd name="T92" fmla="*/ 579 w 1386"/>
                <a:gd name="T93" fmla="*/ 1077 h 1144"/>
                <a:gd name="T94" fmla="*/ 427 w 1386"/>
                <a:gd name="T95" fmla="*/ 0 h 1144"/>
                <a:gd name="T96" fmla="*/ 316 w 1386"/>
                <a:gd name="T97" fmla="*/ 1029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6" h="1144">
                  <a:moveTo>
                    <a:pt x="316" y="1029"/>
                  </a:moveTo>
                  <a:lnTo>
                    <a:pt x="316" y="1029"/>
                  </a:lnTo>
                  <a:cubicBezTo>
                    <a:pt x="276" y="1029"/>
                    <a:pt x="234" y="1010"/>
                    <a:pt x="209" y="976"/>
                  </a:cubicBezTo>
                  <a:cubicBezTo>
                    <a:pt x="164" y="916"/>
                    <a:pt x="178" y="831"/>
                    <a:pt x="237" y="787"/>
                  </a:cubicBezTo>
                  <a:cubicBezTo>
                    <a:pt x="260" y="770"/>
                    <a:pt x="288" y="761"/>
                    <a:pt x="316" y="761"/>
                  </a:cubicBezTo>
                  <a:cubicBezTo>
                    <a:pt x="359" y="761"/>
                    <a:pt x="398" y="778"/>
                    <a:pt x="427" y="815"/>
                  </a:cubicBezTo>
                  <a:cubicBezTo>
                    <a:pt x="469" y="874"/>
                    <a:pt x="458" y="959"/>
                    <a:pt x="398" y="1004"/>
                  </a:cubicBezTo>
                  <a:cubicBezTo>
                    <a:pt x="373" y="1021"/>
                    <a:pt x="344" y="1029"/>
                    <a:pt x="316" y="1029"/>
                  </a:cubicBezTo>
                  <a:lnTo>
                    <a:pt x="862" y="625"/>
                  </a:lnTo>
                  <a:lnTo>
                    <a:pt x="862" y="625"/>
                  </a:lnTo>
                  <a:cubicBezTo>
                    <a:pt x="839" y="625"/>
                    <a:pt x="820" y="617"/>
                    <a:pt x="806" y="597"/>
                  </a:cubicBezTo>
                  <a:cubicBezTo>
                    <a:pt x="783" y="566"/>
                    <a:pt x="789" y="523"/>
                    <a:pt x="820" y="504"/>
                  </a:cubicBezTo>
                  <a:cubicBezTo>
                    <a:pt x="831" y="492"/>
                    <a:pt x="845" y="489"/>
                    <a:pt x="859" y="489"/>
                  </a:cubicBezTo>
                  <a:cubicBezTo>
                    <a:pt x="879" y="489"/>
                    <a:pt x="901" y="498"/>
                    <a:pt x="916" y="518"/>
                  </a:cubicBezTo>
                  <a:cubicBezTo>
                    <a:pt x="938" y="549"/>
                    <a:pt x="930" y="591"/>
                    <a:pt x="901" y="611"/>
                  </a:cubicBezTo>
                  <a:cubicBezTo>
                    <a:pt x="887" y="622"/>
                    <a:pt x="876" y="625"/>
                    <a:pt x="862" y="625"/>
                  </a:cubicBezTo>
                  <a:lnTo>
                    <a:pt x="794" y="444"/>
                  </a:lnTo>
                  <a:lnTo>
                    <a:pt x="794" y="444"/>
                  </a:lnTo>
                  <a:cubicBezTo>
                    <a:pt x="766" y="444"/>
                    <a:pt x="740" y="433"/>
                    <a:pt x="720" y="408"/>
                  </a:cubicBezTo>
                  <a:cubicBezTo>
                    <a:pt x="692" y="368"/>
                    <a:pt x="701" y="311"/>
                    <a:pt x="740" y="280"/>
                  </a:cubicBezTo>
                  <a:cubicBezTo>
                    <a:pt x="755" y="269"/>
                    <a:pt x="774" y="263"/>
                    <a:pt x="794" y="263"/>
                  </a:cubicBezTo>
                  <a:cubicBezTo>
                    <a:pt x="820" y="263"/>
                    <a:pt x="848" y="277"/>
                    <a:pt x="867" y="300"/>
                  </a:cubicBezTo>
                  <a:cubicBezTo>
                    <a:pt x="896" y="342"/>
                    <a:pt x="887" y="399"/>
                    <a:pt x="848" y="427"/>
                  </a:cubicBezTo>
                  <a:cubicBezTo>
                    <a:pt x="831" y="438"/>
                    <a:pt x="814" y="444"/>
                    <a:pt x="794" y="444"/>
                  </a:cubicBezTo>
                  <a:lnTo>
                    <a:pt x="613" y="317"/>
                  </a:lnTo>
                  <a:lnTo>
                    <a:pt x="613" y="317"/>
                  </a:lnTo>
                  <a:cubicBezTo>
                    <a:pt x="579" y="317"/>
                    <a:pt x="548" y="303"/>
                    <a:pt x="528" y="274"/>
                  </a:cubicBezTo>
                  <a:cubicBezTo>
                    <a:pt x="494" y="227"/>
                    <a:pt x="503" y="164"/>
                    <a:pt x="548" y="130"/>
                  </a:cubicBezTo>
                  <a:cubicBezTo>
                    <a:pt x="568" y="116"/>
                    <a:pt x="588" y="111"/>
                    <a:pt x="610" y="111"/>
                  </a:cubicBezTo>
                  <a:cubicBezTo>
                    <a:pt x="641" y="111"/>
                    <a:pt x="672" y="125"/>
                    <a:pt x="692" y="153"/>
                  </a:cubicBezTo>
                  <a:cubicBezTo>
                    <a:pt x="726" y="198"/>
                    <a:pt x="718" y="263"/>
                    <a:pt x="672" y="297"/>
                  </a:cubicBezTo>
                  <a:cubicBezTo>
                    <a:pt x="653" y="308"/>
                    <a:pt x="633" y="317"/>
                    <a:pt x="613" y="317"/>
                  </a:cubicBezTo>
                  <a:lnTo>
                    <a:pt x="361" y="300"/>
                  </a:lnTo>
                  <a:lnTo>
                    <a:pt x="361" y="300"/>
                  </a:lnTo>
                  <a:cubicBezTo>
                    <a:pt x="327" y="300"/>
                    <a:pt x="293" y="283"/>
                    <a:pt x="271" y="255"/>
                  </a:cubicBezTo>
                  <a:cubicBezTo>
                    <a:pt x="234" y="204"/>
                    <a:pt x="246" y="133"/>
                    <a:pt x="293" y="96"/>
                  </a:cubicBezTo>
                  <a:cubicBezTo>
                    <a:pt x="313" y="82"/>
                    <a:pt x="336" y="76"/>
                    <a:pt x="359" y="76"/>
                  </a:cubicBezTo>
                  <a:cubicBezTo>
                    <a:pt x="395" y="76"/>
                    <a:pt x="429" y="91"/>
                    <a:pt x="449" y="122"/>
                  </a:cubicBezTo>
                  <a:cubicBezTo>
                    <a:pt x="486" y="173"/>
                    <a:pt x="477" y="241"/>
                    <a:pt x="429" y="277"/>
                  </a:cubicBezTo>
                  <a:cubicBezTo>
                    <a:pt x="410" y="291"/>
                    <a:pt x="387" y="300"/>
                    <a:pt x="361" y="300"/>
                  </a:cubicBezTo>
                  <a:lnTo>
                    <a:pt x="427" y="0"/>
                  </a:lnTo>
                  <a:lnTo>
                    <a:pt x="427" y="0"/>
                  </a:lnTo>
                  <a:cubicBezTo>
                    <a:pt x="376" y="0"/>
                    <a:pt x="333" y="9"/>
                    <a:pt x="302" y="29"/>
                  </a:cubicBezTo>
                  <a:cubicBezTo>
                    <a:pt x="48" y="190"/>
                    <a:pt x="296" y="453"/>
                    <a:pt x="189" y="628"/>
                  </a:cubicBezTo>
                  <a:cubicBezTo>
                    <a:pt x="81" y="801"/>
                    <a:pt x="0" y="973"/>
                    <a:pt x="178" y="1092"/>
                  </a:cubicBezTo>
                  <a:cubicBezTo>
                    <a:pt x="232" y="1129"/>
                    <a:pt x="291" y="1143"/>
                    <a:pt x="347" y="1143"/>
                  </a:cubicBezTo>
                  <a:cubicBezTo>
                    <a:pt x="472" y="1143"/>
                    <a:pt x="579" y="1077"/>
                    <a:pt x="579" y="1077"/>
                  </a:cubicBezTo>
                  <a:cubicBezTo>
                    <a:pt x="1385" y="461"/>
                    <a:pt x="766" y="0"/>
                    <a:pt x="427" y="0"/>
                  </a:cubicBezTo>
                  <a:lnTo>
                    <a:pt x="316" y="10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44" name="Freeform 123">
              <a:extLst>
                <a:ext uri="{FF2B5EF4-FFF2-40B4-BE49-F238E27FC236}">
                  <a16:creationId xmlns:a16="http://schemas.microsoft.com/office/drawing/2014/main" id="{7F1FFC60-7D25-4523-8F1B-B088C9D3D6F5}"/>
                </a:ext>
              </a:extLst>
            </p:cNvPr>
            <p:cNvSpPr>
              <a:spLocks noChangeArrowheads="1"/>
            </p:cNvSpPr>
            <p:nvPr/>
          </p:nvSpPr>
          <p:spPr bwMode="auto">
            <a:xfrm>
              <a:off x="5232" y="686"/>
              <a:ext cx="53" cy="49"/>
            </a:xfrm>
            <a:custGeom>
              <a:avLst/>
              <a:gdLst>
                <a:gd name="T0" fmla="*/ 122 w 239"/>
                <a:gd name="T1" fmla="*/ 0 h 222"/>
                <a:gd name="T2" fmla="*/ 122 w 239"/>
                <a:gd name="T3" fmla="*/ 0 h 222"/>
                <a:gd name="T4" fmla="*/ 99 w 239"/>
                <a:gd name="T5" fmla="*/ 3 h 222"/>
                <a:gd name="T6" fmla="*/ 108 w 239"/>
                <a:gd name="T7" fmla="*/ 20 h 222"/>
                <a:gd name="T8" fmla="*/ 99 w 239"/>
                <a:gd name="T9" fmla="*/ 48 h 222"/>
                <a:gd name="T10" fmla="*/ 91 w 239"/>
                <a:gd name="T11" fmla="*/ 51 h 222"/>
                <a:gd name="T12" fmla="*/ 74 w 239"/>
                <a:gd name="T13" fmla="*/ 40 h 222"/>
                <a:gd name="T14" fmla="*/ 62 w 239"/>
                <a:gd name="T15" fmla="*/ 20 h 222"/>
                <a:gd name="T16" fmla="*/ 26 w 239"/>
                <a:gd name="T17" fmla="*/ 161 h 222"/>
                <a:gd name="T18" fmla="*/ 105 w 239"/>
                <a:gd name="T19" fmla="*/ 221 h 222"/>
                <a:gd name="T20" fmla="*/ 105 w 239"/>
                <a:gd name="T21" fmla="*/ 178 h 222"/>
                <a:gd name="T22" fmla="*/ 144 w 239"/>
                <a:gd name="T23" fmla="*/ 173 h 222"/>
                <a:gd name="T24" fmla="*/ 184 w 239"/>
                <a:gd name="T25" fmla="*/ 139 h 222"/>
                <a:gd name="T26" fmla="*/ 218 w 239"/>
                <a:gd name="T27" fmla="*/ 167 h 222"/>
                <a:gd name="T28" fmla="*/ 221 w 239"/>
                <a:gd name="T29" fmla="*/ 62 h 222"/>
                <a:gd name="T30" fmla="*/ 122 w 239"/>
                <a:gd name="T3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222">
                  <a:moveTo>
                    <a:pt x="122" y="0"/>
                  </a:moveTo>
                  <a:lnTo>
                    <a:pt x="122" y="0"/>
                  </a:lnTo>
                  <a:cubicBezTo>
                    <a:pt x="116" y="0"/>
                    <a:pt x="108" y="3"/>
                    <a:pt x="99" y="3"/>
                  </a:cubicBezTo>
                  <a:cubicBezTo>
                    <a:pt x="108" y="20"/>
                    <a:pt x="108" y="20"/>
                    <a:pt x="108" y="20"/>
                  </a:cubicBezTo>
                  <a:cubicBezTo>
                    <a:pt x="114" y="31"/>
                    <a:pt x="111" y="43"/>
                    <a:pt x="99" y="48"/>
                  </a:cubicBezTo>
                  <a:cubicBezTo>
                    <a:pt x="96" y="48"/>
                    <a:pt x="94" y="51"/>
                    <a:pt x="91" y="51"/>
                  </a:cubicBezTo>
                  <a:cubicBezTo>
                    <a:pt x="85" y="51"/>
                    <a:pt x="77" y="45"/>
                    <a:pt x="74" y="40"/>
                  </a:cubicBezTo>
                  <a:cubicBezTo>
                    <a:pt x="62" y="20"/>
                    <a:pt x="62" y="20"/>
                    <a:pt x="62" y="20"/>
                  </a:cubicBezTo>
                  <a:cubicBezTo>
                    <a:pt x="17" y="48"/>
                    <a:pt x="0" y="111"/>
                    <a:pt x="26" y="161"/>
                  </a:cubicBezTo>
                  <a:cubicBezTo>
                    <a:pt x="43" y="192"/>
                    <a:pt x="71" y="215"/>
                    <a:pt x="105" y="221"/>
                  </a:cubicBezTo>
                  <a:cubicBezTo>
                    <a:pt x="105" y="178"/>
                    <a:pt x="105" y="178"/>
                    <a:pt x="105" y="178"/>
                  </a:cubicBezTo>
                  <a:cubicBezTo>
                    <a:pt x="144" y="173"/>
                    <a:pt x="144" y="173"/>
                    <a:pt x="144" y="173"/>
                  </a:cubicBezTo>
                  <a:cubicBezTo>
                    <a:pt x="184" y="139"/>
                    <a:pt x="184" y="139"/>
                    <a:pt x="184" y="139"/>
                  </a:cubicBezTo>
                  <a:cubicBezTo>
                    <a:pt x="184" y="139"/>
                    <a:pt x="198" y="150"/>
                    <a:pt x="218" y="167"/>
                  </a:cubicBezTo>
                  <a:cubicBezTo>
                    <a:pt x="235" y="136"/>
                    <a:pt x="238" y="96"/>
                    <a:pt x="221" y="62"/>
                  </a:cubicBezTo>
                  <a:cubicBezTo>
                    <a:pt x="201" y="23"/>
                    <a:pt x="164" y="0"/>
                    <a:pt x="12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45" name="Freeform 124">
              <a:extLst>
                <a:ext uri="{FF2B5EF4-FFF2-40B4-BE49-F238E27FC236}">
                  <a16:creationId xmlns:a16="http://schemas.microsoft.com/office/drawing/2014/main" id="{9C22883E-D614-4BCB-BFB8-5B79B32A04A8}"/>
                </a:ext>
              </a:extLst>
            </p:cNvPr>
            <p:cNvSpPr>
              <a:spLocks noChangeArrowheads="1"/>
            </p:cNvSpPr>
            <p:nvPr/>
          </p:nvSpPr>
          <p:spPr bwMode="auto">
            <a:xfrm>
              <a:off x="5265" y="718"/>
              <a:ext cx="136" cy="118"/>
            </a:xfrm>
            <a:custGeom>
              <a:avLst/>
              <a:gdLst>
                <a:gd name="T0" fmla="*/ 40 w 606"/>
                <a:gd name="T1" fmla="*/ 0 h 524"/>
                <a:gd name="T2" fmla="*/ 40 w 606"/>
                <a:gd name="T3" fmla="*/ 0 h 524"/>
                <a:gd name="T4" fmla="*/ 0 w 606"/>
                <a:gd name="T5" fmla="*/ 34 h 524"/>
                <a:gd name="T6" fmla="*/ 45 w 606"/>
                <a:gd name="T7" fmla="*/ 25 h 524"/>
                <a:gd name="T8" fmla="*/ 45 w 606"/>
                <a:gd name="T9" fmla="*/ 34 h 524"/>
                <a:gd name="T10" fmla="*/ 48 w 606"/>
                <a:gd name="T11" fmla="*/ 110 h 524"/>
                <a:gd name="T12" fmla="*/ 458 w 606"/>
                <a:gd name="T13" fmla="*/ 483 h 524"/>
                <a:gd name="T14" fmla="*/ 597 w 606"/>
                <a:gd name="T15" fmla="*/ 523 h 524"/>
                <a:gd name="T16" fmla="*/ 597 w 606"/>
                <a:gd name="T17" fmla="*/ 523 h 524"/>
                <a:gd name="T18" fmla="*/ 74 w 606"/>
                <a:gd name="T19" fmla="*/ 28 h 524"/>
                <a:gd name="T20" fmla="*/ 40 w 606"/>
                <a:gd name="T2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6" h="524">
                  <a:moveTo>
                    <a:pt x="40" y="0"/>
                  </a:moveTo>
                  <a:lnTo>
                    <a:pt x="40" y="0"/>
                  </a:lnTo>
                  <a:cubicBezTo>
                    <a:pt x="0" y="34"/>
                    <a:pt x="0" y="34"/>
                    <a:pt x="0" y="34"/>
                  </a:cubicBezTo>
                  <a:cubicBezTo>
                    <a:pt x="45" y="25"/>
                    <a:pt x="45" y="25"/>
                    <a:pt x="45" y="25"/>
                  </a:cubicBezTo>
                  <a:cubicBezTo>
                    <a:pt x="45" y="34"/>
                    <a:pt x="45" y="34"/>
                    <a:pt x="45" y="34"/>
                  </a:cubicBezTo>
                  <a:cubicBezTo>
                    <a:pt x="48" y="110"/>
                    <a:pt x="48" y="110"/>
                    <a:pt x="48" y="110"/>
                  </a:cubicBezTo>
                  <a:cubicBezTo>
                    <a:pt x="179" y="229"/>
                    <a:pt x="458" y="483"/>
                    <a:pt x="458" y="483"/>
                  </a:cubicBezTo>
                  <a:cubicBezTo>
                    <a:pt x="458" y="483"/>
                    <a:pt x="577" y="523"/>
                    <a:pt x="597" y="523"/>
                  </a:cubicBezTo>
                  <a:lnTo>
                    <a:pt x="597" y="523"/>
                  </a:lnTo>
                  <a:cubicBezTo>
                    <a:pt x="605" y="520"/>
                    <a:pt x="193" y="138"/>
                    <a:pt x="74" y="28"/>
                  </a:cubicBezTo>
                  <a:cubicBezTo>
                    <a:pt x="54" y="11"/>
                    <a:pt x="40" y="0"/>
                    <a:pt x="4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46" name="Freeform 125">
              <a:extLst>
                <a:ext uri="{FF2B5EF4-FFF2-40B4-BE49-F238E27FC236}">
                  <a16:creationId xmlns:a16="http://schemas.microsoft.com/office/drawing/2014/main" id="{6008E680-37FC-437A-B243-FB7DCB7A25EE}"/>
                </a:ext>
              </a:extLst>
            </p:cNvPr>
            <p:cNvSpPr>
              <a:spLocks noChangeArrowheads="1"/>
            </p:cNvSpPr>
            <p:nvPr/>
          </p:nvSpPr>
          <p:spPr bwMode="auto">
            <a:xfrm>
              <a:off x="5256" y="724"/>
              <a:ext cx="23" cy="175"/>
            </a:xfrm>
            <a:custGeom>
              <a:avLst/>
              <a:gdLst>
                <a:gd name="T0" fmla="*/ 84 w 108"/>
                <a:gd name="T1" fmla="*/ 0 h 776"/>
                <a:gd name="T2" fmla="*/ 39 w 108"/>
                <a:gd name="T3" fmla="*/ 9 h 776"/>
                <a:gd name="T4" fmla="*/ 0 w 108"/>
                <a:gd name="T5" fmla="*/ 14 h 776"/>
                <a:gd name="T6" fmla="*/ 0 w 108"/>
                <a:gd name="T7" fmla="*/ 57 h 776"/>
                <a:gd name="T8" fmla="*/ 28 w 108"/>
                <a:gd name="T9" fmla="*/ 645 h 776"/>
                <a:gd name="T10" fmla="*/ 62 w 108"/>
                <a:gd name="T11" fmla="*/ 775 h 776"/>
                <a:gd name="T12" fmla="*/ 107 w 108"/>
                <a:gd name="T13" fmla="*/ 645 h 776"/>
                <a:gd name="T14" fmla="*/ 87 w 108"/>
                <a:gd name="T15" fmla="*/ 85 h 776"/>
                <a:gd name="T16" fmla="*/ 84 w 108"/>
                <a:gd name="T17" fmla="*/ 9 h 776"/>
                <a:gd name="T18" fmla="*/ 84 w 108"/>
                <a:gd name="T19" fmla="*/ 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776">
                  <a:moveTo>
                    <a:pt x="84" y="0"/>
                  </a:moveTo>
                  <a:lnTo>
                    <a:pt x="39" y="9"/>
                  </a:lnTo>
                  <a:lnTo>
                    <a:pt x="0" y="14"/>
                  </a:lnTo>
                  <a:lnTo>
                    <a:pt x="0" y="57"/>
                  </a:lnTo>
                  <a:lnTo>
                    <a:pt x="28" y="645"/>
                  </a:lnTo>
                  <a:lnTo>
                    <a:pt x="62" y="775"/>
                  </a:lnTo>
                  <a:lnTo>
                    <a:pt x="107" y="645"/>
                  </a:lnTo>
                  <a:lnTo>
                    <a:pt x="87" y="85"/>
                  </a:lnTo>
                  <a:lnTo>
                    <a:pt x="84" y="9"/>
                  </a:lnTo>
                  <a:lnTo>
                    <a:pt x="8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47" name="Freeform 126">
              <a:extLst>
                <a:ext uri="{FF2B5EF4-FFF2-40B4-BE49-F238E27FC236}">
                  <a16:creationId xmlns:a16="http://schemas.microsoft.com/office/drawing/2014/main" id="{25E0A1A2-83FA-4774-BDA9-A37AF1122753}"/>
                </a:ext>
              </a:extLst>
            </p:cNvPr>
            <p:cNvSpPr>
              <a:spLocks noChangeArrowheads="1"/>
            </p:cNvSpPr>
            <p:nvPr/>
          </p:nvSpPr>
          <p:spPr bwMode="auto">
            <a:xfrm>
              <a:off x="5256" y="724"/>
              <a:ext cx="23" cy="175"/>
            </a:xfrm>
            <a:custGeom>
              <a:avLst/>
              <a:gdLst>
                <a:gd name="T0" fmla="*/ 84 w 108"/>
                <a:gd name="T1" fmla="*/ 0 h 776"/>
                <a:gd name="T2" fmla="*/ 39 w 108"/>
                <a:gd name="T3" fmla="*/ 9 h 776"/>
                <a:gd name="T4" fmla="*/ 0 w 108"/>
                <a:gd name="T5" fmla="*/ 14 h 776"/>
                <a:gd name="T6" fmla="*/ 0 w 108"/>
                <a:gd name="T7" fmla="*/ 57 h 776"/>
                <a:gd name="T8" fmla="*/ 28 w 108"/>
                <a:gd name="T9" fmla="*/ 645 h 776"/>
                <a:gd name="T10" fmla="*/ 62 w 108"/>
                <a:gd name="T11" fmla="*/ 775 h 776"/>
                <a:gd name="T12" fmla="*/ 107 w 108"/>
                <a:gd name="T13" fmla="*/ 645 h 776"/>
                <a:gd name="T14" fmla="*/ 87 w 108"/>
                <a:gd name="T15" fmla="*/ 85 h 776"/>
                <a:gd name="T16" fmla="*/ 84 w 108"/>
                <a:gd name="T17" fmla="*/ 9 h 776"/>
                <a:gd name="T18" fmla="*/ 84 w 108"/>
                <a:gd name="T19" fmla="*/ 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776">
                  <a:moveTo>
                    <a:pt x="84" y="0"/>
                  </a:moveTo>
                  <a:lnTo>
                    <a:pt x="39" y="9"/>
                  </a:lnTo>
                  <a:lnTo>
                    <a:pt x="0" y="14"/>
                  </a:lnTo>
                  <a:lnTo>
                    <a:pt x="0" y="57"/>
                  </a:lnTo>
                  <a:lnTo>
                    <a:pt x="28" y="645"/>
                  </a:lnTo>
                  <a:lnTo>
                    <a:pt x="62" y="775"/>
                  </a:lnTo>
                  <a:lnTo>
                    <a:pt x="107" y="645"/>
                  </a:lnTo>
                  <a:lnTo>
                    <a:pt x="87" y="85"/>
                  </a:lnTo>
                  <a:lnTo>
                    <a:pt x="84" y="9"/>
                  </a:lnTo>
                  <a:lnTo>
                    <a:pt x="84"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48" name="Freeform 127">
              <a:extLst>
                <a:ext uri="{FF2B5EF4-FFF2-40B4-BE49-F238E27FC236}">
                  <a16:creationId xmlns:a16="http://schemas.microsoft.com/office/drawing/2014/main" id="{6C3B0CF7-D7D1-4FF4-B6F7-229DDE42EB96}"/>
                </a:ext>
              </a:extLst>
            </p:cNvPr>
            <p:cNvSpPr>
              <a:spLocks noChangeArrowheads="1"/>
            </p:cNvSpPr>
            <p:nvPr/>
          </p:nvSpPr>
          <p:spPr bwMode="auto">
            <a:xfrm>
              <a:off x="5239" y="672"/>
              <a:ext cx="18" cy="25"/>
            </a:xfrm>
            <a:custGeom>
              <a:avLst/>
              <a:gdLst>
                <a:gd name="T0" fmla="*/ 23 w 84"/>
                <a:gd name="T1" fmla="*/ 0 h 114"/>
                <a:gd name="T2" fmla="*/ 23 w 84"/>
                <a:gd name="T3" fmla="*/ 0 h 114"/>
                <a:gd name="T4" fmla="*/ 14 w 84"/>
                <a:gd name="T5" fmla="*/ 3 h 114"/>
                <a:gd name="T6" fmla="*/ 14 w 84"/>
                <a:gd name="T7" fmla="*/ 3 h 114"/>
                <a:gd name="T8" fmla="*/ 6 w 84"/>
                <a:gd name="T9" fmla="*/ 28 h 114"/>
                <a:gd name="T10" fmla="*/ 31 w 84"/>
                <a:gd name="T11" fmla="*/ 82 h 114"/>
                <a:gd name="T12" fmla="*/ 43 w 84"/>
                <a:gd name="T13" fmla="*/ 102 h 114"/>
                <a:gd name="T14" fmla="*/ 60 w 84"/>
                <a:gd name="T15" fmla="*/ 113 h 114"/>
                <a:gd name="T16" fmla="*/ 68 w 84"/>
                <a:gd name="T17" fmla="*/ 110 h 114"/>
                <a:gd name="T18" fmla="*/ 77 w 84"/>
                <a:gd name="T19" fmla="*/ 82 h 114"/>
                <a:gd name="T20" fmla="*/ 68 w 84"/>
                <a:gd name="T21" fmla="*/ 65 h 114"/>
                <a:gd name="T22" fmla="*/ 43 w 84"/>
                <a:gd name="T23" fmla="*/ 12 h 114"/>
                <a:gd name="T24" fmla="*/ 23 w 84"/>
                <a:gd name="T2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14">
                  <a:moveTo>
                    <a:pt x="23" y="0"/>
                  </a:moveTo>
                  <a:lnTo>
                    <a:pt x="23" y="0"/>
                  </a:lnTo>
                  <a:cubicBezTo>
                    <a:pt x="20" y="0"/>
                    <a:pt x="17" y="0"/>
                    <a:pt x="14" y="3"/>
                  </a:cubicBezTo>
                  <a:lnTo>
                    <a:pt x="14" y="3"/>
                  </a:lnTo>
                  <a:cubicBezTo>
                    <a:pt x="6" y="9"/>
                    <a:pt x="0" y="20"/>
                    <a:pt x="6" y="28"/>
                  </a:cubicBezTo>
                  <a:cubicBezTo>
                    <a:pt x="31" y="82"/>
                    <a:pt x="31" y="82"/>
                    <a:pt x="31" y="82"/>
                  </a:cubicBezTo>
                  <a:cubicBezTo>
                    <a:pt x="43" y="102"/>
                    <a:pt x="43" y="102"/>
                    <a:pt x="43" y="102"/>
                  </a:cubicBezTo>
                  <a:cubicBezTo>
                    <a:pt x="46" y="107"/>
                    <a:pt x="54" y="113"/>
                    <a:pt x="60" y="113"/>
                  </a:cubicBezTo>
                  <a:cubicBezTo>
                    <a:pt x="63" y="113"/>
                    <a:pt x="65" y="110"/>
                    <a:pt x="68" y="110"/>
                  </a:cubicBezTo>
                  <a:cubicBezTo>
                    <a:pt x="80" y="105"/>
                    <a:pt x="83" y="93"/>
                    <a:pt x="77" y="82"/>
                  </a:cubicBezTo>
                  <a:cubicBezTo>
                    <a:pt x="68" y="65"/>
                    <a:pt x="68" y="65"/>
                    <a:pt x="68" y="65"/>
                  </a:cubicBezTo>
                  <a:cubicBezTo>
                    <a:pt x="43" y="12"/>
                    <a:pt x="43" y="12"/>
                    <a:pt x="43" y="12"/>
                  </a:cubicBezTo>
                  <a:cubicBezTo>
                    <a:pt x="37" y="3"/>
                    <a:pt x="31" y="0"/>
                    <a:pt x="2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49" name="Freeform 128">
              <a:extLst>
                <a:ext uri="{FF2B5EF4-FFF2-40B4-BE49-F238E27FC236}">
                  <a16:creationId xmlns:a16="http://schemas.microsoft.com/office/drawing/2014/main" id="{00355881-237B-4A0B-A3AF-B9672784A7AF}"/>
                </a:ext>
              </a:extLst>
            </p:cNvPr>
            <p:cNvSpPr>
              <a:spLocks noChangeArrowheads="1"/>
            </p:cNvSpPr>
            <p:nvPr/>
          </p:nvSpPr>
          <p:spPr bwMode="auto">
            <a:xfrm>
              <a:off x="5163" y="1607"/>
              <a:ext cx="53" cy="49"/>
            </a:xfrm>
            <a:custGeom>
              <a:avLst/>
              <a:gdLst>
                <a:gd name="T0" fmla="*/ 116 w 236"/>
                <a:gd name="T1" fmla="*/ 0 h 221"/>
                <a:gd name="T2" fmla="*/ 116 w 236"/>
                <a:gd name="T3" fmla="*/ 0 h 221"/>
                <a:gd name="T4" fmla="*/ 34 w 236"/>
                <a:gd name="T5" fmla="*/ 37 h 221"/>
                <a:gd name="T6" fmla="*/ 8 w 236"/>
                <a:gd name="T7" fmla="*/ 133 h 221"/>
                <a:gd name="T8" fmla="*/ 45 w 236"/>
                <a:gd name="T9" fmla="*/ 116 h 221"/>
                <a:gd name="T10" fmla="*/ 65 w 236"/>
                <a:gd name="T11" fmla="*/ 152 h 221"/>
                <a:gd name="T12" fmla="*/ 113 w 236"/>
                <a:gd name="T13" fmla="*/ 178 h 221"/>
                <a:gd name="T14" fmla="*/ 96 w 236"/>
                <a:gd name="T15" fmla="*/ 217 h 221"/>
                <a:gd name="T16" fmla="*/ 116 w 236"/>
                <a:gd name="T17" fmla="*/ 220 h 221"/>
                <a:gd name="T18" fmla="*/ 198 w 236"/>
                <a:gd name="T19" fmla="*/ 183 h 221"/>
                <a:gd name="T20" fmla="*/ 206 w 236"/>
                <a:gd name="T21" fmla="*/ 51 h 221"/>
                <a:gd name="T22" fmla="*/ 195 w 236"/>
                <a:gd name="T23" fmla="*/ 65 h 221"/>
                <a:gd name="T24" fmla="*/ 181 w 236"/>
                <a:gd name="T25" fmla="*/ 71 h 221"/>
                <a:gd name="T26" fmla="*/ 167 w 236"/>
                <a:gd name="T27" fmla="*/ 65 h 221"/>
                <a:gd name="T28" fmla="*/ 164 w 236"/>
                <a:gd name="T29" fmla="*/ 37 h 221"/>
                <a:gd name="T30" fmla="*/ 181 w 236"/>
                <a:gd name="T31" fmla="*/ 19 h 221"/>
                <a:gd name="T32" fmla="*/ 116 w 236"/>
                <a:gd name="T3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221">
                  <a:moveTo>
                    <a:pt x="116" y="0"/>
                  </a:moveTo>
                  <a:lnTo>
                    <a:pt x="116" y="0"/>
                  </a:lnTo>
                  <a:cubicBezTo>
                    <a:pt x="84" y="0"/>
                    <a:pt x="56" y="11"/>
                    <a:pt x="34" y="37"/>
                  </a:cubicBezTo>
                  <a:cubicBezTo>
                    <a:pt x="8" y="62"/>
                    <a:pt x="0" y="99"/>
                    <a:pt x="8" y="133"/>
                  </a:cubicBezTo>
                  <a:cubicBezTo>
                    <a:pt x="45" y="116"/>
                    <a:pt x="45" y="116"/>
                    <a:pt x="45" y="116"/>
                  </a:cubicBezTo>
                  <a:cubicBezTo>
                    <a:pt x="65" y="152"/>
                    <a:pt x="65" y="152"/>
                    <a:pt x="65" y="152"/>
                  </a:cubicBezTo>
                  <a:cubicBezTo>
                    <a:pt x="113" y="178"/>
                    <a:pt x="113" y="178"/>
                    <a:pt x="113" y="178"/>
                  </a:cubicBezTo>
                  <a:cubicBezTo>
                    <a:pt x="113" y="178"/>
                    <a:pt x="107" y="192"/>
                    <a:pt x="96" y="217"/>
                  </a:cubicBezTo>
                  <a:cubicBezTo>
                    <a:pt x="102" y="220"/>
                    <a:pt x="107" y="220"/>
                    <a:pt x="116" y="220"/>
                  </a:cubicBezTo>
                  <a:cubicBezTo>
                    <a:pt x="144" y="220"/>
                    <a:pt x="175" y="206"/>
                    <a:pt x="198" y="183"/>
                  </a:cubicBezTo>
                  <a:cubicBezTo>
                    <a:pt x="232" y="147"/>
                    <a:pt x="235" y="90"/>
                    <a:pt x="206" y="51"/>
                  </a:cubicBezTo>
                  <a:cubicBezTo>
                    <a:pt x="195" y="65"/>
                    <a:pt x="195" y="65"/>
                    <a:pt x="195" y="65"/>
                  </a:cubicBezTo>
                  <a:cubicBezTo>
                    <a:pt x="189" y="68"/>
                    <a:pt x="184" y="71"/>
                    <a:pt x="181" y="71"/>
                  </a:cubicBezTo>
                  <a:cubicBezTo>
                    <a:pt x="175" y="71"/>
                    <a:pt x="170" y="71"/>
                    <a:pt x="167" y="65"/>
                  </a:cubicBezTo>
                  <a:cubicBezTo>
                    <a:pt x="158" y="59"/>
                    <a:pt x="158" y="45"/>
                    <a:pt x="164" y="37"/>
                  </a:cubicBezTo>
                  <a:cubicBezTo>
                    <a:pt x="181" y="19"/>
                    <a:pt x="181" y="19"/>
                    <a:pt x="181" y="19"/>
                  </a:cubicBezTo>
                  <a:cubicBezTo>
                    <a:pt x="161" y="5"/>
                    <a:pt x="138" y="0"/>
                    <a:pt x="11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50" name="Freeform 129">
              <a:extLst>
                <a:ext uri="{FF2B5EF4-FFF2-40B4-BE49-F238E27FC236}">
                  <a16:creationId xmlns:a16="http://schemas.microsoft.com/office/drawing/2014/main" id="{4BB436D3-592C-46FD-8822-75CE8B00D44B}"/>
                </a:ext>
              </a:extLst>
            </p:cNvPr>
            <p:cNvSpPr>
              <a:spLocks noChangeArrowheads="1"/>
            </p:cNvSpPr>
            <p:nvPr/>
          </p:nvSpPr>
          <p:spPr bwMode="auto">
            <a:xfrm>
              <a:off x="5120" y="1641"/>
              <a:ext cx="68" cy="165"/>
            </a:xfrm>
            <a:custGeom>
              <a:avLst/>
              <a:gdLst>
                <a:gd name="T0" fmla="*/ 255 w 304"/>
                <a:gd name="T1" fmla="*/ 0 h 734"/>
                <a:gd name="T2" fmla="*/ 255 w 304"/>
                <a:gd name="T3" fmla="*/ 0 h 734"/>
                <a:gd name="T4" fmla="*/ 277 w 304"/>
                <a:gd name="T5" fmla="*/ 37 h 734"/>
                <a:gd name="T6" fmla="*/ 272 w 304"/>
                <a:gd name="T7" fmla="*/ 40 h 734"/>
                <a:gd name="T8" fmla="*/ 201 w 304"/>
                <a:gd name="T9" fmla="*/ 71 h 734"/>
                <a:gd name="T10" fmla="*/ 0 w 304"/>
                <a:gd name="T11" fmla="*/ 588 h 734"/>
                <a:gd name="T12" fmla="*/ 12 w 304"/>
                <a:gd name="T13" fmla="*/ 733 h 734"/>
                <a:gd name="T14" fmla="*/ 12 w 304"/>
                <a:gd name="T15" fmla="*/ 733 h 734"/>
                <a:gd name="T16" fmla="*/ 286 w 304"/>
                <a:gd name="T17" fmla="*/ 65 h 734"/>
                <a:gd name="T18" fmla="*/ 303 w 304"/>
                <a:gd name="T19" fmla="*/ 26 h 734"/>
                <a:gd name="T20" fmla="*/ 255 w 304"/>
                <a:gd name="T2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734">
                  <a:moveTo>
                    <a:pt x="255" y="0"/>
                  </a:moveTo>
                  <a:lnTo>
                    <a:pt x="255" y="0"/>
                  </a:lnTo>
                  <a:cubicBezTo>
                    <a:pt x="277" y="37"/>
                    <a:pt x="277" y="37"/>
                    <a:pt x="277" y="37"/>
                  </a:cubicBezTo>
                  <a:cubicBezTo>
                    <a:pt x="272" y="40"/>
                    <a:pt x="272" y="40"/>
                    <a:pt x="272" y="40"/>
                  </a:cubicBezTo>
                  <a:cubicBezTo>
                    <a:pt x="201" y="71"/>
                    <a:pt x="201" y="71"/>
                    <a:pt x="201" y="71"/>
                  </a:cubicBezTo>
                  <a:cubicBezTo>
                    <a:pt x="136" y="235"/>
                    <a:pt x="0" y="588"/>
                    <a:pt x="0" y="588"/>
                  </a:cubicBezTo>
                  <a:cubicBezTo>
                    <a:pt x="0" y="588"/>
                    <a:pt x="3" y="727"/>
                    <a:pt x="12" y="733"/>
                  </a:cubicBezTo>
                  <a:lnTo>
                    <a:pt x="12" y="733"/>
                  </a:lnTo>
                  <a:cubicBezTo>
                    <a:pt x="20" y="733"/>
                    <a:pt x="227" y="215"/>
                    <a:pt x="286" y="65"/>
                  </a:cubicBezTo>
                  <a:cubicBezTo>
                    <a:pt x="297" y="40"/>
                    <a:pt x="303" y="26"/>
                    <a:pt x="303" y="26"/>
                  </a:cubicBezTo>
                  <a:cubicBezTo>
                    <a:pt x="255" y="0"/>
                    <a:pt x="255" y="0"/>
                    <a:pt x="25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51" name="Freeform 130">
              <a:extLst>
                <a:ext uri="{FF2B5EF4-FFF2-40B4-BE49-F238E27FC236}">
                  <a16:creationId xmlns:a16="http://schemas.microsoft.com/office/drawing/2014/main" id="{9C6898E7-3732-48E4-A96F-FC0F50C3774D}"/>
                </a:ext>
              </a:extLst>
            </p:cNvPr>
            <p:cNvSpPr>
              <a:spLocks noChangeArrowheads="1"/>
            </p:cNvSpPr>
            <p:nvPr/>
          </p:nvSpPr>
          <p:spPr bwMode="auto">
            <a:xfrm>
              <a:off x="5016" y="1633"/>
              <a:ext cx="165" cy="74"/>
            </a:xfrm>
            <a:custGeom>
              <a:avLst/>
              <a:gdLst>
                <a:gd name="T0" fmla="*/ 690 w 733"/>
                <a:gd name="T1" fmla="*/ 0 h 332"/>
                <a:gd name="T2" fmla="*/ 653 w 733"/>
                <a:gd name="T3" fmla="*/ 17 h 332"/>
                <a:gd name="T4" fmla="*/ 113 w 733"/>
                <a:gd name="T5" fmla="*/ 251 h 332"/>
                <a:gd name="T6" fmla="*/ 0 w 733"/>
                <a:gd name="T7" fmla="*/ 331 h 332"/>
                <a:gd name="T8" fmla="*/ 138 w 733"/>
                <a:gd name="T9" fmla="*/ 325 h 332"/>
                <a:gd name="T10" fmla="*/ 656 w 733"/>
                <a:gd name="T11" fmla="*/ 107 h 332"/>
                <a:gd name="T12" fmla="*/ 727 w 733"/>
                <a:gd name="T13" fmla="*/ 76 h 332"/>
                <a:gd name="T14" fmla="*/ 732 w 733"/>
                <a:gd name="T15" fmla="*/ 73 h 332"/>
                <a:gd name="T16" fmla="*/ 710 w 733"/>
                <a:gd name="T17" fmla="*/ 36 h 332"/>
                <a:gd name="T18" fmla="*/ 690 w 733"/>
                <a:gd name="T1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2">
                  <a:moveTo>
                    <a:pt x="690" y="0"/>
                  </a:moveTo>
                  <a:lnTo>
                    <a:pt x="653" y="17"/>
                  </a:lnTo>
                  <a:lnTo>
                    <a:pt x="113" y="251"/>
                  </a:lnTo>
                  <a:lnTo>
                    <a:pt x="0" y="331"/>
                  </a:lnTo>
                  <a:lnTo>
                    <a:pt x="138" y="325"/>
                  </a:lnTo>
                  <a:lnTo>
                    <a:pt x="656" y="107"/>
                  </a:lnTo>
                  <a:lnTo>
                    <a:pt x="727" y="76"/>
                  </a:lnTo>
                  <a:lnTo>
                    <a:pt x="732" y="73"/>
                  </a:lnTo>
                  <a:lnTo>
                    <a:pt x="710" y="36"/>
                  </a:lnTo>
                  <a:lnTo>
                    <a:pt x="69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52" name="Freeform 131">
              <a:extLst>
                <a:ext uri="{FF2B5EF4-FFF2-40B4-BE49-F238E27FC236}">
                  <a16:creationId xmlns:a16="http://schemas.microsoft.com/office/drawing/2014/main" id="{310618D2-7781-4DA5-8DE4-76DAC659699B}"/>
                </a:ext>
              </a:extLst>
            </p:cNvPr>
            <p:cNvSpPr>
              <a:spLocks noChangeArrowheads="1"/>
            </p:cNvSpPr>
            <p:nvPr/>
          </p:nvSpPr>
          <p:spPr bwMode="auto">
            <a:xfrm>
              <a:off x="5016" y="1633"/>
              <a:ext cx="165" cy="74"/>
            </a:xfrm>
            <a:custGeom>
              <a:avLst/>
              <a:gdLst>
                <a:gd name="T0" fmla="*/ 690 w 733"/>
                <a:gd name="T1" fmla="*/ 0 h 332"/>
                <a:gd name="T2" fmla="*/ 653 w 733"/>
                <a:gd name="T3" fmla="*/ 17 h 332"/>
                <a:gd name="T4" fmla="*/ 113 w 733"/>
                <a:gd name="T5" fmla="*/ 251 h 332"/>
                <a:gd name="T6" fmla="*/ 0 w 733"/>
                <a:gd name="T7" fmla="*/ 331 h 332"/>
                <a:gd name="T8" fmla="*/ 138 w 733"/>
                <a:gd name="T9" fmla="*/ 325 h 332"/>
                <a:gd name="T10" fmla="*/ 656 w 733"/>
                <a:gd name="T11" fmla="*/ 107 h 332"/>
                <a:gd name="T12" fmla="*/ 727 w 733"/>
                <a:gd name="T13" fmla="*/ 76 h 332"/>
                <a:gd name="T14" fmla="*/ 732 w 733"/>
                <a:gd name="T15" fmla="*/ 73 h 332"/>
                <a:gd name="T16" fmla="*/ 710 w 733"/>
                <a:gd name="T17" fmla="*/ 36 h 332"/>
                <a:gd name="T18" fmla="*/ 690 w 733"/>
                <a:gd name="T1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2">
                  <a:moveTo>
                    <a:pt x="690" y="0"/>
                  </a:moveTo>
                  <a:lnTo>
                    <a:pt x="653" y="17"/>
                  </a:lnTo>
                  <a:lnTo>
                    <a:pt x="113" y="251"/>
                  </a:lnTo>
                  <a:lnTo>
                    <a:pt x="0" y="331"/>
                  </a:lnTo>
                  <a:lnTo>
                    <a:pt x="138" y="325"/>
                  </a:lnTo>
                  <a:lnTo>
                    <a:pt x="656" y="107"/>
                  </a:lnTo>
                  <a:lnTo>
                    <a:pt x="727" y="76"/>
                  </a:lnTo>
                  <a:lnTo>
                    <a:pt x="732" y="73"/>
                  </a:lnTo>
                  <a:lnTo>
                    <a:pt x="710" y="36"/>
                  </a:lnTo>
                  <a:lnTo>
                    <a:pt x="69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53" name="Freeform 132">
              <a:extLst>
                <a:ext uri="{FF2B5EF4-FFF2-40B4-BE49-F238E27FC236}">
                  <a16:creationId xmlns:a16="http://schemas.microsoft.com/office/drawing/2014/main" id="{F6A9C90A-A8D2-46FB-887B-7F254CCE6774}"/>
                </a:ext>
              </a:extLst>
            </p:cNvPr>
            <p:cNvSpPr>
              <a:spLocks noChangeArrowheads="1"/>
            </p:cNvSpPr>
            <p:nvPr/>
          </p:nvSpPr>
          <p:spPr bwMode="auto">
            <a:xfrm>
              <a:off x="5199" y="1600"/>
              <a:ext cx="22" cy="22"/>
            </a:xfrm>
            <a:custGeom>
              <a:avLst/>
              <a:gdLst>
                <a:gd name="T0" fmla="*/ 77 w 100"/>
                <a:gd name="T1" fmla="*/ 0 h 101"/>
                <a:gd name="T2" fmla="*/ 77 w 100"/>
                <a:gd name="T3" fmla="*/ 0 h 101"/>
                <a:gd name="T4" fmla="*/ 60 w 100"/>
                <a:gd name="T5" fmla="*/ 6 h 101"/>
                <a:gd name="T6" fmla="*/ 23 w 100"/>
                <a:gd name="T7" fmla="*/ 48 h 101"/>
                <a:gd name="T8" fmla="*/ 6 w 100"/>
                <a:gd name="T9" fmla="*/ 66 h 101"/>
                <a:gd name="T10" fmla="*/ 9 w 100"/>
                <a:gd name="T11" fmla="*/ 94 h 101"/>
                <a:gd name="T12" fmla="*/ 23 w 100"/>
                <a:gd name="T13" fmla="*/ 100 h 101"/>
                <a:gd name="T14" fmla="*/ 37 w 100"/>
                <a:gd name="T15" fmla="*/ 94 h 101"/>
                <a:gd name="T16" fmla="*/ 48 w 100"/>
                <a:gd name="T17" fmla="*/ 80 h 101"/>
                <a:gd name="T18" fmla="*/ 91 w 100"/>
                <a:gd name="T19" fmla="*/ 34 h 101"/>
                <a:gd name="T20" fmla="*/ 88 w 100"/>
                <a:gd name="T21" fmla="*/ 6 h 101"/>
                <a:gd name="T22" fmla="*/ 77 w 100"/>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1">
                  <a:moveTo>
                    <a:pt x="77" y="0"/>
                  </a:moveTo>
                  <a:lnTo>
                    <a:pt x="77" y="0"/>
                  </a:lnTo>
                  <a:cubicBezTo>
                    <a:pt x="71" y="0"/>
                    <a:pt x="65" y="3"/>
                    <a:pt x="60" y="6"/>
                  </a:cubicBezTo>
                  <a:cubicBezTo>
                    <a:pt x="23" y="48"/>
                    <a:pt x="23" y="48"/>
                    <a:pt x="23" y="48"/>
                  </a:cubicBezTo>
                  <a:cubicBezTo>
                    <a:pt x="6" y="66"/>
                    <a:pt x="6" y="66"/>
                    <a:pt x="6" y="66"/>
                  </a:cubicBezTo>
                  <a:cubicBezTo>
                    <a:pt x="0" y="74"/>
                    <a:pt x="0" y="88"/>
                    <a:pt x="9" y="94"/>
                  </a:cubicBezTo>
                  <a:cubicBezTo>
                    <a:pt x="12" y="100"/>
                    <a:pt x="17" y="100"/>
                    <a:pt x="23" y="100"/>
                  </a:cubicBezTo>
                  <a:cubicBezTo>
                    <a:pt x="26" y="100"/>
                    <a:pt x="31" y="97"/>
                    <a:pt x="37" y="94"/>
                  </a:cubicBezTo>
                  <a:cubicBezTo>
                    <a:pt x="48" y="80"/>
                    <a:pt x="48" y="80"/>
                    <a:pt x="48" y="80"/>
                  </a:cubicBezTo>
                  <a:cubicBezTo>
                    <a:pt x="91" y="34"/>
                    <a:pt x="91" y="34"/>
                    <a:pt x="91" y="34"/>
                  </a:cubicBezTo>
                  <a:cubicBezTo>
                    <a:pt x="99" y="26"/>
                    <a:pt x="96" y="12"/>
                    <a:pt x="88" y="6"/>
                  </a:cubicBezTo>
                  <a:cubicBezTo>
                    <a:pt x="85" y="3"/>
                    <a:pt x="80" y="0"/>
                    <a:pt x="7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54" name="Freeform 133">
              <a:extLst>
                <a:ext uri="{FF2B5EF4-FFF2-40B4-BE49-F238E27FC236}">
                  <a16:creationId xmlns:a16="http://schemas.microsoft.com/office/drawing/2014/main" id="{BE6D4505-BBAB-4BB9-B101-769EE4C1116D}"/>
                </a:ext>
              </a:extLst>
            </p:cNvPr>
            <p:cNvSpPr>
              <a:spLocks noChangeArrowheads="1"/>
            </p:cNvSpPr>
            <p:nvPr/>
          </p:nvSpPr>
          <p:spPr bwMode="auto">
            <a:xfrm>
              <a:off x="6797" y="1277"/>
              <a:ext cx="52" cy="49"/>
            </a:xfrm>
            <a:custGeom>
              <a:avLst/>
              <a:gdLst>
                <a:gd name="T0" fmla="*/ 114 w 233"/>
                <a:gd name="T1" fmla="*/ 0 h 221"/>
                <a:gd name="T2" fmla="*/ 114 w 233"/>
                <a:gd name="T3" fmla="*/ 0 h 221"/>
                <a:gd name="T4" fmla="*/ 32 w 233"/>
                <a:gd name="T5" fmla="*/ 36 h 221"/>
                <a:gd name="T6" fmla="*/ 6 w 233"/>
                <a:gd name="T7" fmla="*/ 132 h 221"/>
                <a:gd name="T8" fmla="*/ 43 w 233"/>
                <a:gd name="T9" fmla="*/ 115 h 221"/>
                <a:gd name="T10" fmla="*/ 66 w 233"/>
                <a:gd name="T11" fmla="*/ 152 h 221"/>
                <a:gd name="T12" fmla="*/ 111 w 233"/>
                <a:gd name="T13" fmla="*/ 178 h 221"/>
                <a:gd name="T14" fmla="*/ 94 w 233"/>
                <a:gd name="T15" fmla="*/ 217 h 221"/>
                <a:gd name="T16" fmla="*/ 114 w 233"/>
                <a:gd name="T17" fmla="*/ 220 h 221"/>
                <a:gd name="T18" fmla="*/ 195 w 233"/>
                <a:gd name="T19" fmla="*/ 183 h 221"/>
                <a:gd name="T20" fmla="*/ 207 w 233"/>
                <a:gd name="T21" fmla="*/ 50 h 221"/>
                <a:gd name="T22" fmla="*/ 193 w 233"/>
                <a:gd name="T23" fmla="*/ 64 h 221"/>
                <a:gd name="T24" fmla="*/ 178 w 233"/>
                <a:gd name="T25" fmla="*/ 70 h 221"/>
                <a:gd name="T26" fmla="*/ 164 w 233"/>
                <a:gd name="T27" fmla="*/ 64 h 221"/>
                <a:gd name="T28" fmla="*/ 164 w 233"/>
                <a:gd name="T29" fmla="*/ 36 h 221"/>
                <a:gd name="T30" fmla="*/ 178 w 233"/>
                <a:gd name="T31" fmla="*/ 22 h 221"/>
                <a:gd name="T32" fmla="*/ 114 w 233"/>
                <a:gd name="T3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 h="221">
                  <a:moveTo>
                    <a:pt x="114" y="0"/>
                  </a:moveTo>
                  <a:lnTo>
                    <a:pt x="114" y="0"/>
                  </a:lnTo>
                  <a:cubicBezTo>
                    <a:pt x="85" y="0"/>
                    <a:pt x="54" y="11"/>
                    <a:pt x="32" y="36"/>
                  </a:cubicBezTo>
                  <a:cubicBezTo>
                    <a:pt x="9" y="62"/>
                    <a:pt x="0" y="98"/>
                    <a:pt x="6" y="132"/>
                  </a:cubicBezTo>
                  <a:cubicBezTo>
                    <a:pt x="43" y="115"/>
                    <a:pt x="43" y="115"/>
                    <a:pt x="43" y="115"/>
                  </a:cubicBezTo>
                  <a:cubicBezTo>
                    <a:pt x="66" y="152"/>
                    <a:pt x="66" y="152"/>
                    <a:pt x="66" y="152"/>
                  </a:cubicBezTo>
                  <a:cubicBezTo>
                    <a:pt x="111" y="178"/>
                    <a:pt x="111" y="178"/>
                    <a:pt x="111" y="178"/>
                  </a:cubicBezTo>
                  <a:cubicBezTo>
                    <a:pt x="111" y="178"/>
                    <a:pt x="105" y="192"/>
                    <a:pt x="94" y="217"/>
                  </a:cubicBezTo>
                  <a:cubicBezTo>
                    <a:pt x="102" y="220"/>
                    <a:pt x="108" y="220"/>
                    <a:pt x="114" y="220"/>
                  </a:cubicBezTo>
                  <a:cubicBezTo>
                    <a:pt x="145" y="220"/>
                    <a:pt x="173" y="209"/>
                    <a:pt x="195" y="183"/>
                  </a:cubicBezTo>
                  <a:cubicBezTo>
                    <a:pt x="229" y="146"/>
                    <a:pt x="232" y="90"/>
                    <a:pt x="207" y="50"/>
                  </a:cubicBezTo>
                  <a:cubicBezTo>
                    <a:pt x="193" y="64"/>
                    <a:pt x="193" y="64"/>
                    <a:pt x="193" y="64"/>
                  </a:cubicBezTo>
                  <a:cubicBezTo>
                    <a:pt x="190" y="70"/>
                    <a:pt x="184" y="70"/>
                    <a:pt x="178" y="70"/>
                  </a:cubicBezTo>
                  <a:cubicBezTo>
                    <a:pt x="173" y="70"/>
                    <a:pt x="170" y="70"/>
                    <a:pt x="164" y="64"/>
                  </a:cubicBezTo>
                  <a:cubicBezTo>
                    <a:pt x="156" y="59"/>
                    <a:pt x="156" y="45"/>
                    <a:pt x="164" y="36"/>
                  </a:cubicBezTo>
                  <a:cubicBezTo>
                    <a:pt x="178" y="22"/>
                    <a:pt x="178" y="22"/>
                    <a:pt x="178" y="22"/>
                  </a:cubicBezTo>
                  <a:cubicBezTo>
                    <a:pt x="159" y="8"/>
                    <a:pt x="136" y="0"/>
                    <a:pt x="11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55" name="Freeform 134">
              <a:extLst>
                <a:ext uri="{FF2B5EF4-FFF2-40B4-BE49-F238E27FC236}">
                  <a16:creationId xmlns:a16="http://schemas.microsoft.com/office/drawing/2014/main" id="{1C47AADF-F96D-4E62-AC88-BD3722C6FEEC}"/>
                </a:ext>
              </a:extLst>
            </p:cNvPr>
            <p:cNvSpPr>
              <a:spLocks noChangeArrowheads="1"/>
            </p:cNvSpPr>
            <p:nvPr/>
          </p:nvSpPr>
          <p:spPr bwMode="auto">
            <a:xfrm>
              <a:off x="6753" y="1312"/>
              <a:ext cx="68" cy="165"/>
            </a:xfrm>
            <a:custGeom>
              <a:avLst/>
              <a:gdLst>
                <a:gd name="T0" fmla="*/ 258 w 304"/>
                <a:gd name="T1" fmla="*/ 0 h 733"/>
                <a:gd name="T2" fmla="*/ 258 w 304"/>
                <a:gd name="T3" fmla="*/ 0 h 733"/>
                <a:gd name="T4" fmla="*/ 280 w 304"/>
                <a:gd name="T5" fmla="*/ 40 h 733"/>
                <a:gd name="T6" fmla="*/ 272 w 304"/>
                <a:gd name="T7" fmla="*/ 43 h 733"/>
                <a:gd name="T8" fmla="*/ 201 w 304"/>
                <a:gd name="T9" fmla="*/ 71 h 733"/>
                <a:gd name="T10" fmla="*/ 0 w 304"/>
                <a:gd name="T11" fmla="*/ 588 h 733"/>
                <a:gd name="T12" fmla="*/ 11 w 304"/>
                <a:gd name="T13" fmla="*/ 732 h 733"/>
                <a:gd name="T14" fmla="*/ 11 w 304"/>
                <a:gd name="T15" fmla="*/ 732 h 733"/>
                <a:gd name="T16" fmla="*/ 286 w 304"/>
                <a:gd name="T17" fmla="*/ 65 h 733"/>
                <a:gd name="T18" fmla="*/ 303 w 304"/>
                <a:gd name="T19" fmla="*/ 26 h 733"/>
                <a:gd name="T20" fmla="*/ 258 w 304"/>
                <a:gd name="T21" fmla="*/ 0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733">
                  <a:moveTo>
                    <a:pt x="258" y="0"/>
                  </a:moveTo>
                  <a:lnTo>
                    <a:pt x="258" y="0"/>
                  </a:lnTo>
                  <a:cubicBezTo>
                    <a:pt x="280" y="40"/>
                    <a:pt x="280" y="40"/>
                    <a:pt x="280" y="40"/>
                  </a:cubicBezTo>
                  <a:cubicBezTo>
                    <a:pt x="272" y="43"/>
                    <a:pt x="272" y="43"/>
                    <a:pt x="272" y="43"/>
                  </a:cubicBezTo>
                  <a:cubicBezTo>
                    <a:pt x="201" y="71"/>
                    <a:pt x="201" y="71"/>
                    <a:pt x="201" y="71"/>
                  </a:cubicBezTo>
                  <a:cubicBezTo>
                    <a:pt x="136" y="235"/>
                    <a:pt x="0" y="588"/>
                    <a:pt x="0" y="588"/>
                  </a:cubicBezTo>
                  <a:cubicBezTo>
                    <a:pt x="0" y="588"/>
                    <a:pt x="3" y="727"/>
                    <a:pt x="11" y="732"/>
                  </a:cubicBezTo>
                  <a:lnTo>
                    <a:pt x="11" y="732"/>
                  </a:lnTo>
                  <a:cubicBezTo>
                    <a:pt x="20" y="732"/>
                    <a:pt x="226" y="218"/>
                    <a:pt x="286" y="65"/>
                  </a:cubicBezTo>
                  <a:cubicBezTo>
                    <a:pt x="297" y="40"/>
                    <a:pt x="303" y="26"/>
                    <a:pt x="303" y="26"/>
                  </a:cubicBezTo>
                  <a:cubicBezTo>
                    <a:pt x="258" y="0"/>
                    <a:pt x="258" y="0"/>
                    <a:pt x="2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56" name="Freeform 135">
              <a:extLst>
                <a:ext uri="{FF2B5EF4-FFF2-40B4-BE49-F238E27FC236}">
                  <a16:creationId xmlns:a16="http://schemas.microsoft.com/office/drawing/2014/main" id="{7A2E89A5-B9B1-46EB-9A19-684039DED6C8}"/>
                </a:ext>
              </a:extLst>
            </p:cNvPr>
            <p:cNvSpPr>
              <a:spLocks noChangeArrowheads="1"/>
            </p:cNvSpPr>
            <p:nvPr/>
          </p:nvSpPr>
          <p:spPr bwMode="auto">
            <a:xfrm>
              <a:off x="6651" y="1303"/>
              <a:ext cx="165" cy="75"/>
            </a:xfrm>
            <a:custGeom>
              <a:avLst/>
              <a:gdLst>
                <a:gd name="T0" fmla="*/ 687 w 733"/>
                <a:gd name="T1" fmla="*/ 0 h 335"/>
                <a:gd name="T2" fmla="*/ 650 w 733"/>
                <a:gd name="T3" fmla="*/ 17 h 335"/>
                <a:gd name="T4" fmla="*/ 110 w 733"/>
                <a:gd name="T5" fmla="*/ 252 h 335"/>
                <a:gd name="T6" fmla="*/ 0 w 733"/>
                <a:gd name="T7" fmla="*/ 334 h 335"/>
                <a:gd name="T8" fmla="*/ 138 w 733"/>
                <a:gd name="T9" fmla="*/ 326 h 335"/>
                <a:gd name="T10" fmla="*/ 653 w 733"/>
                <a:gd name="T11" fmla="*/ 108 h 335"/>
                <a:gd name="T12" fmla="*/ 724 w 733"/>
                <a:gd name="T13" fmla="*/ 80 h 335"/>
                <a:gd name="T14" fmla="*/ 732 w 733"/>
                <a:gd name="T15" fmla="*/ 77 h 335"/>
                <a:gd name="T16" fmla="*/ 710 w 733"/>
                <a:gd name="T17" fmla="*/ 37 h 335"/>
                <a:gd name="T18" fmla="*/ 687 w 733"/>
                <a:gd name="T1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5">
                  <a:moveTo>
                    <a:pt x="687" y="0"/>
                  </a:moveTo>
                  <a:lnTo>
                    <a:pt x="650" y="17"/>
                  </a:lnTo>
                  <a:lnTo>
                    <a:pt x="110" y="252"/>
                  </a:lnTo>
                  <a:lnTo>
                    <a:pt x="0" y="334"/>
                  </a:lnTo>
                  <a:lnTo>
                    <a:pt x="138" y="326"/>
                  </a:lnTo>
                  <a:lnTo>
                    <a:pt x="653" y="108"/>
                  </a:lnTo>
                  <a:lnTo>
                    <a:pt x="724" y="80"/>
                  </a:lnTo>
                  <a:lnTo>
                    <a:pt x="732" y="77"/>
                  </a:lnTo>
                  <a:lnTo>
                    <a:pt x="710" y="37"/>
                  </a:lnTo>
                  <a:lnTo>
                    <a:pt x="687"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57" name="Freeform 136">
              <a:extLst>
                <a:ext uri="{FF2B5EF4-FFF2-40B4-BE49-F238E27FC236}">
                  <a16:creationId xmlns:a16="http://schemas.microsoft.com/office/drawing/2014/main" id="{C24B3CD0-BA74-40FA-9556-B5F8C0E48CAE}"/>
                </a:ext>
              </a:extLst>
            </p:cNvPr>
            <p:cNvSpPr>
              <a:spLocks noChangeArrowheads="1"/>
            </p:cNvSpPr>
            <p:nvPr/>
          </p:nvSpPr>
          <p:spPr bwMode="auto">
            <a:xfrm>
              <a:off x="6651" y="1303"/>
              <a:ext cx="165" cy="75"/>
            </a:xfrm>
            <a:custGeom>
              <a:avLst/>
              <a:gdLst>
                <a:gd name="T0" fmla="*/ 687 w 733"/>
                <a:gd name="T1" fmla="*/ 0 h 335"/>
                <a:gd name="T2" fmla="*/ 650 w 733"/>
                <a:gd name="T3" fmla="*/ 17 h 335"/>
                <a:gd name="T4" fmla="*/ 110 w 733"/>
                <a:gd name="T5" fmla="*/ 252 h 335"/>
                <a:gd name="T6" fmla="*/ 0 w 733"/>
                <a:gd name="T7" fmla="*/ 334 h 335"/>
                <a:gd name="T8" fmla="*/ 138 w 733"/>
                <a:gd name="T9" fmla="*/ 326 h 335"/>
                <a:gd name="T10" fmla="*/ 653 w 733"/>
                <a:gd name="T11" fmla="*/ 108 h 335"/>
                <a:gd name="T12" fmla="*/ 724 w 733"/>
                <a:gd name="T13" fmla="*/ 80 h 335"/>
                <a:gd name="T14" fmla="*/ 732 w 733"/>
                <a:gd name="T15" fmla="*/ 77 h 335"/>
                <a:gd name="T16" fmla="*/ 710 w 733"/>
                <a:gd name="T17" fmla="*/ 37 h 335"/>
                <a:gd name="T18" fmla="*/ 687 w 733"/>
                <a:gd name="T1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5">
                  <a:moveTo>
                    <a:pt x="687" y="0"/>
                  </a:moveTo>
                  <a:lnTo>
                    <a:pt x="650" y="17"/>
                  </a:lnTo>
                  <a:lnTo>
                    <a:pt x="110" y="252"/>
                  </a:lnTo>
                  <a:lnTo>
                    <a:pt x="0" y="334"/>
                  </a:lnTo>
                  <a:lnTo>
                    <a:pt x="138" y="326"/>
                  </a:lnTo>
                  <a:lnTo>
                    <a:pt x="653" y="108"/>
                  </a:lnTo>
                  <a:lnTo>
                    <a:pt x="724" y="80"/>
                  </a:lnTo>
                  <a:lnTo>
                    <a:pt x="732" y="77"/>
                  </a:lnTo>
                  <a:lnTo>
                    <a:pt x="710" y="37"/>
                  </a:lnTo>
                  <a:lnTo>
                    <a:pt x="687"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58" name="Freeform 137">
              <a:extLst>
                <a:ext uri="{FF2B5EF4-FFF2-40B4-BE49-F238E27FC236}">
                  <a16:creationId xmlns:a16="http://schemas.microsoft.com/office/drawing/2014/main" id="{8080D0A9-B647-4C5F-B5E9-AF6725D05116}"/>
                </a:ext>
              </a:extLst>
            </p:cNvPr>
            <p:cNvSpPr>
              <a:spLocks noChangeArrowheads="1"/>
            </p:cNvSpPr>
            <p:nvPr/>
          </p:nvSpPr>
          <p:spPr bwMode="auto">
            <a:xfrm>
              <a:off x="6832" y="1271"/>
              <a:ext cx="22" cy="22"/>
            </a:xfrm>
            <a:custGeom>
              <a:avLst/>
              <a:gdLst>
                <a:gd name="T0" fmla="*/ 76 w 100"/>
                <a:gd name="T1" fmla="*/ 0 h 100"/>
                <a:gd name="T2" fmla="*/ 76 w 100"/>
                <a:gd name="T3" fmla="*/ 0 h 100"/>
                <a:gd name="T4" fmla="*/ 62 w 100"/>
                <a:gd name="T5" fmla="*/ 6 h 100"/>
                <a:gd name="T6" fmla="*/ 22 w 100"/>
                <a:gd name="T7" fmla="*/ 51 h 100"/>
                <a:gd name="T8" fmla="*/ 8 w 100"/>
                <a:gd name="T9" fmla="*/ 65 h 100"/>
                <a:gd name="T10" fmla="*/ 8 w 100"/>
                <a:gd name="T11" fmla="*/ 93 h 100"/>
                <a:gd name="T12" fmla="*/ 22 w 100"/>
                <a:gd name="T13" fmla="*/ 99 h 100"/>
                <a:gd name="T14" fmla="*/ 37 w 100"/>
                <a:gd name="T15" fmla="*/ 93 h 100"/>
                <a:gd name="T16" fmla="*/ 51 w 100"/>
                <a:gd name="T17" fmla="*/ 79 h 100"/>
                <a:gd name="T18" fmla="*/ 90 w 100"/>
                <a:gd name="T19" fmla="*/ 34 h 100"/>
                <a:gd name="T20" fmla="*/ 90 w 100"/>
                <a:gd name="T21" fmla="*/ 6 h 100"/>
                <a:gd name="T22" fmla="*/ 76 w 100"/>
                <a:gd name="T2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0">
                  <a:moveTo>
                    <a:pt x="76" y="0"/>
                  </a:moveTo>
                  <a:lnTo>
                    <a:pt x="76" y="0"/>
                  </a:lnTo>
                  <a:cubicBezTo>
                    <a:pt x="71" y="0"/>
                    <a:pt x="65" y="3"/>
                    <a:pt x="62" y="6"/>
                  </a:cubicBezTo>
                  <a:cubicBezTo>
                    <a:pt x="22" y="51"/>
                    <a:pt x="22" y="51"/>
                    <a:pt x="22" y="51"/>
                  </a:cubicBezTo>
                  <a:cubicBezTo>
                    <a:pt x="8" y="65"/>
                    <a:pt x="8" y="65"/>
                    <a:pt x="8" y="65"/>
                  </a:cubicBezTo>
                  <a:cubicBezTo>
                    <a:pt x="0" y="74"/>
                    <a:pt x="0" y="88"/>
                    <a:pt x="8" y="93"/>
                  </a:cubicBezTo>
                  <a:cubicBezTo>
                    <a:pt x="14" y="99"/>
                    <a:pt x="17" y="99"/>
                    <a:pt x="22" y="99"/>
                  </a:cubicBezTo>
                  <a:cubicBezTo>
                    <a:pt x="28" y="99"/>
                    <a:pt x="34" y="99"/>
                    <a:pt x="37" y="93"/>
                  </a:cubicBezTo>
                  <a:cubicBezTo>
                    <a:pt x="51" y="79"/>
                    <a:pt x="51" y="79"/>
                    <a:pt x="51" y="79"/>
                  </a:cubicBezTo>
                  <a:cubicBezTo>
                    <a:pt x="90" y="34"/>
                    <a:pt x="90" y="34"/>
                    <a:pt x="90" y="34"/>
                  </a:cubicBezTo>
                  <a:cubicBezTo>
                    <a:pt x="99" y="26"/>
                    <a:pt x="99" y="14"/>
                    <a:pt x="90" y="6"/>
                  </a:cubicBezTo>
                  <a:cubicBezTo>
                    <a:pt x="88" y="3"/>
                    <a:pt x="82" y="0"/>
                    <a:pt x="7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59" name="Freeform 138">
              <a:extLst>
                <a:ext uri="{FF2B5EF4-FFF2-40B4-BE49-F238E27FC236}">
                  <a16:creationId xmlns:a16="http://schemas.microsoft.com/office/drawing/2014/main" id="{E4097B82-80FC-4ACA-8525-7252D39F15CE}"/>
                </a:ext>
              </a:extLst>
            </p:cNvPr>
            <p:cNvSpPr>
              <a:spLocks noChangeArrowheads="1"/>
            </p:cNvSpPr>
            <p:nvPr/>
          </p:nvSpPr>
          <p:spPr bwMode="auto">
            <a:xfrm>
              <a:off x="5699" y="1805"/>
              <a:ext cx="53" cy="49"/>
            </a:xfrm>
            <a:custGeom>
              <a:avLst/>
              <a:gdLst>
                <a:gd name="T0" fmla="*/ 121 w 238"/>
                <a:gd name="T1" fmla="*/ 0 h 219"/>
                <a:gd name="T2" fmla="*/ 121 w 238"/>
                <a:gd name="T3" fmla="*/ 0 h 219"/>
                <a:gd name="T4" fmla="*/ 87 w 238"/>
                <a:gd name="T5" fmla="*/ 6 h 219"/>
                <a:gd name="T6" fmla="*/ 99 w 238"/>
                <a:gd name="T7" fmla="*/ 20 h 219"/>
                <a:gd name="T8" fmla="*/ 93 w 238"/>
                <a:gd name="T9" fmla="*/ 48 h 219"/>
                <a:gd name="T10" fmla="*/ 82 w 238"/>
                <a:gd name="T11" fmla="*/ 51 h 219"/>
                <a:gd name="T12" fmla="*/ 65 w 238"/>
                <a:gd name="T13" fmla="*/ 43 h 219"/>
                <a:gd name="T14" fmla="*/ 53 w 238"/>
                <a:gd name="T15" fmla="*/ 26 h 219"/>
                <a:gd name="T16" fmla="*/ 31 w 238"/>
                <a:gd name="T17" fmla="*/ 170 h 219"/>
                <a:gd name="T18" fmla="*/ 119 w 238"/>
                <a:gd name="T19" fmla="*/ 218 h 219"/>
                <a:gd name="T20" fmla="*/ 110 w 238"/>
                <a:gd name="T21" fmla="*/ 179 h 219"/>
                <a:gd name="T22" fmla="*/ 153 w 238"/>
                <a:gd name="T23" fmla="*/ 167 h 219"/>
                <a:gd name="T24" fmla="*/ 186 w 238"/>
                <a:gd name="T25" fmla="*/ 130 h 219"/>
                <a:gd name="T26" fmla="*/ 223 w 238"/>
                <a:gd name="T27" fmla="*/ 156 h 219"/>
                <a:gd name="T28" fmla="*/ 214 w 238"/>
                <a:gd name="T29" fmla="*/ 48 h 219"/>
                <a:gd name="T30" fmla="*/ 121 w 238"/>
                <a:gd name="T3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8" h="219">
                  <a:moveTo>
                    <a:pt x="121" y="0"/>
                  </a:moveTo>
                  <a:lnTo>
                    <a:pt x="121" y="0"/>
                  </a:lnTo>
                  <a:cubicBezTo>
                    <a:pt x="110" y="0"/>
                    <a:pt x="99" y="0"/>
                    <a:pt x="87" y="6"/>
                  </a:cubicBezTo>
                  <a:cubicBezTo>
                    <a:pt x="99" y="20"/>
                    <a:pt x="99" y="20"/>
                    <a:pt x="99" y="20"/>
                  </a:cubicBezTo>
                  <a:cubicBezTo>
                    <a:pt x="104" y="31"/>
                    <a:pt x="102" y="43"/>
                    <a:pt x="93" y="48"/>
                  </a:cubicBezTo>
                  <a:cubicBezTo>
                    <a:pt x="90" y="51"/>
                    <a:pt x="85" y="51"/>
                    <a:pt x="82" y="51"/>
                  </a:cubicBezTo>
                  <a:cubicBezTo>
                    <a:pt x="76" y="51"/>
                    <a:pt x="70" y="48"/>
                    <a:pt x="65" y="43"/>
                  </a:cubicBezTo>
                  <a:cubicBezTo>
                    <a:pt x="53" y="26"/>
                    <a:pt x="53" y="26"/>
                    <a:pt x="53" y="26"/>
                  </a:cubicBezTo>
                  <a:cubicBezTo>
                    <a:pt x="11" y="59"/>
                    <a:pt x="0" y="122"/>
                    <a:pt x="31" y="170"/>
                  </a:cubicBezTo>
                  <a:cubicBezTo>
                    <a:pt x="50" y="201"/>
                    <a:pt x="85" y="218"/>
                    <a:pt x="119" y="218"/>
                  </a:cubicBezTo>
                  <a:cubicBezTo>
                    <a:pt x="110" y="179"/>
                    <a:pt x="110" y="179"/>
                    <a:pt x="110" y="179"/>
                  </a:cubicBezTo>
                  <a:cubicBezTo>
                    <a:pt x="153" y="167"/>
                    <a:pt x="153" y="167"/>
                    <a:pt x="153" y="167"/>
                  </a:cubicBezTo>
                  <a:cubicBezTo>
                    <a:pt x="186" y="130"/>
                    <a:pt x="186" y="130"/>
                    <a:pt x="186" y="130"/>
                  </a:cubicBezTo>
                  <a:cubicBezTo>
                    <a:pt x="186" y="130"/>
                    <a:pt x="200" y="139"/>
                    <a:pt x="223" y="156"/>
                  </a:cubicBezTo>
                  <a:cubicBezTo>
                    <a:pt x="237" y="122"/>
                    <a:pt x="237" y="82"/>
                    <a:pt x="214" y="48"/>
                  </a:cubicBezTo>
                  <a:cubicBezTo>
                    <a:pt x="195" y="18"/>
                    <a:pt x="158" y="0"/>
                    <a:pt x="12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60" name="Freeform 139">
              <a:extLst>
                <a:ext uri="{FF2B5EF4-FFF2-40B4-BE49-F238E27FC236}">
                  <a16:creationId xmlns:a16="http://schemas.microsoft.com/office/drawing/2014/main" id="{0F90B348-D5C9-4D8A-B0B8-6FA37ECA9DAC}"/>
                </a:ext>
              </a:extLst>
            </p:cNvPr>
            <p:cNvSpPr>
              <a:spLocks noChangeArrowheads="1"/>
            </p:cNvSpPr>
            <p:nvPr/>
          </p:nvSpPr>
          <p:spPr bwMode="auto">
            <a:xfrm>
              <a:off x="5733" y="1835"/>
              <a:ext cx="147" cy="104"/>
            </a:xfrm>
            <a:custGeom>
              <a:avLst/>
              <a:gdLst>
                <a:gd name="T0" fmla="*/ 33 w 653"/>
                <a:gd name="T1" fmla="*/ 0 h 462"/>
                <a:gd name="T2" fmla="*/ 33 w 653"/>
                <a:gd name="T3" fmla="*/ 0 h 462"/>
                <a:gd name="T4" fmla="*/ 0 w 653"/>
                <a:gd name="T5" fmla="*/ 37 h 462"/>
                <a:gd name="T6" fmla="*/ 42 w 653"/>
                <a:gd name="T7" fmla="*/ 26 h 462"/>
                <a:gd name="T8" fmla="*/ 42 w 653"/>
                <a:gd name="T9" fmla="*/ 34 h 462"/>
                <a:gd name="T10" fmla="*/ 53 w 653"/>
                <a:gd name="T11" fmla="*/ 110 h 462"/>
                <a:gd name="T12" fmla="*/ 503 w 653"/>
                <a:gd name="T13" fmla="*/ 433 h 462"/>
                <a:gd name="T14" fmla="*/ 641 w 653"/>
                <a:gd name="T15" fmla="*/ 461 h 462"/>
                <a:gd name="T16" fmla="*/ 647 w 653"/>
                <a:gd name="T17" fmla="*/ 459 h 462"/>
                <a:gd name="T18" fmla="*/ 70 w 653"/>
                <a:gd name="T19" fmla="*/ 26 h 462"/>
                <a:gd name="T20" fmla="*/ 33 w 653"/>
                <a:gd name="T2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3" h="462">
                  <a:moveTo>
                    <a:pt x="33" y="0"/>
                  </a:moveTo>
                  <a:lnTo>
                    <a:pt x="33" y="0"/>
                  </a:lnTo>
                  <a:cubicBezTo>
                    <a:pt x="0" y="37"/>
                    <a:pt x="0" y="37"/>
                    <a:pt x="0" y="37"/>
                  </a:cubicBezTo>
                  <a:cubicBezTo>
                    <a:pt x="42" y="26"/>
                    <a:pt x="42" y="26"/>
                    <a:pt x="42" y="26"/>
                  </a:cubicBezTo>
                  <a:cubicBezTo>
                    <a:pt x="42" y="34"/>
                    <a:pt x="42" y="34"/>
                    <a:pt x="42" y="34"/>
                  </a:cubicBezTo>
                  <a:cubicBezTo>
                    <a:pt x="53" y="110"/>
                    <a:pt x="53" y="110"/>
                    <a:pt x="53" y="110"/>
                  </a:cubicBezTo>
                  <a:cubicBezTo>
                    <a:pt x="198" y="212"/>
                    <a:pt x="503" y="433"/>
                    <a:pt x="503" y="433"/>
                  </a:cubicBezTo>
                  <a:cubicBezTo>
                    <a:pt x="503" y="433"/>
                    <a:pt x="616" y="461"/>
                    <a:pt x="641" y="461"/>
                  </a:cubicBezTo>
                  <a:cubicBezTo>
                    <a:pt x="644" y="461"/>
                    <a:pt x="644" y="459"/>
                    <a:pt x="647" y="459"/>
                  </a:cubicBezTo>
                  <a:cubicBezTo>
                    <a:pt x="652" y="456"/>
                    <a:pt x="200" y="122"/>
                    <a:pt x="70" y="26"/>
                  </a:cubicBezTo>
                  <a:cubicBezTo>
                    <a:pt x="47" y="9"/>
                    <a:pt x="33" y="0"/>
                    <a:pt x="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61" name="Freeform 140">
              <a:extLst>
                <a:ext uri="{FF2B5EF4-FFF2-40B4-BE49-F238E27FC236}">
                  <a16:creationId xmlns:a16="http://schemas.microsoft.com/office/drawing/2014/main" id="{59B031BD-71FF-4F44-AD49-5925C16445EE}"/>
                </a:ext>
              </a:extLst>
            </p:cNvPr>
            <p:cNvSpPr>
              <a:spLocks noChangeArrowheads="1"/>
            </p:cNvSpPr>
            <p:nvPr/>
          </p:nvSpPr>
          <p:spPr bwMode="auto">
            <a:xfrm>
              <a:off x="5724" y="1841"/>
              <a:ext cx="40" cy="174"/>
            </a:xfrm>
            <a:custGeom>
              <a:avLst/>
              <a:gdLst>
                <a:gd name="T0" fmla="*/ 85 w 179"/>
                <a:gd name="T1" fmla="*/ 0 h 773"/>
                <a:gd name="T2" fmla="*/ 43 w 179"/>
                <a:gd name="T3" fmla="*/ 11 h 773"/>
                <a:gd name="T4" fmla="*/ 0 w 179"/>
                <a:gd name="T5" fmla="*/ 23 h 773"/>
                <a:gd name="T6" fmla="*/ 9 w 179"/>
                <a:gd name="T7" fmla="*/ 62 h 773"/>
                <a:gd name="T8" fmla="*/ 99 w 179"/>
                <a:gd name="T9" fmla="*/ 645 h 773"/>
                <a:gd name="T10" fmla="*/ 150 w 179"/>
                <a:gd name="T11" fmla="*/ 772 h 773"/>
                <a:gd name="T12" fmla="*/ 178 w 179"/>
                <a:gd name="T13" fmla="*/ 636 h 773"/>
                <a:gd name="T14" fmla="*/ 96 w 179"/>
                <a:gd name="T15" fmla="*/ 84 h 773"/>
                <a:gd name="T16" fmla="*/ 85 w 179"/>
                <a:gd name="T17" fmla="*/ 8 h 773"/>
                <a:gd name="T18" fmla="*/ 85 w 179"/>
                <a:gd name="T1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773">
                  <a:moveTo>
                    <a:pt x="85" y="0"/>
                  </a:moveTo>
                  <a:lnTo>
                    <a:pt x="43" y="11"/>
                  </a:lnTo>
                  <a:lnTo>
                    <a:pt x="0" y="23"/>
                  </a:lnTo>
                  <a:lnTo>
                    <a:pt x="9" y="62"/>
                  </a:lnTo>
                  <a:lnTo>
                    <a:pt x="99" y="645"/>
                  </a:lnTo>
                  <a:lnTo>
                    <a:pt x="150" y="772"/>
                  </a:lnTo>
                  <a:lnTo>
                    <a:pt x="178" y="636"/>
                  </a:lnTo>
                  <a:lnTo>
                    <a:pt x="96" y="84"/>
                  </a:lnTo>
                  <a:lnTo>
                    <a:pt x="85" y="8"/>
                  </a:lnTo>
                  <a:lnTo>
                    <a:pt x="8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62" name="Freeform 141">
              <a:extLst>
                <a:ext uri="{FF2B5EF4-FFF2-40B4-BE49-F238E27FC236}">
                  <a16:creationId xmlns:a16="http://schemas.microsoft.com/office/drawing/2014/main" id="{0047489C-919C-4ACD-A65A-A2C94D2B00DE}"/>
                </a:ext>
              </a:extLst>
            </p:cNvPr>
            <p:cNvSpPr>
              <a:spLocks noChangeArrowheads="1"/>
            </p:cNvSpPr>
            <p:nvPr/>
          </p:nvSpPr>
          <p:spPr bwMode="auto">
            <a:xfrm>
              <a:off x="5724" y="1841"/>
              <a:ext cx="40" cy="174"/>
            </a:xfrm>
            <a:custGeom>
              <a:avLst/>
              <a:gdLst>
                <a:gd name="T0" fmla="*/ 85 w 179"/>
                <a:gd name="T1" fmla="*/ 0 h 773"/>
                <a:gd name="T2" fmla="*/ 43 w 179"/>
                <a:gd name="T3" fmla="*/ 11 h 773"/>
                <a:gd name="T4" fmla="*/ 0 w 179"/>
                <a:gd name="T5" fmla="*/ 23 h 773"/>
                <a:gd name="T6" fmla="*/ 9 w 179"/>
                <a:gd name="T7" fmla="*/ 62 h 773"/>
                <a:gd name="T8" fmla="*/ 99 w 179"/>
                <a:gd name="T9" fmla="*/ 645 h 773"/>
                <a:gd name="T10" fmla="*/ 150 w 179"/>
                <a:gd name="T11" fmla="*/ 772 h 773"/>
                <a:gd name="T12" fmla="*/ 178 w 179"/>
                <a:gd name="T13" fmla="*/ 636 h 773"/>
                <a:gd name="T14" fmla="*/ 96 w 179"/>
                <a:gd name="T15" fmla="*/ 84 h 773"/>
                <a:gd name="T16" fmla="*/ 85 w 179"/>
                <a:gd name="T17" fmla="*/ 8 h 773"/>
                <a:gd name="T18" fmla="*/ 85 w 179"/>
                <a:gd name="T1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773">
                  <a:moveTo>
                    <a:pt x="85" y="0"/>
                  </a:moveTo>
                  <a:lnTo>
                    <a:pt x="43" y="11"/>
                  </a:lnTo>
                  <a:lnTo>
                    <a:pt x="0" y="23"/>
                  </a:lnTo>
                  <a:lnTo>
                    <a:pt x="9" y="62"/>
                  </a:lnTo>
                  <a:lnTo>
                    <a:pt x="99" y="645"/>
                  </a:lnTo>
                  <a:lnTo>
                    <a:pt x="150" y="772"/>
                  </a:lnTo>
                  <a:lnTo>
                    <a:pt x="178" y="636"/>
                  </a:lnTo>
                  <a:lnTo>
                    <a:pt x="96" y="84"/>
                  </a:lnTo>
                  <a:lnTo>
                    <a:pt x="85" y="8"/>
                  </a:lnTo>
                  <a:lnTo>
                    <a:pt x="85"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63" name="Freeform 142">
              <a:extLst>
                <a:ext uri="{FF2B5EF4-FFF2-40B4-BE49-F238E27FC236}">
                  <a16:creationId xmlns:a16="http://schemas.microsoft.com/office/drawing/2014/main" id="{114631D6-4130-4D32-BC9E-E203487A5BCB}"/>
                </a:ext>
              </a:extLst>
            </p:cNvPr>
            <p:cNvSpPr>
              <a:spLocks noChangeArrowheads="1"/>
            </p:cNvSpPr>
            <p:nvPr/>
          </p:nvSpPr>
          <p:spPr bwMode="auto">
            <a:xfrm>
              <a:off x="5702" y="1793"/>
              <a:ext cx="20" cy="23"/>
            </a:xfrm>
            <a:custGeom>
              <a:avLst/>
              <a:gdLst>
                <a:gd name="T0" fmla="*/ 25 w 91"/>
                <a:gd name="T1" fmla="*/ 0 h 108"/>
                <a:gd name="T2" fmla="*/ 25 w 91"/>
                <a:gd name="T3" fmla="*/ 0 h 108"/>
                <a:gd name="T4" fmla="*/ 14 w 91"/>
                <a:gd name="T5" fmla="*/ 6 h 108"/>
                <a:gd name="T6" fmla="*/ 8 w 91"/>
                <a:gd name="T7" fmla="*/ 31 h 108"/>
                <a:gd name="T8" fmla="*/ 39 w 91"/>
                <a:gd name="T9" fmla="*/ 82 h 108"/>
                <a:gd name="T10" fmla="*/ 51 w 91"/>
                <a:gd name="T11" fmla="*/ 99 h 108"/>
                <a:gd name="T12" fmla="*/ 68 w 91"/>
                <a:gd name="T13" fmla="*/ 107 h 108"/>
                <a:gd name="T14" fmla="*/ 79 w 91"/>
                <a:gd name="T15" fmla="*/ 104 h 108"/>
                <a:gd name="T16" fmla="*/ 85 w 91"/>
                <a:gd name="T17" fmla="*/ 76 h 108"/>
                <a:gd name="T18" fmla="*/ 73 w 91"/>
                <a:gd name="T19" fmla="*/ 62 h 108"/>
                <a:gd name="T20" fmla="*/ 39 w 91"/>
                <a:gd name="T21" fmla="*/ 11 h 108"/>
                <a:gd name="T22" fmla="*/ 25 w 91"/>
                <a:gd name="T2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08">
                  <a:moveTo>
                    <a:pt x="25" y="0"/>
                  </a:moveTo>
                  <a:lnTo>
                    <a:pt x="25" y="0"/>
                  </a:lnTo>
                  <a:cubicBezTo>
                    <a:pt x="20" y="0"/>
                    <a:pt x="17" y="3"/>
                    <a:pt x="14" y="6"/>
                  </a:cubicBezTo>
                  <a:cubicBezTo>
                    <a:pt x="2" y="11"/>
                    <a:pt x="0" y="22"/>
                    <a:pt x="8" y="31"/>
                  </a:cubicBezTo>
                  <a:cubicBezTo>
                    <a:pt x="39" y="82"/>
                    <a:pt x="39" y="82"/>
                    <a:pt x="39" y="82"/>
                  </a:cubicBezTo>
                  <a:cubicBezTo>
                    <a:pt x="51" y="99"/>
                    <a:pt x="51" y="99"/>
                    <a:pt x="51" y="99"/>
                  </a:cubicBezTo>
                  <a:cubicBezTo>
                    <a:pt x="56" y="104"/>
                    <a:pt x="62" y="107"/>
                    <a:pt x="68" y="107"/>
                  </a:cubicBezTo>
                  <a:cubicBezTo>
                    <a:pt x="71" y="107"/>
                    <a:pt x="76" y="107"/>
                    <a:pt x="79" y="104"/>
                  </a:cubicBezTo>
                  <a:cubicBezTo>
                    <a:pt x="88" y="99"/>
                    <a:pt x="90" y="87"/>
                    <a:pt x="85" y="76"/>
                  </a:cubicBezTo>
                  <a:cubicBezTo>
                    <a:pt x="73" y="62"/>
                    <a:pt x="73" y="62"/>
                    <a:pt x="73" y="62"/>
                  </a:cubicBezTo>
                  <a:cubicBezTo>
                    <a:pt x="39" y="11"/>
                    <a:pt x="39" y="11"/>
                    <a:pt x="39" y="11"/>
                  </a:cubicBezTo>
                  <a:cubicBezTo>
                    <a:pt x="36" y="6"/>
                    <a:pt x="31" y="0"/>
                    <a:pt x="2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64" name="Freeform 143">
              <a:extLst>
                <a:ext uri="{FF2B5EF4-FFF2-40B4-BE49-F238E27FC236}">
                  <a16:creationId xmlns:a16="http://schemas.microsoft.com/office/drawing/2014/main" id="{F9D3E29C-8D3D-41FF-A8D7-B74D3FD68275}"/>
                </a:ext>
              </a:extLst>
            </p:cNvPr>
            <p:cNvSpPr>
              <a:spLocks noChangeArrowheads="1"/>
            </p:cNvSpPr>
            <p:nvPr/>
          </p:nvSpPr>
          <p:spPr bwMode="auto">
            <a:xfrm>
              <a:off x="5048" y="1267"/>
              <a:ext cx="90" cy="246"/>
            </a:xfrm>
            <a:custGeom>
              <a:avLst/>
              <a:gdLst>
                <a:gd name="T0" fmla="*/ 312 w 400"/>
                <a:gd name="T1" fmla="*/ 882 h 1087"/>
                <a:gd name="T2" fmla="*/ 88 w 400"/>
                <a:gd name="T3" fmla="*/ 882 h 1087"/>
                <a:gd name="T4" fmla="*/ 198 w 400"/>
                <a:gd name="T5" fmla="*/ 1086 h 1087"/>
                <a:gd name="T6" fmla="*/ 312 w 400"/>
                <a:gd name="T7" fmla="*/ 882 h 1087"/>
                <a:gd name="T8" fmla="*/ 388 w 400"/>
                <a:gd name="T9" fmla="*/ 729 h 1087"/>
                <a:gd name="T10" fmla="*/ 326 w 400"/>
                <a:gd name="T11" fmla="*/ 846 h 1087"/>
                <a:gd name="T12" fmla="*/ 388 w 400"/>
                <a:gd name="T13" fmla="*/ 729 h 1087"/>
                <a:gd name="T14" fmla="*/ 12 w 400"/>
                <a:gd name="T15" fmla="*/ 729 h 1087"/>
                <a:gd name="T16" fmla="*/ 74 w 400"/>
                <a:gd name="T17" fmla="*/ 846 h 1087"/>
                <a:gd name="T18" fmla="*/ 12 w 400"/>
                <a:gd name="T19" fmla="*/ 729 h 1087"/>
                <a:gd name="T20" fmla="*/ 396 w 400"/>
                <a:gd name="T21" fmla="*/ 625 h 1087"/>
                <a:gd name="T22" fmla="*/ 357 w 400"/>
                <a:gd name="T23" fmla="*/ 698 h 1087"/>
                <a:gd name="T24" fmla="*/ 396 w 400"/>
                <a:gd name="T25" fmla="*/ 625 h 1087"/>
                <a:gd name="T26" fmla="*/ 3 w 400"/>
                <a:gd name="T27" fmla="*/ 625 h 1087"/>
                <a:gd name="T28" fmla="*/ 43 w 400"/>
                <a:gd name="T29" fmla="*/ 698 h 1087"/>
                <a:gd name="T30" fmla="*/ 3 w 400"/>
                <a:gd name="T31" fmla="*/ 625 h 1087"/>
                <a:gd name="T32" fmla="*/ 365 w 400"/>
                <a:gd name="T33" fmla="*/ 475 h 1087"/>
                <a:gd name="T34" fmla="*/ 365 w 400"/>
                <a:gd name="T35" fmla="*/ 611 h 1087"/>
                <a:gd name="T36" fmla="*/ 399 w 400"/>
                <a:gd name="T37" fmla="*/ 543 h 1087"/>
                <a:gd name="T38" fmla="*/ 365 w 400"/>
                <a:gd name="T39" fmla="*/ 475 h 1087"/>
                <a:gd name="T40" fmla="*/ 34 w 400"/>
                <a:gd name="T41" fmla="*/ 475 h 1087"/>
                <a:gd name="T42" fmla="*/ 0 w 400"/>
                <a:gd name="T43" fmla="*/ 543 h 1087"/>
                <a:gd name="T44" fmla="*/ 34 w 400"/>
                <a:gd name="T45" fmla="*/ 611 h 1087"/>
                <a:gd name="T46" fmla="*/ 34 w 400"/>
                <a:gd name="T47" fmla="*/ 475 h 1087"/>
                <a:gd name="T48" fmla="*/ 357 w 400"/>
                <a:gd name="T49" fmla="*/ 385 h 1087"/>
                <a:gd name="T50" fmla="*/ 396 w 400"/>
                <a:gd name="T51" fmla="*/ 461 h 1087"/>
                <a:gd name="T52" fmla="*/ 357 w 400"/>
                <a:gd name="T53" fmla="*/ 385 h 1087"/>
                <a:gd name="T54" fmla="*/ 43 w 400"/>
                <a:gd name="T55" fmla="*/ 385 h 1087"/>
                <a:gd name="T56" fmla="*/ 3 w 400"/>
                <a:gd name="T57" fmla="*/ 461 h 1087"/>
                <a:gd name="T58" fmla="*/ 43 w 400"/>
                <a:gd name="T59" fmla="*/ 385 h 1087"/>
                <a:gd name="T60" fmla="*/ 363 w 400"/>
                <a:gd name="T61" fmla="*/ 223 h 1087"/>
                <a:gd name="T62" fmla="*/ 351 w 400"/>
                <a:gd name="T63" fmla="*/ 351 h 1087"/>
                <a:gd name="T64" fmla="*/ 363 w 400"/>
                <a:gd name="T65" fmla="*/ 223 h 1087"/>
                <a:gd name="T66" fmla="*/ 37 w 400"/>
                <a:gd name="T67" fmla="*/ 223 h 1087"/>
                <a:gd name="T68" fmla="*/ 48 w 400"/>
                <a:gd name="T69" fmla="*/ 351 h 1087"/>
                <a:gd name="T70" fmla="*/ 37 w 400"/>
                <a:gd name="T71" fmla="*/ 223 h 1087"/>
                <a:gd name="T72" fmla="*/ 198 w 400"/>
                <a:gd name="T73" fmla="*/ 0 h 1087"/>
                <a:gd name="T74" fmla="*/ 88 w 400"/>
                <a:gd name="T75" fmla="*/ 204 h 1087"/>
                <a:gd name="T76" fmla="*/ 312 w 400"/>
                <a:gd name="T77" fmla="*/ 204 h 1087"/>
                <a:gd name="T78" fmla="*/ 198 w 400"/>
                <a:gd name="T79" fmla="*/ 0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7">
                  <a:moveTo>
                    <a:pt x="312" y="882"/>
                  </a:moveTo>
                  <a:lnTo>
                    <a:pt x="312" y="882"/>
                  </a:lnTo>
                  <a:cubicBezTo>
                    <a:pt x="280" y="953"/>
                    <a:pt x="241" y="995"/>
                    <a:pt x="198" y="995"/>
                  </a:cubicBezTo>
                  <a:cubicBezTo>
                    <a:pt x="156" y="995"/>
                    <a:pt x="119" y="953"/>
                    <a:pt x="88" y="882"/>
                  </a:cubicBezTo>
                  <a:cubicBezTo>
                    <a:pt x="77" y="891"/>
                    <a:pt x="63" y="896"/>
                    <a:pt x="51" y="902"/>
                  </a:cubicBezTo>
                  <a:cubicBezTo>
                    <a:pt x="88" y="1015"/>
                    <a:pt x="139" y="1086"/>
                    <a:pt x="198" y="1086"/>
                  </a:cubicBezTo>
                  <a:cubicBezTo>
                    <a:pt x="258" y="1086"/>
                    <a:pt x="312" y="1015"/>
                    <a:pt x="348" y="902"/>
                  </a:cubicBezTo>
                  <a:cubicBezTo>
                    <a:pt x="337" y="896"/>
                    <a:pt x="323" y="891"/>
                    <a:pt x="312" y="882"/>
                  </a:cubicBezTo>
                  <a:lnTo>
                    <a:pt x="388" y="729"/>
                  </a:lnTo>
                  <a:lnTo>
                    <a:pt x="388" y="729"/>
                  </a:lnTo>
                  <a:cubicBezTo>
                    <a:pt x="376" y="732"/>
                    <a:pt x="363" y="732"/>
                    <a:pt x="351" y="735"/>
                  </a:cubicBezTo>
                  <a:cubicBezTo>
                    <a:pt x="346" y="775"/>
                    <a:pt x="334" y="812"/>
                    <a:pt x="326" y="846"/>
                  </a:cubicBezTo>
                  <a:cubicBezTo>
                    <a:pt x="337" y="851"/>
                    <a:pt x="348" y="857"/>
                    <a:pt x="363" y="862"/>
                  </a:cubicBezTo>
                  <a:cubicBezTo>
                    <a:pt x="371" y="820"/>
                    <a:pt x="379" y="778"/>
                    <a:pt x="388" y="729"/>
                  </a:cubicBezTo>
                  <a:lnTo>
                    <a:pt x="12" y="729"/>
                  </a:lnTo>
                  <a:lnTo>
                    <a:pt x="12" y="729"/>
                  </a:lnTo>
                  <a:cubicBezTo>
                    <a:pt x="17" y="778"/>
                    <a:pt x="26" y="820"/>
                    <a:pt x="37" y="862"/>
                  </a:cubicBezTo>
                  <a:cubicBezTo>
                    <a:pt x="48" y="857"/>
                    <a:pt x="63" y="851"/>
                    <a:pt x="74" y="846"/>
                  </a:cubicBezTo>
                  <a:cubicBezTo>
                    <a:pt x="63" y="812"/>
                    <a:pt x="54" y="775"/>
                    <a:pt x="48" y="735"/>
                  </a:cubicBezTo>
                  <a:cubicBezTo>
                    <a:pt x="34" y="732"/>
                    <a:pt x="23" y="732"/>
                    <a:pt x="12" y="729"/>
                  </a:cubicBezTo>
                  <a:lnTo>
                    <a:pt x="396" y="625"/>
                  </a:lnTo>
                  <a:lnTo>
                    <a:pt x="396" y="625"/>
                  </a:lnTo>
                  <a:cubicBezTo>
                    <a:pt x="385" y="636"/>
                    <a:pt x="374" y="651"/>
                    <a:pt x="360" y="665"/>
                  </a:cubicBezTo>
                  <a:cubicBezTo>
                    <a:pt x="360" y="676"/>
                    <a:pt x="357" y="687"/>
                    <a:pt x="357" y="698"/>
                  </a:cubicBezTo>
                  <a:cubicBezTo>
                    <a:pt x="368" y="698"/>
                    <a:pt x="379" y="695"/>
                    <a:pt x="391" y="695"/>
                  </a:cubicBezTo>
                  <a:cubicBezTo>
                    <a:pt x="393" y="673"/>
                    <a:pt x="396" y="648"/>
                    <a:pt x="396" y="625"/>
                  </a:cubicBezTo>
                  <a:lnTo>
                    <a:pt x="3" y="625"/>
                  </a:lnTo>
                  <a:lnTo>
                    <a:pt x="3" y="625"/>
                  </a:lnTo>
                  <a:cubicBezTo>
                    <a:pt x="3" y="648"/>
                    <a:pt x="6" y="673"/>
                    <a:pt x="9" y="695"/>
                  </a:cubicBezTo>
                  <a:cubicBezTo>
                    <a:pt x="20" y="695"/>
                    <a:pt x="31" y="698"/>
                    <a:pt x="43" y="698"/>
                  </a:cubicBezTo>
                  <a:cubicBezTo>
                    <a:pt x="40" y="687"/>
                    <a:pt x="40" y="676"/>
                    <a:pt x="37" y="665"/>
                  </a:cubicBezTo>
                  <a:cubicBezTo>
                    <a:pt x="26" y="651"/>
                    <a:pt x="14" y="636"/>
                    <a:pt x="3" y="625"/>
                  </a:cubicBezTo>
                  <a:lnTo>
                    <a:pt x="365" y="475"/>
                  </a:lnTo>
                  <a:lnTo>
                    <a:pt x="365" y="475"/>
                  </a:lnTo>
                  <a:cubicBezTo>
                    <a:pt x="365" y="497"/>
                    <a:pt x="368" y="520"/>
                    <a:pt x="368" y="543"/>
                  </a:cubicBezTo>
                  <a:cubicBezTo>
                    <a:pt x="368" y="565"/>
                    <a:pt x="365" y="588"/>
                    <a:pt x="365" y="611"/>
                  </a:cubicBezTo>
                  <a:cubicBezTo>
                    <a:pt x="376" y="597"/>
                    <a:pt x="388" y="585"/>
                    <a:pt x="399" y="571"/>
                  </a:cubicBezTo>
                  <a:cubicBezTo>
                    <a:pt x="399" y="563"/>
                    <a:pt x="399" y="551"/>
                    <a:pt x="399" y="543"/>
                  </a:cubicBezTo>
                  <a:cubicBezTo>
                    <a:pt x="399" y="534"/>
                    <a:pt x="399" y="523"/>
                    <a:pt x="399" y="514"/>
                  </a:cubicBezTo>
                  <a:cubicBezTo>
                    <a:pt x="388" y="500"/>
                    <a:pt x="376" y="486"/>
                    <a:pt x="365" y="475"/>
                  </a:cubicBezTo>
                  <a:lnTo>
                    <a:pt x="34" y="475"/>
                  </a:lnTo>
                  <a:lnTo>
                    <a:pt x="34" y="475"/>
                  </a:lnTo>
                  <a:cubicBezTo>
                    <a:pt x="23" y="486"/>
                    <a:pt x="12" y="500"/>
                    <a:pt x="0" y="514"/>
                  </a:cubicBezTo>
                  <a:cubicBezTo>
                    <a:pt x="0" y="523"/>
                    <a:pt x="0" y="534"/>
                    <a:pt x="0" y="543"/>
                  </a:cubicBezTo>
                  <a:cubicBezTo>
                    <a:pt x="0" y="551"/>
                    <a:pt x="0" y="563"/>
                    <a:pt x="0" y="571"/>
                  </a:cubicBezTo>
                  <a:cubicBezTo>
                    <a:pt x="12" y="585"/>
                    <a:pt x="23" y="597"/>
                    <a:pt x="34" y="611"/>
                  </a:cubicBezTo>
                  <a:cubicBezTo>
                    <a:pt x="31" y="588"/>
                    <a:pt x="31" y="565"/>
                    <a:pt x="31" y="543"/>
                  </a:cubicBezTo>
                  <a:cubicBezTo>
                    <a:pt x="31" y="520"/>
                    <a:pt x="31" y="497"/>
                    <a:pt x="34" y="475"/>
                  </a:cubicBezTo>
                  <a:lnTo>
                    <a:pt x="357" y="385"/>
                  </a:lnTo>
                  <a:lnTo>
                    <a:pt x="357" y="385"/>
                  </a:lnTo>
                  <a:cubicBezTo>
                    <a:pt x="357" y="399"/>
                    <a:pt x="360" y="410"/>
                    <a:pt x="360" y="421"/>
                  </a:cubicBezTo>
                  <a:cubicBezTo>
                    <a:pt x="374" y="436"/>
                    <a:pt x="385" y="447"/>
                    <a:pt x="396" y="461"/>
                  </a:cubicBezTo>
                  <a:cubicBezTo>
                    <a:pt x="396" y="438"/>
                    <a:pt x="393" y="413"/>
                    <a:pt x="391" y="390"/>
                  </a:cubicBezTo>
                  <a:cubicBezTo>
                    <a:pt x="379" y="390"/>
                    <a:pt x="368" y="387"/>
                    <a:pt x="357" y="385"/>
                  </a:cubicBezTo>
                  <a:lnTo>
                    <a:pt x="43" y="385"/>
                  </a:lnTo>
                  <a:lnTo>
                    <a:pt x="43" y="385"/>
                  </a:lnTo>
                  <a:cubicBezTo>
                    <a:pt x="31" y="387"/>
                    <a:pt x="20" y="390"/>
                    <a:pt x="9" y="390"/>
                  </a:cubicBezTo>
                  <a:cubicBezTo>
                    <a:pt x="6" y="413"/>
                    <a:pt x="3" y="438"/>
                    <a:pt x="3" y="461"/>
                  </a:cubicBezTo>
                  <a:cubicBezTo>
                    <a:pt x="14" y="447"/>
                    <a:pt x="26" y="436"/>
                    <a:pt x="37" y="421"/>
                  </a:cubicBezTo>
                  <a:cubicBezTo>
                    <a:pt x="40" y="410"/>
                    <a:pt x="40" y="399"/>
                    <a:pt x="43" y="385"/>
                  </a:cubicBezTo>
                  <a:lnTo>
                    <a:pt x="363" y="223"/>
                  </a:lnTo>
                  <a:lnTo>
                    <a:pt x="363" y="223"/>
                  </a:lnTo>
                  <a:cubicBezTo>
                    <a:pt x="348" y="229"/>
                    <a:pt x="337" y="235"/>
                    <a:pt x="326" y="241"/>
                  </a:cubicBezTo>
                  <a:cubicBezTo>
                    <a:pt x="334" y="275"/>
                    <a:pt x="346" y="311"/>
                    <a:pt x="351" y="351"/>
                  </a:cubicBezTo>
                  <a:cubicBezTo>
                    <a:pt x="363" y="353"/>
                    <a:pt x="376" y="353"/>
                    <a:pt x="388" y="356"/>
                  </a:cubicBezTo>
                  <a:cubicBezTo>
                    <a:pt x="379" y="308"/>
                    <a:pt x="371" y="263"/>
                    <a:pt x="363" y="223"/>
                  </a:cubicBezTo>
                  <a:lnTo>
                    <a:pt x="37" y="223"/>
                  </a:lnTo>
                  <a:lnTo>
                    <a:pt x="37" y="223"/>
                  </a:lnTo>
                  <a:cubicBezTo>
                    <a:pt x="26" y="263"/>
                    <a:pt x="17" y="308"/>
                    <a:pt x="12" y="356"/>
                  </a:cubicBezTo>
                  <a:cubicBezTo>
                    <a:pt x="23" y="353"/>
                    <a:pt x="34" y="353"/>
                    <a:pt x="48" y="351"/>
                  </a:cubicBezTo>
                  <a:cubicBezTo>
                    <a:pt x="54" y="311"/>
                    <a:pt x="63" y="275"/>
                    <a:pt x="74" y="241"/>
                  </a:cubicBezTo>
                  <a:cubicBezTo>
                    <a:pt x="63" y="235"/>
                    <a:pt x="48" y="229"/>
                    <a:pt x="37" y="223"/>
                  </a:cubicBezTo>
                  <a:lnTo>
                    <a:pt x="198" y="0"/>
                  </a:lnTo>
                  <a:lnTo>
                    <a:pt x="198" y="0"/>
                  </a:lnTo>
                  <a:cubicBezTo>
                    <a:pt x="139" y="0"/>
                    <a:pt x="88" y="71"/>
                    <a:pt x="51" y="184"/>
                  </a:cubicBezTo>
                  <a:cubicBezTo>
                    <a:pt x="63" y="189"/>
                    <a:pt x="77" y="195"/>
                    <a:pt x="88" y="204"/>
                  </a:cubicBezTo>
                  <a:cubicBezTo>
                    <a:pt x="119" y="133"/>
                    <a:pt x="156" y="88"/>
                    <a:pt x="198" y="88"/>
                  </a:cubicBezTo>
                  <a:cubicBezTo>
                    <a:pt x="241" y="88"/>
                    <a:pt x="280" y="133"/>
                    <a:pt x="312" y="204"/>
                  </a:cubicBezTo>
                  <a:cubicBezTo>
                    <a:pt x="323" y="195"/>
                    <a:pt x="337" y="189"/>
                    <a:pt x="348" y="184"/>
                  </a:cubicBezTo>
                  <a:cubicBezTo>
                    <a:pt x="312" y="71"/>
                    <a:pt x="258" y="0"/>
                    <a:pt x="198" y="0"/>
                  </a:cubicBezTo>
                  <a:lnTo>
                    <a:pt x="312"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65" name="Freeform 144">
              <a:extLst>
                <a:ext uri="{FF2B5EF4-FFF2-40B4-BE49-F238E27FC236}">
                  <a16:creationId xmlns:a16="http://schemas.microsoft.com/office/drawing/2014/main" id="{D2C5AC28-29D0-49FE-8AE0-75ED82720BB1}"/>
                </a:ext>
              </a:extLst>
            </p:cNvPr>
            <p:cNvSpPr>
              <a:spLocks noChangeArrowheads="1"/>
            </p:cNvSpPr>
            <p:nvPr/>
          </p:nvSpPr>
          <p:spPr bwMode="auto">
            <a:xfrm>
              <a:off x="4971" y="1345"/>
              <a:ext cx="245" cy="90"/>
            </a:xfrm>
            <a:custGeom>
              <a:avLst/>
              <a:gdLst>
                <a:gd name="T0" fmla="*/ 611 w 1085"/>
                <a:gd name="T1" fmla="*/ 365 h 403"/>
                <a:gd name="T2" fmla="*/ 473 w 1085"/>
                <a:gd name="T3" fmla="*/ 365 h 403"/>
                <a:gd name="T4" fmla="*/ 540 w 1085"/>
                <a:gd name="T5" fmla="*/ 402 h 403"/>
                <a:gd name="T6" fmla="*/ 611 w 1085"/>
                <a:gd name="T7" fmla="*/ 365 h 403"/>
                <a:gd name="T8" fmla="*/ 241 w 1085"/>
                <a:gd name="T9" fmla="*/ 325 h 403"/>
                <a:gd name="T10" fmla="*/ 354 w 1085"/>
                <a:gd name="T11" fmla="*/ 387 h 403"/>
                <a:gd name="T12" fmla="*/ 458 w 1085"/>
                <a:gd name="T13" fmla="*/ 399 h 403"/>
                <a:gd name="T14" fmla="*/ 385 w 1085"/>
                <a:gd name="T15" fmla="*/ 356 h 403"/>
                <a:gd name="T16" fmla="*/ 241 w 1085"/>
                <a:gd name="T17" fmla="*/ 325 h 403"/>
                <a:gd name="T18" fmla="*/ 843 w 1085"/>
                <a:gd name="T19" fmla="*/ 325 h 403"/>
                <a:gd name="T20" fmla="*/ 699 w 1085"/>
                <a:gd name="T21" fmla="*/ 356 h 403"/>
                <a:gd name="T22" fmla="*/ 622 w 1085"/>
                <a:gd name="T23" fmla="*/ 399 h 403"/>
                <a:gd name="T24" fmla="*/ 730 w 1085"/>
                <a:gd name="T25" fmla="*/ 387 h 403"/>
                <a:gd name="T26" fmla="*/ 843 w 1085"/>
                <a:gd name="T27" fmla="*/ 325 h 403"/>
                <a:gd name="T28" fmla="*/ 902 w 1085"/>
                <a:gd name="T29" fmla="*/ 51 h 403"/>
                <a:gd name="T30" fmla="*/ 996 w 1085"/>
                <a:gd name="T31" fmla="*/ 201 h 403"/>
                <a:gd name="T32" fmla="*/ 902 w 1085"/>
                <a:gd name="T33" fmla="*/ 351 h 403"/>
                <a:gd name="T34" fmla="*/ 902 w 1085"/>
                <a:gd name="T35" fmla="*/ 51 h 403"/>
                <a:gd name="T36" fmla="*/ 181 w 1085"/>
                <a:gd name="T37" fmla="*/ 51 h 403"/>
                <a:gd name="T38" fmla="*/ 181 w 1085"/>
                <a:gd name="T39" fmla="*/ 351 h 403"/>
                <a:gd name="T40" fmla="*/ 88 w 1085"/>
                <a:gd name="T41" fmla="*/ 201 h 403"/>
                <a:gd name="T42" fmla="*/ 181 w 1085"/>
                <a:gd name="T43" fmla="*/ 51 h 403"/>
                <a:gd name="T44" fmla="*/ 622 w 1085"/>
                <a:gd name="T45" fmla="*/ 3 h 403"/>
                <a:gd name="T46" fmla="*/ 699 w 1085"/>
                <a:gd name="T47" fmla="*/ 43 h 403"/>
                <a:gd name="T48" fmla="*/ 843 w 1085"/>
                <a:gd name="T49" fmla="*/ 77 h 403"/>
                <a:gd name="T50" fmla="*/ 730 w 1085"/>
                <a:gd name="T51" fmla="*/ 14 h 403"/>
                <a:gd name="T52" fmla="*/ 622 w 1085"/>
                <a:gd name="T53" fmla="*/ 3 h 403"/>
                <a:gd name="T54" fmla="*/ 458 w 1085"/>
                <a:gd name="T55" fmla="*/ 3 h 403"/>
                <a:gd name="T56" fmla="*/ 354 w 1085"/>
                <a:gd name="T57" fmla="*/ 14 h 403"/>
                <a:gd name="T58" fmla="*/ 241 w 1085"/>
                <a:gd name="T59" fmla="*/ 77 h 403"/>
                <a:gd name="T60" fmla="*/ 385 w 1085"/>
                <a:gd name="T61" fmla="*/ 43 h 403"/>
                <a:gd name="T62" fmla="*/ 458 w 1085"/>
                <a:gd name="T63" fmla="*/ 3 h 403"/>
                <a:gd name="T64" fmla="*/ 540 w 1085"/>
                <a:gd name="T65" fmla="*/ 0 h 403"/>
                <a:gd name="T66" fmla="*/ 473 w 1085"/>
                <a:gd name="T67" fmla="*/ 34 h 403"/>
                <a:gd name="T68" fmla="*/ 611 w 1085"/>
                <a:gd name="T69" fmla="*/ 34 h 403"/>
                <a:gd name="T70" fmla="*/ 540 w 1085"/>
                <a:gd name="T71"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5" h="403">
                  <a:moveTo>
                    <a:pt x="611" y="365"/>
                  </a:moveTo>
                  <a:lnTo>
                    <a:pt x="611" y="365"/>
                  </a:lnTo>
                  <a:cubicBezTo>
                    <a:pt x="588" y="368"/>
                    <a:pt x="566" y="368"/>
                    <a:pt x="540" y="368"/>
                  </a:cubicBezTo>
                  <a:cubicBezTo>
                    <a:pt x="518" y="368"/>
                    <a:pt x="495" y="368"/>
                    <a:pt x="473" y="365"/>
                  </a:cubicBezTo>
                  <a:cubicBezTo>
                    <a:pt x="487" y="379"/>
                    <a:pt x="501" y="390"/>
                    <a:pt x="512" y="399"/>
                  </a:cubicBezTo>
                  <a:cubicBezTo>
                    <a:pt x="523" y="402"/>
                    <a:pt x="532" y="402"/>
                    <a:pt x="540" y="402"/>
                  </a:cubicBezTo>
                  <a:cubicBezTo>
                    <a:pt x="552" y="402"/>
                    <a:pt x="560" y="402"/>
                    <a:pt x="571" y="399"/>
                  </a:cubicBezTo>
                  <a:cubicBezTo>
                    <a:pt x="583" y="390"/>
                    <a:pt x="597" y="379"/>
                    <a:pt x="611" y="365"/>
                  </a:cubicBezTo>
                  <a:lnTo>
                    <a:pt x="241" y="325"/>
                  </a:lnTo>
                  <a:lnTo>
                    <a:pt x="241" y="325"/>
                  </a:lnTo>
                  <a:cubicBezTo>
                    <a:pt x="232" y="339"/>
                    <a:pt x="227" y="351"/>
                    <a:pt x="224" y="362"/>
                  </a:cubicBezTo>
                  <a:cubicBezTo>
                    <a:pt x="263" y="373"/>
                    <a:pt x="306" y="382"/>
                    <a:pt x="354" y="387"/>
                  </a:cubicBezTo>
                  <a:cubicBezTo>
                    <a:pt x="365" y="390"/>
                    <a:pt x="376" y="390"/>
                    <a:pt x="390" y="393"/>
                  </a:cubicBezTo>
                  <a:cubicBezTo>
                    <a:pt x="413" y="396"/>
                    <a:pt x="436" y="396"/>
                    <a:pt x="458" y="399"/>
                  </a:cubicBezTo>
                  <a:cubicBezTo>
                    <a:pt x="447" y="387"/>
                    <a:pt x="433" y="373"/>
                    <a:pt x="422" y="362"/>
                  </a:cubicBezTo>
                  <a:cubicBezTo>
                    <a:pt x="407" y="362"/>
                    <a:pt x="396" y="359"/>
                    <a:pt x="385" y="356"/>
                  </a:cubicBezTo>
                  <a:cubicBezTo>
                    <a:pt x="373" y="356"/>
                    <a:pt x="362" y="353"/>
                    <a:pt x="351" y="353"/>
                  </a:cubicBezTo>
                  <a:cubicBezTo>
                    <a:pt x="309" y="345"/>
                    <a:pt x="272" y="337"/>
                    <a:pt x="241" y="325"/>
                  </a:cubicBezTo>
                  <a:lnTo>
                    <a:pt x="843" y="325"/>
                  </a:lnTo>
                  <a:lnTo>
                    <a:pt x="843" y="325"/>
                  </a:lnTo>
                  <a:cubicBezTo>
                    <a:pt x="812" y="337"/>
                    <a:pt x="772" y="345"/>
                    <a:pt x="733" y="353"/>
                  </a:cubicBezTo>
                  <a:cubicBezTo>
                    <a:pt x="721" y="353"/>
                    <a:pt x="710" y="356"/>
                    <a:pt x="699" y="356"/>
                  </a:cubicBezTo>
                  <a:cubicBezTo>
                    <a:pt x="688" y="359"/>
                    <a:pt x="673" y="362"/>
                    <a:pt x="662" y="362"/>
                  </a:cubicBezTo>
                  <a:cubicBezTo>
                    <a:pt x="651" y="373"/>
                    <a:pt x="637" y="387"/>
                    <a:pt x="622" y="399"/>
                  </a:cubicBezTo>
                  <a:cubicBezTo>
                    <a:pt x="648" y="396"/>
                    <a:pt x="671" y="396"/>
                    <a:pt x="693" y="393"/>
                  </a:cubicBezTo>
                  <a:cubicBezTo>
                    <a:pt x="705" y="390"/>
                    <a:pt x="718" y="390"/>
                    <a:pt x="730" y="387"/>
                  </a:cubicBezTo>
                  <a:cubicBezTo>
                    <a:pt x="775" y="382"/>
                    <a:pt x="820" y="373"/>
                    <a:pt x="860" y="362"/>
                  </a:cubicBezTo>
                  <a:cubicBezTo>
                    <a:pt x="854" y="351"/>
                    <a:pt x="849" y="339"/>
                    <a:pt x="843" y="325"/>
                  </a:cubicBezTo>
                  <a:lnTo>
                    <a:pt x="902" y="51"/>
                  </a:lnTo>
                  <a:lnTo>
                    <a:pt x="902" y="51"/>
                  </a:lnTo>
                  <a:cubicBezTo>
                    <a:pt x="897" y="65"/>
                    <a:pt x="888" y="77"/>
                    <a:pt x="880" y="91"/>
                  </a:cubicBezTo>
                  <a:cubicBezTo>
                    <a:pt x="953" y="119"/>
                    <a:pt x="996" y="158"/>
                    <a:pt x="996" y="201"/>
                  </a:cubicBezTo>
                  <a:cubicBezTo>
                    <a:pt x="996" y="243"/>
                    <a:pt x="953" y="283"/>
                    <a:pt x="880" y="311"/>
                  </a:cubicBezTo>
                  <a:cubicBezTo>
                    <a:pt x="888" y="325"/>
                    <a:pt x="897" y="337"/>
                    <a:pt x="902" y="351"/>
                  </a:cubicBezTo>
                  <a:cubicBezTo>
                    <a:pt x="1013" y="314"/>
                    <a:pt x="1084" y="260"/>
                    <a:pt x="1084" y="201"/>
                  </a:cubicBezTo>
                  <a:cubicBezTo>
                    <a:pt x="1084" y="142"/>
                    <a:pt x="1013" y="88"/>
                    <a:pt x="902" y="51"/>
                  </a:cubicBezTo>
                  <a:lnTo>
                    <a:pt x="181" y="51"/>
                  </a:lnTo>
                  <a:lnTo>
                    <a:pt x="181" y="51"/>
                  </a:lnTo>
                  <a:cubicBezTo>
                    <a:pt x="71" y="88"/>
                    <a:pt x="0" y="142"/>
                    <a:pt x="0" y="201"/>
                  </a:cubicBezTo>
                  <a:cubicBezTo>
                    <a:pt x="0" y="260"/>
                    <a:pt x="71" y="314"/>
                    <a:pt x="181" y="351"/>
                  </a:cubicBezTo>
                  <a:cubicBezTo>
                    <a:pt x="187" y="337"/>
                    <a:pt x="195" y="325"/>
                    <a:pt x="201" y="311"/>
                  </a:cubicBezTo>
                  <a:cubicBezTo>
                    <a:pt x="130" y="283"/>
                    <a:pt x="88" y="243"/>
                    <a:pt x="88" y="201"/>
                  </a:cubicBezTo>
                  <a:cubicBezTo>
                    <a:pt x="88" y="158"/>
                    <a:pt x="130" y="119"/>
                    <a:pt x="201" y="91"/>
                  </a:cubicBezTo>
                  <a:cubicBezTo>
                    <a:pt x="195" y="77"/>
                    <a:pt x="187" y="65"/>
                    <a:pt x="181" y="51"/>
                  </a:cubicBezTo>
                  <a:lnTo>
                    <a:pt x="622" y="3"/>
                  </a:lnTo>
                  <a:lnTo>
                    <a:pt x="622" y="3"/>
                  </a:lnTo>
                  <a:cubicBezTo>
                    <a:pt x="637" y="14"/>
                    <a:pt x="651" y="28"/>
                    <a:pt x="662" y="40"/>
                  </a:cubicBezTo>
                  <a:cubicBezTo>
                    <a:pt x="673" y="40"/>
                    <a:pt x="688" y="43"/>
                    <a:pt x="699" y="43"/>
                  </a:cubicBezTo>
                  <a:cubicBezTo>
                    <a:pt x="710" y="45"/>
                    <a:pt x="721" y="48"/>
                    <a:pt x="733" y="48"/>
                  </a:cubicBezTo>
                  <a:cubicBezTo>
                    <a:pt x="772" y="57"/>
                    <a:pt x="812" y="65"/>
                    <a:pt x="843" y="77"/>
                  </a:cubicBezTo>
                  <a:cubicBezTo>
                    <a:pt x="849" y="62"/>
                    <a:pt x="854" y="51"/>
                    <a:pt x="860" y="40"/>
                  </a:cubicBezTo>
                  <a:cubicBezTo>
                    <a:pt x="820" y="28"/>
                    <a:pt x="775" y="20"/>
                    <a:pt x="730" y="14"/>
                  </a:cubicBezTo>
                  <a:cubicBezTo>
                    <a:pt x="718" y="11"/>
                    <a:pt x="705" y="11"/>
                    <a:pt x="693" y="9"/>
                  </a:cubicBezTo>
                  <a:cubicBezTo>
                    <a:pt x="671" y="6"/>
                    <a:pt x="648" y="6"/>
                    <a:pt x="622" y="3"/>
                  </a:cubicBezTo>
                  <a:lnTo>
                    <a:pt x="458" y="3"/>
                  </a:lnTo>
                  <a:lnTo>
                    <a:pt x="458" y="3"/>
                  </a:lnTo>
                  <a:cubicBezTo>
                    <a:pt x="436" y="6"/>
                    <a:pt x="413" y="6"/>
                    <a:pt x="390" y="9"/>
                  </a:cubicBezTo>
                  <a:cubicBezTo>
                    <a:pt x="376" y="11"/>
                    <a:pt x="365" y="11"/>
                    <a:pt x="354" y="14"/>
                  </a:cubicBezTo>
                  <a:cubicBezTo>
                    <a:pt x="306" y="20"/>
                    <a:pt x="263" y="28"/>
                    <a:pt x="224" y="40"/>
                  </a:cubicBezTo>
                  <a:cubicBezTo>
                    <a:pt x="227" y="51"/>
                    <a:pt x="232" y="62"/>
                    <a:pt x="241" y="77"/>
                  </a:cubicBezTo>
                  <a:cubicBezTo>
                    <a:pt x="272" y="65"/>
                    <a:pt x="309" y="57"/>
                    <a:pt x="351" y="48"/>
                  </a:cubicBezTo>
                  <a:cubicBezTo>
                    <a:pt x="362" y="48"/>
                    <a:pt x="373" y="45"/>
                    <a:pt x="385" y="43"/>
                  </a:cubicBezTo>
                  <a:cubicBezTo>
                    <a:pt x="396" y="43"/>
                    <a:pt x="407" y="40"/>
                    <a:pt x="422" y="40"/>
                  </a:cubicBezTo>
                  <a:cubicBezTo>
                    <a:pt x="433" y="28"/>
                    <a:pt x="447" y="14"/>
                    <a:pt x="458" y="3"/>
                  </a:cubicBezTo>
                  <a:lnTo>
                    <a:pt x="540" y="0"/>
                  </a:lnTo>
                  <a:lnTo>
                    <a:pt x="540" y="0"/>
                  </a:lnTo>
                  <a:cubicBezTo>
                    <a:pt x="532" y="0"/>
                    <a:pt x="523" y="0"/>
                    <a:pt x="512" y="0"/>
                  </a:cubicBezTo>
                  <a:cubicBezTo>
                    <a:pt x="501" y="11"/>
                    <a:pt x="487" y="23"/>
                    <a:pt x="473" y="34"/>
                  </a:cubicBezTo>
                  <a:cubicBezTo>
                    <a:pt x="495" y="34"/>
                    <a:pt x="518" y="34"/>
                    <a:pt x="540" y="34"/>
                  </a:cubicBezTo>
                  <a:cubicBezTo>
                    <a:pt x="566" y="34"/>
                    <a:pt x="588" y="34"/>
                    <a:pt x="611" y="34"/>
                  </a:cubicBezTo>
                  <a:cubicBezTo>
                    <a:pt x="597" y="23"/>
                    <a:pt x="583" y="11"/>
                    <a:pt x="571" y="0"/>
                  </a:cubicBezTo>
                  <a:cubicBezTo>
                    <a:pt x="560" y="0"/>
                    <a:pt x="552" y="0"/>
                    <a:pt x="540"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66" name="Freeform 145">
              <a:extLst>
                <a:ext uri="{FF2B5EF4-FFF2-40B4-BE49-F238E27FC236}">
                  <a16:creationId xmlns:a16="http://schemas.microsoft.com/office/drawing/2014/main" id="{12B67C79-8504-472A-BCDD-3032B7950B05}"/>
                </a:ext>
              </a:extLst>
            </p:cNvPr>
            <p:cNvSpPr>
              <a:spLocks noChangeArrowheads="1"/>
            </p:cNvSpPr>
            <p:nvPr/>
          </p:nvSpPr>
          <p:spPr bwMode="auto">
            <a:xfrm>
              <a:off x="4997" y="1298"/>
              <a:ext cx="192" cy="184"/>
            </a:xfrm>
            <a:custGeom>
              <a:avLst/>
              <a:gdLst>
                <a:gd name="T0" fmla="*/ 162 w 852"/>
                <a:gd name="T1" fmla="*/ 410 h 818"/>
                <a:gd name="T2" fmla="*/ 65 w 852"/>
                <a:gd name="T3" fmla="*/ 560 h 818"/>
                <a:gd name="T4" fmla="*/ 113 w 852"/>
                <a:gd name="T5" fmla="*/ 817 h 818"/>
                <a:gd name="T6" fmla="*/ 314 w 852"/>
                <a:gd name="T7" fmla="*/ 749 h 818"/>
                <a:gd name="T8" fmla="*/ 396 w 852"/>
                <a:gd name="T9" fmla="*/ 653 h 818"/>
                <a:gd name="T10" fmla="*/ 263 w 852"/>
                <a:gd name="T11" fmla="*/ 729 h 818"/>
                <a:gd name="T12" fmla="*/ 105 w 852"/>
                <a:gd name="T13" fmla="*/ 729 h 818"/>
                <a:gd name="T14" fmla="*/ 125 w 852"/>
                <a:gd name="T15" fmla="*/ 534 h 818"/>
                <a:gd name="T16" fmla="*/ 162 w 852"/>
                <a:gd name="T17" fmla="*/ 410 h 818"/>
                <a:gd name="T18" fmla="*/ 648 w 852"/>
                <a:gd name="T19" fmla="*/ 410 h 818"/>
                <a:gd name="T20" fmla="*/ 591 w 852"/>
                <a:gd name="T21" fmla="*/ 478 h 818"/>
                <a:gd name="T22" fmla="*/ 495 w 852"/>
                <a:gd name="T23" fmla="*/ 574 h 818"/>
                <a:gd name="T24" fmla="*/ 424 w 852"/>
                <a:gd name="T25" fmla="*/ 630 h 818"/>
                <a:gd name="T26" fmla="*/ 506 w 852"/>
                <a:gd name="T27" fmla="*/ 608 h 818"/>
                <a:gd name="T28" fmla="*/ 566 w 852"/>
                <a:gd name="T29" fmla="*/ 551 h 818"/>
                <a:gd name="T30" fmla="*/ 622 w 852"/>
                <a:gd name="T31" fmla="*/ 492 h 818"/>
                <a:gd name="T32" fmla="*/ 648 w 852"/>
                <a:gd name="T33" fmla="*/ 410 h 818"/>
                <a:gd name="T34" fmla="*/ 396 w 852"/>
                <a:gd name="T35" fmla="*/ 167 h 818"/>
                <a:gd name="T36" fmla="*/ 306 w 852"/>
                <a:gd name="T37" fmla="*/ 249 h 818"/>
                <a:gd name="T38" fmla="*/ 263 w 852"/>
                <a:gd name="T39" fmla="*/ 288 h 818"/>
                <a:gd name="T40" fmla="*/ 184 w 852"/>
                <a:gd name="T41" fmla="*/ 381 h 818"/>
                <a:gd name="T42" fmla="*/ 226 w 852"/>
                <a:gd name="T43" fmla="*/ 381 h 818"/>
                <a:gd name="T44" fmla="*/ 308 w 852"/>
                <a:gd name="T45" fmla="*/ 291 h 818"/>
                <a:gd name="T46" fmla="*/ 396 w 852"/>
                <a:gd name="T47" fmla="*/ 209 h 818"/>
                <a:gd name="T48" fmla="*/ 396 w 852"/>
                <a:gd name="T49" fmla="*/ 167 h 818"/>
                <a:gd name="T50" fmla="*/ 736 w 852"/>
                <a:gd name="T51" fmla="*/ 0 h 818"/>
                <a:gd name="T52" fmla="*/ 538 w 852"/>
                <a:gd name="T53" fmla="*/ 71 h 818"/>
                <a:gd name="T54" fmla="*/ 453 w 852"/>
                <a:gd name="T55" fmla="*/ 167 h 818"/>
                <a:gd name="T56" fmla="*/ 589 w 852"/>
                <a:gd name="T57" fmla="*/ 90 h 818"/>
                <a:gd name="T58" fmla="*/ 747 w 852"/>
                <a:gd name="T59" fmla="*/ 88 h 818"/>
                <a:gd name="T60" fmla="*/ 727 w 852"/>
                <a:gd name="T61" fmla="*/ 286 h 818"/>
                <a:gd name="T62" fmla="*/ 690 w 852"/>
                <a:gd name="T63" fmla="*/ 410 h 818"/>
                <a:gd name="T64" fmla="*/ 786 w 852"/>
                <a:gd name="T65" fmla="*/ 260 h 818"/>
                <a:gd name="T66" fmla="*/ 736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2" y="410"/>
                  </a:moveTo>
                  <a:lnTo>
                    <a:pt x="162" y="410"/>
                  </a:lnTo>
                  <a:cubicBezTo>
                    <a:pt x="130" y="447"/>
                    <a:pt x="108" y="486"/>
                    <a:pt x="85" y="520"/>
                  </a:cubicBezTo>
                  <a:cubicBezTo>
                    <a:pt x="79" y="534"/>
                    <a:pt x="71" y="546"/>
                    <a:pt x="65" y="560"/>
                  </a:cubicBezTo>
                  <a:cubicBezTo>
                    <a:pt x="12" y="664"/>
                    <a:pt x="0" y="752"/>
                    <a:pt x="43" y="794"/>
                  </a:cubicBezTo>
                  <a:cubicBezTo>
                    <a:pt x="59" y="811"/>
                    <a:pt x="85" y="817"/>
                    <a:pt x="113" y="817"/>
                  </a:cubicBezTo>
                  <a:cubicBezTo>
                    <a:pt x="159" y="817"/>
                    <a:pt x="215" y="800"/>
                    <a:pt x="277" y="769"/>
                  </a:cubicBezTo>
                  <a:cubicBezTo>
                    <a:pt x="289" y="763"/>
                    <a:pt x="303" y="758"/>
                    <a:pt x="314" y="749"/>
                  </a:cubicBezTo>
                  <a:cubicBezTo>
                    <a:pt x="351" y="729"/>
                    <a:pt x="388" y="704"/>
                    <a:pt x="424" y="676"/>
                  </a:cubicBezTo>
                  <a:cubicBezTo>
                    <a:pt x="416" y="667"/>
                    <a:pt x="407" y="662"/>
                    <a:pt x="396" y="653"/>
                  </a:cubicBezTo>
                  <a:cubicBezTo>
                    <a:pt x="365" y="676"/>
                    <a:pt x="331" y="696"/>
                    <a:pt x="300" y="713"/>
                  </a:cubicBezTo>
                  <a:cubicBezTo>
                    <a:pt x="289" y="718"/>
                    <a:pt x="274" y="724"/>
                    <a:pt x="263" y="729"/>
                  </a:cubicBezTo>
                  <a:cubicBezTo>
                    <a:pt x="226" y="743"/>
                    <a:pt x="193" y="752"/>
                    <a:pt x="164" y="752"/>
                  </a:cubicBezTo>
                  <a:cubicBezTo>
                    <a:pt x="139" y="752"/>
                    <a:pt x="119" y="746"/>
                    <a:pt x="105" y="729"/>
                  </a:cubicBezTo>
                  <a:cubicBezTo>
                    <a:pt x="74" y="701"/>
                    <a:pt x="77" y="642"/>
                    <a:pt x="108" y="571"/>
                  </a:cubicBezTo>
                  <a:cubicBezTo>
                    <a:pt x="111" y="560"/>
                    <a:pt x="116" y="548"/>
                    <a:pt x="125" y="534"/>
                  </a:cubicBezTo>
                  <a:cubicBezTo>
                    <a:pt x="139" y="503"/>
                    <a:pt x="159" y="472"/>
                    <a:pt x="184" y="438"/>
                  </a:cubicBezTo>
                  <a:cubicBezTo>
                    <a:pt x="176" y="430"/>
                    <a:pt x="167" y="418"/>
                    <a:pt x="162" y="410"/>
                  </a:cubicBezTo>
                  <a:lnTo>
                    <a:pt x="648" y="410"/>
                  </a:lnTo>
                  <a:lnTo>
                    <a:pt x="648" y="410"/>
                  </a:lnTo>
                  <a:cubicBezTo>
                    <a:pt x="639" y="418"/>
                    <a:pt x="634" y="430"/>
                    <a:pt x="625" y="438"/>
                  </a:cubicBezTo>
                  <a:cubicBezTo>
                    <a:pt x="614" y="452"/>
                    <a:pt x="602" y="464"/>
                    <a:pt x="591" y="478"/>
                  </a:cubicBezTo>
                  <a:cubicBezTo>
                    <a:pt x="577" y="495"/>
                    <a:pt x="560" y="512"/>
                    <a:pt x="543" y="529"/>
                  </a:cubicBezTo>
                  <a:cubicBezTo>
                    <a:pt x="526" y="546"/>
                    <a:pt x="512" y="560"/>
                    <a:pt x="495" y="574"/>
                  </a:cubicBezTo>
                  <a:cubicBezTo>
                    <a:pt x="481" y="588"/>
                    <a:pt x="467" y="599"/>
                    <a:pt x="455" y="608"/>
                  </a:cubicBezTo>
                  <a:cubicBezTo>
                    <a:pt x="444" y="616"/>
                    <a:pt x="436" y="625"/>
                    <a:pt x="424" y="630"/>
                  </a:cubicBezTo>
                  <a:cubicBezTo>
                    <a:pt x="436" y="639"/>
                    <a:pt x="444" y="645"/>
                    <a:pt x="453" y="653"/>
                  </a:cubicBezTo>
                  <a:cubicBezTo>
                    <a:pt x="472" y="639"/>
                    <a:pt x="489" y="622"/>
                    <a:pt x="506" y="608"/>
                  </a:cubicBezTo>
                  <a:cubicBezTo>
                    <a:pt x="521" y="596"/>
                    <a:pt x="535" y="582"/>
                    <a:pt x="546" y="571"/>
                  </a:cubicBezTo>
                  <a:cubicBezTo>
                    <a:pt x="555" y="565"/>
                    <a:pt x="560" y="557"/>
                    <a:pt x="566" y="551"/>
                  </a:cubicBezTo>
                  <a:cubicBezTo>
                    <a:pt x="574" y="543"/>
                    <a:pt x="580" y="537"/>
                    <a:pt x="586" y="532"/>
                  </a:cubicBezTo>
                  <a:cubicBezTo>
                    <a:pt x="600" y="518"/>
                    <a:pt x="611" y="503"/>
                    <a:pt x="622" y="492"/>
                  </a:cubicBezTo>
                  <a:cubicBezTo>
                    <a:pt x="639" y="475"/>
                    <a:pt x="653" y="455"/>
                    <a:pt x="668" y="438"/>
                  </a:cubicBezTo>
                  <a:cubicBezTo>
                    <a:pt x="662" y="430"/>
                    <a:pt x="653" y="418"/>
                    <a:pt x="648" y="410"/>
                  </a:cubicBezTo>
                  <a:lnTo>
                    <a:pt x="396" y="167"/>
                  </a:lnTo>
                  <a:lnTo>
                    <a:pt x="396" y="167"/>
                  </a:lnTo>
                  <a:cubicBezTo>
                    <a:pt x="379" y="181"/>
                    <a:pt x="362" y="195"/>
                    <a:pt x="342" y="212"/>
                  </a:cubicBezTo>
                  <a:cubicBezTo>
                    <a:pt x="331" y="223"/>
                    <a:pt x="317" y="237"/>
                    <a:pt x="306" y="249"/>
                  </a:cubicBezTo>
                  <a:cubicBezTo>
                    <a:pt x="297" y="254"/>
                    <a:pt x="291" y="263"/>
                    <a:pt x="283" y="269"/>
                  </a:cubicBezTo>
                  <a:cubicBezTo>
                    <a:pt x="277" y="274"/>
                    <a:pt x="272" y="283"/>
                    <a:pt x="263" y="288"/>
                  </a:cubicBezTo>
                  <a:cubicBezTo>
                    <a:pt x="252" y="303"/>
                    <a:pt x="240" y="314"/>
                    <a:pt x="229" y="328"/>
                  </a:cubicBezTo>
                  <a:cubicBezTo>
                    <a:pt x="212" y="345"/>
                    <a:pt x="198" y="364"/>
                    <a:pt x="184" y="381"/>
                  </a:cubicBezTo>
                  <a:cubicBezTo>
                    <a:pt x="190" y="390"/>
                    <a:pt x="196" y="401"/>
                    <a:pt x="204" y="410"/>
                  </a:cubicBezTo>
                  <a:cubicBezTo>
                    <a:pt x="210" y="401"/>
                    <a:pt x="218" y="390"/>
                    <a:pt x="226" y="381"/>
                  </a:cubicBezTo>
                  <a:cubicBezTo>
                    <a:pt x="238" y="367"/>
                    <a:pt x="249" y="353"/>
                    <a:pt x="260" y="342"/>
                  </a:cubicBezTo>
                  <a:cubicBezTo>
                    <a:pt x="274" y="325"/>
                    <a:pt x="291" y="308"/>
                    <a:pt x="308" y="291"/>
                  </a:cubicBezTo>
                  <a:cubicBezTo>
                    <a:pt x="323" y="274"/>
                    <a:pt x="340" y="260"/>
                    <a:pt x="357" y="243"/>
                  </a:cubicBezTo>
                  <a:cubicBezTo>
                    <a:pt x="371" y="232"/>
                    <a:pt x="385" y="220"/>
                    <a:pt x="396" y="209"/>
                  </a:cubicBezTo>
                  <a:cubicBezTo>
                    <a:pt x="407" y="203"/>
                    <a:pt x="416" y="195"/>
                    <a:pt x="424" y="186"/>
                  </a:cubicBezTo>
                  <a:cubicBezTo>
                    <a:pt x="416" y="181"/>
                    <a:pt x="407" y="172"/>
                    <a:pt x="396" y="167"/>
                  </a:cubicBezTo>
                  <a:lnTo>
                    <a:pt x="736" y="0"/>
                  </a:lnTo>
                  <a:lnTo>
                    <a:pt x="736" y="0"/>
                  </a:lnTo>
                  <a:cubicBezTo>
                    <a:pt x="693" y="0"/>
                    <a:pt x="636" y="17"/>
                    <a:pt x="574" y="51"/>
                  </a:cubicBezTo>
                  <a:cubicBezTo>
                    <a:pt x="563" y="56"/>
                    <a:pt x="549" y="62"/>
                    <a:pt x="538" y="71"/>
                  </a:cubicBezTo>
                  <a:cubicBezTo>
                    <a:pt x="501" y="90"/>
                    <a:pt x="464" y="116"/>
                    <a:pt x="424" y="144"/>
                  </a:cubicBezTo>
                  <a:cubicBezTo>
                    <a:pt x="436" y="153"/>
                    <a:pt x="444" y="158"/>
                    <a:pt x="453" y="167"/>
                  </a:cubicBezTo>
                  <a:cubicBezTo>
                    <a:pt x="487" y="144"/>
                    <a:pt x="521" y="124"/>
                    <a:pt x="552" y="108"/>
                  </a:cubicBezTo>
                  <a:cubicBezTo>
                    <a:pt x="563" y="102"/>
                    <a:pt x="574" y="96"/>
                    <a:pt x="589" y="90"/>
                  </a:cubicBezTo>
                  <a:cubicBezTo>
                    <a:pt x="625" y="76"/>
                    <a:pt x="659" y="68"/>
                    <a:pt x="685" y="68"/>
                  </a:cubicBezTo>
                  <a:cubicBezTo>
                    <a:pt x="713" y="68"/>
                    <a:pt x="733" y="74"/>
                    <a:pt x="747" y="88"/>
                  </a:cubicBezTo>
                  <a:cubicBezTo>
                    <a:pt x="778" y="119"/>
                    <a:pt x="772" y="178"/>
                    <a:pt x="744" y="249"/>
                  </a:cubicBezTo>
                  <a:cubicBezTo>
                    <a:pt x="738" y="260"/>
                    <a:pt x="733" y="271"/>
                    <a:pt x="727" y="286"/>
                  </a:cubicBezTo>
                  <a:cubicBezTo>
                    <a:pt x="713" y="317"/>
                    <a:pt x="693" y="348"/>
                    <a:pt x="668" y="381"/>
                  </a:cubicBezTo>
                  <a:cubicBezTo>
                    <a:pt x="676" y="390"/>
                    <a:pt x="685" y="401"/>
                    <a:pt x="690" y="410"/>
                  </a:cubicBezTo>
                  <a:cubicBezTo>
                    <a:pt x="718" y="373"/>
                    <a:pt x="744" y="334"/>
                    <a:pt x="764" y="300"/>
                  </a:cubicBezTo>
                  <a:cubicBezTo>
                    <a:pt x="772" y="286"/>
                    <a:pt x="781" y="274"/>
                    <a:pt x="786" y="260"/>
                  </a:cubicBezTo>
                  <a:cubicBezTo>
                    <a:pt x="840" y="155"/>
                    <a:pt x="851" y="68"/>
                    <a:pt x="809" y="25"/>
                  </a:cubicBezTo>
                  <a:cubicBezTo>
                    <a:pt x="792" y="8"/>
                    <a:pt x="767" y="0"/>
                    <a:pt x="736" y="0"/>
                  </a:cubicBezTo>
                  <a:lnTo>
                    <a:pt x="162"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67" name="Freeform 146">
              <a:extLst>
                <a:ext uri="{FF2B5EF4-FFF2-40B4-BE49-F238E27FC236}">
                  <a16:creationId xmlns:a16="http://schemas.microsoft.com/office/drawing/2014/main" id="{846E8CD1-A084-45B7-A461-E66D7D676C08}"/>
                </a:ext>
              </a:extLst>
            </p:cNvPr>
            <p:cNvSpPr>
              <a:spLocks noChangeArrowheads="1"/>
            </p:cNvSpPr>
            <p:nvPr/>
          </p:nvSpPr>
          <p:spPr bwMode="auto">
            <a:xfrm>
              <a:off x="4997" y="1298"/>
              <a:ext cx="192" cy="184"/>
            </a:xfrm>
            <a:custGeom>
              <a:avLst/>
              <a:gdLst>
                <a:gd name="T0" fmla="*/ 108 w 852"/>
                <a:gd name="T1" fmla="*/ 249 h 818"/>
                <a:gd name="T2" fmla="*/ 164 w 852"/>
                <a:gd name="T3" fmla="*/ 68 h 818"/>
                <a:gd name="T4" fmla="*/ 300 w 852"/>
                <a:gd name="T5" fmla="*/ 108 h 818"/>
                <a:gd name="T6" fmla="*/ 424 w 852"/>
                <a:gd name="T7" fmla="*/ 186 h 818"/>
                <a:gd name="T8" fmla="*/ 495 w 852"/>
                <a:gd name="T9" fmla="*/ 243 h 818"/>
                <a:gd name="T10" fmla="*/ 591 w 852"/>
                <a:gd name="T11" fmla="*/ 342 h 818"/>
                <a:gd name="T12" fmla="*/ 648 w 852"/>
                <a:gd name="T13" fmla="*/ 410 h 818"/>
                <a:gd name="T14" fmla="*/ 727 w 852"/>
                <a:gd name="T15" fmla="*/ 534 h 818"/>
                <a:gd name="T16" fmla="*/ 747 w 852"/>
                <a:gd name="T17" fmla="*/ 729 h 818"/>
                <a:gd name="T18" fmla="*/ 589 w 852"/>
                <a:gd name="T19" fmla="*/ 729 h 818"/>
                <a:gd name="T20" fmla="*/ 453 w 852"/>
                <a:gd name="T21" fmla="*/ 653 h 818"/>
                <a:gd name="T22" fmla="*/ 396 w 852"/>
                <a:gd name="T23" fmla="*/ 608 h 818"/>
                <a:gd name="T24" fmla="*/ 308 w 852"/>
                <a:gd name="T25" fmla="*/ 529 h 818"/>
                <a:gd name="T26" fmla="*/ 226 w 852"/>
                <a:gd name="T27" fmla="*/ 438 h 818"/>
                <a:gd name="T28" fmla="*/ 184 w 852"/>
                <a:gd name="T29" fmla="*/ 381 h 818"/>
                <a:gd name="T30" fmla="*/ 108 w 852"/>
                <a:gd name="T31" fmla="*/ 249 h 818"/>
                <a:gd name="T32" fmla="*/ 113 w 852"/>
                <a:gd name="T33" fmla="*/ 0 h 818"/>
                <a:gd name="T34" fmla="*/ 65 w 852"/>
                <a:gd name="T35" fmla="*/ 260 h 818"/>
                <a:gd name="T36" fmla="*/ 162 w 852"/>
                <a:gd name="T37" fmla="*/ 410 h 818"/>
                <a:gd name="T38" fmla="*/ 229 w 852"/>
                <a:gd name="T39" fmla="*/ 492 h 818"/>
                <a:gd name="T40" fmla="*/ 283 w 852"/>
                <a:gd name="T41" fmla="*/ 551 h 818"/>
                <a:gd name="T42" fmla="*/ 342 w 852"/>
                <a:gd name="T43" fmla="*/ 608 h 818"/>
                <a:gd name="T44" fmla="*/ 424 w 852"/>
                <a:gd name="T45" fmla="*/ 676 h 818"/>
                <a:gd name="T46" fmla="*/ 574 w 852"/>
                <a:gd name="T47" fmla="*/ 769 h 818"/>
                <a:gd name="T48" fmla="*/ 809 w 852"/>
                <a:gd name="T49" fmla="*/ 794 h 818"/>
                <a:gd name="T50" fmla="*/ 764 w 852"/>
                <a:gd name="T51" fmla="*/ 520 h 818"/>
                <a:gd name="T52" fmla="*/ 668 w 852"/>
                <a:gd name="T53" fmla="*/ 381 h 818"/>
                <a:gd name="T54" fmla="*/ 586 w 852"/>
                <a:gd name="T55" fmla="*/ 288 h 818"/>
                <a:gd name="T56" fmla="*/ 546 w 852"/>
                <a:gd name="T57" fmla="*/ 249 h 818"/>
                <a:gd name="T58" fmla="*/ 453 w 852"/>
                <a:gd name="T59" fmla="*/ 167 h 818"/>
                <a:gd name="T60" fmla="*/ 314 w 852"/>
                <a:gd name="T61" fmla="*/ 71 h 818"/>
                <a:gd name="T62" fmla="*/ 113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9"/>
                  </a:moveTo>
                  <a:lnTo>
                    <a:pt x="108" y="249"/>
                  </a:lnTo>
                  <a:cubicBezTo>
                    <a:pt x="77" y="178"/>
                    <a:pt x="74" y="119"/>
                    <a:pt x="105" y="88"/>
                  </a:cubicBezTo>
                  <a:cubicBezTo>
                    <a:pt x="119" y="74"/>
                    <a:pt x="139" y="68"/>
                    <a:pt x="164" y="68"/>
                  </a:cubicBezTo>
                  <a:cubicBezTo>
                    <a:pt x="193" y="68"/>
                    <a:pt x="226" y="76"/>
                    <a:pt x="263" y="90"/>
                  </a:cubicBezTo>
                  <a:cubicBezTo>
                    <a:pt x="274" y="96"/>
                    <a:pt x="289" y="102"/>
                    <a:pt x="300" y="108"/>
                  </a:cubicBezTo>
                  <a:cubicBezTo>
                    <a:pt x="331" y="124"/>
                    <a:pt x="365" y="144"/>
                    <a:pt x="396" y="167"/>
                  </a:cubicBezTo>
                  <a:cubicBezTo>
                    <a:pt x="407" y="172"/>
                    <a:pt x="416" y="181"/>
                    <a:pt x="424" y="186"/>
                  </a:cubicBezTo>
                  <a:cubicBezTo>
                    <a:pt x="436" y="195"/>
                    <a:pt x="444" y="203"/>
                    <a:pt x="455" y="209"/>
                  </a:cubicBezTo>
                  <a:cubicBezTo>
                    <a:pt x="467" y="220"/>
                    <a:pt x="481" y="232"/>
                    <a:pt x="495" y="243"/>
                  </a:cubicBezTo>
                  <a:cubicBezTo>
                    <a:pt x="512" y="260"/>
                    <a:pt x="526" y="274"/>
                    <a:pt x="543" y="291"/>
                  </a:cubicBezTo>
                  <a:cubicBezTo>
                    <a:pt x="560" y="308"/>
                    <a:pt x="577" y="325"/>
                    <a:pt x="591" y="342"/>
                  </a:cubicBezTo>
                  <a:cubicBezTo>
                    <a:pt x="602" y="353"/>
                    <a:pt x="614" y="367"/>
                    <a:pt x="625" y="381"/>
                  </a:cubicBezTo>
                  <a:cubicBezTo>
                    <a:pt x="634" y="390"/>
                    <a:pt x="639" y="401"/>
                    <a:pt x="648" y="410"/>
                  </a:cubicBezTo>
                  <a:cubicBezTo>
                    <a:pt x="653" y="418"/>
                    <a:pt x="662" y="430"/>
                    <a:pt x="668" y="438"/>
                  </a:cubicBezTo>
                  <a:cubicBezTo>
                    <a:pt x="693" y="472"/>
                    <a:pt x="713" y="503"/>
                    <a:pt x="727" y="534"/>
                  </a:cubicBezTo>
                  <a:cubicBezTo>
                    <a:pt x="733" y="548"/>
                    <a:pt x="738" y="560"/>
                    <a:pt x="744" y="571"/>
                  </a:cubicBezTo>
                  <a:cubicBezTo>
                    <a:pt x="772" y="642"/>
                    <a:pt x="778" y="701"/>
                    <a:pt x="747" y="729"/>
                  </a:cubicBezTo>
                  <a:cubicBezTo>
                    <a:pt x="733" y="746"/>
                    <a:pt x="713" y="752"/>
                    <a:pt x="685" y="752"/>
                  </a:cubicBezTo>
                  <a:cubicBezTo>
                    <a:pt x="659" y="752"/>
                    <a:pt x="625" y="743"/>
                    <a:pt x="589" y="729"/>
                  </a:cubicBezTo>
                  <a:cubicBezTo>
                    <a:pt x="574" y="724"/>
                    <a:pt x="563" y="718"/>
                    <a:pt x="552" y="713"/>
                  </a:cubicBezTo>
                  <a:cubicBezTo>
                    <a:pt x="521" y="696"/>
                    <a:pt x="487" y="676"/>
                    <a:pt x="453" y="653"/>
                  </a:cubicBezTo>
                  <a:cubicBezTo>
                    <a:pt x="444" y="645"/>
                    <a:pt x="436" y="639"/>
                    <a:pt x="424" y="630"/>
                  </a:cubicBezTo>
                  <a:cubicBezTo>
                    <a:pt x="416" y="625"/>
                    <a:pt x="407" y="616"/>
                    <a:pt x="396" y="608"/>
                  </a:cubicBezTo>
                  <a:cubicBezTo>
                    <a:pt x="385" y="599"/>
                    <a:pt x="371" y="588"/>
                    <a:pt x="357" y="574"/>
                  </a:cubicBezTo>
                  <a:cubicBezTo>
                    <a:pt x="340" y="560"/>
                    <a:pt x="323" y="546"/>
                    <a:pt x="308" y="529"/>
                  </a:cubicBezTo>
                  <a:cubicBezTo>
                    <a:pt x="291" y="512"/>
                    <a:pt x="274" y="495"/>
                    <a:pt x="260" y="478"/>
                  </a:cubicBezTo>
                  <a:cubicBezTo>
                    <a:pt x="249" y="464"/>
                    <a:pt x="238" y="452"/>
                    <a:pt x="226" y="438"/>
                  </a:cubicBezTo>
                  <a:cubicBezTo>
                    <a:pt x="218" y="430"/>
                    <a:pt x="210" y="418"/>
                    <a:pt x="204" y="410"/>
                  </a:cubicBezTo>
                  <a:cubicBezTo>
                    <a:pt x="196" y="401"/>
                    <a:pt x="190" y="390"/>
                    <a:pt x="184" y="381"/>
                  </a:cubicBezTo>
                  <a:cubicBezTo>
                    <a:pt x="159" y="348"/>
                    <a:pt x="139" y="317"/>
                    <a:pt x="125" y="286"/>
                  </a:cubicBezTo>
                  <a:cubicBezTo>
                    <a:pt x="116" y="271"/>
                    <a:pt x="111" y="260"/>
                    <a:pt x="108" y="249"/>
                  </a:cubicBezTo>
                  <a:lnTo>
                    <a:pt x="113" y="0"/>
                  </a:lnTo>
                  <a:lnTo>
                    <a:pt x="113" y="0"/>
                  </a:lnTo>
                  <a:cubicBezTo>
                    <a:pt x="85" y="0"/>
                    <a:pt x="59" y="8"/>
                    <a:pt x="43" y="25"/>
                  </a:cubicBezTo>
                  <a:cubicBezTo>
                    <a:pt x="0" y="68"/>
                    <a:pt x="12" y="155"/>
                    <a:pt x="65" y="260"/>
                  </a:cubicBezTo>
                  <a:cubicBezTo>
                    <a:pt x="71" y="274"/>
                    <a:pt x="79" y="286"/>
                    <a:pt x="85" y="300"/>
                  </a:cubicBezTo>
                  <a:cubicBezTo>
                    <a:pt x="108" y="334"/>
                    <a:pt x="130" y="373"/>
                    <a:pt x="162" y="410"/>
                  </a:cubicBezTo>
                  <a:cubicBezTo>
                    <a:pt x="167" y="418"/>
                    <a:pt x="176" y="430"/>
                    <a:pt x="184" y="438"/>
                  </a:cubicBezTo>
                  <a:cubicBezTo>
                    <a:pt x="198" y="455"/>
                    <a:pt x="212" y="475"/>
                    <a:pt x="229" y="492"/>
                  </a:cubicBezTo>
                  <a:cubicBezTo>
                    <a:pt x="240" y="503"/>
                    <a:pt x="252" y="518"/>
                    <a:pt x="263" y="532"/>
                  </a:cubicBezTo>
                  <a:cubicBezTo>
                    <a:pt x="272" y="537"/>
                    <a:pt x="277" y="543"/>
                    <a:pt x="283" y="551"/>
                  </a:cubicBezTo>
                  <a:cubicBezTo>
                    <a:pt x="291" y="557"/>
                    <a:pt x="297" y="565"/>
                    <a:pt x="306" y="571"/>
                  </a:cubicBezTo>
                  <a:cubicBezTo>
                    <a:pt x="317" y="582"/>
                    <a:pt x="331" y="596"/>
                    <a:pt x="342" y="608"/>
                  </a:cubicBezTo>
                  <a:cubicBezTo>
                    <a:pt x="362" y="622"/>
                    <a:pt x="379" y="639"/>
                    <a:pt x="396" y="653"/>
                  </a:cubicBezTo>
                  <a:cubicBezTo>
                    <a:pt x="407" y="662"/>
                    <a:pt x="416" y="667"/>
                    <a:pt x="424" y="676"/>
                  </a:cubicBezTo>
                  <a:cubicBezTo>
                    <a:pt x="464" y="704"/>
                    <a:pt x="501" y="729"/>
                    <a:pt x="538" y="749"/>
                  </a:cubicBezTo>
                  <a:cubicBezTo>
                    <a:pt x="549" y="758"/>
                    <a:pt x="563" y="763"/>
                    <a:pt x="574" y="769"/>
                  </a:cubicBezTo>
                  <a:cubicBezTo>
                    <a:pt x="636" y="800"/>
                    <a:pt x="693" y="817"/>
                    <a:pt x="736" y="817"/>
                  </a:cubicBezTo>
                  <a:cubicBezTo>
                    <a:pt x="767" y="817"/>
                    <a:pt x="792" y="811"/>
                    <a:pt x="809" y="794"/>
                  </a:cubicBezTo>
                  <a:cubicBezTo>
                    <a:pt x="851" y="752"/>
                    <a:pt x="840" y="664"/>
                    <a:pt x="786" y="560"/>
                  </a:cubicBezTo>
                  <a:cubicBezTo>
                    <a:pt x="781" y="546"/>
                    <a:pt x="772" y="534"/>
                    <a:pt x="764" y="520"/>
                  </a:cubicBezTo>
                  <a:cubicBezTo>
                    <a:pt x="744" y="486"/>
                    <a:pt x="718" y="447"/>
                    <a:pt x="690" y="410"/>
                  </a:cubicBezTo>
                  <a:cubicBezTo>
                    <a:pt x="685" y="401"/>
                    <a:pt x="676" y="390"/>
                    <a:pt x="668" y="381"/>
                  </a:cubicBezTo>
                  <a:cubicBezTo>
                    <a:pt x="653" y="364"/>
                    <a:pt x="639" y="345"/>
                    <a:pt x="622" y="328"/>
                  </a:cubicBezTo>
                  <a:cubicBezTo>
                    <a:pt x="611" y="314"/>
                    <a:pt x="600" y="303"/>
                    <a:pt x="586" y="288"/>
                  </a:cubicBezTo>
                  <a:cubicBezTo>
                    <a:pt x="580" y="283"/>
                    <a:pt x="574" y="274"/>
                    <a:pt x="566" y="269"/>
                  </a:cubicBezTo>
                  <a:cubicBezTo>
                    <a:pt x="560" y="263"/>
                    <a:pt x="555" y="254"/>
                    <a:pt x="546" y="249"/>
                  </a:cubicBezTo>
                  <a:cubicBezTo>
                    <a:pt x="535" y="237"/>
                    <a:pt x="521" y="223"/>
                    <a:pt x="506" y="212"/>
                  </a:cubicBezTo>
                  <a:cubicBezTo>
                    <a:pt x="489" y="195"/>
                    <a:pt x="472" y="181"/>
                    <a:pt x="453" y="167"/>
                  </a:cubicBezTo>
                  <a:cubicBezTo>
                    <a:pt x="444" y="158"/>
                    <a:pt x="436" y="153"/>
                    <a:pt x="424" y="144"/>
                  </a:cubicBezTo>
                  <a:cubicBezTo>
                    <a:pt x="388" y="116"/>
                    <a:pt x="351" y="90"/>
                    <a:pt x="314" y="71"/>
                  </a:cubicBezTo>
                  <a:cubicBezTo>
                    <a:pt x="303" y="62"/>
                    <a:pt x="289" y="56"/>
                    <a:pt x="277" y="51"/>
                  </a:cubicBezTo>
                  <a:cubicBezTo>
                    <a:pt x="215" y="17"/>
                    <a:pt x="159" y="0"/>
                    <a:pt x="113" y="0"/>
                  </a:cubicBezTo>
                  <a:lnTo>
                    <a:pt x="108" y="2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68" name="Freeform 147">
              <a:extLst>
                <a:ext uri="{FF2B5EF4-FFF2-40B4-BE49-F238E27FC236}">
                  <a16:creationId xmlns:a16="http://schemas.microsoft.com/office/drawing/2014/main" id="{4A08399E-2ED1-4220-A505-AFB4D7BDCF29}"/>
                </a:ext>
              </a:extLst>
            </p:cNvPr>
            <p:cNvSpPr>
              <a:spLocks noChangeArrowheads="1"/>
            </p:cNvSpPr>
            <p:nvPr/>
          </p:nvSpPr>
          <p:spPr bwMode="auto">
            <a:xfrm>
              <a:off x="5075" y="1371"/>
              <a:ext cx="37" cy="38"/>
            </a:xfrm>
            <a:custGeom>
              <a:avLst/>
              <a:gdLst>
                <a:gd name="T0" fmla="*/ 85 w 168"/>
                <a:gd name="T1" fmla="*/ 0 h 171"/>
                <a:gd name="T2" fmla="*/ 85 w 168"/>
                <a:gd name="T3" fmla="*/ 0 h 171"/>
                <a:gd name="T4" fmla="*/ 0 w 168"/>
                <a:gd name="T5" fmla="*/ 85 h 171"/>
                <a:gd name="T6" fmla="*/ 85 w 168"/>
                <a:gd name="T7" fmla="*/ 170 h 171"/>
                <a:gd name="T8" fmla="*/ 167 w 168"/>
                <a:gd name="T9" fmla="*/ 85 h 171"/>
                <a:gd name="T10" fmla="*/ 85 w 168"/>
                <a:gd name="T11" fmla="*/ 0 h 171"/>
              </a:gdLst>
              <a:ahLst/>
              <a:cxnLst>
                <a:cxn ang="0">
                  <a:pos x="T0" y="T1"/>
                </a:cxn>
                <a:cxn ang="0">
                  <a:pos x="T2" y="T3"/>
                </a:cxn>
                <a:cxn ang="0">
                  <a:pos x="T4" y="T5"/>
                </a:cxn>
                <a:cxn ang="0">
                  <a:pos x="T6" y="T7"/>
                </a:cxn>
                <a:cxn ang="0">
                  <a:pos x="T8" y="T9"/>
                </a:cxn>
                <a:cxn ang="0">
                  <a:pos x="T10" y="T11"/>
                </a:cxn>
              </a:cxnLst>
              <a:rect l="0" t="0" r="r" b="b"/>
              <a:pathLst>
                <a:path w="168" h="171">
                  <a:moveTo>
                    <a:pt x="85" y="0"/>
                  </a:moveTo>
                  <a:lnTo>
                    <a:pt x="85" y="0"/>
                  </a:lnTo>
                  <a:cubicBezTo>
                    <a:pt x="37" y="0"/>
                    <a:pt x="0" y="39"/>
                    <a:pt x="0" y="85"/>
                  </a:cubicBezTo>
                  <a:cubicBezTo>
                    <a:pt x="0" y="130"/>
                    <a:pt x="37" y="170"/>
                    <a:pt x="85" y="170"/>
                  </a:cubicBezTo>
                  <a:cubicBezTo>
                    <a:pt x="130" y="170"/>
                    <a:pt x="167" y="130"/>
                    <a:pt x="167" y="85"/>
                  </a:cubicBezTo>
                  <a:cubicBezTo>
                    <a:pt x="167" y="39"/>
                    <a:pt x="130" y="0"/>
                    <a:pt x="8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69" name="Freeform 148">
              <a:extLst>
                <a:ext uri="{FF2B5EF4-FFF2-40B4-BE49-F238E27FC236}">
                  <a16:creationId xmlns:a16="http://schemas.microsoft.com/office/drawing/2014/main" id="{5087B7D1-1B20-4930-9F5F-3F3D8BBC28BA}"/>
                </a:ext>
              </a:extLst>
            </p:cNvPr>
            <p:cNvSpPr>
              <a:spLocks noChangeArrowheads="1"/>
            </p:cNvSpPr>
            <p:nvPr/>
          </p:nvSpPr>
          <p:spPr bwMode="auto">
            <a:xfrm>
              <a:off x="6072" y="1965"/>
              <a:ext cx="90" cy="245"/>
            </a:xfrm>
            <a:custGeom>
              <a:avLst/>
              <a:gdLst>
                <a:gd name="T0" fmla="*/ 311 w 400"/>
                <a:gd name="T1" fmla="*/ 882 h 1084"/>
                <a:gd name="T2" fmla="*/ 91 w 400"/>
                <a:gd name="T3" fmla="*/ 882 h 1084"/>
                <a:gd name="T4" fmla="*/ 201 w 400"/>
                <a:gd name="T5" fmla="*/ 1083 h 1084"/>
                <a:gd name="T6" fmla="*/ 311 w 400"/>
                <a:gd name="T7" fmla="*/ 882 h 1084"/>
                <a:gd name="T8" fmla="*/ 14 w 400"/>
                <a:gd name="T9" fmla="*/ 730 h 1084"/>
                <a:gd name="T10" fmla="*/ 77 w 400"/>
                <a:gd name="T11" fmla="*/ 843 h 1084"/>
                <a:gd name="T12" fmla="*/ 14 w 400"/>
                <a:gd name="T13" fmla="*/ 730 h 1084"/>
                <a:gd name="T14" fmla="*/ 388 w 400"/>
                <a:gd name="T15" fmla="*/ 730 h 1084"/>
                <a:gd name="T16" fmla="*/ 325 w 400"/>
                <a:gd name="T17" fmla="*/ 843 h 1084"/>
                <a:gd name="T18" fmla="*/ 388 w 400"/>
                <a:gd name="T19" fmla="*/ 730 h 1084"/>
                <a:gd name="T20" fmla="*/ 3 w 400"/>
                <a:gd name="T21" fmla="*/ 623 h 1084"/>
                <a:gd name="T22" fmla="*/ 43 w 400"/>
                <a:gd name="T23" fmla="*/ 699 h 1084"/>
                <a:gd name="T24" fmla="*/ 3 w 400"/>
                <a:gd name="T25" fmla="*/ 623 h 1084"/>
                <a:gd name="T26" fmla="*/ 399 w 400"/>
                <a:gd name="T27" fmla="*/ 623 h 1084"/>
                <a:gd name="T28" fmla="*/ 357 w 400"/>
                <a:gd name="T29" fmla="*/ 699 h 1084"/>
                <a:gd name="T30" fmla="*/ 399 w 400"/>
                <a:gd name="T31" fmla="*/ 623 h 1084"/>
                <a:gd name="T32" fmla="*/ 34 w 400"/>
                <a:gd name="T33" fmla="*/ 473 h 1084"/>
                <a:gd name="T34" fmla="*/ 0 w 400"/>
                <a:gd name="T35" fmla="*/ 543 h 1084"/>
                <a:gd name="T36" fmla="*/ 34 w 400"/>
                <a:gd name="T37" fmla="*/ 611 h 1084"/>
                <a:gd name="T38" fmla="*/ 34 w 400"/>
                <a:gd name="T39" fmla="*/ 473 h 1084"/>
                <a:gd name="T40" fmla="*/ 365 w 400"/>
                <a:gd name="T41" fmla="*/ 473 h 1084"/>
                <a:gd name="T42" fmla="*/ 365 w 400"/>
                <a:gd name="T43" fmla="*/ 611 h 1084"/>
                <a:gd name="T44" fmla="*/ 399 w 400"/>
                <a:gd name="T45" fmla="*/ 543 h 1084"/>
                <a:gd name="T46" fmla="*/ 365 w 400"/>
                <a:gd name="T47" fmla="*/ 473 h 1084"/>
                <a:gd name="T48" fmla="*/ 357 w 400"/>
                <a:gd name="T49" fmla="*/ 385 h 1084"/>
                <a:gd name="T50" fmla="*/ 399 w 400"/>
                <a:gd name="T51" fmla="*/ 461 h 1084"/>
                <a:gd name="T52" fmla="*/ 357 w 400"/>
                <a:gd name="T53" fmla="*/ 385 h 1084"/>
                <a:gd name="T54" fmla="*/ 43 w 400"/>
                <a:gd name="T55" fmla="*/ 385 h 1084"/>
                <a:gd name="T56" fmla="*/ 3 w 400"/>
                <a:gd name="T57" fmla="*/ 461 h 1084"/>
                <a:gd name="T58" fmla="*/ 43 w 400"/>
                <a:gd name="T59" fmla="*/ 385 h 1084"/>
                <a:gd name="T60" fmla="*/ 362 w 400"/>
                <a:gd name="T61" fmla="*/ 224 h 1084"/>
                <a:gd name="T62" fmla="*/ 351 w 400"/>
                <a:gd name="T63" fmla="*/ 351 h 1084"/>
                <a:gd name="T64" fmla="*/ 362 w 400"/>
                <a:gd name="T65" fmla="*/ 224 h 1084"/>
                <a:gd name="T66" fmla="*/ 40 w 400"/>
                <a:gd name="T67" fmla="*/ 224 h 1084"/>
                <a:gd name="T68" fmla="*/ 49 w 400"/>
                <a:gd name="T69" fmla="*/ 351 h 1084"/>
                <a:gd name="T70" fmla="*/ 40 w 400"/>
                <a:gd name="T71" fmla="*/ 224 h 1084"/>
                <a:gd name="T72" fmla="*/ 201 w 400"/>
                <a:gd name="T73" fmla="*/ 0 h 1084"/>
                <a:gd name="T74" fmla="*/ 91 w 400"/>
                <a:gd name="T75" fmla="*/ 201 h 1084"/>
                <a:gd name="T76" fmla="*/ 311 w 400"/>
                <a:gd name="T77" fmla="*/ 201 h 1084"/>
                <a:gd name="T78" fmla="*/ 201 w 400"/>
                <a:gd name="T79" fmla="*/ 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4">
                  <a:moveTo>
                    <a:pt x="311" y="882"/>
                  </a:moveTo>
                  <a:lnTo>
                    <a:pt x="311" y="882"/>
                  </a:lnTo>
                  <a:cubicBezTo>
                    <a:pt x="283" y="953"/>
                    <a:pt x="244" y="996"/>
                    <a:pt x="201" y="996"/>
                  </a:cubicBezTo>
                  <a:cubicBezTo>
                    <a:pt x="159" y="996"/>
                    <a:pt x="119" y="953"/>
                    <a:pt x="91" y="882"/>
                  </a:cubicBezTo>
                  <a:cubicBezTo>
                    <a:pt x="77" y="888"/>
                    <a:pt x="65" y="897"/>
                    <a:pt x="51" y="902"/>
                  </a:cubicBezTo>
                  <a:cubicBezTo>
                    <a:pt x="88" y="1013"/>
                    <a:pt x="142" y="1083"/>
                    <a:pt x="201" y="1083"/>
                  </a:cubicBezTo>
                  <a:cubicBezTo>
                    <a:pt x="261" y="1083"/>
                    <a:pt x="314" y="1013"/>
                    <a:pt x="351" y="902"/>
                  </a:cubicBezTo>
                  <a:cubicBezTo>
                    <a:pt x="337" y="897"/>
                    <a:pt x="325" y="888"/>
                    <a:pt x="311" y="882"/>
                  </a:cubicBezTo>
                  <a:lnTo>
                    <a:pt x="14" y="730"/>
                  </a:lnTo>
                  <a:lnTo>
                    <a:pt x="14" y="730"/>
                  </a:lnTo>
                  <a:cubicBezTo>
                    <a:pt x="20" y="778"/>
                    <a:pt x="29" y="821"/>
                    <a:pt x="40" y="860"/>
                  </a:cubicBezTo>
                  <a:cubicBezTo>
                    <a:pt x="51" y="855"/>
                    <a:pt x="63" y="849"/>
                    <a:pt x="77" y="843"/>
                  </a:cubicBezTo>
                  <a:cubicBezTo>
                    <a:pt x="65" y="812"/>
                    <a:pt x="57" y="775"/>
                    <a:pt x="49" y="733"/>
                  </a:cubicBezTo>
                  <a:cubicBezTo>
                    <a:pt x="37" y="733"/>
                    <a:pt x="26" y="730"/>
                    <a:pt x="14" y="730"/>
                  </a:cubicBezTo>
                  <a:lnTo>
                    <a:pt x="388" y="730"/>
                  </a:lnTo>
                  <a:lnTo>
                    <a:pt x="388" y="730"/>
                  </a:lnTo>
                  <a:cubicBezTo>
                    <a:pt x="376" y="730"/>
                    <a:pt x="365" y="733"/>
                    <a:pt x="351" y="733"/>
                  </a:cubicBezTo>
                  <a:cubicBezTo>
                    <a:pt x="345" y="775"/>
                    <a:pt x="337" y="812"/>
                    <a:pt x="325" y="843"/>
                  </a:cubicBezTo>
                  <a:cubicBezTo>
                    <a:pt x="337" y="849"/>
                    <a:pt x="351" y="855"/>
                    <a:pt x="362" y="860"/>
                  </a:cubicBezTo>
                  <a:cubicBezTo>
                    <a:pt x="373" y="821"/>
                    <a:pt x="382" y="778"/>
                    <a:pt x="388" y="730"/>
                  </a:cubicBezTo>
                  <a:lnTo>
                    <a:pt x="3" y="623"/>
                  </a:lnTo>
                  <a:lnTo>
                    <a:pt x="3" y="623"/>
                  </a:lnTo>
                  <a:cubicBezTo>
                    <a:pt x="3" y="648"/>
                    <a:pt x="6" y="671"/>
                    <a:pt x="9" y="693"/>
                  </a:cubicBezTo>
                  <a:cubicBezTo>
                    <a:pt x="20" y="696"/>
                    <a:pt x="31" y="696"/>
                    <a:pt x="43" y="699"/>
                  </a:cubicBezTo>
                  <a:cubicBezTo>
                    <a:pt x="43" y="687"/>
                    <a:pt x="40" y="676"/>
                    <a:pt x="40" y="662"/>
                  </a:cubicBezTo>
                  <a:cubicBezTo>
                    <a:pt x="26" y="651"/>
                    <a:pt x="14" y="637"/>
                    <a:pt x="3" y="623"/>
                  </a:cubicBezTo>
                  <a:lnTo>
                    <a:pt x="399" y="623"/>
                  </a:lnTo>
                  <a:lnTo>
                    <a:pt x="399" y="623"/>
                  </a:lnTo>
                  <a:cubicBezTo>
                    <a:pt x="388" y="637"/>
                    <a:pt x="373" y="651"/>
                    <a:pt x="362" y="662"/>
                  </a:cubicBezTo>
                  <a:cubicBezTo>
                    <a:pt x="359" y="676"/>
                    <a:pt x="359" y="687"/>
                    <a:pt x="357" y="699"/>
                  </a:cubicBezTo>
                  <a:cubicBezTo>
                    <a:pt x="371" y="696"/>
                    <a:pt x="382" y="696"/>
                    <a:pt x="393" y="693"/>
                  </a:cubicBezTo>
                  <a:cubicBezTo>
                    <a:pt x="396" y="671"/>
                    <a:pt x="396" y="648"/>
                    <a:pt x="399" y="623"/>
                  </a:cubicBezTo>
                  <a:lnTo>
                    <a:pt x="34" y="473"/>
                  </a:lnTo>
                  <a:lnTo>
                    <a:pt x="34" y="473"/>
                  </a:lnTo>
                  <a:cubicBezTo>
                    <a:pt x="23" y="487"/>
                    <a:pt x="12" y="501"/>
                    <a:pt x="0" y="512"/>
                  </a:cubicBezTo>
                  <a:cubicBezTo>
                    <a:pt x="0" y="523"/>
                    <a:pt x="0" y="532"/>
                    <a:pt x="0" y="543"/>
                  </a:cubicBezTo>
                  <a:cubicBezTo>
                    <a:pt x="0" y="552"/>
                    <a:pt x="0" y="560"/>
                    <a:pt x="0" y="572"/>
                  </a:cubicBezTo>
                  <a:cubicBezTo>
                    <a:pt x="12" y="583"/>
                    <a:pt x="23" y="597"/>
                    <a:pt x="34" y="611"/>
                  </a:cubicBezTo>
                  <a:cubicBezTo>
                    <a:pt x="34" y="589"/>
                    <a:pt x="34" y="566"/>
                    <a:pt x="34" y="543"/>
                  </a:cubicBezTo>
                  <a:cubicBezTo>
                    <a:pt x="34" y="518"/>
                    <a:pt x="34" y="495"/>
                    <a:pt x="34" y="473"/>
                  </a:cubicBezTo>
                  <a:lnTo>
                    <a:pt x="365" y="473"/>
                  </a:lnTo>
                  <a:lnTo>
                    <a:pt x="365" y="473"/>
                  </a:lnTo>
                  <a:cubicBezTo>
                    <a:pt x="368" y="495"/>
                    <a:pt x="368" y="518"/>
                    <a:pt x="368" y="543"/>
                  </a:cubicBezTo>
                  <a:cubicBezTo>
                    <a:pt x="368" y="566"/>
                    <a:pt x="368" y="589"/>
                    <a:pt x="365" y="611"/>
                  </a:cubicBezTo>
                  <a:cubicBezTo>
                    <a:pt x="379" y="597"/>
                    <a:pt x="391" y="583"/>
                    <a:pt x="399" y="572"/>
                  </a:cubicBezTo>
                  <a:cubicBezTo>
                    <a:pt x="399" y="560"/>
                    <a:pt x="399" y="552"/>
                    <a:pt x="399" y="543"/>
                  </a:cubicBezTo>
                  <a:cubicBezTo>
                    <a:pt x="399" y="532"/>
                    <a:pt x="399" y="523"/>
                    <a:pt x="399" y="512"/>
                  </a:cubicBezTo>
                  <a:cubicBezTo>
                    <a:pt x="391" y="501"/>
                    <a:pt x="379" y="487"/>
                    <a:pt x="365" y="473"/>
                  </a:cubicBezTo>
                  <a:lnTo>
                    <a:pt x="357" y="385"/>
                  </a:lnTo>
                  <a:lnTo>
                    <a:pt x="357" y="385"/>
                  </a:lnTo>
                  <a:cubicBezTo>
                    <a:pt x="359" y="396"/>
                    <a:pt x="359" y="408"/>
                    <a:pt x="362" y="422"/>
                  </a:cubicBezTo>
                  <a:cubicBezTo>
                    <a:pt x="373" y="433"/>
                    <a:pt x="388" y="447"/>
                    <a:pt x="399" y="461"/>
                  </a:cubicBezTo>
                  <a:cubicBezTo>
                    <a:pt x="396" y="436"/>
                    <a:pt x="396" y="413"/>
                    <a:pt x="393" y="391"/>
                  </a:cubicBezTo>
                  <a:cubicBezTo>
                    <a:pt x="382" y="388"/>
                    <a:pt x="371" y="388"/>
                    <a:pt x="357" y="385"/>
                  </a:cubicBezTo>
                  <a:lnTo>
                    <a:pt x="43" y="385"/>
                  </a:lnTo>
                  <a:lnTo>
                    <a:pt x="43" y="385"/>
                  </a:lnTo>
                  <a:cubicBezTo>
                    <a:pt x="31" y="388"/>
                    <a:pt x="20" y="388"/>
                    <a:pt x="9" y="391"/>
                  </a:cubicBezTo>
                  <a:cubicBezTo>
                    <a:pt x="6" y="413"/>
                    <a:pt x="3" y="436"/>
                    <a:pt x="3" y="461"/>
                  </a:cubicBezTo>
                  <a:cubicBezTo>
                    <a:pt x="14" y="447"/>
                    <a:pt x="26" y="433"/>
                    <a:pt x="40" y="422"/>
                  </a:cubicBezTo>
                  <a:cubicBezTo>
                    <a:pt x="40" y="408"/>
                    <a:pt x="43" y="396"/>
                    <a:pt x="43" y="385"/>
                  </a:cubicBezTo>
                  <a:lnTo>
                    <a:pt x="362" y="224"/>
                  </a:lnTo>
                  <a:lnTo>
                    <a:pt x="362" y="224"/>
                  </a:lnTo>
                  <a:cubicBezTo>
                    <a:pt x="351" y="230"/>
                    <a:pt x="337" y="235"/>
                    <a:pt x="325" y="241"/>
                  </a:cubicBezTo>
                  <a:cubicBezTo>
                    <a:pt x="337" y="272"/>
                    <a:pt x="345" y="311"/>
                    <a:pt x="351" y="351"/>
                  </a:cubicBezTo>
                  <a:cubicBezTo>
                    <a:pt x="365" y="351"/>
                    <a:pt x="376" y="354"/>
                    <a:pt x="388" y="354"/>
                  </a:cubicBezTo>
                  <a:cubicBezTo>
                    <a:pt x="382" y="308"/>
                    <a:pt x="373" y="264"/>
                    <a:pt x="362" y="224"/>
                  </a:cubicBezTo>
                  <a:lnTo>
                    <a:pt x="40" y="224"/>
                  </a:lnTo>
                  <a:lnTo>
                    <a:pt x="40" y="224"/>
                  </a:lnTo>
                  <a:cubicBezTo>
                    <a:pt x="29" y="264"/>
                    <a:pt x="20" y="308"/>
                    <a:pt x="14" y="354"/>
                  </a:cubicBezTo>
                  <a:cubicBezTo>
                    <a:pt x="26" y="354"/>
                    <a:pt x="37" y="351"/>
                    <a:pt x="49" y="351"/>
                  </a:cubicBezTo>
                  <a:cubicBezTo>
                    <a:pt x="57" y="311"/>
                    <a:pt x="65" y="272"/>
                    <a:pt x="77" y="241"/>
                  </a:cubicBezTo>
                  <a:cubicBezTo>
                    <a:pt x="63" y="235"/>
                    <a:pt x="51" y="230"/>
                    <a:pt x="40" y="224"/>
                  </a:cubicBezTo>
                  <a:lnTo>
                    <a:pt x="201" y="0"/>
                  </a:lnTo>
                  <a:lnTo>
                    <a:pt x="201" y="0"/>
                  </a:lnTo>
                  <a:cubicBezTo>
                    <a:pt x="142" y="0"/>
                    <a:pt x="88" y="71"/>
                    <a:pt x="51" y="181"/>
                  </a:cubicBezTo>
                  <a:cubicBezTo>
                    <a:pt x="65" y="187"/>
                    <a:pt x="77" y="196"/>
                    <a:pt x="91" y="201"/>
                  </a:cubicBezTo>
                  <a:cubicBezTo>
                    <a:pt x="119" y="130"/>
                    <a:pt x="159" y="88"/>
                    <a:pt x="201" y="88"/>
                  </a:cubicBezTo>
                  <a:cubicBezTo>
                    <a:pt x="244" y="88"/>
                    <a:pt x="283" y="130"/>
                    <a:pt x="311" y="201"/>
                  </a:cubicBezTo>
                  <a:cubicBezTo>
                    <a:pt x="325" y="196"/>
                    <a:pt x="337" y="187"/>
                    <a:pt x="351" y="181"/>
                  </a:cubicBezTo>
                  <a:cubicBezTo>
                    <a:pt x="314" y="71"/>
                    <a:pt x="261" y="0"/>
                    <a:pt x="201" y="0"/>
                  </a:cubicBezTo>
                  <a:lnTo>
                    <a:pt x="311"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70" name="Freeform 149">
              <a:extLst>
                <a:ext uri="{FF2B5EF4-FFF2-40B4-BE49-F238E27FC236}">
                  <a16:creationId xmlns:a16="http://schemas.microsoft.com/office/drawing/2014/main" id="{44334169-3F7A-4510-AB03-9C6B91BB25BB}"/>
                </a:ext>
              </a:extLst>
            </p:cNvPr>
            <p:cNvSpPr>
              <a:spLocks noChangeArrowheads="1"/>
            </p:cNvSpPr>
            <p:nvPr/>
          </p:nvSpPr>
          <p:spPr bwMode="auto">
            <a:xfrm>
              <a:off x="5995" y="2043"/>
              <a:ext cx="246" cy="90"/>
            </a:xfrm>
            <a:custGeom>
              <a:avLst/>
              <a:gdLst>
                <a:gd name="T0" fmla="*/ 611 w 1087"/>
                <a:gd name="T1" fmla="*/ 365 h 400"/>
                <a:gd name="T2" fmla="*/ 475 w 1087"/>
                <a:gd name="T3" fmla="*/ 365 h 400"/>
                <a:gd name="T4" fmla="*/ 543 w 1087"/>
                <a:gd name="T5" fmla="*/ 399 h 400"/>
                <a:gd name="T6" fmla="*/ 611 w 1087"/>
                <a:gd name="T7" fmla="*/ 365 h 400"/>
                <a:gd name="T8" fmla="*/ 240 w 1087"/>
                <a:gd name="T9" fmla="*/ 326 h 400"/>
                <a:gd name="T10" fmla="*/ 356 w 1087"/>
                <a:gd name="T11" fmla="*/ 388 h 400"/>
                <a:gd name="T12" fmla="*/ 461 w 1087"/>
                <a:gd name="T13" fmla="*/ 396 h 400"/>
                <a:gd name="T14" fmla="*/ 385 w 1087"/>
                <a:gd name="T15" fmla="*/ 357 h 400"/>
                <a:gd name="T16" fmla="*/ 240 w 1087"/>
                <a:gd name="T17" fmla="*/ 326 h 400"/>
                <a:gd name="T18" fmla="*/ 845 w 1087"/>
                <a:gd name="T19" fmla="*/ 326 h 400"/>
                <a:gd name="T20" fmla="*/ 699 w 1087"/>
                <a:gd name="T21" fmla="*/ 357 h 400"/>
                <a:gd name="T22" fmla="*/ 625 w 1087"/>
                <a:gd name="T23" fmla="*/ 396 h 400"/>
                <a:gd name="T24" fmla="*/ 730 w 1087"/>
                <a:gd name="T25" fmla="*/ 388 h 400"/>
                <a:gd name="T26" fmla="*/ 845 w 1087"/>
                <a:gd name="T27" fmla="*/ 326 h 400"/>
                <a:gd name="T28" fmla="*/ 902 w 1087"/>
                <a:gd name="T29" fmla="*/ 51 h 400"/>
                <a:gd name="T30" fmla="*/ 995 w 1087"/>
                <a:gd name="T31" fmla="*/ 201 h 400"/>
                <a:gd name="T32" fmla="*/ 902 w 1087"/>
                <a:gd name="T33" fmla="*/ 348 h 400"/>
                <a:gd name="T34" fmla="*/ 902 w 1087"/>
                <a:gd name="T35" fmla="*/ 51 h 400"/>
                <a:gd name="T36" fmla="*/ 181 w 1087"/>
                <a:gd name="T37" fmla="*/ 51 h 400"/>
                <a:gd name="T38" fmla="*/ 181 w 1087"/>
                <a:gd name="T39" fmla="*/ 348 h 400"/>
                <a:gd name="T40" fmla="*/ 88 w 1087"/>
                <a:gd name="T41" fmla="*/ 201 h 400"/>
                <a:gd name="T42" fmla="*/ 181 w 1087"/>
                <a:gd name="T43" fmla="*/ 51 h 400"/>
                <a:gd name="T44" fmla="*/ 625 w 1087"/>
                <a:gd name="T45" fmla="*/ 3 h 400"/>
                <a:gd name="T46" fmla="*/ 699 w 1087"/>
                <a:gd name="T47" fmla="*/ 43 h 400"/>
                <a:gd name="T48" fmla="*/ 845 w 1087"/>
                <a:gd name="T49" fmla="*/ 74 h 400"/>
                <a:gd name="T50" fmla="*/ 730 w 1087"/>
                <a:gd name="T51" fmla="*/ 12 h 400"/>
                <a:gd name="T52" fmla="*/ 625 w 1087"/>
                <a:gd name="T53" fmla="*/ 3 h 400"/>
                <a:gd name="T54" fmla="*/ 461 w 1087"/>
                <a:gd name="T55" fmla="*/ 3 h 400"/>
                <a:gd name="T56" fmla="*/ 356 w 1087"/>
                <a:gd name="T57" fmla="*/ 12 h 400"/>
                <a:gd name="T58" fmla="*/ 240 w 1087"/>
                <a:gd name="T59" fmla="*/ 74 h 400"/>
                <a:gd name="T60" fmla="*/ 385 w 1087"/>
                <a:gd name="T61" fmla="*/ 43 h 400"/>
                <a:gd name="T62" fmla="*/ 461 w 1087"/>
                <a:gd name="T63" fmla="*/ 3 h 400"/>
                <a:gd name="T64" fmla="*/ 543 w 1087"/>
                <a:gd name="T65" fmla="*/ 0 h 400"/>
                <a:gd name="T66" fmla="*/ 475 w 1087"/>
                <a:gd name="T67" fmla="*/ 34 h 400"/>
                <a:gd name="T68" fmla="*/ 611 w 1087"/>
                <a:gd name="T69" fmla="*/ 34 h 400"/>
                <a:gd name="T70" fmla="*/ 543 w 1087"/>
                <a:gd name="T7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7" h="400">
                  <a:moveTo>
                    <a:pt x="611" y="365"/>
                  </a:moveTo>
                  <a:lnTo>
                    <a:pt x="611" y="365"/>
                  </a:lnTo>
                  <a:cubicBezTo>
                    <a:pt x="588" y="365"/>
                    <a:pt x="566" y="368"/>
                    <a:pt x="543" y="368"/>
                  </a:cubicBezTo>
                  <a:cubicBezTo>
                    <a:pt x="520" y="368"/>
                    <a:pt x="498" y="365"/>
                    <a:pt x="475" y="365"/>
                  </a:cubicBezTo>
                  <a:cubicBezTo>
                    <a:pt x="486" y="376"/>
                    <a:pt x="501" y="388"/>
                    <a:pt x="515" y="399"/>
                  </a:cubicBezTo>
                  <a:cubicBezTo>
                    <a:pt x="523" y="399"/>
                    <a:pt x="532" y="399"/>
                    <a:pt x="543" y="399"/>
                  </a:cubicBezTo>
                  <a:cubicBezTo>
                    <a:pt x="552" y="399"/>
                    <a:pt x="563" y="399"/>
                    <a:pt x="571" y="399"/>
                  </a:cubicBezTo>
                  <a:cubicBezTo>
                    <a:pt x="586" y="388"/>
                    <a:pt x="597" y="376"/>
                    <a:pt x="611" y="365"/>
                  </a:cubicBezTo>
                  <a:lnTo>
                    <a:pt x="240" y="326"/>
                  </a:lnTo>
                  <a:lnTo>
                    <a:pt x="240" y="326"/>
                  </a:lnTo>
                  <a:cubicBezTo>
                    <a:pt x="235" y="337"/>
                    <a:pt x="229" y="351"/>
                    <a:pt x="224" y="362"/>
                  </a:cubicBezTo>
                  <a:cubicBezTo>
                    <a:pt x="263" y="371"/>
                    <a:pt x="308" y="382"/>
                    <a:pt x="356" y="388"/>
                  </a:cubicBezTo>
                  <a:cubicBezTo>
                    <a:pt x="368" y="388"/>
                    <a:pt x="379" y="391"/>
                    <a:pt x="391" y="391"/>
                  </a:cubicBezTo>
                  <a:cubicBezTo>
                    <a:pt x="413" y="393"/>
                    <a:pt x="438" y="396"/>
                    <a:pt x="461" y="396"/>
                  </a:cubicBezTo>
                  <a:cubicBezTo>
                    <a:pt x="447" y="385"/>
                    <a:pt x="435" y="374"/>
                    <a:pt x="421" y="362"/>
                  </a:cubicBezTo>
                  <a:cubicBezTo>
                    <a:pt x="410" y="359"/>
                    <a:pt x="399" y="359"/>
                    <a:pt x="385" y="357"/>
                  </a:cubicBezTo>
                  <a:cubicBezTo>
                    <a:pt x="373" y="354"/>
                    <a:pt x="362" y="354"/>
                    <a:pt x="351" y="351"/>
                  </a:cubicBezTo>
                  <a:cubicBezTo>
                    <a:pt x="311" y="345"/>
                    <a:pt x="274" y="337"/>
                    <a:pt x="240" y="326"/>
                  </a:cubicBezTo>
                  <a:lnTo>
                    <a:pt x="845" y="326"/>
                  </a:lnTo>
                  <a:lnTo>
                    <a:pt x="845" y="326"/>
                  </a:lnTo>
                  <a:cubicBezTo>
                    <a:pt x="812" y="337"/>
                    <a:pt x="775" y="345"/>
                    <a:pt x="735" y="351"/>
                  </a:cubicBezTo>
                  <a:cubicBezTo>
                    <a:pt x="724" y="354"/>
                    <a:pt x="713" y="354"/>
                    <a:pt x="699" y="357"/>
                  </a:cubicBezTo>
                  <a:cubicBezTo>
                    <a:pt x="687" y="359"/>
                    <a:pt x="676" y="359"/>
                    <a:pt x="664" y="362"/>
                  </a:cubicBezTo>
                  <a:cubicBezTo>
                    <a:pt x="650" y="374"/>
                    <a:pt x="636" y="385"/>
                    <a:pt x="625" y="396"/>
                  </a:cubicBezTo>
                  <a:cubicBezTo>
                    <a:pt x="647" y="396"/>
                    <a:pt x="670" y="393"/>
                    <a:pt x="693" y="391"/>
                  </a:cubicBezTo>
                  <a:cubicBezTo>
                    <a:pt x="707" y="391"/>
                    <a:pt x="718" y="388"/>
                    <a:pt x="730" y="388"/>
                  </a:cubicBezTo>
                  <a:cubicBezTo>
                    <a:pt x="778" y="382"/>
                    <a:pt x="820" y="371"/>
                    <a:pt x="862" y="362"/>
                  </a:cubicBezTo>
                  <a:cubicBezTo>
                    <a:pt x="857" y="351"/>
                    <a:pt x="851" y="337"/>
                    <a:pt x="845" y="326"/>
                  </a:cubicBezTo>
                  <a:lnTo>
                    <a:pt x="902" y="51"/>
                  </a:lnTo>
                  <a:lnTo>
                    <a:pt x="902" y="51"/>
                  </a:lnTo>
                  <a:cubicBezTo>
                    <a:pt x="896" y="63"/>
                    <a:pt x="891" y="77"/>
                    <a:pt x="882" y="88"/>
                  </a:cubicBezTo>
                  <a:cubicBezTo>
                    <a:pt x="953" y="119"/>
                    <a:pt x="995" y="156"/>
                    <a:pt x="995" y="201"/>
                  </a:cubicBezTo>
                  <a:cubicBezTo>
                    <a:pt x="995" y="244"/>
                    <a:pt x="953" y="281"/>
                    <a:pt x="882" y="312"/>
                  </a:cubicBezTo>
                  <a:cubicBezTo>
                    <a:pt x="891" y="323"/>
                    <a:pt x="896" y="337"/>
                    <a:pt x="902" y="348"/>
                  </a:cubicBezTo>
                  <a:cubicBezTo>
                    <a:pt x="1015" y="312"/>
                    <a:pt x="1086" y="261"/>
                    <a:pt x="1086" y="201"/>
                  </a:cubicBezTo>
                  <a:cubicBezTo>
                    <a:pt x="1086" y="142"/>
                    <a:pt x="1015" y="88"/>
                    <a:pt x="902" y="51"/>
                  </a:cubicBezTo>
                  <a:lnTo>
                    <a:pt x="181" y="51"/>
                  </a:lnTo>
                  <a:lnTo>
                    <a:pt x="181" y="51"/>
                  </a:lnTo>
                  <a:cubicBezTo>
                    <a:pt x="71" y="88"/>
                    <a:pt x="0" y="142"/>
                    <a:pt x="0" y="201"/>
                  </a:cubicBezTo>
                  <a:cubicBezTo>
                    <a:pt x="0" y="261"/>
                    <a:pt x="71" y="312"/>
                    <a:pt x="181" y="348"/>
                  </a:cubicBezTo>
                  <a:cubicBezTo>
                    <a:pt x="190" y="337"/>
                    <a:pt x="195" y="323"/>
                    <a:pt x="204" y="312"/>
                  </a:cubicBezTo>
                  <a:cubicBezTo>
                    <a:pt x="133" y="281"/>
                    <a:pt x="88" y="244"/>
                    <a:pt x="88" y="201"/>
                  </a:cubicBezTo>
                  <a:cubicBezTo>
                    <a:pt x="88" y="156"/>
                    <a:pt x="133" y="119"/>
                    <a:pt x="204" y="88"/>
                  </a:cubicBezTo>
                  <a:cubicBezTo>
                    <a:pt x="195" y="77"/>
                    <a:pt x="190" y="63"/>
                    <a:pt x="181" y="51"/>
                  </a:cubicBezTo>
                  <a:lnTo>
                    <a:pt x="625" y="3"/>
                  </a:lnTo>
                  <a:lnTo>
                    <a:pt x="625" y="3"/>
                  </a:lnTo>
                  <a:cubicBezTo>
                    <a:pt x="636" y="15"/>
                    <a:pt x="650" y="26"/>
                    <a:pt x="664" y="40"/>
                  </a:cubicBezTo>
                  <a:cubicBezTo>
                    <a:pt x="676" y="40"/>
                    <a:pt x="687" y="40"/>
                    <a:pt x="699" y="43"/>
                  </a:cubicBezTo>
                  <a:cubicBezTo>
                    <a:pt x="713" y="46"/>
                    <a:pt x="724" y="46"/>
                    <a:pt x="735" y="49"/>
                  </a:cubicBezTo>
                  <a:cubicBezTo>
                    <a:pt x="775" y="54"/>
                    <a:pt x="812" y="66"/>
                    <a:pt x="845" y="74"/>
                  </a:cubicBezTo>
                  <a:cubicBezTo>
                    <a:pt x="851" y="63"/>
                    <a:pt x="857" y="51"/>
                    <a:pt x="862" y="37"/>
                  </a:cubicBezTo>
                  <a:cubicBezTo>
                    <a:pt x="820" y="29"/>
                    <a:pt x="778" y="20"/>
                    <a:pt x="730" y="12"/>
                  </a:cubicBezTo>
                  <a:cubicBezTo>
                    <a:pt x="718" y="12"/>
                    <a:pt x="707" y="9"/>
                    <a:pt x="693" y="9"/>
                  </a:cubicBezTo>
                  <a:cubicBezTo>
                    <a:pt x="670" y="6"/>
                    <a:pt x="647" y="3"/>
                    <a:pt x="625" y="3"/>
                  </a:cubicBezTo>
                  <a:lnTo>
                    <a:pt x="461" y="3"/>
                  </a:lnTo>
                  <a:lnTo>
                    <a:pt x="461" y="3"/>
                  </a:lnTo>
                  <a:cubicBezTo>
                    <a:pt x="438" y="3"/>
                    <a:pt x="413" y="6"/>
                    <a:pt x="391" y="9"/>
                  </a:cubicBezTo>
                  <a:cubicBezTo>
                    <a:pt x="379" y="9"/>
                    <a:pt x="368" y="12"/>
                    <a:pt x="356" y="12"/>
                  </a:cubicBezTo>
                  <a:cubicBezTo>
                    <a:pt x="308" y="20"/>
                    <a:pt x="263" y="29"/>
                    <a:pt x="224" y="37"/>
                  </a:cubicBezTo>
                  <a:cubicBezTo>
                    <a:pt x="229" y="51"/>
                    <a:pt x="235" y="63"/>
                    <a:pt x="240" y="74"/>
                  </a:cubicBezTo>
                  <a:cubicBezTo>
                    <a:pt x="274" y="66"/>
                    <a:pt x="311" y="54"/>
                    <a:pt x="351" y="49"/>
                  </a:cubicBezTo>
                  <a:cubicBezTo>
                    <a:pt x="362" y="46"/>
                    <a:pt x="373" y="46"/>
                    <a:pt x="385" y="43"/>
                  </a:cubicBezTo>
                  <a:cubicBezTo>
                    <a:pt x="399" y="40"/>
                    <a:pt x="410" y="40"/>
                    <a:pt x="421" y="40"/>
                  </a:cubicBezTo>
                  <a:cubicBezTo>
                    <a:pt x="435" y="26"/>
                    <a:pt x="447" y="15"/>
                    <a:pt x="461" y="3"/>
                  </a:cubicBezTo>
                  <a:lnTo>
                    <a:pt x="543" y="0"/>
                  </a:lnTo>
                  <a:lnTo>
                    <a:pt x="543" y="0"/>
                  </a:lnTo>
                  <a:cubicBezTo>
                    <a:pt x="532" y="0"/>
                    <a:pt x="523" y="0"/>
                    <a:pt x="515" y="0"/>
                  </a:cubicBezTo>
                  <a:cubicBezTo>
                    <a:pt x="501" y="12"/>
                    <a:pt x="486" y="23"/>
                    <a:pt x="475" y="34"/>
                  </a:cubicBezTo>
                  <a:cubicBezTo>
                    <a:pt x="498" y="34"/>
                    <a:pt x="520" y="32"/>
                    <a:pt x="543" y="32"/>
                  </a:cubicBezTo>
                  <a:cubicBezTo>
                    <a:pt x="566" y="32"/>
                    <a:pt x="588" y="34"/>
                    <a:pt x="611" y="34"/>
                  </a:cubicBezTo>
                  <a:cubicBezTo>
                    <a:pt x="597" y="23"/>
                    <a:pt x="586" y="12"/>
                    <a:pt x="571" y="0"/>
                  </a:cubicBezTo>
                  <a:cubicBezTo>
                    <a:pt x="563" y="0"/>
                    <a:pt x="552" y="0"/>
                    <a:pt x="543"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71" name="Freeform 150">
              <a:extLst>
                <a:ext uri="{FF2B5EF4-FFF2-40B4-BE49-F238E27FC236}">
                  <a16:creationId xmlns:a16="http://schemas.microsoft.com/office/drawing/2014/main" id="{D07B1E99-CC56-41A3-91EC-E2C7453EC0BC}"/>
                </a:ext>
              </a:extLst>
            </p:cNvPr>
            <p:cNvSpPr>
              <a:spLocks noChangeArrowheads="1"/>
            </p:cNvSpPr>
            <p:nvPr/>
          </p:nvSpPr>
          <p:spPr bwMode="auto">
            <a:xfrm>
              <a:off x="6021" y="1995"/>
              <a:ext cx="192" cy="184"/>
            </a:xfrm>
            <a:custGeom>
              <a:avLst/>
              <a:gdLst>
                <a:gd name="T0" fmla="*/ 161 w 852"/>
                <a:gd name="T1" fmla="*/ 410 h 818"/>
                <a:gd name="T2" fmla="*/ 65 w 852"/>
                <a:gd name="T3" fmla="*/ 557 h 818"/>
                <a:gd name="T4" fmla="*/ 116 w 852"/>
                <a:gd name="T5" fmla="*/ 817 h 818"/>
                <a:gd name="T6" fmla="*/ 317 w 852"/>
                <a:gd name="T7" fmla="*/ 749 h 818"/>
                <a:gd name="T8" fmla="*/ 399 w 852"/>
                <a:gd name="T9" fmla="*/ 651 h 818"/>
                <a:gd name="T10" fmla="*/ 266 w 852"/>
                <a:gd name="T11" fmla="*/ 727 h 818"/>
                <a:gd name="T12" fmla="*/ 105 w 852"/>
                <a:gd name="T13" fmla="*/ 730 h 818"/>
                <a:gd name="T14" fmla="*/ 124 w 852"/>
                <a:gd name="T15" fmla="*/ 535 h 818"/>
                <a:gd name="T16" fmla="*/ 161 w 852"/>
                <a:gd name="T17" fmla="*/ 410 h 818"/>
                <a:gd name="T18" fmla="*/ 648 w 852"/>
                <a:gd name="T19" fmla="*/ 410 h 818"/>
                <a:gd name="T20" fmla="*/ 591 w 852"/>
                <a:gd name="T21" fmla="*/ 478 h 818"/>
                <a:gd name="T22" fmla="*/ 495 w 852"/>
                <a:gd name="T23" fmla="*/ 574 h 818"/>
                <a:gd name="T24" fmla="*/ 427 w 852"/>
                <a:gd name="T25" fmla="*/ 631 h 818"/>
                <a:gd name="T26" fmla="*/ 509 w 852"/>
                <a:gd name="T27" fmla="*/ 605 h 818"/>
                <a:gd name="T28" fmla="*/ 568 w 852"/>
                <a:gd name="T29" fmla="*/ 552 h 818"/>
                <a:gd name="T30" fmla="*/ 625 w 852"/>
                <a:gd name="T31" fmla="*/ 490 h 818"/>
                <a:gd name="T32" fmla="*/ 648 w 852"/>
                <a:gd name="T33" fmla="*/ 410 h 818"/>
                <a:gd name="T34" fmla="*/ 399 w 852"/>
                <a:gd name="T35" fmla="*/ 167 h 818"/>
                <a:gd name="T36" fmla="*/ 305 w 852"/>
                <a:gd name="T37" fmla="*/ 249 h 818"/>
                <a:gd name="T38" fmla="*/ 266 w 852"/>
                <a:gd name="T39" fmla="*/ 289 h 818"/>
                <a:gd name="T40" fmla="*/ 184 w 852"/>
                <a:gd name="T41" fmla="*/ 379 h 818"/>
                <a:gd name="T42" fmla="*/ 226 w 852"/>
                <a:gd name="T43" fmla="*/ 379 h 818"/>
                <a:gd name="T44" fmla="*/ 308 w 852"/>
                <a:gd name="T45" fmla="*/ 292 h 818"/>
                <a:gd name="T46" fmla="*/ 399 w 852"/>
                <a:gd name="T47" fmla="*/ 209 h 818"/>
                <a:gd name="T48" fmla="*/ 399 w 852"/>
                <a:gd name="T49" fmla="*/ 167 h 818"/>
                <a:gd name="T50" fmla="*/ 738 w 852"/>
                <a:gd name="T51" fmla="*/ 0 h 818"/>
                <a:gd name="T52" fmla="*/ 537 w 852"/>
                <a:gd name="T53" fmla="*/ 68 h 818"/>
                <a:gd name="T54" fmla="*/ 455 w 852"/>
                <a:gd name="T55" fmla="*/ 167 h 818"/>
                <a:gd name="T56" fmla="*/ 588 w 852"/>
                <a:gd name="T57" fmla="*/ 91 h 818"/>
                <a:gd name="T58" fmla="*/ 746 w 852"/>
                <a:gd name="T59" fmla="*/ 88 h 818"/>
                <a:gd name="T60" fmla="*/ 729 w 852"/>
                <a:gd name="T61" fmla="*/ 283 h 818"/>
                <a:gd name="T62" fmla="*/ 693 w 852"/>
                <a:gd name="T63" fmla="*/ 410 h 818"/>
                <a:gd name="T64" fmla="*/ 786 w 852"/>
                <a:gd name="T65" fmla="*/ 260 h 818"/>
                <a:gd name="T66" fmla="*/ 738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1" y="410"/>
                  </a:moveTo>
                  <a:lnTo>
                    <a:pt x="161" y="410"/>
                  </a:lnTo>
                  <a:cubicBezTo>
                    <a:pt x="133" y="447"/>
                    <a:pt x="108" y="484"/>
                    <a:pt x="88" y="521"/>
                  </a:cubicBezTo>
                  <a:cubicBezTo>
                    <a:pt x="79" y="532"/>
                    <a:pt x="74" y="546"/>
                    <a:pt x="65" y="557"/>
                  </a:cubicBezTo>
                  <a:cubicBezTo>
                    <a:pt x="14" y="662"/>
                    <a:pt x="0" y="749"/>
                    <a:pt x="42" y="792"/>
                  </a:cubicBezTo>
                  <a:cubicBezTo>
                    <a:pt x="60" y="809"/>
                    <a:pt x="85" y="817"/>
                    <a:pt x="116" y="817"/>
                  </a:cubicBezTo>
                  <a:cubicBezTo>
                    <a:pt x="158" y="817"/>
                    <a:pt x="215" y="800"/>
                    <a:pt x="277" y="769"/>
                  </a:cubicBezTo>
                  <a:cubicBezTo>
                    <a:pt x="291" y="764"/>
                    <a:pt x="303" y="755"/>
                    <a:pt x="317" y="749"/>
                  </a:cubicBezTo>
                  <a:cubicBezTo>
                    <a:pt x="350" y="727"/>
                    <a:pt x="387" y="704"/>
                    <a:pt x="427" y="673"/>
                  </a:cubicBezTo>
                  <a:cubicBezTo>
                    <a:pt x="419" y="668"/>
                    <a:pt x="407" y="659"/>
                    <a:pt x="399" y="651"/>
                  </a:cubicBezTo>
                  <a:cubicBezTo>
                    <a:pt x="365" y="676"/>
                    <a:pt x="334" y="696"/>
                    <a:pt x="303" y="710"/>
                  </a:cubicBezTo>
                  <a:cubicBezTo>
                    <a:pt x="289" y="716"/>
                    <a:pt x="277" y="722"/>
                    <a:pt x="266" y="727"/>
                  </a:cubicBezTo>
                  <a:cubicBezTo>
                    <a:pt x="229" y="744"/>
                    <a:pt x="195" y="752"/>
                    <a:pt x="167" y="752"/>
                  </a:cubicBezTo>
                  <a:cubicBezTo>
                    <a:pt x="141" y="752"/>
                    <a:pt x="119" y="744"/>
                    <a:pt x="105" y="730"/>
                  </a:cubicBezTo>
                  <a:cubicBezTo>
                    <a:pt x="77" y="699"/>
                    <a:pt x="79" y="642"/>
                    <a:pt x="108" y="571"/>
                  </a:cubicBezTo>
                  <a:cubicBezTo>
                    <a:pt x="113" y="560"/>
                    <a:pt x="119" y="546"/>
                    <a:pt x="124" y="535"/>
                  </a:cubicBezTo>
                  <a:cubicBezTo>
                    <a:pt x="141" y="504"/>
                    <a:pt x="161" y="470"/>
                    <a:pt x="184" y="439"/>
                  </a:cubicBezTo>
                  <a:cubicBezTo>
                    <a:pt x="175" y="427"/>
                    <a:pt x="170" y="419"/>
                    <a:pt x="161" y="410"/>
                  </a:cubicBezTo>
                  <a:lnTo>
                    <a:pt x="648" y="410"/>
                  </a:lnTo>
                  <a:lnTo>
                    <a:pt x="648" y="410"/>
                  </a:lnTo>
                  <a:cubicBezTo>
                    <a:pt x="642" y="419"/>
                    <a:pt x="633" y="427"/>
                    <a:pt x="625" y="439"/>
                  </a:cubicBezTo>
                  <a:cubicBezTo>
                    <a:pt x="617" y="450"/>
                    <a:pt x="605" y="464"/>
                    <a:pt x="591" y="478"/>
                  </a:cubicBezTo>
                  <a:cubicBezTo>
                    <a:pt x="577" y="495"/>
                    <a:pt x="563" y="512"/>
                    <a:pt x="546" y="526"/>
                  </a:cubicBezTo>
                  <a:cubicBezTo>
                    <a:pt x="529" y="543"/>
                    <a:pt x="512" y="560"/>
                    <a:pt x="495" y="574"/>
                  </a:cubicBezTo>
                  <a:cubicBezTo>
                    <a:pt x="481" y="585"/>
                    <a:pt x="470" y="597"/>
                    <a:pt x="455" y="608"/>
                  </a:cubicBezTo>
                  <a:cubicBezTo>
                    <a:pt x="447" y="617"/>
                    <a:pt x="436" y="625"/>
                    <a:pt x="427" y="631"/>
                  </a:cubicBezTo>
                  <a:cubicBezTo>
                    <a:pt x="436" y="639"/>
                    <a:pt x="447" y="645"/>
                    <a:pt x="455" y="651"/>
                  </a:cubicBezTo>
                  <a:cubicBezTo>
                    <a:pt x="472" y="636"/>
                    <a:pt x="489" y="622"/>
                    <a:pt x="509" y="605"/>
                  </a:cubicBezTo>
                  <a:cubicBezTo>
                    <a:pt x="520" y="594"/>
                    <a:pt x="534" y="583"/>
                    <a:pt x="548" y="571"/>
                  </a:cubicBezTo>
                  <a:cubicBezTo>
                    <a:pt x="554" y="563"/>
                    <a:pt x="560" y="557"/>
                    <a:pt x="568" y="552"/>
                  </a:cubicBezTo>
                  <a:cubicBezTo>
                    <a:pt x="574" y="543"/>
                    <a:pt x="583" y="538"/>
                    <a:pt x="588" y="529"/>
                  </a:cubicBezTo>
                  <a:cubicBezTo>
                    <a:pt x="599" y="518"/>
                    <a:pt x="614" y="504"/>
                    <a:pt x="625" y="490"/>
                  </a:cubicBezTo>
                  <a:cubicBezTo>
                    <a:pt x="639" y="473"/>
                    <a:pt x="656" y="456"/>
                    <a:pt x="670" y="439"/>
                  </a:cubicBezTo>
                  <a:cubicBezTo>
                    <a:pt x="662" y="427"/>
                    <a:pt x="656" y="419"/>
                    <a:pt x="648" y="410"/>
                  </a:cubicBezTo>
                  <a:lnTo>
                    <a:pt x="399" y="167"/>
                  </a:lnTo>
                  <a:lnTo>
                    <a:pt x="399" y="167"/>
                  </a:lnTo>
                  <a:cubicBezTo>
                    <a:pt x="382" y="181"/>
                    <a:pt x="362" y="195"/>
                    <a:pt x="345" y="212"/>
                  </a:cubicBezTo>
                  <a:cubicBezTo>
                    <a:pt x="331" y="224"/>
                    <a:pt x="319" y="235"/>
                    <a:pt x="305" y="249"/>
                  </a:cubicBezTo>
                  <a:cubicBezTo>
                    <a:pt x="300" y="255"/>
                    <a:pt x="291" y="260"/>
                    <a:pt x="286" y="269"/>
                  </a:cubicBezTo>
                  <a:cubicBezTo>
                    <a:pt x="280" y="275"/>
                    <a:pt x="272" y="280"/>
                    <a:pt x="266" y="289"/>
                  </a:cubicBezTo>
                  <a:cubicBezTo>
                    <a:pt x="252" y="300"/>
                    <a:pt x="240" y="314"/>
                    <a:pt x="229" y="328"/>
                  </a:cubicBezTo>
                  <a:cubicBezTo>
                    <a:pt x="212" y="345"/>
                    <a:pt x="198" y="362"/>
                    <a:pt x="184" y="379"/>
                  </a:cubicBezTo>
                  <a:cubicBezTo>
                    <a:pt x="189" y="390"/>
                    <a:pt x="198" y="399"/>
                    <a:pt x="204" y="410"/>
                  </a:cubicBezTo>
                  <a:cubicBezTo>
                    <a:pt x="212" y="399"/>
                    <a:pt x="221" y="390"/>
                    <a:pt x="226" y="379"/>
                  </a:cubicBezTo>
                  <a:cubicBezTo>
                    <a:pt x="238" y="368"/>
                    <a:pt x="249" y="354"/>
                    <a:pt x="260" y="340"/>
                  </a:cubicBezTo>
                  <a:cubicBezTo>
                    <a:pt x="277" y="323"/>
                    <a:pt x="291" y="309"/>
                    <a:pt x="308" y="292"/>
                  </a:cubicBezTo>
                  <a:cubicBezTo>
                    <a:pt x="325" y="275"/>
                    <a:pt x="342" y="258"/>
                    <a:pt x="359" y="243"/>
                  </a:cubicBezTo>
                  <a:cubicBezTo>
                    <a:pt x="370" y="232"/>
                    <a:pt x="385" y="221"/>
                    <a:pt x="399" y="209"/>
                  </a:cubicBezTo>
                  <a:cubicBezTo>
                    <a:pt x="407" y="201"/>
                    <a:pt x="419" y="195"/>
                    <a:pt x="427" y="187"/>
                  </a:cubicBezTo>
                  <a:cubicBezTo>
                    <a:pt x="416" y="178"/>
                    <a:pt x="407" y="173"/>
                    <a:pt x="399" y="167"/>
                  </a:cubicBezTo>
                  <a:lnTo>
                    <a:pt x="738" y="0"/>
                  </a:lnTo>
                  <a:lnTo>
                    <a:pt x="738" y="0"/>
                  </a:lnTo>
                  <a:cubicBezTo>
                    <a:pt x="693" y="0"/>
                    <a:pt x="639" y="17"/>
                    <a:pt x="577" y="48"/>
                  </a:cubicBezTo>
                  <a:cubicBezTo>
                    <a:pt x="563" y="54"/>
                    <a:pt x="551" y="63"/>
                    <a:pt x="537" y="68"/>
                  </a:cubicBezTo>
                  <a:cubicBezTo>
                    <a:pt x="501" y="91"/>
                    <a:pt x="464" y="116"/>
                    <a:pt x="427" y="145"/>
                  </a:cubicBezTo>
                  <a:cubicBezTo>
                    <a:pt x="436" y="150"/>
                    <a:pt x="447" y="159"/>
                    <a:pt x="455" y="167"/>
                  </a:cubicBezTo>
                  <a:cubicBezTo>
                    <a:pt x="489" y="142"/>
                    <a:pt x="520" y="122"/>
                    <a:pt x="551" y="108"/>
                  </a:cubicBezTo>
                  <a:cubicBezTo>
                    <a:pt x="563" y="102"/>
                    <a:pt x="577" y="97"/>
                    <a:pt x="588" y="91"/>
                  </a:cubicBezTo>
                  <a:cubicBezTo>
                    <a:pt x="625" y="74"/>
                    <a:pt x="659" y="68"/>
                    <a:pt x="687" y="68"/>
                  </a:cubicBezTo>
                  <a:cubicBezTo>
                    <a:pt x="712" y="68"/>
                    <a:pt x="732" y="74"/>
                    <a:pt x="746" y="88"/>
                  </a:cubicBezTo>
                  <a:cubicBezTo>
                    <a:pt x="778" y="119"/>
                    <a:pt x="775" y="175"/>
                    <a:pt x="746" y="246"/>
                  </a:cubicBezTo>
                  <a:cubicBezTo>
                    <a:pt x="741" y="260"/>
                    <a:pt x="735" y="272"/>
                    <a:pt x="729" y="283"/>
                  </a:cubicBezTo>
                  <a:cubicBezTo>
                    <a:pt x="712" y="314"/>
                    <a:pt x="693" y="348"/>
                    <a:pt x="670" y="379"/>
                  </a:cubicBezTo>
                  <a:cubicBezTo>
                    <a:pt x="676" y="390"/>
                    <a:pt x="684" y="399"/>
                    <a:pt x="693" y="410"/>
                  </a:cubicBezTo>
                  <a:cubicBezTo>
                    <a:pt x="721" y="371"/>
                    <a:pt x="746" y="334"/>
                    <a:pt x="766" y="297"/>
                  </a:cubicBezTo>
                  <a:cubicBezTo>
                    <a:pt x="775" y="286"/>
                    <a:pt x="780" y="272"/>
                    <a:pt x="786" y="260"/>
                  </a:cubicBezTo>
                  <a:cubicBezTo>
                    <a:pt x="840" y="156"/>
                    <a:pt x="851" y="68"/>
                    <a:pt x="809" y="26"/>
                  </a:cubicBezTo>
                  <a:cubicBezTo>
                    <a:pt x="792" y="9"/>
                    <a:pt x="769" y="0"/>
                    <a:pt x="738" y="0"/>
                  </a:cubicBezTo>
                  <a:lnTo>
                    <a:pt x="161"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72" name="Freeform 151">
              <a:extLst>
                <a:ext uri="{FF2B5EF4-FFF2-40B4-BE49-F238E27FC236}">
                  <a16:creationId xmlns:a16="http://schemas.microsoft.com/office/drawing/2014/main" id="{C89EEA83-C79F-4DD6-BECF-954DD602F7BF}"/>
                </a:ext>
              </a:extLst>
            </p:cNvPr>
            <p:cNvSpPr>
              <a:spLocks noChangeArrowheads="1"/>
            </p:cNvSpPr>
            <p:nvPr/>
          </p:nvSpPr>
          <p:spPr bwMode="auto">
            <a:xfrm>
              <a:off x="6021" y="1995"/>
              <a:ext cx="192" cy="184"/>
            </a:xfrm>
            <a:custGeom>
              <a:avLst/>
              <a:gdLst>
                <a:gd name="T0" fmla="*/ 108 w 852"/>
                <a:gd name="T1" fmla="*/ 246 h 818"/>
                <a:gd name="T2" fmla="*/ 167 w 852"/>
                <a:gd name="T3" fmla="*/ 68 h 818"/>
                <a:gd name="T4" fmla="*/ 303 w 852"/>
                <a:gd name="T5" fmla="*/ 108 h 818"/>
                <a:gd name="T6" fmla="*/ 427 w 852"/>
                <a:gd name="T7" fmla="*/ 187 h 818"/>
                <a:gd name="T8" fmla="*/ 495 w 852"/>
                <a:gd name="T9" fmla="*/ 243 h 818"/>
                <a:gd name="T10" fmla="*/ 591 w 852"/>
                <a:gd name="T11" fmla="*/ 340 h 818"/>
                <a:gd name="T12" fmla="*/ 648 w 852"/>
                <a:gd name="T13" fmla="*/ 410 h 818"/>
                <a:gd name="T14" fmla="*/ 729 w 852"/>
                <a:gd name="T15" fmla="*/ 535 h 818"/>
                <a:gd name="T16" fmla="*/ 746 w 852"/>
                <a:gd name="T17" fmla="*/ 730 h 818"/>
                <a:gd name="T18" fmla="*/ 588 w 852"/>
                <a:gd name="T19" fmla="*/ 727 h 818"/>
                <a:gd name="T20" fmla="*/ 455 w 852"/>
                <a:gd name="T21" fmla="*/ 651 h 818"/>
                <a:gd name="T22" fmla="*/ 399 w 852"/>
                <a:gd name="T23" fmla="*/ 608 h 818"/>
                <a:gd name="T24" fmla="*/ 308 w 852"/>
                <a:gd name="T25" fmla="*/ 526 h 818"/>
                <a:gd name="T26" fmla="*/ 226 w 852"/>
                <a:gd name="T27" fmla="*/ 439 h 818"/>
                <a:gd name="T28" fmla="*/ 184 w 852"/>
                <a:gd name="T29" fmla="*/ 379 h 818"/>
                <a:gd name="T30" fmla="*/ 108 w 852"/>
                <a:gd name="T31" fmla="*/ 246 h 818"/>
                <a:gd name="T32" fmla="*/ 116 w 852"/>
                <a:gd name="T33" fmla="*/ 0 h 818"/>
                <a:gd name="T34" fmla="*/ 65 w 852"/>
                <a:gd name="T35" fmla="*/ 260 h 818"/>
                <a:gd name="T36" fmla="*/ 161 w 852"/>
                <a:gd name="T37" fmla="*/ 410 h 818"/>
                <a:gd name="T38" fmla="*/ 229 w 852"/>
                <a:gd name="T39" fmla="*/ 490 h 818"/>
                <a:gd name="T40" fmla="*/ 286 w 852"/>
                <a:gd name="T41" fmla="*/ 552 h 818"/>
                <a:gd name="T42" fmla="*/ 345 w 852"/>
                <a:gd name="T43" fmla="*/ 605 h 818"/>
                <a:gd name="T44" fmla="*/ 427 w 852"/>
                <a:gd name="T45" fmla="*/ 673 h 818"/>
                <a:gd name="T46" fmla="*/ 577 w 852"/>
                <a:gd name="T47" fmla="*/ 769 h 818"/>
                <a:gd name="T48" fmla="*/ 809 w 852"/>
                <a:gd name="T49" fmla="*/ 792 h 818"/>
                <a:gd name="T50" fmla="*/ 766 w 852"/>
                <a:gd name="T51" fmla="*/ 521 h 818"/>
                <a:gd name="T52" fmla="*/ 670 w 852"/>
                <a:gd name="T53" fmla="*/ 379 h 818"/>
                <a:gd name="T54" fmla="*/ 588 w 852"/>
                <a:gd name="T55" fmla="*/ 289 h 818"/>
                <a:gd name="T56" fmla="*/ 548 w 852"/>
                <a:gd name="T57" fmla="*/ 249 h 818"/>
                <a:gd name="T58" fmla="*/ 455 w 852"/>
                <a:gd name="T59" fmla="*/ 167 h 818"/>
                <a:gd name="T60" fmla="*/ 317 w 852"/>
                <a:gd name="T61" fmla="*/ 68 h 818"/>
                <a:gd name="T62" fmla="*/ 116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6"/>
                  </a:moveTo>
                  <a:lnTo>
                    <a:pt x="108" y="246"/>
                  </a:lnTo>
                  <a:cubicBezTo>
                    <a:pt x="79" y="175"/>
                    <a:pt x="77" y="119"/>
                    <a:pt x="105" y="88"/>
                  </a:cubicBezTo>
                  <a:cubicBezTo>
                    <a:pt x="119" y="74"/>
                    <a:pt x="141" y="68"/>
                    <a:pt x="167" y="68"/>
                  </a:cubicBezTo>
                  <a:cubicBezTo>
                    <a:pt x="195" y="68"/>
                    <a:pt x="229" y="74"/>
                    <a:pt x="266" y="91"/>
                  </a:cubicBezTo>
                  <a:cubicBezTo>
                    <a:pt x="277" y="97"/>
                    <a:pt x="289" y="102"/>
                    <a:pt x="303" y="108"/>
                  </a:cubicBezTo>
                  <a:cubicBezTo>
                    <a:pt x="334" y="122"/>
                    <a:pt x="365" y="142"/>
                    <a:pt x="399" y="167"/>
                  </a:cubicBezTo>
                  <a:cubicBezTo>
                    <a:pt x="407" y="173"/>
                    <a:pt x="416" y="178"/>
                    <a:pt x="427" y="187"/>
                  </a:cubicBezTo>
                  <a:cubicBezTo>
                    <a:pt x="436" y="195"/>
                    <a:pt x="447" y="201"/>
                    <a:pt x="455" y="209"/>
                  </a:cubicBezTo>
                  <a:cubicBezTo>
                    <a:pt x="470" y="221"/>
                    <a:pt x="481" y="232"/>
                    <a:pt x="495" y="243"/>
                  </a:cubicBezTo>
                  <a:cubicBezTo>
                    <a:pt x="512" y="258"/>
                    <a:pt x="529" y="275"/>
                    <a:pt x="546" y="292"/>
                  </a:cubicBezTo>
                  <a:cubicBezTo>
                    <a:pt x="563" y="309"/>
                    <a:pt x="577" y="323"/>
                    <a:pt x="591" y="340"/>
                  </a:cubicBezTo>
                  <a:cubicBezTo>
                    <a:pt x="605" y="354"/>
                    <a:pt x="617" y="368"/>
                    <a:pt x="625" y="379"/>
                  </a:cubicBezTo>
                  <a:cubicBezTo>
                    <a:pt x="633" y="390"/>
                    <a:pt x="642" y="399"/>
                    <a:pt x="648" y="410"/>
                  </a:cubicBezTo>
                  <a:cubicBezTo>
                    <a:pt x="656" y="419"/>
                    <a:pt x="662" y="427"/>
                    <a:pt x="670" y="439"/>
                  </a:cubicBezTo>
                  <a:cubicBezTo>
                    <a:pt x="693" y="470"/>
                    <a:pt x="712" y="504"/>
                    <a:pt x="729" y="535"/>
                  </a:cubicBezTo>
                  <a:cubicBezTo>
                    <a:pt x="735" y="546"/>
                    <a:pt x="741" y="560"/>
                    <a:pt x="746" y="571"/>
                  </a:cubicBezTo>
                  <a:cubicBezTo>
                    <a:pt x="775" y="642"/>
                    <a:pt x="778" y="699"/>
                    <a:pt x="746" y="730"/>
                  </a:cubicBezTo>
                  <a:cubicBezTo>
                    <a:pt x="732" y="744"/>
                    <a:pt x="712" y="752"/>
                    <a:pt x="687" y="752"/>
                  </a:cubicBezTo>
                  <a:cubicBezTo>
                    <a:pt x="659" y="752"/>
                    <a:pt x="625" y="744"/>
                    <a:pt x="588" y="727"/>
                  </a:cubicBezTo>
                  <a:cubicBezTo>
                    <a:pt x="577" y="722"/>
                    <a:pt x="563" y="716"/>
                    <a:pt x="551" y="710"/>
                  </a:cubicBezTo>
                  <a:cubicBezTo>
                    <a:pt x="520" y="696"/>
                    <a:pt x="489" y="676"/>
                    <a:pt x="455" y="651"/>
                  </a:cubicBezTo>
                  <a:cubicBezTo>
                    <a:pt x="447" y="645"/>
                    <a:pt x="436" y="639"/>
                    <a:pt x="427" y="631"/>
                  </a:cubicBezTo>
                  <a:cubicBezTo>
                    <a:pt x="419" y="625"/>
                    <a:pt x="407" y="617"/>
                    <a:pt x="399" y="608"/>
                  </a:cubicBezTo>
                  <a:cubicBezTo>
                    <a:pt x="385" y="597"/>
                    <a:pt x="370" y="585"/>
                    <a:pt x="359" y="574"/>
                  </a:cubicBezTo>
                  <a:cubicBezTo>
                    <a:pt x="342" y="560"/>
                    <a:pt x="325" y="543"/>
                    <a:pt x="308" y="526"/>
                  </a:cubicBezTo>
                  <a:cubicBezTo>
                    <a:pt x="291" y="512"/>
                    <a:pt x="277" y="495"/>
                    <a:pt x="260" y="478"/>
                  </a:cubicBezTo>
                  <a:cubicBezTo>
                    <a:pt x="249" y="464"/>
                    <a:pt x="238" y="450"/>
                    <a:pt x="226" y="439"/>
                  </a:cubicBezTo>
                  <a:cubicBezTo>
                    <a:pt x="221" y="427"/>
                    <a:pt x="212" y="419"/>
                    <a:pt x="204" y="410"/>
                  </a:cubicBezTo>
                  <a:cubicBezTo>
                    <a:pt x="198" y="399"/>
                    <a:pt x="189" y="390"/>
                    <a:pt x="184" y="379"/>
                  </a:cubicBezTo>
                  <a:cubicBezTo>
                    <a:pt x="161" y="348"/>
                    <a:pt x="141" y="314"/>
                    <a:pt x="124" y="283"/>
                  </a:cubicBezTo>
                  <a:cubicBezTo>
                    <a:pt x="119" y="272"/>
                    <a:pt x="113" y="260"/>
                    <a:pt x="108" y="246"/>
                  </a:cubicBezTo>
                  <a:lnTo>
                    <a:pt x="116" y="0"/>
                  </a:lnTo>
                  <a:lnTo>
                    <a:pt x="116" y="0"/>
                  </a:lnTo>
                  <a:cubicBezTo>
                    <a:pt x="85" y="0"/>
                    <a:pt x="60" y="9"/>
                    <a:pt x="42" y="26"/>
                  </a:cubicBezTo>
                  <a:cubicBezTo>
                    <a:pt x="0" y="68"/>
                    <a:pt x="14" y="156"/>
                    <a:pt x="65" y="260"/>
                  </a:cubicBezTo>
                  <a:cubicBezTo>
                    <a:pt x="74" y="272"/>
                    <a:pt x="79" y="286"/>
                    <a:pt x="88" y="297"/>
                  </a:cubicBezTo>
                  <a:cubicBezTo>
                    <a:pt x="108" y="334"/>
                    <a:pt x="133" y="371"/>
                    <a:pt x="161" y="410"/>
                  </a:cubicBezTo>
                  <a:cubicBezTo>
                    <a:pt x="170" y="419"/>
                    <a:pt x="175" y="427"/>
                    <a:pt x="184" y="439"/>
                  </a:cubicBezTo>
                  <a:cubicBezTo>
                    <a:pt x="198" y="456"/>
                    <a:pt x="212" y="473"/>
                    <a:pt x="229" y="490"/>
                  </a:cubicBezTo>
                  <a:cubicBezTo>
                    <a:pt x="240" y="504"/>
                    <a:pt x="252" y="518"/>
                    <a:pt x="266" y="529"/>
                  </a:cubicBezTo>
                  <a:cubicBezTo>
                    <a:pt x="272" y="538"/>
                    <a:pt x="280" y="543"/>
                    <a:pt x="286" y="552"/>
                  </a:cubicBezTo>
                  <a:cubicBezTo>
                    <a:pt x="291" y="557"/>
                    <a:pt x="300" y="563"/>
                    <a:pt x="305" y="571"/>
                  </a:cubicBezTo>
                  <a:cubicBezTo>
                    <a:pt x="319" y="583"/>
                    <a:pt x="331" y="594"/>
                    <a:pt x="345" y="605"/>
                  </a:cubicBezTo>
                  <a:cubicBezTo>
                    <a:pt x="362" y="622"/>
                    <a:pt x="382" y="636"/>
                    <a:pt x="399" y="651"/>
                  </a:cubicBezTo>
                  <a:cubicBezTo>
                    <a:pt x="407" y="659"/>
                    <a:pt x="419" y="668"/>
                    <a:pt x="427" y="673"/>
                  </a:cubicBezTo>
                  <a:cubicBezTo>
                    <a:pt x="464" y="702"/>
                    <a:pt x="501" y="727"/>
                    <a:pt x="537" y="749"/>
                  </a:cubicBezTo>
                  <a:cubicBezTo>
                    <a:pt x="551" y="755"/>
                    <a:pt x="563" y="764"/>
                    <a:pt x="577" y="769"/>
                  </a:cubicBezTo>
                  <a:cubicBezTo>
                    <a:pt x="639" y="800"/>
                    <a:pt x="693" y="817"/>
                    <a:pt x="738" y="817"/>
                  </a:cubicBezTo>
                  <a:cubicBezTo>
                    <a:pt x="769" y="817"/>
                    <a:pt x="792" y="809"/>
                    <a:pt x="809" y="792"/>
                  </a:cubicBezTo>
                  <a:cubicBezTo>
                    <a:pt x="851" y="749"/>
                    <a:pt x="840" y="662"/>
                    <a:pt x="786" y="557"/>
                  </a:cubicBezTo>
                  <a:cubicBezTo>
                    <a:pt x="780" y="546"/>
                    <a:pt x="775" y="532"/>
                    <a:pt x="766" y="521"/>
                  </a:cubicBezTo>
                  <a:cubicBezTo>
                    <a:pt x="746" y="484"/>
                    <a:pt x="721" y="447"/>
                    <a:pt x="693" y="410"/>
                  </a:cubicBezTo>
                  <a:cubicBezTo>
                    <a:pt x="684" y="399"/>
                    <a:pt x="676" y="390"/>
                    <a:pt x="670" y="379"/>
                  </a:cubicBezTo>
                  <a:cubicBezTo>
                    <a:pt x="656" y="362"/>
                    <a:pt x="639" y="345"/>
                    <a:pt x="625" y="328"/>
                  </a:cubicBezTo>
                  <a:cubicBezTo>
                    <a:pt x="614" y="314"/>
                    <a:pt x="599" y="300"/>
                    <a:pt x="588" y="289"/>
                  </a:cubicBezTo>
                  <a:cubicBezTo>
                    <a:pt x="583" y="280"/>
                    <a:pt x="574" y="275"/>
                    <a:pt x="568" y="269"/>
                  </a:cubicBezTo>
                  <a:cubicBezTo>
                    <a:pt x="560" y="260"/>
                    <a:pt x="554" y="255"/>
                    <a:pt x="548" y="249"/>
                  </a:cubicBezTo>
                  <a:cubicBezTo>
                    <a:pt x="534" y="235"/>
                    <a:pt x="520" y="224"/>
                    <a:pt x="509" y="212"/>
                  </a:cubicBezTo>
                  <a:cubicBezTo>
                    <a:pt x="492" y="195"/>
                    <a:pt x="472" y="181"/>
                    <a:pt x="455" y="167"/>
                  </a:cubicBezTo>
                  <a:cubicBezTo>
                    <a:pt x="447" y="159"/>
                    <a:pt x="436" y="150"/>
                    <a:pt x="427" y="145"/>
                  </a:cubicBezTo>
                  <a:cubicBezTo>
                    <a:pt x="387" y="116"/>
                    <a:pt x="350" y="91"/>
                    <a:pt x="317" y="68"/>
                  </a:cubicBezTo>
                  <a:cubicBezTo>
                    <a:pt x="303" y="63"/>
                    <a:pt x="291" y="54"/>
                    <a:pt x="277" y="48"/>
                  </a:cubicBezTo>
                  <a:cubicBezTo>
                    <a:pt x="215" y="17"/>
                    <a:pt x="158" y="0"/>
                    <a:pt x="116" y="0"/>
                  </a:cubicBezTo>
                  <a:lnTo>
                    <a:pt x="108" y="2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73" name="Freeform 152">
              <a:extLst>
                <a:ext uri="{FF2B5EF4-FFF2-40B4-BE49-F238E27FC236}">
                  <a16:creationId xmlns:a16="http://schemas.microsoft.com/office/drawing/2014/main" id="{8272D9F0-C5EE-4441-959D-51090B989E4B}"/>
                </a:ext>
              </a:extLst>
            </p:cNvPr>
            <p:cNvSpPr>
              <a:spLocks noChangeArrowheads="1"/>
            </p:cNvSpPr>
            <p:nvPr/>
          </p:nvSpPr>
          <p:spPr bwMode="auto">
            <a:xfrm>
              <a:off x="6099" y="2069"/>
              <a:ext cx="37" cy="37"/>
            </a:xfrm>
            <a:custGeom>
              <a:avLst/>
              <a:gdLst>
                <a:gd name="T0" fmla="*/ 82 w 168"/>
                <a:gd name="T1" fmla="*/ 0 h 167"/>
                <a:gd name="T2" fmla="*/ 82 w 168"/>
                <a:gd name="T3" fmla="*/ 0 h 167"/>
                <a:gd name="T4" fmla="*/ 0 w 168"/>
                <a:gd name="T5" fmla="*/ 84 h 167"/>
                <a:gd name="T6" fmla="*/ 82 w 168"/>
                <a:gd name="T7" fmla="*/ 166 h 167"/>
                <a:gd name="T8" fmla="*/ 167 w 168"/>
                <a:gd name="T9" fmla="*/ 84 h 167"/>
                <a:gd name="T10" fmla="*/ 82 w 168"/>
                <a:gd name="T11" fmla="*/ 0 h 167"/>
              </a:gdLst>
              <a:ahLst/>
              <a:cxnLst>
                <a:cxn ang="0">
                  <a:pos x="T0" y="T1"/>
                </a:cxn>
                <a:cxn ang="0">
                  <a:pos x="T2" y="T3"/>
                </a:cxn>
                <a:cxn ang="0">
                  <a:pos x="T4" y="T5"/>
                </a:cxn>
                <a:cxn ang="0">
                  <a:pos x="T6" y="T7"/>
                </a:cxn>
                <a:cxn ang="0">
                  <a:pos x="T8" y="T9"/>
                </a:cxn>
                <a:cxn ang="0">
                  <a:pos x="T10" y="T11"/>
                </a:cxn>
              </a:cxnLst>
              <a:rect l="0" t="0" r="r" b="b"/>
              <a:pathLst>
                <a:path w="168" h="167">
                  <a:moveTo>
                    <a:pt x="82" y="0"/>
                  </a:moveTo>
                  <a:lnTo>
                    <a:pt x="82" y="0"/>
                  </a:lnTo>
                  <a:cubicBezTo>
                    <a:pt x="37" y="0"/>
                    <a:pt x="0" y="36"/>
                    <a:pt x="0" y="84"/>
                  </a:cubicBezTo>
                  <a:cubicBezTo>
                    <a:pt x="0" y="130"/>
                    <a:pt x="37" y="166"/>
                    <a:pt x="82" y="166"/>
                  </a:cubicBezTo>
                  <a:cubicBezTo>
                    <a:pt x="127" y="166"/>
                    <a:pt x="167" y="130"/>
                    <a:pt x="167" y="84"/>
                  </a:cubicBezTo>
                  <a:cubicBezTo>
                    <a:pt x="167" y="36"/>
                    <a:pt x="127" y="0"/>
                    <a:pt x="8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74" name="Freeform 153">
              <a:extLst>
                <a:ext uri="{FF2B5EF4-FFF2-40B4-BE49-F238E27FC236}">
                  <a16:creationId xmlns:a16="http://schemas.microsoft.com/office/drawing/2014/main" id="{A0239770-EE3C-4B3F-A425-4B013C00D80F}"/>
                </a:ext>
              </a:extLst>
            </p:cNvPr>
            <p:cNvSpPr>
              <a:spLocks noChangeArrowheads="1"/>
            </p:cNvSpPr>
            <p:nvPr/>
          </p:nvSpPr>
          <p:spPr bwMode="auto">
            <a:xfrm>
              <a:off x="6668" y="942"/>
              <a:ext cx="90" cy="245"/>
            </a:xfrm>
            <a:custGeom>
              <a:avLst/>
              <a:gdLst>
                <a:gd name="T0" fmla="*/ 312 w 400"/>
                <a:gd name="T1" fmla="*/ 882 h 1084"/>
                <a:gd name="T2" fmla="*/ 88 w 400"/>
                <a:gd name="T3" fmla="*/ 882 h 1084"/>
                <a:gd name="T4" fmla="*/ 201 w 400"/>
                <a:gd name="T5" fmla="*/ 1083 h 1084"/>
                <a:gd name="T6" fmla="*/ 312 w 400"/>
                <a:gd name="T7" fmla="*/ 882 h 1084"/>
                <a:gd name="T8" fmla="*/ 388 w 400"/>
                <a:gd name="T9" fmla="*/ 729 h 1084"/>
                <a:gd name="T10" fmla="*/ 326 w 400"/>
                <a:gd name="T11" fmla="*/ 842 h 1084"/>
                <a:gd name="T12" fmla="*/ 388 w 400"/>
                <a:gd name="T13" fmla="*/ 729 h 1084"/>
                <a:gd name="T14" fmla="*/ 11 w 400"/>
                <a:gd name="T15" fmla="*/ 729 h 1084"/>
                <a:gd name="T16" fmla="*/ 74 w 400"/>
                <a:gd name="T17" fmla="*/ 842 h 1084"/>
                <a:gd name="T18" fmla="*/ 11 w 400"/>
                <a:gd name="T19" fmla="*/ 729 h 1084"/>
                <a:gd name="T20" fmla="*/ 396 w 400"/>
                <a:gd name="T21" fmla="*/ 624 h 1084"/>
                <a:gd name="T22" fmla="*/ 356 w 400"/>
                <a:gd name="T23" fmla="*/ 698 h 1084"/>
                <a:gd name="T24" fmla="*/ 396 w 400"/>
                <a:gd name="T25" fmla="*/ 624 h 1084"/>
                <a:gd name="T26" fmla="*/ 3 w 400"/>
                <a:gd name="T27" fmla="*/ 624 h 1084"/>
                <a:gd name="T28" fmla="*/ 43 w 400"/>
                <a:gd name="T29" fmla="*/ 698 h 1084"/>
                <a:gd name="T30" fmla="*/ 3 w 400"/>
                <a:gd name="T31" fmla="*/ 624 h 1084"/>
                <a:gd name="T32" fmla="*/ 34 w 400"/>
                <a:gd name="T33" fmla="*/ 472 h 1084"/>
                <a:gd name="T34" fmla="*/ 0 w 400"/>
                <a:gd name="T35" fmla="*/ 543 h 1084"/>
                <a:gd name="T36" fmla="*/ 34 w 400"/>
                <a:gd name="T37" fmla="*/ 610 h 1084"/>
                <a:gd name="T38" fmla="*/ 34 w 400"/>
                <a:gd name="T39" fmla="*/ 472 h 1084"/>
                <a:gd name="T40" fmla="*/ 365 w 400"/>
                <a:gd name="T41" fmla="*/ 472 h 1084"/>
                <a:gd name="T42" fmla="*/ 365 w 400"/>
                <a:gd name="T43" fmla="*/ 610 h 1084"/>
                <a:gd name="T44" fmla="*/ 399 w 400"/>
                <a:gd name="T45" fmla="*/ 543 h 1084"/>
                <a:gd name="T46" fmla="*/ 365 w 400"/>
                <a:gd name="T47" fmla="*/ 472 h 1084"/>
                <a:gd name="T48" fmla="*/ 356 w 400"/>
                <a:gd name="T49" fmla="*/ 384 h 1084"/>
                <a:gd name="T50" fmla="*/ 396 w 400"/>
                <a:gd name="T51" fmla="*/ 460 h 1084"/>
                <a:gd name="T52" fmla="*/ 356 w 400"/>
                <a:gd name="T53" fmla="*/ 384 h 1084"/>
                <a:gd name="T54" fmla="*/ 43 w 400"/>
                <a:gd name="T55" fmla="*/ 384 h 1084"/>
                <a:gd name="T56" fmla="*/ 3 w 400"/>
                <a:gd name="T57" fmla="*/ 460 h 1084"/>
                <a:gd name="T58" fmla="*/ 43 w 400"/>
                <a:gd name="T59" fmla="*/ 384 h 1084"/>
                <a:gd name="T60" fmla="*/ 362 w 400"/>
                <a:gd name="T61" fmla="*/ 223 h 1084"/>
                <a:gd name="T62" fmla="*/ 351 w 400"/>
                <a:gd name="T63" fmla="*/ 350 h 1084"/>
                <a:gd name="T64" fmla="*/ 362 w 400"/>
                <a:gd name="T65" fmla="*/ 223 h 1084"/>
                <a:gd name="T66" fmla="*/ 37 w 400"/>
                <a:gd name="T67" fmla="*/ 223 h 1084"/>
                <a:gd name="T68" fmla="*/ 48 w 400"/>
                <a:gd name="T69" fmla="*/ 350 h 1084"/>
                <a:gd name="T70" fmla="*/ 37 w 400"/>
                <a:gd name="T71" fmla="*/ 223 h 1084"/>
                <a:gd name="T72" fmla="*/ 201 w 400"/>
                <a:gd name="T73" fmla="*/ 0 h 1084"/>
                <a:gd name="T74" fmla="*/ 88 w 400"/>
                <a:gd name="T75" fmla="*/ 200 h 1084"/>
                <a:gd name="T76" fmla="*/ 312 w 400"/>
                <a:gd name="T77" fmla="*/ 203 h 1084"/>
                <a:gd name="T78" fmla="*/ 201 w 400"/>
                <a:gd name="T79" fmla="*/ 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4">
                  <a:moveTo>
                    <a:pt x="312" y="882"/>
                  </a:moveTo>
                  <a:lnTo>
                    <a:pt x="312" y="882"/>
                  </a:lnTo>
                  <a:cubicBezTo>
                    <a:pt x="280" y="953"/>
                    <a:pt x="243" y="995"/>
                    <a:pt x="201" y="995"/>
                  </a:cubicBezTo>
                  <a:cubicBezTo>
                    <a:pt x="158" y="995"/>
                    <a:pt x="119" y="953"/>
                    <a:pt x="88" y="882"/>
                  </a:cubicBezTo>
                  <a:cubicBezTo>
                    <a:pt x="77" y="888"/>
                    <a:pt x="63" y="896"/>
                    <a:pt x="51" y="902"/>
                  </a:cubicBezTo>
                  <a:cubicBezTo>
                    <a:pt x="88" y="1012"/>
                    <a:pt x="142" y="1083"/>
                    <a:pt x="201" y="1083"/>
                  </a:cubicBezTo>
                  <a:cubicBezTo>
                    <a:pt x="260" y="1083"/>
                    <a:pt x="312" y="1012"/>
                    <a:pt x="348" y="902"/>
                  </a:cubicBezTo>
                  <a:cubicBezTo>
                    <a:pt x="337" y="896"/>
                    <a:pt x="323" y="888"/>
                    <a:pt x="312" y="882"/>
                  </a:cubicBezTo>
                  <a:lnTo>
                    <a:pt x="388" y="729"/>
                  </a:lnTo>
                  <a:lnTo>
                    <a:pt x="388" y="729"/>
                  </a:lnTo>
                  <a:cubicBezTo>
                    <a:pt x="376" y="729"/>
                    <a:pt x="362" y="732"/>
                    <a:pt x="351" y="732"/>
                  </a:cubicBezTo>
                  <a:cubicBezTo>
                    <a:pt x="345" y="774"/>
                    <a:pt x="337" y="811"/>
                    <a:pt x="326" y="842"/>
                  </a:cubicBezTo>
                  <a:cubicBezTo>
                    <a:pt x="337" y="851"/>
                    <a:pt x="351" y="856"/>
                    <a:pt x="362" y="859"/>
                  </a:cubicBezTo>
                  <a:cubicBezTo>
                    <a:pt x="373" y="820"/>
                    <a:pt x="382" y="777"/>
                    <a:pt x="388" y="729"/>
                  </a:cubicBezTo>
                  <a:lnTo>
                    <a:pt x="11" y="729"/>
                  </a:lnTo>
                  <a:lnTo>
                    <a:pt x="11" y="729"/>
                  </a:lnTo>
                  <a:cubicBezTo>
                    <a:pt x="20" y="777"/>
                    <a:pt x="29" y="820"/>
                    <a:pt x="37" y="859"/>
                  </a:cubicBezTo>
                  <a:cubicBezTo>
                    <a:pt x="51" y="856"/>
                    <a:pt x="63" y="851"/>
                    <a:pt x="74" y="842"/>
                  </a:cubicBezTo>
                  <a:cubicBezTo>
                    <a:pt x="65" y="811"/>
                    <a:pt x="54" y="774"/>
                    <a:pt x="48" y="732"/>
                  </a:cubicBezTo>
                  <a:cubicBezTo>
                    <a:pt x="37" y="732"/>
                    <a:pt x="23" y="729"/>
                    <a:pt x="11" y="729"/>
                  </a:cubicBezTo>
                  <a:lnTo>
                    <a:pt x="396" y="624"/>
                  </a:lnTo>
                  <a:lnTo>
                    <a:pt x="396" y="624"/>
                  </a:lnTo>
                  <a:cubicBezTo>
                    <a:pt x="385" y="636"/>
                    <a:pt x="373" y="650"/>
                    <a:pt x="362" y="661"/>
                  </a:cubicBezTo>
                  <a:cubicBezTo>
                    <a:pt x="359" y="675"/>
                    <a:pt x="359" y="687"/>
                    <a:pt x="356" y="698"/>
                  </a:cubicBezTo>
                  <a:cubicBezTo>
                    <a:pt x="368" y="698"/>
                    <a:pt x="379" y="695"/>
                    <a:pt x="390" y="692"/>
                  </a:cubicBezTo>
                  <a:cubicBezTo>
                    <a:pt x="393" y="670"/>
                    <a:pt x="396" y="647"/>
                    <a:pt x="396" y="624"/>
                  </a:cubicBezTo>
                  <a:lnTo>
                    <a:pt x="3" y="624"/>
                  </a:lnTo>
                  <a:lnTo>
                    <a:pt x="3" y="624"/>
                  </a:lnTo>
                  <a:cubicBezTo>
                    <a:pt x="3" y="647"/>
                    <a:pt x="6" y="670"/>
                    <a:pt x="9" y="692"/>
                  </a:cubicBezTo>
                  <a:cubicBezTo>
                    <a:pt x="20" y="695"/>
                    <a:pt x="31" y="698"/>
                    <a:pt x="43" y="698"/>
                  </a:cubicBezTo>
                  <a:cubicBezTo>
                    <a:pt x="40" y="687"/>
                    <a:pt x="40" y="675"/>
                    <a:pt x="40" y="661"/>
                  </a:cubicBezTo>
                  <a:cubicBezTo>
                    <a:pt x="26" y="650"/>
                    <a:pt x="14" y="636"/>
                    <a:pt x="3" y="624"/>
                  </a:cubicBezTo>
                  <a:lnTo>
                    <a:pt x="34" y="472"/>
                  </a:lnTo>
                  <a:lnTo>
                    <a:pt x="34" y="472"/>
                  </a:lnTo>
                  <a:cubicBezTo>
                    <a:pt x="23" y="486"/>
                    <a:pt x="11" y="500"/>
                    <a:pt x="0" y="512"/>
                  </a:cubicBezTo>
                  <a:cubicBezTo>
                    <a:pt x="0" y="523"/>
                    <a:pt x="0" y="531"/>
                    <a:pt x="0" y="543"/>
                  </a:cubicBezTo>
                  <a:cubicBezTo>
                    <a:pt x="0" y="551"/>
                    <a:pt x="0" y="560"/>
                    <a:pt x="0" y="571"/>
                  </a:cubicBezTo>
                  <a:cubicBezTo>
                    <a:pt x="11" y="582"/>
                    <a:pt x="23" y="596"/>
                    <a:pt x="34" y="610"/>
                  </a:cubicBezTo>
                  <a:cubicBezTo>
                    <a:pt x="34" y="588"/>
                    <a:pt x="31" y="565"/>
                    <a:pt x="31" y="543"/>
                  </a:cubicBezTo>
                  <a:cubicBezTo>
                    <a:pt x="31" y="517"/>
                    <a:pt x="34" y="494"/>
                    <a:pt x="34" y="472"/>
                  </a:cubicBezTo>
                  <a:lnTo>
                    <a:pt x="365" y="472"/>
                  </a:lnTo>
                  <a:lnTo>
                    <a:pt x="365" y="472"/>
                  </a:lnTo>
                  <a:cubicBezTo>
                    <a:pt x="368" y="494"/>
                    <a:pt x="368" y="517"/>
                    <a:pt x="368" y="543"/>
                  </a:cubicBezTo>
                  <a:cubicBezTo>
                    <a:pt x="368" y="565"/>
                    <a:pt x="368" y="588"/>
                    <a:pt x="365" y="610"/>
                  </a:cubicBezTo>
                  <a:cubicBezTo>
                    <a:pt x="376" y="596"/>
                    <a:pt x="388" y="582"/>
                    <a:pt x="399" y="571"/>
                  </a:cubicBezTo>
                  <a:cubicBezTo>
                    <a:pt x="399" y="560"/>
                    <a:pt x="399" y="551"/>
                    <a:pt x="399" y="543"/>
                  </a:cubicBezTo>
                  <a:cubicBezTo>
                    <a:pt x="399" y="531"/>
                    <a:pt x="399" y="523"/>
                    <a:pt x="399" y="512"/>
                  </a:cubicBezTo>
                  <a:cubicBezTo>
                    <a:pt x="388" y="500"/>
                    <a:pt x="376" y="486"/>
                    <a:pt x="365" y="472"/>
                  </a:cubicBezTo>
                  <a:lnTo>
                    <a:pt x="356" y="384"/>
                  </a:lnTo>
                  <a:lnTo>
                    <a:pt x="356" y="384"/>
                  </a:lnTo>
                  <a:cubicBezTo>
                    <a:pt x="359" y="395"/>
                    <a:pt x="359" y="410"/>
                    <a:pt x="362" y="421"/>
                  </a:cubicBezTo>
                  <a:cubicBezTo>
                    <a:pt x="373" y="432"/>
                    <a:pt x="385" y="446"/>
                    <a:pt x="396" y="460"/>
                  </a:cubicBezTo>
                  <a:cubicBezTo>
                    <a:pt x="396" y="435"/>
                    <a:pt x="393" y="412"/>
                    <a:pt x="390" y="390"/>
                  </a:cubicBezTo>
                  <a:cubicBezTo>
                    <a:pt x="379" y="387"/>
                    <a:pt x="368" y="387"/>
                    <a:pt x="356" y="384"/>
                  </a:cubicBezTo>
                  <a:lnTo>
                    <a:pt x="43" y="384"/>
                  </a:lnTo>
                  <a:lnTo>
                    <a:pt x="43" y="384"/>
                  </a:lnTo>
                  <a:cubicBezTo>
                    <a:pt x="31" y="387"/>
                    <a:pt x="20" y="387"/>
                    <a:pt x="9" y="390"/>
                  </a:cubicBezTo>
                  <a:cubicBezTo>
                    <a:pt x="6" y="412"/>
                    <a:pt x="3" y="435"/>
                    <a:pt x="3" y="460"/>
                  </a:cubicBezTo>
                  <a:cubicBezTo>
                    <a:pt x="14" y="446"/>
                    <a:pt x="26" y="432"/>
                    <a:pt x="40" y="421"/>
                  </a:cubicBezTo>
                  <a:cubicBezTo>
                    <a:pt x="40" y="410"/>
                    <a:pt x="40" y="395"/>
                    <a:pt x="43" y="384"/>
                  </a:cubicBezTo>
                  <a:lnTo>
                    <a:pt x="362" y="223"/>
                  </a:lnTo>
                  <a:lnTo>
                    <a:pt x="362" y="223"/>
                  </a:lnTo>
                  <a:cubicBezTo>
                    <a:pt x="351" y="228"/>
                    <a:pt x="337" y="234"/>
                    <a:pt x="326" y="240"/>
                  </a:cubicBezTo>
                  <a:cubicBezTo>
                    <a:pt x="337" y="271"/>
                    <a:pt x="345" y="311"/>
                    <a:pt x="351" y="350"/>
                  </a:cubicBezTo>
                  <a:cubicBezTo>
                    <a:pt x="362" y="350"/>
                    <a:pt x="376" y="353"/>
                    <a:pt x="388" y="353"/>
                  </a:cubicBezTo>
                  <a:cubicBezTo>
                    <a:pt x="382" y="308"/>
                    <a:pt x="373" y="263"/>
                    <a:pt x="362" y="223"/>
                  </a:cubicBezTo>
                  <a:lnTo>
                    <a:pt x="37" y="223"/>
                  </a:lnTo>
                  <a:lnTo>
                    <a:pt x="37" y="223"/>
                  </a:lnTo>
                  <a:cubicBezTo>
                    <a:pt x="29" y="263"/>
                    <a:pt x="20" y="308"/>
                    <a:pt x="11" y="353"/>
                  </a:cubicBezTo>
                  <a:cubicBezTo>
                    <a:pt x="23" y="353"/>
                    <a:pt x="37" y="350"/>
                    <a:pt x="48" y="350"/>
                  </a:cubicBezTo>
                  <a:cubicBezTo>
                    <a:pt x="54" y="311"/>
                    <a:pt x="65" y="271"/>
                    <a:pt x="74" y="240"/>
                  </a:cubicBezTo>
                  <a:cubicBezTo>
                    <a:pt x="63" y="234"/>
                    <a:pt x="51" y="228"/>
                    <a:pt x="37" y="223"/>
                  </a:cubicBezTo>
                  <a:lnTo>
                    <a:pt x="201" y="0"/>
                  </a:lnTo>
                  <a:lnTo>
                    <a:pt x="201" y="0"/>
                  </a:lnTo>
                  <a:cubicBezTo>
                    <a:pt x="142" y="0"/>
                    <a:pt x="88" y="70"/>
                    <a:pt x="51" y="181"/>
                  </a:cubicBezTo>
                  <a:cubicBezTo>
                    <a:pt x="63" y="186"/>
                    <a:pt x="77" y="195"/>
                    <a:pt x="88" y="200"/>
                  </a:cubicBezTo>
                  <a:cubicBezTo>
                    <a:pt x="119" y="130"/>
                    <a:pt x="158" y="87"/>
                    <a:pt x="201" y="87"/>
                  </a:cubicBezTo>
                  <a:cubicBezTo>
                    <a:pt x="243" y="87"/>
                    <a:pt x="280" y="130"/>
                    <a:pt x="312" y="203"/>
                  </a:cubicBezTo>
                  <a:cubicBezTo>
                    <a:pt x="323" y="195"/>
                    <a:pt x="337" y="186"/>
                    <a:pt x="348" y="181"/>
                  </a:cubicBezTo>
                  <a:cubicBezTo>
                    <a:pt x="312" y="70"/>
                    <a:pt x="260" y="0"/>
                    <a:pt x="201" y="0"/>
                  </a:cubicBezTo>
                  <a:lnTo>
                    <a:pt x="312"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75" name="Freeform 154">
              <a:extLst>
                <a:ext uri="{FF2B5EF4-FFF2-40B4-BE49-F238E27FC236}">
                  <a16:creationId xmlns:a16="http://schemas.microsoft.com/office/drawing/2014/main" id="{30EFDFE1-77C6-43F2-B81E-A2D9CE5078EA}"/>
                </a:ext>
              </a:extLst>
            </p:cNvPr>
            <p:cNvSpPr>
              <a:spLocks noChangeArrowheads="1"/>
            </p:cNvSpPr>
            <p:nvPr/>
          </p:nvSpPr>
          <p:spPr bwMode="auto">
            <a:xfrm>
              <a:off x="6590" y="1019"/>
              <a:ext cx="245" cy="90"/>
            </a:xfrm>
            <a:custGeom>
              <a:avLst/>
              <a:gdLst>
                <a:gd name="T0" fmla="*/ 611 w 1084"/>
                <a:gd name="T1" fmla="*/ 365 h 400"/>
                <a:gd name="T2" fmla="*/ 473 w 1084"/>
                <a:gd name="T3" fmla="*/ 365 h 400"/>
                <a:gd name="T4" fmla="*/ 543 w 1084"/>
                <a:gd name="T5" fmla="*/ 399 h 400"/>
                <a:gd name="T6" fmla="*/ 611 w 1084"/>
                <a:gd name="T7" fmla="*/ 365 h 400"/>
                <a:gd name="T8" fmla="*/ 241 w 1084"/>
                <a:gd name="T9" fmla="*/ 325 h 400"/>
                <a:gd name="T10" fmla="*/ 353 w 1084"/>
                <a:gd name="T11" fmla="*/ 387 h 400"/>
                <a:gd name="T12" fmla="*/ 461 w 1084"/>
                <a:gd name="T13" fmla="*/ 396 h 400"/>
                <a:gd name="T14" fmla="*/ 385 w 1084"/>
                <a:gd name="T15" fmla="*/ 356 h 400"/>
                <a:gd name="T16" fmla="*/ 241 w 1084"/>
                <a:gd name="T17" fmla="*/ 325 h 400"/>
                <a:gd name="T18" fmla="*/ 843 w 1084"/>
                <a:gd name="T19" fmla="*/ 325 h 400"/>
                <a:gd name="T20" fmla="*/ 698 w 1084"/>
                <a:gd name="T21" fmla="*/ 356 h 400"/>
                <a:gd name="T22" fmla="*/ 625 w 1084"/>
                <a:gd name="T23" fmla="*/ 396 h 400"/>
                <a:gd name="T24" fmla="*/ 730 w 1084"/>
                <a:gd name="T25" fmla="*/ 387 h 400"/>
                <a:gd name="T26" fmla="*/ 843 w 1084"/>
                <a:gd name="T27" fmla="*/ 325 h 400"/>
                <a:gd name="T28" fmla="*/ 902 w 1084"/>
                <a:gd name="T29" fmla="*/ 50 h 400"/>
                <a:gd name="T30" fmla="*/ 996 w 1084"/>
                <a:gd name="T31" fmla="*/ 201 h 400"/>
                <a:gd name="T32" fmla="*/ 902 w 1084"/>
                <a:gd name="T33" fmla="*/ 348 h 400"/>
                <a:gd name="T34" fmla="*/ 902 w 1084"/>
                <a:gd name="T35" fmla="*/ 50 h 400"/>
                <a:gd name="T36" fmla="*/ 181 w 1084"/>
                <a:gd name="T37" fmla="*/ 50 h 400"/>
                <a:gd name="T38" fmla="*/ 181 w 1084"/>
                <a:gd name="T39" fmla="*/ 348 h 400"/>
                <a:gd name="T40" fmla="*/ 88 w 1084"/>
                <a:gd name="T41" fmla="*/ 201 h 400"/>
                <a:gd name="T42" fmla="*/ 181 w 1084"/>
                <a:gd name="T43" fmla="*/ 50 h 400"/>
                <a:gd name="T44" fmla="*/ 625 w 1084"/>
                <a:gd name="T45" fmla="*/ 3 h 400"/>
                <a:gd name="T46" fmla="*/ 698 w 1084"/>
                <a:gd name="T47" fmla="*/ 42 h 400"/>
                <a:gd name="T48" fmla="*/ 843 w 1084"/>
                <a:gd name="T49" fmla="*/ 73 h 400"/>
                <a:gd name="T50" fmla="*/ 730 w 1084"/>
                <a:gd name="T51" fmla="*/ 11 h 400"/>
                <a:gd name="T52" fmla="*/ 625 w 1084"/>
                <a:gd name="T53" fmla="*/ 3 h 400"/>
                <a:gd name="T54" fmla="*/ 461 w 1084"/>
                <a:gd name="T55" fmla="*/ 3 h 400"/>
                <a:gd name="T56" fmla="*/ 353 w 1084"/>
                <a:gd name="T57" fmla="*/ 11 h 400"/>
                <a:gd name="T58" fmla="*/ 241 w 1084"/>
                <a:gd name="T59" fmla="*/ 73 h 400"/>
                <a:gd name="T60" fmla="*/ 385 w 1084"/>
                <a:gd name="T61" fmla="*/ 42 h 400"/>
                <a:gd name="T62" fmla="*/ 461 w 1084"/>
                <a:gd name="T63" fmla="*/ 3 h 400"/>
                <a:gd name="T64" fmla="*/ 543 w 1084"/>
                <a:gd name="T65" fmla="*/ 0 h 400"/>
                <a:gd name="T66" fmla="*/ 473 w 1084"/>
                <a:gd name="T67" fmla="*/ 34 h 400"/>
                <a:gd name="T68" fmla="*/ 611 w 1084"/>
                <a:gd name="T69" fmla="*/ 34 h 400"/>
                <a:gd name="T70" fmla="*/ 543 w 1084"/>
                <a:gd name="T7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4" h="400">
                  <a:moveTo>
                    <a:pt x="611" y="365"/>
                  </a:moveTo>
                  <a:lnTo>
                    <a:pt x="611" y="365"/>
                  </a:lnTo>
                  <a:cubicBezTo>
                    <a:pt x="588" y="367"/>
                    <a:pt x="566" y="367"/>
                    <a:pt x="543" y="367"/>
                  </a:cubicBezTo>
                  <a:cubicBezTo>
                    <a:pt x="517" y="367"/>
                    <a:pt x="495" y="367"/>
                    <a:pt x="473" y="365"/>
                  </a:cubicBezTo>
                  <a:cubicBezTo>
                    <a:pt x="487" y="376"/>
                    <a:pt x="500" y="387"/>
                    <a:pt x="512" y="399"/>
                  </a:cubicBezTo>
                  <a:cubicBezTo>
                    <a:pt x="523" y="399"/>
                    <a:pt x="532" y="399"/>
                    <a:pt x="543" y="399"/>
                  </a:cubicBezTo>
                  <a:cubicBezTo>
                    <a:pt x="551" y="399"/>
                    <a:pt x="560" y="399"/>
                    <a:pt x="571" y="399"/>
                  </a:cubicBezTo>
                  <a:cubicBezTo>
                    <a:pt x="583" y="387"/>
                    <a:pt x="597" y="376"/>
                    <a:pt x="611" y="365"/>
                  </a:cubicBezTo>
                  <a:lnTo>
                    <a:pt x="241" y="325"/>
                  </a:lnTo>
                  <a:lnTo>
                    <a:pt x="241" y="325"/>
                  </a:lnTo>
                  <a:cubicBezTo>
                    <a:pt x="235" y="336"/>
                    <a:pt x="229" y="350"/>
                    <a:pt x="224" y="362"/>
                  </a:cubicBezTo>
                  <a:cubicBezTo>
                    <a:pt x="263" y="373"/>
                    <a:pt x="308" y="382"/>
                    <a:pt x="353" y="387"/>
                  </a:cubicBezTo>
                  <a:cubicBezTo>
                    <a:pt x="365" y="387"/>
                    <a:pt x="379" y="390"/>
                    <a:pt x="390" y="390"/>
                  </a:cubicBezTo>
                  <a:cubicBezTo>
                    <a:pt x="413" y="393"/>
                    <a:pt x="436" y="396"/>
                    <a:pt x="461" y="396"/>
                  </a:cubicBezTo>
                  <a:cubicBezTo>
                    <a:pt x="447" y="385"/>
                    <a:pt x="433" y="373"/>
                    <a:pt x="422" y="362"/>
                  </a:cubicBezTo>
                  <a:cubicBezTo>
                    <a:pt x="410" y="359"/>
                    <a:pt x="396" y="359"/>
                    <a:pt x="385" y="356"/>
                  </a:cubicBezTo>
                  <a:cubicBezTo>
                    <a:pt x="373" y="356"/>
                    <a:pt x="362" y="353"/>
                    <a:pt x="351" y="350"/>
                  </a:cubicBezTo>
                  <a:cubicBezTo>
                    <a:pt x="311" y="345"/>
                    <a:pt x="272" y="336"/>
                    <a:pt x="241" y="325"/>
                  </a:cubicBezTo>
                  <a:lnTo>
                    <a:pt x="843" y="325"/>
                  </a:lnTo>
                  <a:lnTo>
                    <a:pt x="843" y="325"/>
                  </a:lnTo>
                  <a:cubicBezTo>
                    <a:pt x="812" y="336"/>
                    <a:pt x="775" y="345"/>
                    <a:pt x="732" y="350"/>
                  </a:cubicBezTo>
                  <a:cubicBezTo>
                    <a:pt x="721" y="353"/>
                    <a:pt x="710" y="356"/>
                    <a:pt x="698" y="356"/>
                  </a:cubicBezTo>
                  <a:cubicBezTo>
                    <a:pt x="687" y="359"/>
                    <a:pt x="676" y="359"/>
                    <a:pt x="662" y="362"/>
                  </a:cubicBezTo>
                  <a:cubicBezTo>
                    <a:pt x="651" y="373"/>
                    <a:pt x="636" y="385"/>
                    <a:pt x="625" y="396"/>
                  </a:cubicBezTo>
                  <a:cubicBezTo>
                    <a:pt x="648" y="396"/>
                    <a:pt x="670" y="393"/>
                    <a:pt x="693" y="390"/>
                  </a:cubicBezTo>
                  <a:cubicBezTo>
                    <a:pt x="704" y="390"/>
                    <a:pt x="718" y="387"/>
                    <a:pt x="730" y="387"/>
                  </a:cubicBezTo>
                  <a:cubicBezTo>
                    <a:pt x="778" y="382"/>
                    <a:pt x="820" y="373"/>
                    <a:pt x="860" y="362"/>
                  </a:cubicBezTo>
                  <a:cubicBezTo>
                    <a:pt x="857" y="350"/>
                    <a:pt x="851" y="336"/>
                    <a:pt x="843" y="325"/>
                  </a:cubicBezTo>
                  <a:lnTo>
                    <a:pt x="902" y="50"/>
                  </a:lnTo>
                  <a:lnTo>
                    <a:pt x="902" y="50"/>
                  </a:lnTo>
                  <a:cubicBezTo>
                    <a:pt x="896" y="62"/>
                    <a:pt x="888" y="76"/>
                    <a:pt x="882" y="87"/>
                  </a:cubicBezTo>
                  <a:cubicBezTo>
                    <a:pt x="953" y="118"/>
                    <a:pt x="996" y="158"/>
                    <a:pt x="996" y="201"/>
                  </a:cubicBezTo>
                  <a:cubicBezTo>
                    <a:pt x="996" y="243"/>
                    <a:pt x="953" y="280"/>
                    <a:pt x="882" y="311"/>
                  </a:cubicBezTo>
                  <a:cubicBezTo>
                    <a:pt x="888" y="322"/>
                    <a:pt x="896" y="336"/>
                    <a:pt x="902" y="348"/>
                  </a:cubicBezTo>
                  <a:cubicBezTo>
                    <a:pt x="1013" y="311"/>
                    <a:pt x="1083" y="260"/>
                    <a:pt x="1083" y="201"/>
                  </a:cubicBezTo>
                  <a:cubicBezTo>
                    <a:pt x="1083" y="141"/>
                    <a:pt x="1013" y="87"/>
                    <a:pt x="902" y="50"/>
                  </a:cubicBezTo>
                  <a:lnTo>
                    <a:pt x="181" y="50"/>
                  </a:lnTo>
                  <a:lnTo>
                    <a:pt x="181" y="50"/>
                  </a:lnTo>
                  <a:cubicBezTo>
                    <a:pt x="71" y="87"/>
                    <a:pt x="0" y="141"/>
                    <a:pt x="0" y="201"/>
                  </a:cubicBezTo>
                  <a:cubicBezTo>
                    <a:pt x="0" y="260"/>
                    <a:pt x="71" y="311"/>
                    <a:pt x="181" y="348"/>
                  </a:cubicBezTo>
                  <a:cubicBezTo>
                    <a:pt x="187" y="336"/>
                    <a:pt x="195" y="322"/>
                    <a:pt x="201" y="311"/>
                  </a:cubicBezTo>
                  <a:cubicBezTo>
                    <a:pt x="130" y="280"/>
                    <a:pt x="88" y="243"/>
                    <a:pt x="88" y="201"/>
                  </a:cubicBezTo>
                  <a:cubicBezTo>
                    <a:pt x="88" y="158"/>
                    <a:pt x="130" y="118"/>
                    <a:pt x="201" y="87"/>
                  </a:cubicBezTo>
                  <a:cubicBezTo>
                    <a:pt x="195" y="76"/>
                    <a:pt x="187" y="62"/>
                    <a:pt x="181" y="50"/>
                  </a:cubicBezTo>
                  <a:lnTo>
                    <a:pt x="625" y="3"/>
                  </a:lnTo>
                  <a:lnTo>
                    <a:pt x="625" y="3"/>
                  </a:lnTo>
                  <a:cubicBezTo>
                    <a:pt x="636" y="14"/>
                    <a:pt x="651" y="25"/>
                    <a:pt x="662" y="39"/>
                  </a:cubicBezTo>
                  <a:cubicBezTo>
                    <a:pt x="676" y="39"/>
                    <a:pt x="687" y="42"/>
                    <a:pt x="698" y="42"/>
                  </a:cubicBezTo>
                  <a:cubicBezTo>
                    <a:pt x="710" y="45"/>
                    <a:pt x="721" y="45"/>
                    <a:pt x="732" y="48"/>
                  </a:cubicBezTo>
                  <a:cubicBezTo>
                    <a:pt x="775" y="53"/>
                    <a:pt x="812" y="65"/>
                    <a:pt x="843" y="73"/>
                  </a:cubicBezTo>
                  <a:cubicBezTo>
                    <a:pt x="851" y="62"/>
                    <a:pt x="857" y="50"/>
                    <a:pt x="860" y="37"/>
                  </a:cubicBezTo>
                  <a:cubicBezTo>
                    <a:pt x="820" y="28"/>
                    <a:pt x="778" y="20"/>
                    <a:pt x="730" y="11"/>
                  </a:cubicBezTo>
                  <a:cubicBezTo>
                    <a:pt x="718" y="11"/>
                    <a:pt x="704" y="8"/>
                    <a:pt x="693" y="8"/>
                  </a:cubicBezTo>
                  <a:cubicBezTo>
                    <a:pt x="670" y="6"/>
                    <a:pt x="648" y="3"/>
                    <a:pt x="625" y="3"/>
                  </a:cubicBezTo>
                  <a:lnTo>
                    <a:pt x="461" y="3"/>
                  </a:lnTo>
                  <a:lnTo>
                    <a:pt x="461" y="3"/>
                  </a:lnTo>
                  <a:cubicBezTo>
                    <a:pt x="436" y="3"/>
                    <a:pt x="413" y="6"/>
                    <a:pt x="390" y="8"/>
                  </a:cubicBezTo>
                  <a:cubicBezTo>
                    <a:pt x="379" y="8"/>
                    <a:pt x="365" y="11"/>
                    <a:pt x="353" y="11"/>
                  </a:cubicBezTo>
                  <a:cubicBezTo>
                    <a:pt x="308" y="20"/>
                    <a:pt x="263" y="28"/>
                    <a:pt x="224" y="37"/>
                  </a:cubicBezTo>
                  <a:cubicBezTo>
                    <a:pt x="229" y="50"/>
                    <a:pt x="235" y="62"/>
                    <a:pt x="241" y="73"/>
                  </a:cubicBezTo>
                  <a:cubicBezTo>
                    <a:pt x="272" y="65"/>
                    <a:pt x="311" y="53"/>
                    <a:pt x="351" y="48"/>
                  </a:cubicBezTo>
                  <a:cubicBezTo>
                    <a:pt x="362" y="45"/>
                    <a:pt x="373" y="45"/>
                    <a:pt x="385" y="42"/>
                  </a:cubicBezTo>
                  <a:cubicBezTo>
                    <a:pt x="396" y="42"/>
                    <a:pt x="410" y="39"/>
                    <a:pt x="422" y="39"/>
                  </a:cubicBezTo>
                  <a:cubicBezTo>
                    <a:pt x="433" y="25"/>
                    <a:pt x="447" y="14"/>
                    <a:pt x="461" y="3"/>
                  </a:cubicBezTo>
                  <a:lnTo>
                    <a:pt x="543" y="0"/>
                  </a:lnTo>
                  <a:lnTo>
                    <a:pt x="543" y="0"/>
                  </a:lnTo>
                  <a:cubicBezTo>
                    <a:pt x="532" y="0"/>
                    <a:pt x="523" y="0"/>
                    <a:pt x="512" y="0"/>
                  </a:cubicBezTo>
                  <a:cubicBezTo>
                    <a:pt x="500" y="11"/>
                    <a:pt x="487" y="23"/>
                    <a:pt x="473" y="34"/>
                  </a:cubicBezTo>
                  <a:cubicBezTo>
                    <a:pt x="495" y="34"/>
                    <a:pt x="517" y="31"/>
                    <a:pt x="543" y="31"/>
                  </a:cubicBezTo>
                  <a:cubicBezTo>
                    <a:pt x="566" y="31"/>
                    <a:pt x="588" y="34"/>
                    <a:pt x="611" y="34"/>
                  </a:cubicBezTo>
                  <a:cubicBezTo>
                    <a:pt x="597" y="23"/>
                    <a:pt x="583" y="11"/>
                    <a:pt x="571" y="0"/>
                  </a:cubicBezTo>
                  <a:cubicBezTo>
                    <a:pt x="560" y="0"/>
                    <a:pt x="551" y="0"/>
                    <a:pt x="543"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76" name="Freeform 155">
              <a:extLst>
                <a:ext uri="{FF2B5EF4-FFF2-40B4-BE49-F238E27FC236}">
                  <a16:creationId xmlns:a16="http://schemas.microsoft.com/office/drawing/2014/main" id="{599D86EA-E077-4341-A107-D16D4DB12C65}"/>
                </a:ext>
              </a:extLst>
            </p:cNvPr>
            <p:cNvSpPr>
              <a:spLocks noChangeArrowheads="1"/>
            </p:cNvSpPr>
            <p:nvPr/>
          </p:nvSpPr>
          <p:spPr bwMode="auto">
            <a:xfrm>
              <a:off x="6616" y="972"/>
              <a:ext cx="192" cy="184"/>
            </a:xfrm>
            <a:custGeom>
              <a:avLst/>
              <a:gdLst>
                <a:gd name="T0" fmla="*/ 162 w 852"/>
                <a:gd name="T1" fmla="*/ 410 h 818"/>
                <a:gd name="T2" fmla="*/ 65 w 852"/>
                <a:gd name="T3" fmla="*/ 557 h 818"/>
                <a:gd name="T4" fmla="*/ 116 w 852"/>
                <a:gd name="T5" fmla="*/ 817 h 818"/>
                <a:gd name="T6" fmla="*/ 314 w 852"/>
                <a:gd name="T7" fmla="*/ 749 h 818"/>
                <a:gd name="T8" fmla="*/ 399 w 852"/>
                <a:gd name="T9" fmla="*/ 650 h 818"/>
                <a:gd name="T10" fmla="*/ 263 w 852"/>
                <a:gd name="T11" fmla="*/ 726 h 818"/>
                <a:gd name="T12" fmla="*/ 105 w 852"/>
                <a:gd name="T13" fmla="*/ 729 h 818"/>
                <a:gd name="T14" fmla="*/ 125 w 852"/>
                <a:gd name="T15" fmla="*/ 534 h 818"/>
                <a:gd name="T16" fmla="*/ 162 w 852"/>
                <a:gd name="T17" fmla="*/ 410 h 818"/>
                <a:gd name="T18" fmla="*/ 648 w 852"/>
                <a:gd name="T19" fmla="*/ 410 h 818"/>
                <a:gd name="T20" fmla="*/ 591 w 852"/>
                <a:gd name="T21" fmla="*/ 477 h 818"/>
                <a:gd name="T22" fmla="*/ 495 w 852"/>
                <a:gd name="T23" fmla="*/ 574 h 818"/>
                <a:gd name="T24" fmla="*/ 427 w 852"/>
                <a:gd name="T25" fmla="*/ 630 h 818"/>
                <a:gd name="T26" fmla="*/ 509 w 852"/>
                <a:gd name="T27" fmla="*/ 605 h 818"/>
                <a:gd name="T28" fmla="*/ 568 w 852"/>
                <a:gd name="T29" fmla="*/ 551 h 818"/>
                <a:gd name="T30" fmla="*/ 622 w 852"/>
                <a:gd name="T31" fmla="*/ 491 h 818"/>
                <a:gd name="T32" fmla="*/ 648 w 852"/>
                <a:gd name="T33" fmla="*/ 410 h 818"/>
                <a:gd name="T34" fmla="*/ 399 w 852"/>
                <a:gd name="T35" fmla="*/ 166 h 818"/>
                <a:gd name="T36" fmla="*/ 306 w 852"/>
                <a:gd name="T37" fmla="*/ 248 h 818"/>
                <a:gd name="T38" fmla="*/ 266 w 852"/>
                <a:gd name="T39" fmla="*/ 288 h 818"/>
                <a:gd name="T40" fmla="*/ 184 w 852"/>
                <a:gd name="T41" fmla="*/ 381 h 818"/>
                <a:gd name="T42" fmla="*/ 226 w 852"/>
                <a:gd name="T43" fmla="*/ 379 h 818"/>
                <a:gd name="T44" fmla="*/ 308 w 852"/>
                <a:gd name="T45" fmla="*/ 291 h 818"/>
                <a:gd name="T46" fmla="*/ 396 w 852"/>
                <a:gd name="T47" fmla="*/ 209 h 818"/>
                <a:gd name="T48" fmla="*/ 399 w 852"/>
                <a:gd name="T49" fmla="*/ 166 h 818"/>
                <a:gd name="T50" fmla="*/ 738 w 852"/>
                <a:gd name="T51" fmla="*/ 0 h 818"/>
                <a:gd name="T52" fmla="*/ 538 w 852"/>
                <a:gd name="T53" fmla="*/ 70 h 818"/>
                <a:gd name="T54" fmla="*/ 455 w 852"/>
                <a:gd name="T55" fmla="*/ 166 h 818"/>
                <a:gd name="T56" fmla="*/ 588 w 852"/>
                <a:gd name="T57" fmla="*/ 90 h 818"/>
                <a:gd name="T58" fmla="*/ 747 w 852"/>
                <a:gd name="T59" fmla="*/ 87 h 818"/>
                <a:gd name="T60" fmla="*/ 727 w 852"/>
                <a:gd name="T61" fmla="*/ 282 h 818"/>
                <a:gd name="T62" fmla="*/ 690 w 852"/>
                <a:gd name="T63" fmla="*/ 410 h 818"/>
                <a:gd name="T64" fmla="*/ 786 w 852"/>
                <a:gd name="T65" fmla="*/ 259 h 818"/>
                <a:gd name="T66" fmla="*/ 738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2" y="410"/>
                  </a:moveTo>
                  <a:lnTo>
                    <a:pt x="162" y="410"/>
                  </a:lnTo>
                  <a:cubicBezTo>
                    <a:pt x="133" y="446"/>
                    <a:pt x="108" y="483"/>
                    <a:pt x="85" y="520"/>
                  </a:cubicBezTo>
                  <a:cubicBezTo>
                    <a:pt x="79" y="531"/>
                    <a:pt x="71" y="545"/>
                    <a:pt x="65" y="557"/>
                  </a:cubicBezTo>
                  <a:cubicBezTo>
                    <a:pt x="11" y="661"/>
                    <a:pt x="0" y="749"/>
                    <a:pt x="42" y="791"/>
                  </a:cubicBezTo>
                  <a:cubicBezTo>
                    <a:pt x="59" y="808"/>
                    <a:pt x="85" y="817"/>
                    <a:pt x="116" y="817"/>
                  </a:cubicBezTo>
                  <a:cubicBezTo>
                    <a:pt x="159" y="817"/>
                    <a:pt x="215" y="800"/>
                    <a:pt x="277" y="769"/>
                  </a:cubicBezTo>
                  <a:cubicBezTo>
                    <a:pt x="289" y="763"/>
                    <a:pt x="303" y="755"/>
                    <a:pt x="314" y="749"/>
                  </a:cubicBezTo>
                  <a:cubicBezTo>
                    <a:pt x="351" y="726"/>
                    <a:pt x="387" y="703"/>
                    <a:pt x="427" y="672"/>
                  </a:cubicBezTo>
                  <a:cubicBezTo>
                    <a:pt x="416" y="667"/>
                    <a:pt x="407" y="658"/>
                    <a:pt x="399" y="650"/>
                  </a:cubicBezTo>
                  <a:cubicBezTo>
                    <a:pt x="365" y="675"/>
                    <a:pt x="331" y="695"/>
                    <a:pt x="300" y="709"/>
                  </a:cubicBezTo>
                  <a:cubicBezTo>
                    <a:pt x="289" y="718"/>
                    <a:pt x="277" y="723"/>
                    <a:pt x="263" y="726"/>
                  </a:cubicBezTo>
                  <a:cubicBezTo>
                    <a:pt x="226" y="743"/>
                    <a:pt x="192" y="752"/>
                    <a:pt x="164" y="752"/>
                  </a:cubicBezTo>
                  <a:cubicBezTo>
                    <a:pt x="139" y="752"/>
                    <a:pt x="119" y="743"/>
                    <a:pt x="105" y="729"/>
                  </a:cubicBezTo>
                  <a:cubicBezTo>
                    <a:pt x="74" y="698"/>
                    <a:pt x="76" y="641"/>
                    <a:pt x="108" y="571"/>
                  </a:cubicBezTo>
                  <a:cubicBezTo>
                    <a:pt x="113" y="559"/>
                    <a:pt x="119" y="545"/>
                    <a:pt x="125" y="534"/>
                  </a:cubicBezTo>
                  <a:cubicBezTo>
                    <a:pt x="139" y="503"/>
                    <a:pt x="159" y="469"/>
                    <a:pt x="184" y="438"/>
                  </a:cubicBezTo>
                  <a:cubicBezTo>
                    <a:pt x="175" y="427"/>
                    <a:pt x="167" y="418"/>
                    <a:pt x="162" y="410"/>
                  </a:cubicBezTo>
                  <a:lnTo>
                    <a:pt x="648" y="410"/>
                  </a:lnTo>
                  <a:lnTo>
                    <a:pt x="648" y="410"/>
                  </a:lnTo>
                  <a:cubicBezTo>
                    <a:pt x="642" y="418"/>
                    <a:pt x="633" y="427"/>
                    <a:pt x="625" y="438"/>
                  </a:cubicBezTo>
                  <a:cubicBezTo>
                    <a:pt x="614" y="449"/>
                    <a:pt x="602" y="463"/>
                    <a:pt x="591" y="477"/>
                  </a:cubicBezTo>
                  <a:cubicBezTo>
                    <a:pt x="577" y="494"/>
                    <a:pt x="560" y="511"/>
                    <a:pt x="543" y="525"/>
                  </a:cubicBezTo>
                  <a:cubicBezTo>
                    <a:pt x="529" y="542"/>
                    <a:pt x="512" y="559"/>
                    <a:pt x="495" y="574"/>
                  </a:cubicBezTo>
                  <a:cubicBezTo>
                    <a:pt x="481" y="585"/>
                    <a:pt x="467" y="596"/>
                    <a:pt x="455" y="608"/>
                  </a:cubicBezTo>
                  <a:cubicBezTo>
                    <a:pt x="444" y="616"/>
                    <a:pt x="435" y="625"/>
                    <a:pt x="427" y="630"/>
                  </a:cubicBezTo>
                  <a:cubicBezTo>
                    <a:pt x="435" y="638"/>
                    <a:pt x="444" y="644"/>
                    <a:pt x="455" y="650"/>
                  </a:cubicBezTo>
                  <a:cubicBezTo>
                    <a:pt x="472" y="636"/>
                    <a:pt x="489" y="622"/>
                    <a:pt x="509" y="605"/>
                  </a:cubicBezTo>
                  <a:cubicBezTo>
                    <a:pt x="520" y="594"/>
                    <a:pt x="535" y="582"/>
                    <a:pt x="546" y="571"/>
                  </a:cubicBezTo>
                  <a:cubicBezTo>
                    <a:pt x="554" y="562"/>
                    <a:pt x="560" y="557"/>
                    <a:pt x="568" y="551"/>
                  </a:cubicBezTo>
                  <a:cubicBezTo>
                    <a:pt x="574" y="542"/>
                    <a:pt x="580" y="537"/>
                    <a:pt x="588" y="528"/>
                  </a:cubicBezTo>
                  <a:cubicBezTo>
                    <a:pt x="599" y="517"/>
                    <a:pt x="611" y="503"/>
                    <a:pt x="622" y="491"/>
                  </a:cubicBezTo>
                  <a:cubicBezTo>
                    <a:pt x="639" y="472"/>
                    <a:pt x="653" y="455"/>
                    <a:pt x="667" y="438"/>
                  </a:cubicBezTo>
                  <a:cubicBezTo>
                    <a:pt x="662" y="427"/>
                    <a:pt x="656" y="418"/>
                    <a:pt x="648" y="410"/>
                  </a:cubicBezTo>
                  <a:lnTo>
                    <a:pt x="399" y="166"/>
                  </a:lnTo>
                  <a:lnTo>
                    <a:pt x="399" y="166"/>
                  </a:lnTo>
                  <a:cubicBezTo>
                    <a:pt x="379" y="181"/>
                    <a:pt x="362" y="195"/>
                    <a:pt x="345" y="212"/>
                  </a:cubicBezTo>
                  <a:cubicBezTo>
                    <a:pt x="331" y="223"/>
                    <a:pt x="317" y="234"/>
                    <a:pt x="306" y="248"/>
                  </a:cubicBezTo>
                  <a:cubicBezTo>
                    <a:pt x="297" y="254"/>
                    <a:pt x="291" y="259"/>
                    <a:pt x="286" y="268"/>
                  </a:cubicBezTo>
                  <a:cubicBezTo>
                    <a:pt x="277" y="274"/>
                    <a:pt x="271" y="279"/>
                    <a:pt x="266" y="288"/>
                  </a:cubicBezTo>
                  <a:cubicBezTo>
                    <a:pt x="252" y="299"/>
                    <a:pt x="240" y="313"/>
                    <a:pt x="229" y="327"/>
                  </a:cubicBezTo>
                  <a:cubicBezTo>
                    <a:pt x="212" y="345"/>
                    <a:pt x="198" y="361"/>
                    <a:pt x="184" y="381"/>
                  </a:cubicBezTo>
                  <a:cubicBezTo>
                    <a:pt x="189" y="390"/>
                    <a:pt x="198" y="398"/>
                    <a:pt x="203" y="410"/>
                  </a:cubicBezTo>
                  <a:cubicBezTo>
                    <a:pt x="212" y="398"/>
                    <a:pt x="218" y="390"/>
                    <a:pt x="226" y="379"/>
                  </a:cubicBezTo>
                  <a:cubicBezTo>
                    <a:pt x="237" y="367"/>
                    <a:pt x="249" y="353"/>
                    <a:pt x="260" y="339"/>
                  </a:cubicBezTo>
                  <a:cubicBezTo>
                    <a:pt x="274" y="322"/>
                    <a:pt x="291" y="308"/>
                    <a:pt x="308" y="291"/>
                  </a:cubicBezTo>
                  <a:cubicBezTo>
                    <a:pt x="325" y="274"/>
                    <a:pt x="340" y="257"/>
                    <a:pt x="357" y="243"/>
                  </a:cubicBezTo>
                  <a:cubicBezTo>
                    <a:pt x="371" y="232"/>
                    <a:pt x="384" y="220"/>
                    <a:pt x="396" y="209"/>
                  </a:cubicBezTo>
                  <a:cubicBezTo>
                    <a:pt x="407" y="200"/>
                    <a:pt x="416" y="195"/>
                    <a:pt x="427" y="186"/>
                  </a:cubicBezTo>
                  <a:cubicBezTo>
                    <a:pt x="416" y="181"/>
                    <a:pt x="407" y="172"/>
                    <a:pt x="399" y="166"/>
                  </a:cubicBezTo>
                  <a:lnTo>
                    <a:pt x="738" y="0"/>
                  </a:lnTo>
                  <a:lnTo>
                    <a:pt x="738" y="0"/>
                  </a:lnTo>
                  <a:cubicBezTo>
                    <a:pt x="693" y="0"/>
                    <a:pt x="636" y="17"/>
                    <a:pt x="574" y="48"/>
                  </a:cubicBezTo>
                  <a:cubicBezTo>
                    <a:pt x="563" y="53"/>
                    <a:pt x="549" y="62"/>
                    <a:pt x="538" y="70"/>
                  </a:cubicBezTo>
                  <a:cubicBezTo>
                    <a:pt x="501" y="90"/>
                    <a:pt x="464" y="115"/>
                    <a:pt x="427" y="144"/>
                  </a:cubicBezTo>
                  <a:cubicBezTo>
                    <a:pt x="435" y="149"/>
                    <a:pt x="444" y="158"/>
                    <a:pt x="455" y="166"/>
                  </a:cubicBezTo>
                  <a:cubicBezTo>
                    <a:pt x="486" y="141"/>
                    <a:pt x="520" y="121"/>
                    <a:pt x="552" y="107"/>
                  </a:cubicBezTo>
                  <a:cubicBezTo>
                    <a:pt x="563" y="101"/>
                    <a:pt x="577" y="95"/>
                    <a:pt x="588" y="90"/>
                  </a:cubicBezTo>
                  <a:cubicBezTo>
                    <a:pt x="625" y="73"/>
                    <a:pt x="659" y="67"/>
                    <a:pt x="687" y="67"/>
                  </a:cubicBezTo>
                  <a:cubicBezTo>
                    <a:pt x="713" y="67"/>
                    <a:pt x="733" y="73"/>
                    <a:pt x="747" y="87"/>
                  </a:cubicBezTo>
                  <a:cubicBezTo>
                    <a:pt x="777" y="118"/>
                    <a:pt x="775" y="175"/>
                    <a:pt x="744" y="246"/>
                  </a:cubicBezTo>
                  <a:cubicBezTo>
                    <a:pt x="741" y="259"/>
                    <a:pt x="735" y="271"/>
                    <a:pt x="727" y="282"/>
                  </a:cubicBezTo>
                  <a:cubicBezTo>
                    <a:pt x="713" y="313"/>
                    <a:pt x="693" y="347"/>
                    <a:pt x="667" y="381"/>
                  </a:cubicBezTo>
                  <a:cubicBezTo>
                    <a:pt x="676" y="390"/>
                    <a:pt x="684" y="398"/>
                    <a:pt x="690" y="410"/>
                  </a:cubicBezTo>
                  <a:cubicBezTo>
                    <a:pt x="721" y="370"/>
                    <a:pt x="744" y="333"/>
                    <a:pt x="766" y="296"/>
                  </a:cubicBezTo>
                  <a:cubicBezTo>
                    <a:pt x="772" y="285"/>
                    <a:pt x="780" y="271"/>
                    <a:pt x="786" y="259"/>
                  </a:cubicBezTo>
                  <a:cubicBezTo>
                    <a:pt x="840" y="155"/>
                    <a:pt x="851" y="67"/>
                    <a:pt x="809" y="25"/>
                  </a:cubicBezTo>
                  <a:cubicBezTo>
                    <a:pt x="792" y="8"/>
                    <a:pt x="766" y="0"/>
                    <a:pt x="738" y="0"/>
                  </a:cubicBezTo>
                  <a:lnTo>
                    <a:pt x="162"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77" name="Freeform 156">
              <a:extLst>
                <a:ext uri="{FF2B5EF4-FFF2-40B4-BE49-F238E27FC236}">
                  <a16:creationId xmlns:a16="http://schemas.microsoft.com/office/drawing/2014/main" id="{0A636F90-036A-4532-87D8-FB55FB4995CE}"/>
                </a:ext>
              </a:extLst>
            </p:cNvPr>
            <p:cNvSpPr>
              <a:spLocks noChangeArrowheads="1"/>
            </p:cNvSpPr>
            <p:nvPr/>
          </p:nvSpPr>
          <p:spPr bwMode="auto">
            <a:xfrm>
              <a:off x="6616" y="972"/>
              <a:ext cx="192" cy="184"/>
            </a:xfrm>
            <a:custGeom>
              <a:avLst/>
              <a:gdLst>
                <a:gd name="T0" fmla="*/ 108 w 852"/>
                <a:gd name="T1" fmla="*/ 246 h 818"/>
                <a:gd name="T2" fmla="*/ 164 w 852"/>
                <a:gd name="T3" fmla="*/ 67 h 818"/>
                <a:gd name="T4" fmla="*/ 300 w 852"/>
                <a:gd name="T5" fmla="*/ 107 h 818"/>
                <a:gd name="T6" fmla="*/ 427 w 852"/>
                <a:gd name="T7" fmla="*/ 186 h 818"/>
                <a:gd name="T8" fmla="*/ 495 w 852"/>
                <a:gd name="T9" fmla="*/ 243 h 818"/>
                <a:gd name="T10" fmla="*/ 591 w 852"/>
                <a:gd name="T11" fmla="*/ 339 h 818"/>
                <a:gd name="T12" fmla="*/ 648 w 852"/>
                <a:gd name="T13" fmla="*/ 410 h 818"/>
                <a:gd name="T14" fmla="*/ 727 w 852"/>
                <a:gd name="T15" fmla="*/ 534 h 818"/>
                <a:gd name="T16" fmla="*/ 747 w 852"/>
                <a:gd name="T17" fmla="*/ 729 h 818"/>
                <a:gd name="T18" fmla="*/ 588 w 852"/>
                <a:gd name="T19" fmla="*/ 726 h 818"/>
                <a:gd name="T20" fmla="*/ 455 w 852"/>
                <a:gd name="T21" fmla="*/ 650 h 818"/>
                <a:gd name="T22" fmla="*/ 396 w 852"/>
                <a:gd name="T23" fmla="*/ 608 h 818"/>
                <a:gd name="T24" fmla="*/ 308 w 852"/>
                <a:gd name="T25" fmla="*/ 525 h 818"/>
                <a:gd name="T26" fmla="*/ 226 w 852"/>
                <a:gd name="T27" fmla="*/ 438 h 818"/>
                <a:gd name="T28" fmla="*/ 184 w 852"/>
                <a:gd name="T29" fmla="*/ 381 h 818"/>
                <a:gd name="T30" fmla="*/ 108 w 852"/>
                <a:gd name="T31" fmla="*/ 246 h 818"/>
                <a:gd name="T32" fmla="*/ 116 w 852"/>
                <a:gd name="T33" fmla="*/ 0 h 818"/>
                <a:gd name="T34" fmla="*/ 65 w 852"/>
                <a:gd name="T35" fmla="*/ 259 h 818"/>
                <a:gd name="T36" fmla="*/ 162 w 852"/>
                <a:gd name="T37" fmla="*/ 410 h 818"/>
                <a:gd name="T38" fmla="*/ 229 w 852"/>
                <a:gd name="T39" fmla="*/ 491 h 818"/>
                <a:gd name="T40" fmla="*/ 286 w 852"/>
                <a:gd name="T41" fmla="*/ 551 h 818"/>
                <a:gd name="T42" fmla="*/ 345 w 852"/>
                <a:gd name="T43" fmla="*/ 605 h 818"/>
                <a:gd name="T44" fmla="*/ 427 w 852"/>
                <a:gd name="T45" fmla="*/ 672 h 818"/>
                <a:gd name="T46" fmla="*/ 574 w 852"/>
                <a:gd name="T47" fmla="*/ 769 h 818"/>
                <a:gd name="T48" fmla="*/ 809 w 852"/>
                <a:gd name="T49" fmla="*/ 791 h 818"/>
                <a:gd name="T50" fmla="*/ 766 w 852"/>
                <a:gd name="T51" fmla="*/ 520 h 818"/>
                <a:gd name="T52" fmla="*/ 667 w 852"/>
                <a:gd name="T53" fmla="*/ 381 h 818"/>
                <a:gd name="T54" fmla="*/ 588 w 852"/>
                <a:gd name="T55" fmla="*/ 288 h 818"/>
                <a:gd name="T56" fmla="*/ 546 w 852"/>
                <a:gd name="T57" fmla="*/ 248 h 818"/>
                <a:gd name="T58" fmla="*/ 455 w 852"/>
                <a:gd name="T59" fmla="*/ 166 h 818"/>
                <a:gd name="T60" fmla="*/ 314 w 852"/>
                <a:gd name="T61" fmla="*/ 67 h 818"/>
                <a:gd name="T62" fmla="*/ 116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6"/>
                  </a:moveTo>
                  <a:lnTo>
                    <a:pt x="108" y="246"/>
                  </a:lnTo>
                  <a:cubicBezTo>
                    <a:pt x="76" y="175"/>
                    <a:pt x="74" y="118"/>
                    <a:pt x="105" y="87"/>
                  </a:cubicBezTo>
                  <a:cubicBezTo>
                    <a:pt x="119" y="73"/>
                    <a:pt x="139" y="67"/>
                    <a:pt x="164" y="67"/>
                  </a:cubicBezTo>
                  <a:cubicBezTo>
                    <a:pt x="192" y="67"/>
                    <a:pt x="226" y="73"/>
                    <a:pt x="263" y="90"/>
                  </a:cubicBezTo>
                  <a:cubicBezTo>
                    <a:pt x="277" y="95"/>
                    <a:pt x="289" y="101"/>
                    <a:pt x="300" y="107"/>
                  </a:cubicBezTo>
                  <a:cubicBezTo>
                    <a:pt x="331" y="121"/>
                    <a:pt x="365" y="141"/>
                    <a:pt x="399" y="166"/>
                  </a:cubicBezTo>
                  <a:cubicBezTo>
                    <a:pt x="407" y="172"/>
                    <a:pt x="416" y="181"/>
                    <a:pt x="427" y="186"/>
                  </a:cubicBezTo>
                  <a:cubicBezTo>
                    <a:pt x="435" y="195"/>
                    <a:pt x="444" y="200"/>
                    <a:pt x="455" y="209"/>
                  </a:cubicBezTo>
                  <a:cubicBezTo>
                    <a:pt x="467" y="220"/>
                    <a:pt x="481" y="232"/>
                    <a:pt x="495" y="243"/>
                  </a:cubicBezTo>
                  <a:cubicBezTo>
                    <a:pt x="512" y="257"/>
                    <a:pt x="529" y="274"/>
                    <a:pt x="543" y="291"/>
                  </a:cubicBezTo>
                  <a:cubicBezTo>
                    <a:pt x="560" y="308"/>
                    <a:pt x="577" y="322"/>
                    <a:pt x="591" y="339"/>
                  </a:cubicBezTo>
                  <a:cubicBezTo>
                    <a:pt x="602" y="353"/>
                    <a:pt x="614" y="367"/>
                    <a:pt x="625" y="379"/>
                  </a:cubicBezTo>
                  <a:cubicBezTo>
                    <a:pt x="633" y="390"/>
                    <a:pt x="642" y="398"/>
                    <a:pt x="648" y="410"/>
                  </a:cubicBezTo>
                  <a:cubicBezTo>
                    <a:pt x="656" y="418"/>
                    <a:pt x="662" y="427"/>
                    <a:pt x="667" y="438"/>
                  </a:cubicBezTo>
                  <a:cubicBezTo>
                    <a:pt x="693" y="469"/>
                    <a:pt x="713" y="503"/>
                    <a:pt x="727" y="534"/>
                  </a:cubicBezTo>
                  <a:cubicBezTo>
                    <a:pt x="735" y="545"/>
                    <a:pt x="741" y="559"/>
                    <a:pt x="744" y="571"/>
                  </a:cubicBezTo>
                  <a:cubicBezTo>
                    <a:pt x="775" y="641"/>
                    <a:pt x="777" y="698"/>
                    <a:pt x="747" y="729"/>
                  </a:cubicBezTo>
                  <a:cubicBezTo>
                    <a:pt x="733" y="743"/>
                    <a:pt x="713" y="752"/>
                    <a:pt x="687" y="752"/>
                  </a:cubicBezTo>
                  <a:cubicBezTo>
                    <a:pt x="659" y="752"/>
                    <a:pt x="625" y="743"/>
                    <a:pt x="588" y="726"/>
                  </a:cubicBezTo>
                  <a:cubicBezTo>
                    <a:pt x="577" y="723"/>
                    <a:pt x="563" y="718"/>
                    <a:pt x="552" y="709"/>
                  </a:cubicBezTo>
                  <a:cubicBezTo>
                    <a:pt x="520" y="695"/>
                    <a:pt x="486" y="675"/>
                    <a:pt x="455" y="650"/>
                  </a:cubicBezTo>
                  <a:cubicBezTo>
                    <a:pt x="444" y="644"/>
                    <a:pt x="435" y="638"/>
                    <a:pt x="427" y="630"/>
                  </a:cubicBezTo>
                  <a:cubicBezTo>
                    <a:pt x="416" y="625"/>
                    <a:pt x="407" y="616"/>
                    <a:pt x="396" y="608"/>
                  </a:cubicBezTo>
                  <a:cubicBezTo>
                    <a:pt x="384" y="596"/>
                    <a:pt x="371" y="585"/>
                    <a:pt x="357" y="574"/>
                  </a:cubicBezTo>
                  <a:cubicBezTo>
                    <a:pt x="340" y="559"/>
                    <a:pt x="325" y="542"/>
                    <a:pt x="308" y="525"/>
                  </a:cubicBezTo>
                  <a:cubicBezTo>
                    <a:pt x="291" y="511"/>
                    <a:pt x="274" y="494"/>
                    <a:pt x="260" y="477"/>
                  </a:cubicBezTo>
                  <a:cubicBezTo>
                    <a:pt x="249" y="463"/>
                    <a:pt x="237" y="449"/>
                    <a:pt x="226" y="438"/>
                  </a:cubicBezTo>
                  <a:cubicBezTo>
                    <a:pt x="218" y="427"/>
                    <a:pt x="212" y="418"/>
                    <a:pt x="203" y="410"/>
                  </a:cubicBezTo>
                  <a:cubicBezTo>
                    <a:pt x="198" y="398"/>
                    <a:pt x="189" y="390"/>
                    <a:pt x="184" y="381"/>
                  </a:cubicBezTo>
                  <a:cubicBezTo>
                    <a:pt x="159" y="347"/>
                    <a:pt x="139" y="313"/>
                    <a:pt x="125" y="282"/>
                  </a:cubicBezTo>
                  <a:cubicBezTo>
                    <a:pt x="119" y="271"/>
                    <a:pt x="113" y="259"/>
                    <a:pt x="108" y="246"/>
                  </a:cubicBezTo>
                  <a:lnTo>
                    <a:pt x="116" y="0"/>
                  </a:lnTo>
                  <a:lnTo>
                    <a:pt x="116" y="0"/>
                  </a:lnTo>
                  <a:cubicBezTo>
                    <a:pt x="85" y="0"/>
                    <a:pt x="59" y="8"/>
                    <a:pt x="42" y="25"/>
                  </a:cubicBezTo>
                  <a:cubicBezTo>
                    <a:pt x="0" y="67"/>
                    <a:pt x="11" y="155"/>
                    <a:pt x="65" y="259"/>
                  </a:cubicBezTo>
                  <a:cubicBezTo>
                    <a:pt x="71" y="271"/>
                    <a:pt x="79" y="285"/>
                    <a:pt x="85" y="296"/>
                  </a:cubicBezTo>
                  <a:cubicBezTo>
                    <a:pt x="108" y="333"/>
                    <a:pt x="133" y="370"/>
                    <a:pt x="162" y="410"/>
                  </a:cubicBezTo>
                  <a:cubicBezTo>
                    <a:pt x="167" y="418"/>
                    <a:pt x="175" y="427"/>
                    <a:pt x="184" y="438"/>
                  </a:cubicBezTo>
                  <a:cubicBezTo>
                    <a:pt x="198" y="455"/>
                    <a:pt x="212" y="472"/>
                    <a:pt x="229" y="491"/>
                  </a:cubicBezTo>
                  <a:cubicBezTo>
                    <a:pt x="240" y="503"/>
                    <a:pt x="252" y="517"/>
                    <a:pt x="266" y="528"/>
                  </a:cubicBezTo>
                  <a:cubicBezTo>
                    <a:pt x="271" y="537"/>
                    <a:pt x="277" y="542"/>
                    <a:pt x="286" y="551"/>
                  </a:cubicBezTo>
                  <a:cubicBezTo>
                    <a:pt x="291" y="557"/>
                    <a:pt x="297" y="562"/>
                    <a:pt x="306" y="571"/>
                  </a:cubicBezTo>
                  <a:cubicBezTo>
                    <a:pt x="317" y="582"/>
                    <a:pt x="331" y="594"/>
                    <a:pt x="345" y="605"/>
                  </a:cubicBezTo>
                  <a:cubicBezTo>
                    <a:pt x="362" y="622"/>
                    <a:pt x="379" y="636"/>
                    <a:pt x="399" y="650"/>
                  </a:cubicBezTo>
                  <a:cubicBezTo>
                    <a:pt x="407" y="658"/>
                    <a:pt x="416" y="667"/>
                    <a:pt x="427" y="672"/>
                  </a:cubicBezTo>
                  <a:cubicBezTo>
                    <a:pt x="464" y="703"/>
                    <a:pt x="501" y="726"/>
                    <a:pt x="538" y="749"/>
                  </a:cubicBezTo>
                  <a:cubicBezTo>
                    <a:pt x="549" y="755"/>
                    <a:pt x="563" y="763"/>
                    <a:pt x="574" y="769"/>
                  </a:cubicBezTo>
                  <a:cubicBezTo>
                    <a:pt x="636" y="800"/>
                    <a:pt x="693" y="817"/>
                    <a:pt x="738" y="817"/>
                  </a:cubicBezTo>
                  <a:cubicBezTo>
                    <a:pt x="766" y="817"/>
                    <a:pt x="792" y="808"/>
                    <a:pt x="809" y="791"/>
                  </a:cubicBezTo>
                  <a:cubicBezTo>
                    <a:pt x="851" y="749"/>
                    <a:pt x="840" y="661"/>
                    <a:pt x="786" y="557"/>
                  </a:cubicBezTo>
                  <a:cubicBezTo>
                    <a:pt x="780" y="545"/>
                    <a:pt x="772" y="531"/>
                    <a:pt x="766" y="520"/>
                  </a:cubicBezTo>
                  <a:cubicBezTo>
                    <a:pt x="744" y="483"/>
                    <a:pt x="721" y="446"/>
                    <a:pt x="690" y="410"/>
                  </a:cubicBezTo>
                  <a:cubicBezTo>
                    <a:pt x="684" y="398"/>
                    <a:pt x="676" y="390"/>
                    <a:pt x="667" y="381"/>
                  </a:cubicBezTo>
                  <a:cubicBezTo>
                    <a:pt x="653" y="361"/>
                    <a:pt x="639" y="345"/>
                    <a:pt x="622" y="327"/>
                  </a:cubicBezTo>
                  <a:cubicBezTo>
                    <a:pt x="611" y="313"/>
                    <a:pt x="599" y="299"/>
                    <a:pt x="588" y="288"/>
                  </a:cubicBezTo>
                  <a:cubicBezTo>
                    <a:pt x="580" y="279"/>
                    <a:pt x="574" y="274"/>
                    <a:pt x="568" y="268"/>
                  </a:cubicBezTo>
                  <a:cubicBezTo>
                    <a:pt x="560" y="259"/>
                    <a:pt x="554" y="254"/>
                    <a:pt x="546" y="248"/>
                  </a:cubicBezTo>
                  <a:cubicBezTo>
                    <a:pt x="535" y="234"/>
                    <a:pt x="520" y="223"/>
                    <a:pt x="509" y="212"/>
                  </a:cubicBezTo>
                  <a:cubicBezTo>
                    <a:pt x="489" y="195"/>
                    <a:pt x="472" y="181"/>
                    <a:pt x="455" y="166"/>
                  </a:cubicBezTo>
                  <a:cubicBezTo>
                    <a:pt x="444" y="158"/>
                    <a:pt x="435" y="149"/>
                    <a:pt x="427" y="144"/>
                  </a:cubicBezTo>
                  <a:cubicBezTo>
                    <a:pt x="387" y="115"/>
                    <a:pt x="351" y="90"/>
                    <a:pt x="314" y="67"/>
                  </a:cubicBezTo>
                  <a:cubicBezTo>
                    <a:pt x="303" y="62"/>
                    <a:pt x="289" y="53"/>
                    <a:pt x="277" y="48"/>
                  </a:cubicBezTo>
                  <a:cubicBezTo>
                    <a:pt x="215" y="17"/>
                    <a:pt x="159" y="0"/>
                    <a:pt x="116" y="0"/>
                  </a:cubicBezTo>
                  <a:lnTo>
                    <a:pt x="108" y="2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78" name="Freeform 157">
              <a:extLst>
                <a:ext uri="{FF2B5EF4-FFF2-40B4-BE49-F238E27FC236}">
                  <a16:creationId xmlns:a16="http://schemas.microsoft.com/office/drawing/2014/main" id="{E11C9917-1432-4232-BD47-A2756907F8FC}"/>
                </a:ext>
              </a:extLst>
            </p:cNvPr>
            <p:cNvSpPr>
              <a:spLocks noChangeArrowheads="1"/>
            </p:cNvSpPr>
            <p:nvPr/>
          </p:nvSpPr>
          <p:spPr bwMode="auto">
            <a:xfrm>
              <a:off x="6694" y="1046"/>
              <a:ext cx="37" cy="37"/>
            </a:xfrm>
            <a:custGeom>
              <a:avLst/>
              <a:gdLst>
                <a:gd name="T0" fmla="*/ 85 w 168"/>
                <a:gd name="T1" fmla="*/ 0 h 167"/>
                <a:gd name="T2" fmla="*/ 85 w 168"/>
                <a:gd name="T3" fmla="*/ 0 h 167"/>
                <a:gd name="T4" fmla="*/ 0 w 168"/>
                <a:gd name="T5" fmla="*/ 85 h 167"/>
                <a:gd name="T6" fmla="*/ 85 w 168"/>
                <a:gd name="T7" fmla="*/ 166 h 167"/>
                <a:gd name="T8" fmla="*/ 167 w 168"/>
                <a:gd name="T9" fmla="*/ 85 h 167"/>
                <a:gd name="T10" fmla="*/ 85 w 168"/>
                <a:gd name="T11" fmla="*/ 0 h 167"/>
              </a:gdLst>
              <a:ahLst/>
              <a:cxnLst>
                <a:cxn ang="0">
                  <a:pos x="T0" y="T1"/>
                </a:cxn>
                <a:cxn ang="0">
                  <a:pos x="T2" y="T3"/>
                </a:cxn>
                <a:cxn ang="0">
                  <a:pos x="T4" y="T5"/>
                </a:cxn>
                <a:cxn ang="0">
                  <a:pos x="T6" y="T7"/>
                </a:cxn>
                <a:cxn ang="0">
                  <a:pos x="T8" y="T9"/>
                </a:cxn>
                <a:cxn ang="0">
                  <a:pos x="T10" y="T11"/>
                </a:cxn>
              </a:cxnLst>
              <a:rect l="0" t="0" r="r" b="b"/>
              <a:pathLst>
                <a:path w="168" h="167">
                  <a:moveTo>
                    <a:pt x="85" y="0"/>
                  </a:moveTo>
                  <a:lnTo>
                    <a:pt x="85" y="0"/>
                  </a:lnTo>
                  <a:cubicBezTo>
                    <a:pt x="37" y="0"/>
                    <a:pt x="0" y="36"/>
                    <a:pt x="0" y="85"/>
                  </a:cubicBezTo>
                  <a:cubicBezTo>
                    <a:pt x="0" y="130"/>
                    <a:pt x="37" y="166"/>
                    <a:pt x="85" y="166"/>
                  </a:cubicBezTo>
                  <a:cubicBezTo>
                    <a:pt x="130" y="166"/>
                    <a:pt x="167" y="130"/>
                    <a:pt x="167" y="85"/>
                  </a:cubicBezTo>
                  <a:cubicBezTo>
                    <a:pt x="167" y="36"/>
                    <a:pt x="130" y="0"/>
                    <a:pt x="8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79" name="Freeform 158">
              <a:extLst>
                <a:ext uri="{FF2B5EF4-FFF2-40B4-BE49-F238E27FC236}">
                  <a16:creationId xmlns:a16="http://schemas.microsoft.com/office/drawing/2014/main" id="{74021EEC-38D1-4C30-B7C4-CA27FC8B005A}"/>
                </a:ext>
              </a:extLst>
            </p:cNvPr>
            <p:cNvSpPr>
              <a:spLocks noChangeArrowheads="1"/>
            </p:cNvSpPr>
            <p:nvPr/>
          </p:nvSpPr>
          <p:spPr bwMode="auto">
            <a:xfrm>
              <a:off x="6332" y="1523"/>
              <a:ext cx="204" cy="181"/>
            </a:xfrm>
            <a:custGeom>
              <a:avLst/>
              <a:gdLst>
                <a:gd name="T0" fmla="*/ 449 w 905"/>
                <a:gd name="T1" fmla="*/ 727 h 802"/>
                <a:gd name="T2" fmla="*/ 449 w 905"/>
                <a:gd name="T3" fmla="*/ 727 h 802"/>
                <a:gd name="T4" fmla="*/ 313 w 905"/>
                <a:gd name="T5" fmla="*/ 699 h 802"/>
                <a:gd name="T6" fmla="*/ 152 w 905"/>
                <a:gd name="T7" fmla="*/ 266 h 802"/>
                <a:gd name="T8" fmla="*/ 449 w 905"/>
                <a:gd name="T9" fmla="*/ 77 h 802"/>
                <a:gd name="T10" fmla="*/ 585 w 905"/>
                <a:gd name="T11" fmla="*/ 105 h 802"/>
                <a:gd name="T12" fmla="*/ 746 w 905"/>
                <a:gd name="T13" fmla="*/ 537 h 802"/>
                <a:gd name="T14" fmla="*/ 449 w 905"/>
                <a:gd name="T15" fmla="*/ 727 h 802"/>
                <a:gd name="T16" fmla="*/ 449 w 905"/>
                <a:gd name="T17" fmla="*/ 0 h 802"/>
                <a:gd name="T18" fmla="*/ 449 w 905"/>
                <a:gd name="T19" fmla="*/ 0 h 802"/>
                <a:gd name="T20" fmla="*/ 85 w 905"/>
                <a:gd name="T21" fmla="*/ 235 h 802"/>
                <a:gd name="T22" fmla="*/ 234 w 905"/>
                <a:gd name="T23" fmla="*/ 741 h 802"/>
                <a:gd name="T24" fmla="*/ 251 w 905"/>
                <a:gd name="T25" fmla="*/ 704 h 802"/>
                <a:gd name="T26" fmla="*/ 350 w 905"/>
                <a:gd name="T27" fmla="*/ 750 h 802"/>
                <a:gd name="T28" fmla="*/ 333 w 905"/>
                <a:gd name="T29" fmla="*/ 784 h 802"/>
                <a:gd name="T30" fmla="*/ 449 w 905"/>
                <a:gd name="T31" fmla="*/ 801 h 802"/>
                <a:gd name="T32" fmla="*/ 814 w 905"/>
                <a:gd name="T33" fmla="*/ 566 h 802"/>
                <a:gd name="T34" fmla="*/ 616 w 905"/>
                <a:gd name="T35" fmla="*/ 37 h 802"/>
                <a:gd name="T36" fmla="*/ 449 w 905"/>
                <a:gd name="T37" fmla="*/ 0 h 802"/>
                <a:gd name="T38" fmla="*/ 449 w 905"/>
                <a:gd name="T39" fmla="*/ 727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5" h="802">
                  <a:moveTo>
                    <a:pt x="449" y="727"/>
                  </a:moveTo>
                  <a:lnTo>
                    <a:pt x="449" y="727"/>
                  </a:lnTo>
                  <a:cubicBezTo>
                    <a:pt x="404" y="727"/>
                    <a:pt x="359" y="718"/>
                    <a:pt x="313" y="699"/>
                  </a:cubicBezTo>
                  <a:cubicBezTo>
                    <a:pt x="149" y="623"/>
                    <a:pt x="79" y="430"/>
                    <a:pt x="152" y="266"/>
                  </a:cubicBezTo>
                  <a:cubicBezTo>
                    <a:pt x="206" y="147"/>
                    <a:pt x="325" y="77"/>
                    <a:pt x="449" y="77"/>
                  </a:cubicBezTo>
                  <a:cubicBezTo>
                    <a:pt x="494" y="77"/>
                    <a:pt x="540" y="85"/>
                    <a:pt x="585" y="105"/>
                  </a:cubicBezTo>
                  <a:cubicBezTo>
                    <a:pt x="746" y="178"/>
                    <a:pt x="820" y="374"/>
                    <a:pt x="746" y="537"/>
                  </a:cubicBezTo>
                  <a:cubicBezTo>
                    <a:pt x="689" y="657"/>
                    <a:pt x="574" y="727"/>
                    <a:pt x="449" y="727"/>
                  </a:cubicBezTo>
                  <a:lnTo>
                    <a:pt x="449" y="0"/>
                  </a:lnTo>
                  <a:lnTo>
                    <a:pt x="449" y="0"/>
                  </a:lnTo>
                  <a:cubicBezTo>
                    <a:pt x="296" y="0"/>
                    <a:pt x="152" y="88"/>
                    <a:pt x="85" y="235"/>
                  </a:cubicBezTo>
                  <a:cubicBezTo>
                    <a:pt x="0" y="419"/>
                    <a:pt x="68" y="634"/>
                    <a:pt x="234" y="741"/>
                  </a:cubicBezTo>
                  <a:cubicBezTo>
                    <a:pt x="251" y="704"/>
                    <a:pt x="251" y="704"/>
                    <a:pt x="251" y="704"/>
                  </a:cubicBezTo>
                  <a:cubicBezTo>
                    <a:pt x="350" y="750"/>
                    <a:pt x="350" y="750"/>
                    <a:pt x="350" y="750"/>
                  </a:cubicBezTo>
                  <a:cubicBezTo>
                    <a:pt x="333" y="784"/>
                    <a:pt x="333" y="784"/>
                    <a:pt x="333" y="784"/>
                  </a:cubicBezTo>
                  <a:cubicBezTo>
                    <a:pt x="373" y="795"/>
                    <a:pt x="410" y="801"/>
                    <a:pt x="449" y="801"/>
                  </a:cubicBezTo>
                  <a:cubicBezTo>
                    <a:pt x="602" y="801"/>
                    <a:pt x="746" y="716"/>
                    <a:pt x="814" y="566"/>
                  </a:cubicBezTo>
                  <a:cubicBezTo>
                    <a:pt x="904" y="365"/>
                    <a:pt x="817" y="128"/>
                    <a:pt x="616" y="37"/>
                  </a:cubicBezTo>
                  <a:cubicBezTo>
                    <a:pt x="562" y="12"/>
                    <a:pt x="506" y="0"/>
                    <a:pt x="449" y="0"/>
                  </a:cubicBezTo>
                  <a:lnTo>
                    <a:pt x="449" y="72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80" name="Freeform 159">
              <a:extLst>
                <a:ext uri="{FF2B5EF4-FFF2-40B4-BE49-F238E27FC236}">
                  <a16:creationId xmlns:a16="http://schemas.microsoft.com/office/drawing/2014/main" id="{55F79BA2-C7A0-4803-9B6B-CFBE343B8E9E}"/>
                </a:ext>
              </a:extLst>
            </p:cNvPr>
            <p:cNvSpPr>
              <a:spLocks noChangeArrowheads="1"/>
            </p:cNvSpPr>
            <p:nvPr/>
          </p:nvSpPr>
          <p:spPr bwMode="auto">
            <a:xfrm>
              <a:off x="6375" y="1682"/>
              <a:ext cx="35" cy="38"/>
            </a:xfrm>
            <a:custGeom>
              <a:avLst/>
              <a:gdLst>
                <a:gd name="T0" fmla="*/ 59 w 159"/>
                <a:gd name="T1" fmla="*/ 0 h 174"/>
                <a:gd name="T2" fmla="*/ 59 w 159"/>
                <a:gd name="T3" fmla="*/ 0 h 174"/>
                <a:gd name="T4" fmla="*/ 42 w 159"/>
                <a:gd name="T5" fmla="*/ 37 h 174"/>
                <a:gd name="T6" fmla="*/ 0 w 159"/>
                <a:gd name="T7" fmla="*/ 128 h 174"/>
                <a:gd name="T8" fmla="*/ 23 w 159"/>
                <a:gd name="T9" fmla="*/ 125 h 174"/>
                <a:gd name="T10" fmla="*/ 59 w 159"/>
                <a:gd name="T11" fmla="*/ 133 h 174"/>
                <a:gd name="T12" fmla="*/ 99 w 159"/>
                <a:gd name="T13" fmla="*/ 173 h 174"/>
                <a:gd name="T14" fmla="*/ 141 w 159"/>
                <a:gd name="T15" fmla="*/ 80 h 174"/>
                <a:gd name="T16" fmla="*/ 158 w 159"/>
                <a:gd name="T17" fmla="*/ 46 h 174"/>
                <a:gd name="T18" fmla="*/ 59 w 159"/>
                <a:gd name="T1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74">
                  <a:moveTo>
                    <a:pt x="59" y="0"/>
                  </a:moveTo>
                  <a:lnTo>
                    <a:pt x="59" y="0"/>
                  </a:lnTo>
                  <a:cubicBezTo>
                    <a:pt x="42" y="37"/>
                    <a:pt x="42" y="37"/>
                    <a:pt x="42" y="37"/>
                  </a:cubicBezTo>
                  <a:cubicBezTo>
                    <a:pt x="0" y="128"/>
                    <a:pt x="0" y="128"/>
                    <a:pt x="0" y="128"/>
                  </a:cubicBezTo>
                  <a:cubicBezTo>
                    <a:pt x="8" y="128"/>
                    <a:pt x="14" y="125"/>
                    <a:pt x="23" y="125"/>
                  </a:cubicBezTo>
                  <a:cubicBezTo>
                    <a:pt x="34" y="125"/>
                    <a:pt x="48" y="128"/>
                    <a:pt x="59" y="133"/>
                  </a:cubicBezTo>
                  <a:cubicBezTo>
                    <a:pt x="76" y="142"/>
                    <a:pt x="90" y="156"/>
                    <a:pt x="99" y="173"/>
                  </a:cubicBezTo>
                  <a:cubicBezTo>
                    <a:pt x="141" y="80"/>
                    <a:pt x="141" y="80"/>
                    <a:pt x="141" y="80"/>
                  </a:cubicBezTo>
                  <a:cubicBezTo>
                    <a:pt x="158" y="46"/>
                    <a:pt x="158" y="46"/>
                    <a:pt x="158" y="46"/>
                  </a:cubicBezTo>
                  <a:cubicBezTo>
                    <a:pt x="59" y="0"/>
                    <a:pt x="59"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81" name="Freeform 160">
              <a:extLst>
                <a:ext uri="{FF2B5EF4-FFF2-40B4-BE49-F238E27FC236}">
                  <a16:creationId xmlns:a16="http://schemas.microsoft.com/office/drawing/2014/main" id="{0AAB48ED-FD8B-4C7A-BD03-18FED1C83BCA}"/>
                </a:ext>
              </a:extLst>
            </p:cNvPr>
            <p:cNvSpPr>
              <a:spLocks noChangeArrowheads="1"/>
            </p:cNvSpPr>
            <p:nvPr/>
          </p:nvSpPr>
          <p:spPr bwMode="auto">
            <a:xfrm>
              <a:off x="6323" y="1711"/>
              <a:ext cx="77" cy="115"/>
            </a:xfrm>
            <a:custGeom>
              <a:avLst/>
              <a:gdLst>
                <a:gd name="T0" fmla="*/ 252 w 343"/>
                <a:gd name="T1" fmla="*/ 0 h 510"/>
                <a:gd name="T2" fmla="*/ 252 w 343"/>
                <a:gd name="T3" fmla="*/ 0 h 510"/>
                <a:gd name="T4" fmla="*/ 229 w 343"/>
                <a:gd name="T5" fmla="*/ 3 h 510"/>
                <a:gd name="T6" fmla="*/ 172 w 343"/>
                <a:gd name="T7" fmla="*/ 51 h 510"/>
                <a:gd name="T8" fmla="*/ 20 w 343"/>
                <a:gd name="T9" fmla="*/ 387 h 510"/>
                <a:gd name="T10" fmla="*/ 62 w 343"/>
                <a:gd name="T11" fmla="*/ 500 h 510"/>
                <a:gd name="T12" fmla="*/ 99 w 343"/>
                <a:gd name="T13" fmla="*/ 509 h 510"/>
                <a:gd name="T14" fmla="*/ 178 w 343"/>
                <a:gd name="T15" fmla="*/ 458 h 510"/>
                <a:gd name="T16" fmla="*/ 331 w 343"/>
                <a:gd name="T17" fmla="*/ 124 h 510"/>
                <a:gd name="T18" fmla="*/ 328 w 343"/>
                <a:gd name="T19" fmla="*/ 48 h 510"/>
                <a:gd name="T20" fmla="*/ 288 w 343"/>
                <a:gd name="T21" fmla="*/ 8 h 510"/>
                <a:gd name="T22" fmla="*/ 252 w 343"/>
                <a:gd name="T2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510">
                  <a:moveTo>
                    <a:pt x="252" y="0"/>
                  </a:moveTo>
                  <a:lnTo>
                    <a:pt x="252" y="0"/>
                  </a:lnTo>
                  <a:cubicBezTo>
                    <a:pt x="243" y="0"/>
                    <a:pt x="237" y="3"/>
                    <a:pt x="229" y="3"/>
                  </a:cubicBezTo>
                  <a:cubicBezTo>
                    <a:pt x="206" y="11"/>
                    <a:pt x="184" y="28"/>
                    <a:pt x="172" y="51"/>
                  </a:cubicBezTo>
                  <a:cubicBezTo>
                    <a:pt x="20" y="387"/>
                    <a:pt x="20" y="387"/>
                    <a:pt x="20" y="387"/>
                  </a:cubicBezTo>
                  <a:cubicBezTo>
                    <a:pt x="0" y="430"/>
                    <a:pt x="20" y="480"/>
                    <a:pt x="62" y="500"/>
                  </a:cubicBezTo>
                  <a:cubicBezTo>
                    <a:pt x="76" y="506"/>
                    <a:pt x="88" y="509"/>
                    <a:pt x="99" y="509"/>
                  </a:cubicBezTo>
                  <a:cubicBezTo>
                    <a:pt x="133" y="509"/>
                    <a:pt x="164" y="489"/>
                    <a:pt x="178" y="458"/>
                  </a:cubicBezTo>
                  <a:cubicBezTo>
                    <a:pt x="331" y="124"/>
                    <a:pt x="331" y="124"/>
                    <a:pt x="331" y="124"/>
                  </a:cubicBezTo>
                  <a:cubicBezTo>
                    <a:pt x="342" y="99"/>
                    <a:pt x="339" y="70"/>
                    <a:pt x="328" y="48"/>
                  </a:cubicBezTo>
                  <a:cubicBezTo>
                    <a:pt x="319" y="31"/>
                    <a:pt x="305" y="17"/>
                    <a:pt x="288" y="8"/>
                  </a:cubicBezTo>
                  <a:cubicBezTo>
                    <a:pt x="277" y="3"/>
                    <a:pt x="263" y="0"/>
                    <a:pt x="25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82" name="Freeform 161">
              <a:extLst>
                <a:ext uri="{FF2B5EF4-FFF2-40B4-BE49-F238E27FC236}">
                  <a16:creationId xmlns:a16="http://schemas.microsoft.com/office/drawing/2014/main" id="{B508CD0E-223C-4446-AC99-5B419F6446A8}"/>
                </a:ext>
              </a:extLst>
            </p:cNvPr>
            <p:cNvSpPr>
              <a:spLocks noChangeArrowheads="1"/>
            </p:cNvSpPr>
            <p:nvPr/>
          </p:nvSpPr>
          <p:spPr bwMode="auto">
            <a:xfrm>
              <a:off x="5384" y="1621"/>
              <a:ext cx="201" cy="181"/>
            </a:xfrm>
            <a:custGeom>
              <a:avLst/>
              <a:gdLst>
                <a:gd name="T0" fmla="*/ 450 w 889"/>
                <a:gd name="T1" fmla="*/ 724 h 801"/>
                <a:gd name="T2" fmla="*/ 450 w 889"/>
                <a:gd name="T3" fmla="*/ 724 h 801"/>
                <a:gd name="T4" fmla="*/ 198 w 889"/>
                <a:gd name="T5" fmla="*/ 605 h 801"/>
                <a:gd name="T6" fmla="*/ 243 w 889"/>
                <a:gd name="T7" fmla="*/ 147 h 801"/>
                <a:gd name="T8" fmla="*/ 450 w 889"/>
                <a:gd name="T9" fmla="*/ 74 h 801"/>
                <a:gd name="T10" fmla="*/ 701 w 889"/>
                <a:gd name="T11" fmla="*/ 195 h 801"/>
                <a:gd name="T12" fmla="*/ 653 w 889"/>
                <a:gd name="T13" fmla="*/ 653 h 801"/>
                <a:gd name="T14" fmla="*/ 450 w 889"/>
                <a:gd name="T15" fmla="*/ 724 h 801"/>
                <a:gd name="T16" fmla="*/ 450 w 889"/>
                <a:gd name="T17" fmla="*/ 0 h 801"/>
                <a:gd name="T18" fmla="*/ 450 w 889"/>
                <a:gd name="T19" fmla="*/ 0 h 801"/>
                <a:gd name="T20" fmla="*/ 198 w 889"/>
                <a:gd name="T21" fmla="*/ 88 h 801"/>
                <a:gd name="T22" fmla="*/ 139 w 889"/>
                <a:gd name="T23" fmla="*/ 650 h 801"/>
                <a:gd name="T24" fmla="*/ 450 w 889"/>
                <a:gd name="T25" fmla="*/ 800 h 801"/>
                <a:gd name="T26" fmla="*/ 656 w 889"/>
                <a:gd name="T27" fmla="*/ 741 h 801"/>
                <a:gd name="T28" fmla="*/ 633 w 889"/>
                <a:gd name="T29" fmla="*/ 710 h 801"/>
                <a:gd name="T30" fmla="*/ 716 w 889"/>
                <a:gd name="T31" fmla="*/ 642 h 801"/>
                <a:gd name="T32" fmla="*/ 741 w 889"/>
                <a:gd name="T33" fmla="*/ 673 h 801"/>
                <a:gd name="T34" fmla="*/ 761 w 889"/>
                <a:gd name="T35" fmla="*/ 147 h 801"/>
                <a:gd name="T36" fmla="*/ 450 w 889"/>
                <a:gd name="T37" fmla="*/ 0 h 801"/>
                <a:gd name="T38" fmla="*/ 450 w 889"/>
                <a:gd name="T39" fmla="*/ 724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9" h="801">
                  <a:moveTo>
                    <a:pt x="450" y="724"/>
                  </a:moveTo>
                  <a:lnTo>
                    <a:pt x="450" y="724"/>
                  </a:lnTo>
                  <a:cubicBezTo>
                    <a:pt x="357" y="724"/>
                    <a:pt x="260" y="684"/>
                    <a:pt x="198" y="605"/>
                  </a:cubicBezTo>
                  <a:cubicBezTo>
                    <a:pt x="82" y="464"/>
                    <a:pt x="105" y="260"/>
                    <a:pt x="243" y="147"/>
                  </a:cubicBezTo>
                  <a:cubicBezTo>
                    <a:pt x="305" y="96"/>
                    <a:pt x="376" y="74"/>
                    <a:pt x="450" y="74"/>
                  </a:cubicBezTo>
                  <a:cubicBezTo>
                    <a:pt x="543" y="74"/>
                    <a:pt x="639" y="113"/>
                    <a:pt x="701" y="195"/>
                  </a:cubicBezTo>
                  <a:cubicBezTo>
                    <a:pt x="814" y="334"/>
                    <a:pt x="795" y="537"/>
                    <a:pt x="653" y="653"/>
                  </a:cubicBezTo>
                  <a:cubicBezTo>
                    <a:pt x="594" y="701"/>
                    <a:pt x="523" y="724"/>
                    <a:pt x="450" y="724"/>
                  </a:cubicBezTo>
                  <a:lnTo>
                    <a:pt x="450" y="0"/>
                  </a:lnTo>
                  <a:lnTo>
                    <a:pt x="450" y="0"/>
                  </a:lnTo>
                  <a:cubicBezTo>
                    <a:pt x="362" y="0"/>
                    <a:pt x="271" y="28"/>
                    <a:pt x="198" y="88"/>
                  </a:cubicBezTo>
                  <a:cubicBezTo>
                    <a:pt x="26" y="226"/>
                    <a:pt x="0" y="481"/>
                    <a:pt x="139" y="650"/>
                  </a:cubicBezTo>
                  <a:cubicBezTo>
                    <a:pt x="218" y="749"/>
                    <a:pt x="334" y="800"/>
                    <a:pt x="450" y="800"/>
                  </a:cubicBezTo>
                  <a:cubicBezTo>
                    <a:pt x="520" y="800"/>
                    <a:pt x="594" y="780"/>
                    <a:pt x="656" y="741"/>
                  </a:cubicBezTo>
                  <a:cubicBezTo>
                    <a:pt x="633" y="710"/>
                    <a:pt x="633" y="710"/>
                    <a:pt x="633" y="710"/>
                  </a:cubicBezTo>
                  <a:cubicBezTo>
                    <a:pt x="716" y="642"/>
                    <a:pt x="716" y="642"/>
                    <a:pt x="716" y="642"/>
                  </a:cubicBezTo>
                  <a:cubicBezTo>
                    <a:pt x="741" y="673"/>
                    <a:pt x="741" y="673"/>
                    <a:pt x="741" y="673"/>
                  </a:cubicBezTo>
                  <a:cubicBezTo>
                    <a:pt x="877" y="529"/>
                    <a:pt x="888" y="305"/>
                    <a:pt x="761" y="147"/>
                  </a:cubicBezTo>
                  <a:cubicBezTo>
                    <a:pt x="682" y="48"/>
                    <a:pt x="566" y="0"/>
                    <a:pt x="450" y="0"/>
                  </a:cubicBezTo>
                  <a:lnTo>
                    <a:pt x="450" y="72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83" name="Freeform 162">
              <a:extLst>
                <a:ext uri="{FF2B5EF4-FFF2-40B4-BE49-F238E27FC236}">
                  <a16:creationId xmlns:a16="http://schemas.microsoft.com/office/drawing/2014/main" id="{1B14C41E-4312-4762-8B79-6D60A9A6F0CA}"/>
                </a:ext>
              </a:extLst>
            </p:cNvPr>
            <p:cNvSpPr>
              <a:spLocks noChangeArrowheads="1"/>
            </p:cNvSpPr>
            <p:nvPr/>
          </p:nvSpPr>
          <p:spPr bwMode="auto">
            <a:xfrm>
              <a:off x="5528" y="1766"/>
              <a:ext cx="38" cy="40"/>
            </a:xfrm>
            <a:custGeom>
              <a:avLst/>
              <a:gdLst>
                <a:gd name="T0" fmla="*/ 83 w 174"/>
                <a:gd name="T1" fmla="*/ 0 h 179"/>
                <a:gd name="T2" fmla="*/ 83 w 174"/>
                <a:gd name="T3" fmla="*/ 0 h 179"/>
                <a:gd name="T4" fmla="*/ 0 w 174"/>
                <a:gd name="T5" fmla="*/ 68 h 179"/>
                <a:gd name="T6" fmla="*/ 23 w 174"/>
                <a:gd name="T7" fmla="*/ 99 h 179"/>
                <a:gd name="T8" fmla="*/ 88 w 174"/>
                <a:gd name="T9" fmla="*/ 178 h 179"/>
                <a:gd name="T10" fmla="*/ 119 w 174"/>
                <a:gd name="T11" fmla="*/ 130 h 179"/>
                <a:gd name="T12" fmla="*/ 173 w 174"/>
                <a:gd name="T13" fmla="*/ 110 h 179"/>
                <a:gd name="T14" fmla="*/ 108 w 174"/>
                <a:gd name="T15" fmla="*/ 31 h 179"/>
                <a:gd name="T16" fmla="*/ 83 w 174"/>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79">
                  <a:moveTo>
                    <a:pt x="83" y="0"/>
                  </a:moveTo>
                  <a:lnTo>
                    <a:pt x="83" y="0"/>
                  </a:lnTo>
                  <a:cubicBezTo>
                    <a:pt x="0" y="68"/>
                    <a:pt x="0" y="68"/>
                    <a:pt x="0" y="68"/>
                  </a:cubicBezTo>
                  <a:cubicBezTo>
                    <a:pt x="23" y="99"/>
                    <a:pt x="23" y="99"/>
                    <a:pt x="23" y="99"/>
                  </a:cubicBezTo>
                  <a:cubicBezTo>
                    <a:pt x="88" y="178"/>
                    <a:pt x="88" y="178"/>
                    <a:pt x="88" y="178"/>
                  </a:cubicBezTo>
                  <a:cubicBezTo>
                    <a:pt x="94" y="161"/>
                    <a:pt x="102" y="141"/>
                    <a:pt x="119" y="130"/>
                  </a:cubicBezTo>
                  <a:cubicBezTo>
                    <a:pt x="134" y="116"/>
                    <a:pt x="153" y="110"/>
                    <a:pt x="173" y="110"/>
                  </a:cubicBezTo>
                  <a:cubicBezTo>
                    <a:pt x="108" y="31"/>
                    <a:pt x="108" y="31"/>
                    <a:pt x="108" y="31"/>
                  </a:cubicBezTo>
                  <a:cubicBezTo>
                    <a:pt x="83" y="0"/>
                    <a:pt x="83" y="0"/>
                    <a:pt x="8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84" name="Freeform 163">
              <a:extLst>
                <a:ext uri="{FF2B5EF4-FFF2-40B4-BE49-F238E27FC236}">
                  <a16:creationId xmlns:a16="http://schemas.microsoft.com/office/drawing/2014/main" id="{78973FE8-761C-4E50-9740-DB648527AD9C}"/>
                </a:ext>
              </a:extLst>
            </p:cNvPr>
            <p:cNvSpPr>
              <a:spLocks noChangeArrowheads="1"/>
            </p:cNvSpPr>
            <p:nvPr/>
          </p:nvSpPr>
          <p:spPr bwMode="auto">
            <a:xfrm>
              <a:off x="5547" y="1791"/>
              <a:ext cx="94" cy="103"/>
            </a:xfrm>
            <a:custGeom>
              <a:avLst/>
              <a:gdLst>
                <a:gd name="T0" fmla="*/ 90 w 419"/>
                <a:gd name="T1" fmla="*/ 0 h 459"/>
                <a:gd name="T2" fmla="*/ 90 w 419"/>
                <a:gd name="T3" fmla="*/ 0 h 459"/>
                <a:gd name="T4" fmla="*/ 90 w 419"/>
                <a:gd name="T5" fmla="*/ 0 h 459"/>
                <a:gd name="T6" fmla="*/ 36 w 419"/>
                <a:gd name="T7" fmla="*/ 20 h 459"/>
                <a:gd name="T8" fmla="*/ 5 w 419"/>
                <a:gd name="T9" fmla="*/ 68 h 459"/>
                <a:gd name="T10" fmla="*/ 22 w 419"/>
                <a:gd name="T11" fmla="*/ 141 h 459"/>
                <a:gd name="T12" fmla="*/ 254 w 419"/>
                <a:gd name="T13" fmla="*/ 427 h 459"/>
                <a:gd name="T14" fmla="*/ 322 w 419"/>
                <a:gd name="T15" fmla="*/ 458 h 459"/>
                <a:gd name="T16" fmla="*/ 376 w 419"/>
                <a:gd name="T17" fmla="*/ 439 h 459"/>
                <a:gd name="T18" fmla="*/ 390 w 419"/>
                <a:gd name="T19" fmla="*/ 317 h 459"/>
                <a:gd name="T20" fmla="*/ 158 w 419"/>
                <a:gd name="T21" fmla="*/ 31 h 459"/>
                <a:gd name="T22" fmla="*/ 90 w 419"/>
                <a:gd name="T2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9" h="459">
                  <a:moveTo>
                    <a:pt x="90" y="0"/>
                  </a:moveTo>
                  <a:lnTo>
                    <a:pt x="90" y="0"/>
                  </a:lnTo>
                  <a:lnTo>
                    <a:pt x="90" y="0"/>
                  </a:lnTo>
                  <a:cubicBezTo>
                    <a:pt x="70" y="0"/>
                    <a:pt x="51" y="6"/>
                    <a:pt x="36" y="20"/>
                  </a:cubicBezTo>
                  <a:cubicBezTo>
                    <a:pt x="19" y="31"/>
                    <a:pt x="11" y="51"/>
                    <a:pt x="5" y="68"/>
                  </a:cubicBezTo>
                  <a:cubicBezTo>
                    <a:pt x="0" y="93"/>
                    <a:pt x="5" y="119"/>
                    <a:pt x="22" y="141"/>
                  </a:cubicBezTo>
                  <a:cubicBezTo>
                    <a:pt x="254" y="427"/>
                    <a:pt x="254" y="427"/>
                    <a:pt x="254" y="427"/>
                  </a:cubicBezTo>
                  <a:cubicBezTo>
                    <a:pt x="271" y="447"/>
                    <a:pt x="296" y="458"/>
                    <a:pt x="322" y="458"/>
                  </a:cubicBezTo>
                  <a:cubicBezTo>
                    <a:pt x="342" y="458"/>
                    <a:pt x="361" y="453"/>
                    <a:pt x="376" y="439"/>
                  </a:cubicBezTo>
                  <a:cubicBezTo>
                    <a:pt x="412" y="410"/>
                    <a:pt x="418" y="354"/>
                    <a:pt x="390" y="317"/>
                  </a:cubicBezTo>
                  <a:cubicBezTo>
                    <a:pt x="158" y="31"/>
                    <a:pt x="158" y="31"/>
                    <a:pt x="158" y="31"/>
                  </a:cubicBezTo>
                  <a:cubicBezTo>
                    <a:pt x="141" y="12"/>
                    <a:pt x="115" y="0"/>
                    <a:pt x="9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85" name="Freeform 164">
              <a:extLst>
                <a:ext uri="{FF2B5EF4-FFF2-40B4-BE49-F238E27FC236}">
                  <a16:creationId xmlns:a16="http://schemas.microsoft.com/office/drawing/2014/main" id="{01CBB35C-C2B6-4D60-8683-5E5BD6988761}"/>
                </a:ext>
              </a:extLst>
            </p:cNvPr>
            <p:cNvSpPr>
              <a:spLocks noChangeArrowheads="1"/>
            </p:cNvSpPr>
            <p:nvPr/>
          </p:nvSpPr>
          <p:spPr bwMode="auto">
            <a:xfrm>
              <a:off x="6456" y="1146"/>
              <a:ext cx="165" cy="312"/>
            </a:xfrm>
            <a:custGeom>
              <a:avLst/>
              <a:gdLst>
                <a:gd name="T0" fmla="*/ 111 w 731"/>
                <a:gd name="T1" fmla="*/ 1196 h 1381"/>
                <a:gd name="T2" fmla="*/ 111 w 731"/>
                <a:gd name="T3" fmla="*/ 534 h 1381"/>
                <a:gd name="T4" fmla="*/ 490 w 731"/>
                <a:gd name="T5" fmla="*/ 1196 h 1381"/>
                <a:gd name="T6" fmla="*/ 111 w 731"/>
                <a:gd name="T7" fmla="*/ 1196 h 1381"/>
                <a:gd name="T8" fmla="*/ 0 w 731"/>
                <a:gd name="T9" fmla="*/ 0 h 1381"/>
                <a:gd name="T10" fmla="*/ 0 w 731"/>
                <a:gd name="T11" fmla="*/ 1380 h 1381"/>
                <a:gd name="T12" fmla="*/ 730 w 731"/>
                <a:gd name="T13" fmla="*/ 1380 h 1381"/>
                <a:gd name="T14" fmla="*/ 0 w 731"/>
                <a:gd name="T15" fmla="*/ 0 h 13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1" h="1381">
                  <a:moveTo>
                    <a:pt x="111" y="1196"/>
                  </a:moveTo>
                  <a:lnTo>
                    <a:pt x="111" y="534"/>
                  </a:lnTo>
                  <a:lnTo>
                    <a:pt x="490" y="1196"/>
                  </a:lnTo>
                  <a:lnTo>
                    <a:pt x="111" y="1196"/>
                  </a:lnTo>
                  <a:close/>
                  <a:moveTo>
                    <a:pt x="0" y="0"/>
                  </a:moveTo>
                  <a:lnTo>
                    <a:pt x="0" y="1380"/>
                  </a:lnTo>
                  <a:lnTo>
                    <a:pt x="730" y="1380"/>
                  </a:lnTo>
                  <a:lnTo>
                    <a:pt x="0"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86" name="Freeform 165">
              <a:extLst>
                <a:ext uri="{FF2B5EF4-FFF2-40B4-BE49-F238E27FC236}">
                  <a16:creationId xmlns:a16="http://schemas.microsoft.com/office/drawing/2014/main" id="{4F9843C5-51D3-4B70-86B9-32DB008463FB}"/>
                </a:ext>
              </a:extLst>
            </p:cNvPr>
            <p:cNvSpPr>
              <a:spLocks noChangeArrowheads="1"/>
            </p:cNvSpPr>
            <p:nvPr/>
          </p:nvSpPr>
          <p:spPr bwMode="auto">
            <a:xfrm>
              <a:off x="6481" y="1267"/>
              <a:ext cx="85" cy="149"/>
            </a:xfrm>
            <a:custGeom>
              <a:avLst/>
              <a:gdLst>
                <a:gd name="T0" fmla="*/ 0 w 380"/>
                <a:gd name="T1" fmla="*/ 662 h 663"/>
                <a:gd name="T2" fmla="*/ 0 w 380"/>
                <a:gd name="T3" fmla="*/ 0 h 663"/>
                <a:gd name="T4" fmla="*/ 379 w 380"/>
                <a:gd name="T5" fmla="*/ 662 h 663"/>
                <a:gd name="T6" fmla="*/ 0 w 380"/>
                <a:gd name="T7" fmla="*/ 662 h 663"/>
              </a:gdLst>
              <a:ahLst/>
              <a:cxnLst>
                <a:cxn ang="0">
                  <a:pos x="T0" y="T1"/>
                </a:cxn>
                <a:cxn ang="0">
                  <a:pos x="T2" y="T3"/>
                </a:cxn>
                <a:cxn ang="0">
                  <a:pos x="T4" y="T5"/>
                </a:cxn>
                <a:cxn ang="0">
                  <a:pos x="T6" y="T7"/>
                </a:cxn>
              </a:cxnLst>
              <a:rect l="0" t="0" r="r" b="b"/>
              <a:pathLst>
                <a:path w="380" h="663">
                  <a:moveTo>
                    <a:pt x="0" y="662"/>
                  </a:moveTo>
                  <a:lnTo>
                    <a:pt x="0" y="0"/>
                  </a:lnTo>
                  <a:lnTo>
                    <a:pt x="379" y="662"/>
                  </a:lnTo>
                  <a:lnTo>
                    <a:pt x="0" y="66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87" name="Freeform 166">
              <a:extLst>
                <a:ext uri="{FF2B5EF4-FFF2-40B4-BE49-F238E27FC236}">
                  <a16:creationId xmlns:a16="http://schemas.microsoft.com/office/drawing/2014/main" id="{7B79F509-7D50-4424-9A73-2B4202DB0D8C}"/>
                </a:ext>
              </a:extLst>
            </p:cNvPr>
            <p:cNvSpPr>
              <a:spLocks noChangeArrowheads="1"/>
            </p:cNvSpPr>
            <p:nvPr/>
          </p:nvSpPr>
          <p:spPr bwMode="auto">
            <a:xfrm>
              <a:off x="6456" y="1146"/>
              <a:ext cx="165" cy="312"/>
            </a:xfrm>
            <a:custGeom>
              <a:avLst/>
              <a:gdLst>
                <a:gd name="T0" fmla="*/ 0 w 731"/>
                <a:gd name="T1" fmla="*/ 0 h 1381"/>
                <a:gd name="T2" fmla="*/ 0 w 731"/>
                <a:gd name="T3" fmla="*/ 1380 h 1381"/>
                <a:gd name="T4" fmla="*/ 730 w 731"/>
                <a:gd name="T5" fmla="*/ 1380 h 1381"/>
                <a:gd name="T6" fmla="*/ 0 w 731"/>
                <a:gd name="T7" fmla="*/ 0 h 1381"/>
              </a:gdLst>
              <a:ahLst/>
              <a:cxnLst>
                <a:cxn ang="0">
                  <a:pos x="T0" y="T1"/>
                </a:cxn>
                <a:cxn ang="0">
                  <a:pos x="T2" y="T3"/>
                </a:cxn>
                <a:cxn ang="0">
                  <a:pos x="T4" y="T5"/>
                </a:cxn>
                <a:cxn ang="0">
                  <a:pos x="T6" y="T7"/>
                </a:cxn>
              </a:cxnLst>
              <a:rect l="0" t="0" r="r" b="b"/>
              <a:pathLst>
                <a:path w="731" h="1381">
                  <a:moveTo>
                    <a:pt x="0" y="0"/>
                  </a:moveTo>
                  <a:lnTo>
                    <a:pt x="0" y="1380"/>
                  </a:lnTo>
                  <a:lnTo>
                    <a:pt x="730" y="138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88" name="Freeform 167">
              <a:extLst>
                <a:ext uri="{FF2B5EF4-FFF2-40B4-BE49-F238E27FC236}">
                  <a16:creationId xmlns:a16="http://schemas.microsoft.com/office/drawing/2014/main" id="{7867D506-044E-46FF-8574-7337E3D3C094}"/>
                </a:ext>
              </a:extLst>
            </p:cNvPr>
            <p:cNvSpPr>
              <a:spLocks noChangeArrowheads="1"/>
            </p:cNvSpPr>
            <p:nvPr/>
          </p:nvSpPr>
          <p:spPr bwMode="auto">
            <a:xfrm>
              <a:off x="6373" y="1152"/>
              <a:ext cx="41" cy="306"/>
            </a:xfrm>
            <a:custGeom>
              <a:avLst/>
              <a:gdLst>
                <a:gd name="T0" fmla="*/ 184 w 185"/>
                <a:gd name="T1" fmla="*/ 0 h 1353"/>
                <a:gd name="T2" fmla="*/ 0 w 185"/>
                <a:gd name="T3" fmla="*/ 0 h 1353"/>
                <a:gd name="T4" fmla="*/ 0 w 185"/>
                <a:gd name="T5" fmla="*/ 1352 h 1353"/>
                <a:gd name="T6" fmla="*/ 184 w 185"/>
                <a:gd name="T7" fmla="*/ 1352 h 1353"/>
                <a:gd name="T8" fmla="*/ 184 w 185"/>
                <a:gd name="T9" fmla="*/ 0 h 1353"/>
              </a:gdLst>
              <a:ahLst/>
              <a:cxnLst>
                <a:cxn ang="0">
                  <a:pos x="T0" y="T1"/>
                </a:cxn>
                <a:cxn ang="0">
                  <a:pos x="T2" y="T3"/>
                </a:cxn>
                <a:cxn ang="0">
                  <a:pos x="T4" y="T5"/>
                </a:cxn>
                <a:cxn ang="0">
                  <a:pos x="T6" y="T7"/>
                </a:cxn>
                <a:cxn ang="0">
                  <a:pos x="T8" y="T9"/>
                </a:cxn>
              </a:cxnLst>
              <a:rect l="0" t="0" r="r" b="b"/>
              <a:pathLst>
                <a:path w="185" h="1353">
                  <a:moveTo>
                    <a:pt x="184" y="0"/>
                  </a:moveTo>
                  <a:lnTo>
                    <a:pt x="0" y="0"/>
                  </a:lnTo>
                  <a:lnTo>
                    <a:pt x="0" y="1352"/>
                  </a:lnTo>
                  <a:lnTo>
                    <a:pt x="184" y="1352"/>
                  </a:lnTo>
                  <a:lnTo>
                    <a:pt x="18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89" name="Freeform 168">
              <a:extLst>
                <a:ext uri="{FF2B5EF4-FFF2-40B4-BE49-F238E27FC236}">
                  <a16:creationId xmlns:a16="http://schemas.microsoft.com/office/drawing/2014/main" id="{7777B9F7-B5E5-4351-BE62-FDBC363591EA}"/>
                </a:ext>
              </a:extLst>
            </p:cNvPr>
            <p:cNvSpPr>
              <a:spLocks noChangeArrowheads="1"/>
            </p:cNvSpPr>
            <p:nvPr/>
          </p:nvSpPr>
          <p:spPr bwMode="auto">
            <a:xfrm>
              <a:off x="6373" y="1152"/>
              <a:ext cx="41" cy="306"/>
            </a:xfrm>
            <a:custGeom>
              <a:avLst/>
              <a:gdLst>
                <a:gd name="T0" fmla="*/ 184 w 185"/>
                <a:gd name="T1" fmla="*/ 0 h 1353"/>
                <a:gd name="T2" fmla="*/ 0 w 185"/>
                <a:gd name="T3" fmla="*/ 0 h 1353"/>
                <a:gd name="T4" fmla="*/ 0 w 185"/>
                <a:gd name="T5" fmla="*/ 1352 h 1353"/>
                <a:gd name="T6" fmla="*/ 184 w 185"/>
                <a:gd name="T7" fmla="*/ 1352 h 1353"/>
                <a:gd name="T8" fmla="*/ 184 w 185"/>
                <a:gd name="T9" fmla="*/ 0 h 1353"/>
              </a:gdLst>
              <a:ahLst/>
              <a:cxnLst>
                <a:cxn ang="0">
                  <a:pos x="T0" y="T1"/>
                </a:cxn>
                <a:cxn ang="0">
                  <a:pos x="T2" y="T3"/>
                </a:cxn>
                <a:cxn ang="0">
                  <a:pos x="T4" y="T5"/>
                </a:cxn>
                <a:cxn ang="0">
                  <a:pos x="T6" y="T7"/>
                </a:cxn>
                <a:cxn ang="0">
                  <a:pos x="T8" y="T9"/>
                </a:cxn>
              </a:cxnLst>
              <a:rect l="0" t="0" r="r" b="b"/>
              <a:pathLst>
                <a:path w="185" h="1353">
                  <a:moveTo>
                    <a:pt x="184" y="0"/>
                  </a:moveTo>
                  <a:lnTo>
                    <a:pt x="0" y="0"/>
                  </a:lnTo>
                  <a:lnTo>
                    <a:pt x="0" y="1352"/>
                  </a:lnTo>
                  <a:lnTo>
                    <a:pt x="184" y="1352"/>
                  </a:lnTo>
                  <a:lnTo>
                    <a:pt x="184"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90" name="Freeform 169">
              <a:extLst>
                <a:ext uri="{FF2B5EF4-FFF2-40B4-BE49-F238E27FC236}">
                  <a16:creationId xmlns:a16="http://schemas.microsoft.com/office/drawing/2014/main" id="{4CD8CB5D-8107-4ABA-BD0C-73B6C53D9D52}"/>
                </a:ext>
              </a:extLst>
            </p:cNvPr>
            <p:cNvSpPr>
              <a:spLocks noChangeArrowheads="1"/>
            </p:cNvSpPr>
            <p:nvPr/>
          </p:nvSpPr>
          <p:spPr bwMode="auto">
            <a:xfrm>
              <a:off x="5709" y="2075"/>
              <a:ext cx="196" cy="86"/>
            </a:xfrm>
            <a:custGeom>
              <a:avLst/>
              <a:gdLst>
                <a:gd name="T0" fmla="*/ 608 w 869"/>
                <a:gd name="T1" fmla="*/ 280 h 383"/>
                <a:gd name="T2" fmla="*/ 288 w 869"/>
                <a:gd name="T3" fmla="*/ 93 h 383"/>
                <a:gd name="T4" fmla="*/ 713 w 869"/>
                <a:gd name="T5" fmla="*/ 96 h 383"/>
                <a:gd name="T6" fmla="*/ 608 w 869"/>
                <a:gd name="T7" fmla="*/ 280 h 383"/>
                <a:gd name="T8" fmla="*/ 0 w 869"/>
                <a:gd name="T9" fmla="*/ 0 h 383"/>
                <a:gd name="T10" fmla="*/ 665 w 869"/>
                <a:gd name="T11" fmla="*/ 382 h 383"/>
                <a:gd name="T12" fmla="*/ 868 w 869"/>
                <a:gd name="T13" fmla="*/ 34 h 383"/>
                <a:gd name="T14" fmla="*/ 0 w 869"/>
                <a:gd name="T15" fmla="*/ 0 h 3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9" h="383">
                  <a:moveTo>
                    <a:pt x="608" y="280"/>
                  </a:moveTo>
                  <a:lnTo>
                    <a:pt x="288" y="93"/>
                  </a:lnTo>
                  <a:lnTo>
                    <a:pt x="713" y="96"/>
                  </a:lnTo>
                  <a:lnTo>
                    <a:pt x="608" y="280"/>
                  </a:lnTo>
                  <a:close/>
                  <a:moveTo>
                    <a:pt x="0" y="0"/>
                  </a:moveTo>
                  <a:lnTo>
                    <a:pt x="665" y="382"/>
                  </a:lnTo>
                  <a:lnTo>
                    <a:pt x="868" y="34"/>
                  </a:lnTo>
                  <a:lnTo>
                    <a:pt x="0"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91" name="Freeform 170">
              <a:extLst>
                <a:ext uri="{FF2B5EF4-FFF2-40B4-BE49-F238E27FC236}">
                  <a16:creationId xmlns:a16="http://schemas.microsoft.com/office/drawing/2014/main" id="{9CA37ED7-92F9-45C5-B8AA-F29CD65A406E}"/>
                </a:ext>
              </a:extLst>
            </p:cNvPr>
            <p:cNvSpPr>
              <a:spLocks noChangeArrowheads="1"/>
            </p:cNvSpPr>
            <p:nvPr/>
          </p:nvSpPr>
          <p:spPr bwMode="auto">
            <a:xfrm>
              <a:off x="5774" y="2096"/>
              <a:ext cx="96" cy="42"/>
            </a:xfrm>
            <a:custGeom>
              <a:avLst/>
              <a:gdLst>
                <a:gd name="T0" fmla="*/ 320 w 426"/>
                <a:gd name="T1" fmla="*/ 187 h 188"/>
                <a:gd name="T2" fmla="*/ 0 w 426"/>
                <a:gd name="T3" fmla="*/ 0 h 188"/>
                <a:gd name="T4" fmla="*/ 425 w 426"/>
                <a:gd name="T5" fmla="*/ 3 h 188"/>
                <a:gd name="T6" fmla="*/ 320 w 426"/>
                <a:gd name="T7" fmla="*/ 187 h 188"/>
              </a:gdLst>
              <a:ahLst/>
              <a:cxnLst>
                <a:cxn ang="0">
                  <a:pos x="T0" y="T1"/>
                </a:cxn>
                <a:cxn ang="0">
                  <a:pos x="T2" y="T3"/>
                </a:cxn>
                <a:cxn ang="0">
                  <a:pos x="T4" y="T5"/>
                </a:cxn>
                <a:cxn ang="0">
                  <a:pos x="T6" y="T7"/>
                </a:cxn>
              </a:cxnLst>
              <a:rect l="0" t="0" r="r" b="b"/>
              <a:pathLst>
                <a:path w="426" h="188">
                  <a:moveTo>
                    <a:pt x="320" y="187"/>
                  </a:moveTo>
                  <a:lnTo>
                    <a:pt x="0" y="0"/>
                  </a:lnTo>
                  <a:lnTo>
                    <a:pt x="425" y="3"/>
                  </a:lnTo>
                  <a:lnTo>
                    <a:pt x="320" y="18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92" name="Freeform 171">
              <a:extLst>
                <a:ext uri="{FF2B5EF4-FFF2-40B4-BE49-F238E27FC236}">
                  <a16:creationId xmlns:a16="http://schemas.microsoft.com/office/drawing/2014/main" id="{38DFC46B-075E-47F2-AAA9-E6E0F1FA474E}"/>
                </a:ext>
              </a:extLst>
            </p:cNvPr>
            <p:cNvSpPr>
              <a:spLocks noChangeArrowheads="1"/>
            </p:cNvSpPr>
            <p:nvPr/>
          </p:nvSpPr>
          <p:spPr bwMode="auto">
            <a:xfrm>
              <a:off x="5709" y="2075"/>
              <a:ext cx="196" cy="86"/>
            </a:xfrm>
            <a:custGeom>
              <a:avLst/>
              <a:gdLst>
                <a:gd name="T0" fmla="*/ 0 w 869"/>
                <a:gd name="T1" fmla="*/ 0 h 383"/>
                <a:gd name="T2" fmla="*/ 665 w 869"/>
                <a:gd name="T3" fmla="*/ 382 h 383"/>
                <a:gd name="T4" fmla="*/ 868 w 869"/>
                <a:gd name="T5" fmla="*/ 34 h 383"/>
                <a:gd name="T6" fmla="*/ 0 w 869"/>
                <a:gd name="T7" fmla="*/ 0 h 383"/>
              </a:gdLst>
              <a:ahLst/>
              <a:cxnLst>
                <a:cxn ang="0">
                  <a:pos x="T0" y="T1"/>
                </a:cxn>
                <a:cxn ang="0">
                  <a:pos x="T2" y="T3"/>
                </a:cxn>
                <a:cxn ang="0">
                  <a:pos x="T4" y="T5"/>
                </a:cxn>
                <a:cxn ang="0">
                  <a:pos x="T6" y="T7"/>
                </a:cxn>
              </a:cxnLst>
              <a:rect l="0" t="0" r="r" b="b"/>
              <a:pathLst>
                <a:path w="869" h="383">
                  <a:moveTo>
                    <a:pt x="0" y="0"/>
                  </a:moveTo>
                  <a:lnTo>
                    <a:pt x="665" y="382"/>
                  </a:lnTo>
                  <a:lnTo>
                    <a:pt x="868" y="34"/>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93" name="Freeform 172">
              <a:extLst>
                <a:ext uri="{FF2B5EF4-FFF2-40B4-BE49-F238E27FC236}">
                  <a16:creationId xmlns:a16="http://schemas.microsoft.com/office/drawing/2014/main" id="{FAD774B7-516A-494A-98CB-5714AB40B6E5}"/>
                </a:ext>
              </a:extLst>
            </p:cNvPr>
            <p:cNvSpPr>
              <a:spLocks noChangeArrowheads="1"/>
            </p:cNvSpPr>
            <p:nvPr/>
          </p:nvSpPr>
          <p:spPr bwMode="auto">
            <a:xfrm>
              <a:off x="5689" y="2096"/>
              <a:ext cx="158" cy="105"/>
            </a:xfrm>
            <a:custGeom>
              <a:avLst/>
              <a:gdLst>
                <a:gd name="T0" fmla="*/ 51 w 703"/>
                <a:gd name="T1" fmla="*/ 0 h 468"/>
                <a:gd name="T2" fmla="*/ 0 w 703"/>
                <a:gd name="T3" fmla="*/ 88 h 468"/>
                <a:gd name="T4" fmla="*/ 650 w 703"/>
                <a:gd name="T5" fmla="*/ 467 h 468"/>
                <a:gd name="T6" fmla="*/ 702 w 703"/>
                <a:gd name="T7" fmla="*/ 376 h 468"/>
                <a:gd name="T8" fmla="*/ 51 w 703"/>
                <a:gd name="T9" fmla="*/ 0 h 468"/>
              </a:gdLst>
              <a:ahLst/>
              <a:cxnLst>
                <a:cxn ang="0">
                  <a:pos x="T0" y="T1"/>
                </a:cxn>
                <a:cxn ang="0">
                  <a:pos x="T2" y="T3"/>
                </a:cxn>
                <a:cxn ang="0">
                  <a:pos x="T4" y="T5"/>
                </a:cxn>
                <a:cxn ang="0">
                  <a:pos x="T6" y="T7"/>
                </a:cxn>
                <a:cxn ang="0">
                  <a:pos x="T8" y="T9"/>
                </a:cxn>
              </a:cxnLst>
              <a:rect l="0" t="0" r="r" b="b"/>
              <a:pathLst>
                <a:path w="703" h="468">
                  <a:moveTo>
                    <a:pt x="51" y="0"/>
                  </a:moveTo>
                  <a:lnTo>
                    <a:pt x="0" y="88"/>
                  </a:lnTo>
                  <a:lnTo>
                    <a:pt x="650" y="467"/>
                  </a:lnTo>
                  <a:lnTo>
                    <a:pt x="702" y="376"/>
                  </a:lnTo>
                  <a:lnTo>
                    <a:pt x="51"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94" name="Freeform 173">
              <a:extLst>
                <a:ext uri="{FF2B5EF4-FFF2-40B4-BE49-F238E27FC236}">
                  <a16:creationId xmlns:a16="http://schemas.microsoft.com/office/drawing/2014/main" id="{8758D8CA-7334-48E5-9961-7158F7057941}"/>
                </a:ext>
              </a:extLst>
            </p:cNvPr>
            <p:cNvSpPr>
              <a:spLocks noChangeArrowheads="1"/>
            </p:cNvSpPr>
            <p:nvPr/>
          </p:nvSpPr>
          <p:spPr bwMode="auto">
            <a:xfrm>
              <a:off x="5689" y="2096"/>
              <a:ext cx="158" cy="105"/>
            </a:xfrm>
            <a:custGeom>
              <a:avLst/>
              <a:gdLst>
                <a:gd name="T0" fmla="*/ 51 w 703"/>
                <a:gd name="T1" fmla="*/ 0 h 468"/>
                <a:gd name="T2" fmla="*/ 0 w 703"/>
                <a:gd name="T3" fmla="*/ 88 h 468"/>
                <a:gd name="T4" fmla="*/ 650 w 703"/>
                <a:gd name="T5" fmla="*/ 467 h 468"/>
                <a:gd name="T6" fmla="*/ 702 w 703"/>
                <a:gd name="T7" fmla="*/ 376 h 468"/>
                <a:gd name="T8" fmla="*/ 51 w 703"/>
                <a:gd name="T9" fmla="*/ 0 h 468"/>
              </a:gdLst>
              <a:ahLst/>
              <a:cxnLst>
                <a:cxn ang="0">
                  <a:pos x="T0" y="T1"/>
                </a:cxn>
                <a:cxn ang="0">
                  <a:pos x="T2" y="T3"/>
                </a:cxn>
                <a:cxn ang="0">
                  <a:pos x="T4" y="T5"/>
                </a:cxn>
                <a:cxn ang="0">
                  <a:pos x="T6" y="T7"/>
                </a:cxn>
                <a:cxn ang="0">
                  <a:pos x="T8" y="T9"/>
                </a:cxn>
              </a:cxnLst>
              <a:rect l="0" t="0" r="r" b="b"/>
              <a:pathLst>
                <a:path w="703" h="468">
                  <a:moveTo>
                    <a:pt x="51" y="0"/>
                  </a:moveTo>
                  <a:lnTo>
                    <a:pt x="0" y="88"/>
                  </a:lnTo>
                  <a:lnTo>
                    <a:pt x="650" y="467"/>
                  </a:lnTo>
                  <a:lnTo>
                    <a:pt x="702" y="376"/>
                  </a:lnTo>
                  <a:lnTo>
                    <a:pt x="51"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95" name="Freeform 174">
              <a:extLst>
                <a:ext uri="{FF2B5EF4-FFF2-40B4-BE49-F238E27FC236}">
                  <a16:creationId xmlns:a16="http://schemas.microsoft.com/office/drawing/2014/main" id="{91DDBD7B-FA03-4043-A7D5-51C950C0F643}"/>
                </a:ext>
              </a:extLst>
            </p:cNvPr>
            <p:cNvSpPr>
              <a:spLocks noChangeArrowheads="1"/>
            </p:cNvSpPr>
            <p:nvPr/>
          </p:nvSpPr>
          <p:spPr bwMode="auto">
            <a:xfrm>
              <a:off x="6147" y="497"/>
              <a:ext cx="139" cy="113"/>
            </a:xfrm>
            <a:custGeom>
              <a:avLst/>
              <a:gdLst>
                <a:gd name="T0" fmla="*/ 181 w 618"/>
                <a:gd name="T1" fmla="*/ 0 h 504"/>
                <a:gd name="T2" fmla="*/ 181 w 618"/>
                <a:gd name="T3" fmla="*/ 0 h 504"/>
                <a:gd name="T4" fmla="*/ 0 w 618"/>
                <a:gd name="T5" fmla="*/ 48 h 504"/>
                <a:gd name="T6" fmla="*/ 0 w 618"/>
                <a:gd name="T7" fmla="*/ 501 h 504"/>
                <a:gd name="T8" fmla="*/ 161 w 618"/>
                <a:gd name="T9" fmla="*/ 455 h 504"/>
                <a:gd name="T10" fmla="*/ 300 w 618"/>
                <a:gd name="T11" fmla="*/ 503 h 504"/>
                <a:gd name="T12" fmla="*/ 617 w 618"/>
                <a:gd name="T13" fmla="*/ 501 h 504"/>
                <a:gd name="T14" fmla="*/ 617 w 618"/>
                <a:gd name="T15" fmla="*/ 48 h 504"/>
                <a:gd name="T16" fmla="*/ 309 w 618"/>
                <a:gd name="T17" fmla="*/ 48 h 504"/>
                <a:gd name="T18" fmla="*/ 181 w 618"/>
                <a:gd name="T19"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504">
                  <a:moveTo>
                    <a:pt x="181" y="0"/>
                  </a:moveTo>
                  <a:lnTo>
                    <a:pt x="181" y="0"/>
                  </a:lnTo>
                  <a:cubicBezTo>
                    <a:pt x="88" y="0"/>
                    <a:pt x="0" y="48"/>
                    <a:pt x="0" y="48"/>
                  </a:cubicBezTo>
                  <a:cubicBezTo>
                    <a:pt x="0" y="501"/>
                    <a:pt x="0" y="501"/>
                    <a:pt x="0" y="501"/>
                  </a:cubicBezTo>
                  <a:cubicBezTo>
                    <a:pt x="63" y="467"/>
                    <a:pt x="116" y="455"/>
                    <a:pt x="161" y="455"/>
                  </a:cubicBezTo>
                  <a:cubicBezTo>
                    <a:pt x="252" y="455"/>
                    <a:pt x="300" y="503"/>
                    <a:pt x="300" y="503"/>
                  </a:cubicBezTo>
                  <a:cubicBezTo>
                    <a:pt x="617" y="501"/>
                    <a:pt x="617" y="501"/>
                    <a:pt x="617" y="501"/>
                  </a:cubicBezTo>
                  <a:cubicBezTo>
                    <a:pt x="617" y="48"/>
                    <a:pt x="617" y="48"/>
                    <a:pt x="617" y="48"/>
                  </a:cubicBezTo>
                  <a:cubicBezTo>
                    <a:pt x="309" y="48"/>
                    <a:pt x="309" y="48"/>
                    <a:pt x="309" y="48"/>
                  </a:cubicBezTo>
                  <a:cubicBezTo>
                    <a:pt x="272" y="12"/>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96" name="Freeform 175">
              <a:extLst>
                <a:ext uri="{FF2B5EF4-FFF2-40B4-BE49-F238E27FC236}">
                  <a16:creationId xmlns:a16="http://schemas.microsoft.com/office/drawing/2014/main" id="{98EEB73F-3A26-45F4-8811-B025A3EBF0C4}"/>
                </a:ext>
              </a:extLst>
            </p:cNvPr>
            <p:cNvSpPr>
              <a:spLocks noChangeArrowheads="1"/>
            </p:cNvSpPr>
            <p:nvPr/>
          </p:nvSpPr>
          <p:spPr bwMode="auto">
            <a:xfrm>
              <a:off x="6250" y="972"/>
              <a:ext cx="139" cy="114"/>
            </a:xfrm>
            <a:custGeom>
              <a:avLst/>
              <a:gdLst>
                <a:gd name="T0" fmla="*/ 181 w 617"/>
                <a:gd name="T1" fmla="*/ 0 h 507"/>
                <a:gd name="T2" fmla="*/ 181 w 617"/>
                <a:gd name="T3" fmla="*/ 0 h 507"/>
                <a:gd name="T4" fmla="*/ 0 w 617"/>
                <a:gd name="T5" fmla="*/ 50 h 507"/>
                <a:gd name="T6" fmla="*/ 0 w 617"/>
                <a:gd name="T7" fmla="*/ 500 h 507"/>
                <a:gd name="T8" fmla="*/ 161 w 617"/>
                <a:gd name="T9" fmla="*/ 455 h 507"/>
                <a:gd name="T10" fmla="*/ 302 w 617"/>
                <a:gd name="T11" fmla="*/ 506 h 507"/>
                <a:gd name="T12" fmla="*/ 616 w 617"/>
                <a:gd name="T13" fmla="*/ 503 h 507"/>
                <a:gd name="T14" fmla="*/ 616 w 617"/>
                <a:gd name="T15" fmla="*/ 50 h 507"/>
                <a:gd name="T16" fmla="*/ 308 w 617"/>
                <a:gd name="T17" fmla="*/ 50 h 507"/>
                <a:gd name="T18" fmla="*/ 181 w 617"/>
                <a:gd name="T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 h="507">
                  <a:moveTo>
                    <a:pt x="181" y="0"/>
                  </a:moveTo>
                  <a:lnTo>
                    <a:pt x="181" y="0"/>
                  </a:lnTo>
                  <a:cubicBezTo>
                    <a:pt x="87" y="0"/>
                    <a:pt x="0" y="50"/>
                    <a:pt x="0" y="50"/>
                  </a:cubicBezTo>
                  <a:cubicBezTo>
                    <a:pt x="0" y="500"/>
                    <a:pt x="0" y="500"/>
                    <a:pt x="0" y="500"/>
                  </a:cubicBezTo>
                  <a:cubicBezTo>
                    <a:pt x="62" y="466"/>
                    <a:pt x="115" y="455"/>
                    <a:pt x="161" y="455"/>
                  </a:cubicBezTo>
                  <a:cubicBezTo>
                    <a:pt x="251" y="455"/>
                    <a:pt x="302" y="506"/>
                    <a:pt x="302" y="506"/>
                  </a:cubicBezTo>
                  <a:cubicBezTo>
                    <a:pt x="616" y="503"/>
                    <a:pt x="616" y="503"/>
                    <a:pt x="616" y="503"/>
                  </a:cubicBezTo>
                  <a:cubicBezTo>
                    <a:pt x="616" y="50"/>
                    <a:pt x="616" y="50"/>
                    <a:pt x="616" y="50"/>
                  </a:cubicBezTo>
                  <a:cubicBezTo>
                    <a:pt x="308" y="50"/>
                    <a:pt x="308" y="50"/>
                    <a:pt x="308" y="50"/>
                  </a:cubicBezTo>
                  <a:cubicBezTo>
                    <a:pt x="271" y="14"/>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97" name="Freeform 176">
              <a:extLst>
                <a:ext uri="{FF2B5EF4-FFF2-40B4-BE49-F238E27FC236}">
                  <a16:creationId xmlns:a16="http://schemas.microsoft.com/office/drawing/2014/main" id="{399DA877-CC6B-4A0F-965A-D78CFFB52D99}"/>
                </a:ext>
              </a:extLst>
            </p:cNvPr>
            <p:cNvSpPr>
              <a:spLocks noChangeArrowheads="1"/>
            </p:cNvSpPr>
            <p:nvPr/>
          </p:nvSpPr>
          <p:spPr bwMode="auto">
            <a:xfrm>
              <a:off x="5301" y="1172"/>
              <a:ext cx="172" cy="166"/>
            </a:xfrm>
            <a:custGeom>
              <a:avLst/>
              <a:gdLst>
                <a:gd name="T0" fmla="*/ 480 w 764"/>
                <a:gd name="T1" fmla="*/ 0 h 736"/>
                <a:gd name="T2" fmla="*/ 480 w 764"/>
                <a:gd name="T3" fmla="*/ 0 h 736"/>
                <a:gd name="T4" fmla="*/ 240 w 764"/>
                <a:gd name="T5" fmla="*/ 193 h 736"/>
                <a:gd name="T6" fmla="*/ 220 w 764"/>
                <a:gd name="T7" fmla="*/ 190 h 736"/>
                <a:gd name="T8" fmla="*/ 0 w 764"/>
                <a:gd name="T9" fmla="*/ 385 h 736"/>
                <a:gd name="T10" fmla="*/ 282 w 764"/>
                <a:gd name="T11" fmla="*/ 735 h 736"/>
                <a:gd name="T12" fmla="*/ 512 w 764"/>
                <a:gd name="T13" fmla="*/ 552 h 736"/>
                <a:gd name="T14" fmla="*/ 520 w 764"/>
                <a:gd name="T15" fmla="*/ 552 h 736"/>
                <a:gd name="T16" fmla="*/ 763 w 764"/>
                <a:gd name="T17" fmla="*/ 351 h 736"/>
                <a:gd name="T18" fmla="*/ 480 w 764"/>
                <a:gd name="T1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736">
                  <a:moveTo>
                    <a:pt x="480" y="0"/>
                  </a:moveTo>
                  <a:lnTo>
                    <a:pt x="480" y="0"/>
                  </a:lnTo>
                  <a:cubicBezTo>
                    <a:pt x="240" y="193"/>
                    <a:pt x="240" y="193"/>
                    <a:pt x="240" y="193"/>
                  </a:cubicBezTo>
                  <a:cubicBezTo>
                    <a:pt x="231" y="193"/>
                    <a:pt x="226" y="190"/>
                    <a:pt x="220" y="190"/>
                  </a:cubicBezTo>
                  <a:cubicBezTo>
                    <a:pt x="76" y="190"/>
                    <a:pt x="0" y="385"/>
                    <a:pt x="0" y="385"/>
                  </a:cubicBezTo>
                  <a:cubicBezTo>
                    <a:pt x="282" y="735"/>
                    <a:pt x="282" y="735"/>
                    <a:pt x="282" y="735"/>
                  </a:cubicBezTo>
                  <a:cubicBezTo>
                    <a:pt x="356" y="563"/>
                    <a:pt x="478" y="552"/>
                    <a:pt x="512" y="552"/>
                  </a:cubicBezTo>
                  <a:cubicBezTo>
                    <a:pt x="517" y="552"/>
                    <a:pt x="520" y="552"/>
                    <a:pt x="520" y="552"/>
                  </a:cubicBezTo>
                  <a:cubicBezTo>
                    <a:pt x="763" y="351"/>
                    <a:pt x="763" y="351"/>
                    <a:pt x="763" y="351"/>
                  </a:cubicBezTo>
                  <a:cubicBezTo>
                    <a:pt x="480" y="0"/>
                    <a:pt x="480" y="0"/>
                    <a:pt x="48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98" name="Freeform 177">
              <a:extLst>
                <a:ext uri="{FF2B5EF4-FFF2-40B4-BE49-F238E27FC236}">
                  <a16:creationId xmlns:a16="http://schemas.microsoft.com/office/drawing/2014/main" id="{91B1DB26-DF60-48C1-9740-5F2AB349F33F}"/>
                </a:ext>
              </a:extLst>
            </p:cNvPr>
            <p:cNvSpPr>
              <a:spLocks noChangeArrowheads="1"/>
            </p:cNvSpPr>
            <p:nvPr/>
          </p:nvSpPr>
          <p:spPr bwMode="auto">
            <a:xfrm>
              <a:off x="5932" y="1828"/>
              <a:ext cx="139" cy="114"/>
            </a:xfrm>
            <a:custGeom>
              <a:avLst/>
              <a:gdLst>
                <a:gd name="T0" fmla="*/ 181 w 617"/>
                <a:gd name="T1" fmla="*/ 0 h 507"/>
                <a:gd name="T2" fmla="*/ 181 w 617"/>
                <a:gd name="T3" fmla="*/ 0 h 507"/>
                <a:gd name="T4" fmla="*/ 0 w 617"/>
                <a:gd name="T5" fmla="*/ 51 h 507"/>
                <a:gd name="T6" fmla="*/ 0 w 617"/>
                <a:gd name="T7" fmla="*/ 501 h 507"/>
                <a:gd name="T8" fmla="*/ 161 w 617"/>
                <a:gd name="T9" fmla="*/ 458 h 507"/>
                <a:gd name="T10" fmla="*/ 303 w 617"/>
                <a:gd name="T11" fmla="*/ 506 h 507"/>
                <a:gd name="T12" fmla="*/ 616 w 617"/>
                <a:gd name="T13" fmla="*/ 504 h 507"/>
                <a:gd name="T14" fmla="*/ 616 w 617"/>
                <a:gd name="T15" fmla="*/ 51 h 507"/>
                <a:gd name="T16" fmla="*/ 308 w 617"/>
                <a:gd name="T17" fmla="*/ 51 h 507"/>
                <a:gd name="T18" fmla="*/ 181 w 617"/>
                <a:gd name="T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 h="507">
                  <a:moveTo>
                    <a:pt x="181" y="0"/>
                  </a:moveTo>
                  <a:lnTo>
                    <a:pt x="181" y="0"/>
                  </a:lnTo>
                  <a:cubicBezTo>
                    <a:pt x="91" y="0"/>
                    <a:pt x="0" y="51"/>
                    <a:pt x="0" y="51"/>
                  </a:cubicBezTo>
                  <a:cubicBezTo>
                    <a:pt x="0" y="501"/>
                    <a:pt x="0" y="501"/>
                    <a:pt x="0" y="501"/>
                  </a:cubicBezTo>
                  <a:cubicBezTo>
                    <a:pt x="65" y="470"/>
                    <a:pt x="119" y="458"/>
                    <a:pt x="161" y="458"/>
                  </a:cubicBezTo>
                  <a:cubicBezTo>
                    <a:pt x="255" y="458"/>
                    <a:pt x="303" y="506"/>
                    <a:pt x="303" y="506"/>
                  </a:cubicBezTo>
                  <a:cubicBezTo>
                    <a:pt x="616" y="504"/>
                    <a:pt x="616" y="504"/>
                    <a:pt x="616" y="504"/>
                  </a:cubicBezTo>
                  <a:cubicBezTo>
                    <a:pt x="616" y="51"/>
                    <a:pt x="616" y="51"/>
                    <a:pt x="616" y="51"/>
                  </a:cubicBezTo>
                  <a:cubicBezTo>
                    <a:pt x="308" y="51"/>
                    <a:pt x="308" y="51"/>
                    <a:pt x="308" y="51"/>
                  </a:cubicBezTo>
                  <a:cubicBezTo>
                    <a:pt x="272" y="14"/>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99" name="Freeform 178">
              <a:extLst>
                <a:ext uri="{FF2B5EF4-FFF2-40B4-BE49-F238E27FC236}">
                  <a16:creationId xmlns:a16="http://schemas.microsoft.com/office/drawing/2014/main" id="{7BFE7048-42D8-4BF8-AA3D-253D5774AFA0}"/>
                </a:ext>
              </a:extLst>
            </p:cNvPr>
            <p:cNvSpPr>
              <a:spLocks noChangeArrowheads="1"/>
            </p:cNvSpPr>
            <p:nvPr/>
          </p:nvSpPr>
          <p:spPr bwMode="auto">
            <a:xfrm>
              <a:off x="5549" y="725"/>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39"/>
                    <a:pt x="14" y="51"/>
                    <a:pt x="34" y="51"/>
                  </a:cubicBezTo>
                  <a:cubicBezTo>
                    <a:pt x="172" y="51"/>
                    <a:pt x="172" y="51"/>
                    <a:pt x="172" y="51"/>
                  </a:cubicBezTo>
                  <a:cubicBezTo>
                    <a:pt x="190" y="51"/>
                    <a:pt x="206" y="39"/>
                    <a:pt x="206" y="25"/>
                  </a:cubicBezTo>
                  <a:cubicBezTo>
                    <a:pt x="206" y="11"/>
                    <a:pt x="190"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00" name="Freeform 179">
              <a:extLst>
                <a:ext uri="{FF2B5EF4-FFF2-40B4-BE49-F238E27FC236}">
                  <a16:creationId xmlns:a16="http://schemas.microsoft.com/office/drawing/2014/main" id="{D212D818-A934-4C41-91A4-EE657669DCAF}"/>
                </a:ext>
              </a:extLst>
            </p:cNvPr>
            <p:cNvSpPr>
              <a:spLocks noChangeArrowheads="1"/>
            </p:cNvSpPr>
            <p:nvPr/>
          </p:nvSpPr>
          <p:spPr bwMode="auto">
            <a:xfrm>
              <a:off x="5549" y="737"/>
              <a:ext cx="46" cy="10"/>
            </a:xfrm>
            <a:custGeom>
              <a:avLst/>
              <a:gdLst>
                <a:gd name="T0" fmla="*/ 172 w 207"/>
                <a:gd name="T1" fmla="*/ 0 h 49"/>
                <a:gd name="T2" fmla="*/ 172 w 207"/>
                <a:gd name="T3" fmla="*/ 0 h 49"/>
                <a:gd name="T4" fmla="*/ 34 w 207"/>
                <a:gd name="T5" fmla="*/ 0 h 49"/>
                <a:gd name="T6" fmla="*/ 0 w 207"/>
                <a:gd name="T7" fmla="*/ 22 h 49"/>
                <a:gd name="T8" fmla="*/ 34 w 207"/>
                <a:gd name="T9" fmla="*/ 48 h 49"/>
                <a:gd name="T10" fmla="*/ 172 w 207"/>
                <a:gd name="T11" fmla="*/ 48 h 49"/>
                <a:gd name="T12" fmla="*/ 206 w 207"/>
                <a:gd name="T13" fmla="*/ 22 h 49"/>
                <a:gd name="T14" fmla="*/ 172 w 207"/>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49">
                  <a:moveTo>
                    <a:pt x="172" y="0"/>
                  </a:moveTo>
                  <a:lnTo>
                    <a:pt x="172" y="0"/>
                  </a:lnTo>
                  <a:cubicBezTo>
                    <a:pt x="34" y="0"/>
                    <a:pt x="34" y="0"/>
                    <a:pt x="34" y="0"/>
                  </a:cubicBezTo>
                  <a:cubicBezTo>
                    <a:pt x="14" y="0"/>
                    <a:pt x="0" y="11"/>
                    <a:pt x="0" y="22"/>
                  </a:cubicBezTo>
                  <a:cubicBezTo>
                    <a:pt x="0" y="36"/>
                    <a:pt x="14" y="48"/>
                    <a:pt x="34" y="48"/>
                  </a:cubicBezTo>
                  <a:cubicBezTo>
                    <a:pt x="172" y="48"/>
                    <a:pt x="172" y="48"/>
                    <a:pt x="172" y="48"/>
                  </a:cubicBezTo>
                  <a:cubicBezTo>
                    <a:pt x="190" y="48"/>
                    <a:pt x="206" y="36"/>
                    <a:pt x="206" y="22"/>
                  </a:cubicBezTo>
                  <a:cubicBezTo>
                    <a:pt x="206" y="11"/>
                    <a:pt x="190"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01" name="Freeform 180">
              <a:extLst>
                <a:ext uri="{FF2B5EF4-FFF2-40B4-BE49-F238E27FC236}">
                  <a16:creationId xmlns:a16="http://schemas.microsoft.com/office/drawing/2014/main" id="{40AC9878-13D4-408D-A88B-92F5AB43A19E}"/>
                </a:ext>
              </a:extLst>
            </p:cNvPr>
            <p:cNvSpPr>
              <a:spLocks noChangeArrowheads="1"/>
            </p:cNvSpPr>
            <p:nvPr/>
          </p:nvSpPr>
          <p:spPr bwMode="auto">
            <a:xfrm>
              <a:off x="5558" y="749"/>
              <a:ext cx="27" cy="11"/>
            </a:xfrm>
            <a:custGeom>
              <a:avLst/>
              <a:gdLst>
                <a:gd name="T0" fmla="*/ 104 w 125"/>
                <a:gd name="T1" fmla="*/ 0 h 52"/>
                <a:gd name="T2" fmla="*/ 104 w 125"/>
                <a:gd name="T3" fmla="*/ 0 h 52"/>
                <a:gd name="T4" fmla="*/ 22 w 125"/>
                <a:gd name="T5" fmla="*/ 0 h 52"/>
                <a:gd name="T6" fmla="*/ 0 w 125"/>
                <a:gd name="T7" fmla="*/ 25 h 52"/>
                <a:gd name="T8" fmla="*/ 22 w 125"/>
                <a:gd name="T9" fmla="*/ 51 h 52"/>
                <a:gd name="T10" fmla="*/ 104 w 125"/>
                <a:gd name="T11" fmla="*/ 51 h 52"/>
                <a:gd name="T12" fmla="*/ 124 w 125"/>
                <a:gd name="T13" fmla="*/ 25 h 52"/>
                <a:gd name="T14" fmla="*/ 104 w 125"/>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52">
                  <a:moveTo>
                    <a:pt x="104" y="0"/>
                  </a:moveTo>
                  <a:lnTo>
                    <a:pt x="104" y="0"/>
                  </a:lnTo>
                  <a:cubicBezTo>
                    <a:pt x="22" y="0"/>
                    <a:pt x="22" y="0"/>
                    <a:pt x="22" y="0"/>
                  </a:cubicBezTo>
                  <a:cubicBezTo>
                    <a:pt x="11" y="0"/>
                    <a:pt x="0" y="11"/>
                    <a:pt x="0" y="25"/>
                  </a:cubicBezTo>
                  <a:cubicBezTo>
                    <a:pt x="0" y="39"/>
                    <a:pt x="11" y="51"/>
                    <a:pt x="22" y="51"/>
                  </a:cubicBezTo>
                  <a:cubicBezTo>
                    <a:pt x="104" y="51"/>
                    <a:pt x="104" y="51"/>
                    <a:pt x="104" y="51"/>
                  </a:cubicBezTo>
                  <a:cubicBezTo>
                    <a:pt x="116" y="51"/>
                    <a:pt x="124" y="39"/>
                    <a:pt x="124" y="25"/>
                  </a:cubicBezTo>
                  <a:cubicBezTo>
                    <a:pt x="124" y="11"/>
                    <a:pt x="116" y="0"/>
                    <a:pt x="10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02" name="Freeform 181">
              <a:extLst>
                <a:ext uri="{FF2B5EF4-FFF2-40B4-BE49-F238E27FC236}">
                  <a16:creationId xmlns:a16="http://schemas.microsoft.com/office/drawing/2014/main" id="{E0E0515D-5BB9-464E-8B42-9B90E97CE3B6}"/>
                </a:ext>
              </a:extLst>
            </p:cNvPr>
            <p:cNvSpPr>
              <a:spLocks noChangeArrowheads="1"/>
            </p:cNvSpPr>
            <p:nvPr/>
          </p:nvSpPr>
          <p:spPr bwMode="auto">
            <a:xfrm>
              <a:off x="5471" y="545"/>
              <a:ext cx="199" cy="177"/>
            </a:xfrm>
            <a:custGeom>
              <a:avLst/>
              <a:gdLst>
                <a:gd name="T0" fmla="*/ 659 w 880"/>
                <a:gd name="T1" fmla="*/ 398 h 786"/>
                <a:gd name="T2" fmla="*/ 659 w 880"/>
                <a:gd name="T3" fmla="*/ 398 h 786"/>
                <a:gd name="T4" fmla="*/ 532 w 880"/>
                <a:gd name="T5" fmla="*/ 84 h 786"/>
                <a:gd name="T6" fmla="*/ 659 w 880"/>
                <a:gd name="T7" fmla="*/ 398 h 786"/>
                <a:gd name="T8" fmla="*/ 449 w 880"/>
                <a:gd name="T9" fmla="*/ 0 h 786"/>
                <a:gd name="T10" fmla="*/ 449 w 880"/>
                <a:gd name="T11" fmla="*/ 0 h 786"/>
                <a:gd name="T12" fmla="*/ 441 w 880"/>
                <a:gd name="T13" fmla="*/ 0 h 786"/>
                <a:gd name="T14" fmla="*/ 432 w 880"/>
                <a:gd name="T15" fmla="*/ 0 h 786"/>
                <a:gd name="T16" fmla="*/ 432 w 880"/>
                <a:gd name="T17" fmla="*/ 0 h 786"/>
                <a:gd name="T18" fmla="*/ 223 w 880"/>
                <a:gd name="T19" fmla="*/ 545 h 786"/>
                <a:gd name="T20" fmla="*/ 336 w 880"/>
                <a:gd name="T21" fmla="*/ 785 h 786"/>
                <a:gd name="T22" fmla="*/ 441 w 880"/>
                <a:gd name="T23" fmla="*/ 785 h 786"/>
                <a:gd name="T24" fmla="*/ 458 w 880"/>
                <a:gd name="T25" fmla="*/ 785 h 786"/>
                <a:gd name="T26" fmla="*/ 551 w 880"/>
                <a:gd name="T27" fmla="*/ 785 h 786"/>
                <a:gd name="T28" fmla="*/ 661 w 880"/>
                <a:gd name="T29" fmla="*/ 545 h 786"/>
                <a:gd name="T30" fmla="*/ 449 w 880"/>
                <a:gd name="T31" fmla="*/ 0 h 786"/>
                <a:gd name="T32" fmla="*/ 449 w 880"/>
                <a:gd name="T33" fmla="*/ 0 h 786"/>
                <a:gd name="T34" fmla="*/ 659 w 880"/>
                <a:gd name="T35" fmla="*/ 398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0" h="786">
                  <a:moveTo>
                    <a:pt x="659" y="398"/>
                  </a:moveTo>
                  <a:lnTo>
                    <a:pt x="659" y="398"/>
                  </a:lnTo>
                  <a:cubicBezTo>
                    <a:pt x="732" y="197"/>
                    <a:pt x="532" y="84"/>
                    <a:pt x="532" y="84"/>
                  </a:cubicBezTo>
                  <a:cubicBezTo>
                    <a:pt x="828" y="132"/>
                    <a:pt x="659" y="398"/>
                    <a:pt x="659" y="398"/>
                  </a:cubicBezTo>
                  <a:lnTo>
                    <a:pt x="449" y="0"/>
                  </a:lnTo>
                  <a:lnTo>
                    <a:pt x="449" y="0"/>
                  </a:lnTo>
                  <a:cubicBezTo>
                    <a:pt x="449" y="0"/>
                    <a:pt x="444" y="0"/>
                    <a:pt x="441" y="0"/>
                  </a:cubicBezTo>
                  <a:cubicBezTo>
                    <a:pt x="438" y="0"/>
                    <a:pt x="449" y="0"/>
                    <a:pt x="432" y="0"/>
                  </a:cubicBezTo>
                  <a:lnTo>
                    <a:pt x="432" y="0"/>
                  </a:lnTo>
                  <a:cubicBezTo>
                    <a:pt x="0" y="11"/>
                    <a:pt x="104" y="437"/>
                    <a:pt x="223" y="545"/>
                  </a:cubicBezTo>
                  <a:cubicBezTo>
                    <a:pt x="342" y="650"/>
                    <a:pt x="336" y="785"/>
                    <a:pt x="336" y="785"/>
                  </a:cubicBezTo>
                  <a:cubicBezTo>
                    <a:pt x="441" y="785"/>
                    <a:pt x="441" y="785"/>
                    <a:pt x="441" y="785"/>
                  </a:cubicBezTo>
                  <a:cubicBezTo>
                    <a:pt x="458" y="785"/>
                    <a:pt x="458" y="785"/>
                    <a:pt x="458" y="785"/>
                  </a:cubicBezTo>
                  <a:cubicBezTo>
                    <a:pt x="551" y="785"/>
                    <a:pt x="551" y="785"/>
                    <a:pt x="551" y="785"/>
                  </a:cubicBezTo>
                  <a:cubicBezTo>
                    <a:pt x="551" y="785"/>
                    <a:pt x="543" y="650"/>
                    <a:pt x="661" y="545"/>
                  </a:cubicBezTo>
                  <a:cubicBezTo>
                    <a:pt x="781" y="437"/>
                    <a:pt x="879" y="11"/>
                    <a:pt x="449" y="0"/>
                  </a:cubicBezTo>
                  <a:lnTo>
                    <a:pt x="449" y="0"/>
                  </a:lnTo>
                  <a:lnTo>
                    <a:pt x="659" y="39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03" name="Freeform 182">
              <a:extLst>
                <a:ext uri="{FF2B5EF4-FFF2-40B4-BE49-F238E27FC236}">
                  <a16:creationId xmlns:a16="http://schemas.microsoft.com/office/drawing/2014/main" id="{B515B6E2-E31F-4C80-8F95-D9D1EE904CDA}"/>
                </a:ext>
              </a:extLst>
            </p:cNvPr>
            <p:cNvSpPr>
              <a:spLocks noChangeArrowheads="1"/>
            </p:cNvSpPr>
            <p:nvPr/>
          </p:nvSpPr>
          <p:spPr bwMode="auto">
            <a:xfrm>
              <a:off x="6487" y="870"/>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40"/>
                    <a:pt x="14" y="51"/>
                    <a:pt x="34" y="51"/>
                  </a:cubicBezTo>
                  <a:cubicBezTo>
                    <a:pt x="172" y="51"/>
                    <a:pt x="172" y="51"/>
                    <a:pt x="172" y="51"/>
                  </a:cubicBezTo>
                  <a:cubicBezTo>
                    <a:pt x="192" y="51"/>
                    <a:pt x="206" y="40"/>
                    <a:pt x="206" y="25"/>
                  </a:cubicBezTo>
                  <a:cubicBezTo>
                    <a:pt x="206" y="11"/>
                    <a:pt x="192"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04" name="Freeform 183">
              <a:extLst>
                <a:ext uri="{FF2B5EF4-FFF2-40B4-BE49-F238E27FC236}">
                  <a16:creationId xmlns:a16="http://schemas.microsoft.com/office/drawing/2014/main" id="{0200EA3B-26A3-4EB0-A5EA-5EC445B2541C}"/>
                </a:ext>
              </a:extLst>
            </p:cNvPr>
            <p:cNvSpPr>
              <a:spLocks noChangeArrowheads="1"/>
            </p:cNvSpPr>
            <p:nvPr/>
          </p:nvSpPr>
          <p:spPr bwMode="auto">
            <a:xfrm>
              <a:off x="6487" y="882"/>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39"/>
                    <a:pt x="14" y="51"/>
                    <a:pt x="34" y="51"/>
                  </a:cubicBezTo>
                  <a:cubicBezTo>
                    <a:pt x="172" y="51"/>
                    <a:pt x="172" y="51"/>
                    <a:pt x="172" y="51"/>
                  </a:cubicBezTo>
                  <a:cubicBezTo>
                    <a:pt x="192" y="51"/>
                    <a:pt x="206" y="39"/>
                    <a:pt x="206" y="25"/>
                  </a:cubicBezTo>
                  <a:cubicBezTo>
                    <a:pt x="206" y="11"/>
                    <a:pt x="192"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05" name="Freeform 184">
              <a:extLst>
                <a:ext uri="{FF2B5EF4-FFF2-40B4-BE49-F238E27FC236}">
                  <a16:creationId xmlns:a16="http://schemas.microsoft.com/office/drawing/2014/main" id="{A780DE56-0F8A-484D-864D-ED5F9154DC24}"/>
                </a:ext>
              </a:extLst>
            </p:cNvPr>
            <p:cNvSpPr>
              <a:spLocks noChangeArrowheads="1"/>
            </p:cNvSpPr>
            <p:nvPr/>
          </p:nvSpPr>
          <p:spPr bwMode="auto">
            <a:xfrm>
              <a:off x="6497" y="894"/>
              <a:ext cx="28" cy="11"/>
            </a:xfrm>
            <a:custGeom>
              <a:avLst/>
              <a:gdLst>
                <a:gd name="T0" fmla="*/ 102 w 126"/>
                <a:gd name="T1" fmla="*/ 0 h 51"/>
                <a:gd name="T2" fmla="*/ 102 w 126"/>
                <a:gd name="T3" fmla="*/ 0 h 51"/>
                <a:gd name="T4" fmla="*/ 20 w 126"/>
                <a:gd name="T5" fmla="*/ 0 h 51"/>
                <a:gd name="T6" fmla="*/ 0 w 126"/>
                <a:gd name="T7" fmla="*/ 25 h 51"/>
                <a:gd name="T8" fmla="*/ 20 w 126"/>
                <a:gd name="T9" fmla="*/ 50 h 51"/>
                <a:gd name="T10" fmla="*/ 102 w 126"/>
                <a:gd name="T11" fmla="*/ 50 h 51"/>
                <a:gd name="T12" fmla="*/ 125 w 126"/>
                <a:gd name="T13" fmla="*/ 25 h 51"/>
                <a:gd name="T14" fmla="*/ 102 w 126"/>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51">
                  <a:moveTo>
                    <a:pt x="102" y="0"/>
                  </a:moveTo>
                  <a:lnTo>
                    <a:pt x="102" y="0"/>
                  </a:lnTo>
                  <a:cubicBezTo>
                    <a:pt x="20" y="0"/>
                    <a:pt x="20" y="0"/>
                    <a:pt x="20" y="0"/>
                  </a:cubicBezTo>
                  <a:cubicBezTo>
                    <a:pt x="9" y="0"/>
                    <a:pt x="0" y="11"/>
                    <a:pt x="0" y="25"/>
                  </a:cubicBezTo>
                  <a:cubicBezTo>
                    <a:pt x="0" y="39"/>
                    <a:pt x="9" y="50"/>
                    <a:pt x="20" y="50"/>
                  </a:cubicBezTo>
                  <a:cubicBezTo>
                    <a:pt x="102" y="50"/>
                    <a:pt x="102" y="50"/>
                    <a:pt x="102" y="50"/>
                  </a:cubicBezTo>
                  <a:cubicBezTo>
                    <a:pt x="113" y="50"/>
                    <a:pt x="125" y="39"/>
                    <a:pt x="125" y="25"/>
                  </a:cubicBezTo>
                  <a:cubicBezTo>
                    <a:pt x="125" y="11"/>
                    <a:pt x="113" y="0"/>
                    <a:pt x="10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06" name="Freeform 185">
              <a:extLst>
                <a:ext uri="{FF2B5EF4-FFF2-40B4-BE49-F238E27FC236}">
                  <a16:creationId xmlns:a16="http://schemas.microsoft.com/office/drawing/2014/main" id="{055E5063-2FAB-4BAA-8F72-6AE5BB21D3F8}"/>
                </a:ext>
              </a:extLst>
            </p:cNvPr>
            <p:cNvSpPr>
              <a:spLocks noChangeArrowheads="1"/>
            </p:cNvSpPr>
            <p:nvPr/>
          </p:nvSpPr>
          <p:spPr bwMode="auto">
            <a:xfrm>
              <a:off x="6410" y="690"/>
              <a:ext cx="199" cy="177"/>
            </a:xfrm>
            <a:custGeom>
              <a:avLst/>
              <a:gdLst>
                <a:gd name="T0" fmla="*/ 659 w 883"/>
                <a:gd name="T1" fmla="*/ 399 h 787"/>
                <a:gd name="T2" fmla="*/ 659 w 883"/>
                <a:gd name="T3" fmla="*/ 399 h 787"/>
                <a:gd name="T4" fmla="*/ 534 w 883"/>
                <a:gd name="T5" fmla="*/ 88 h 787"/>
                <a:gd name="T6" fmla="*/ 659 w 883"/>
                <a:gd name="T7" fmla="*/ 399 h 787"/>
                <a:gd name="T8" fmla="*/ 449 w 883"/>
                <a:gd name="T9" fmla="*/ 0 h 787"/>
                <a:gd name="T10" fmla="*/ 449 w 883"/>
                <a:gd name="T11" fmla="*/ 0 h 787"/>
                <a:gd name="T12" fmla="*/ 441 w 883"/>
                <a:gd name="T13" fmla="*/ 0 h 787"/>
                <a:gd name="T14" fmla="*/ 432 w 883"/>
                <a:gd name="T15" fmla="*/ 0 h 787"/>
                <a:gd name="T16" fmla="*/ 432 w 883"/>
                <a:gd name="T17" fmla="*/ 0 h 787"/>
                <a:gd name="T18" fmla="*/ 223 w 883"/>
                <a:gd name="T19" fmla="*/ 546 h 787"/>
                <a:gd name="T20" fmla="*/ 336 w 883"/>
                <a:gd name="T21" fmla="*/ 786 h 787"/>
                <a:gd name="T22" fmla="*/ 441 w 883"/>
                <a:gd name="T23" fmla="*/ 786 h 787"/>
                <a:gd name="T24" fmla="*/ 458 w 883"/>
                <a:gd name="T25" fmla="*/ 786 h 787"/>
                <a:gd name="T26" fmla="*/ 554 w 883"/>
                <a:gd name="T27" fmla="*/ 786 h 787"/>
                <a:gd name="T28" fmla="*/ 664 w 883"/>
                <a:gd name="T29" fmla="*/ 546 h 787"/>
                <a:gd name="T30" fmla="*/ 449 w 883"/>
                <a:gd name="T31" fmla="*/ 0 h 787"/>
                <a:gd name="T32" fmla="*/ 449 w 883"/>
                <a:gd name="T33" fmla="*/ 0 h 787"/>
                <a:gd name="T34" fmla="*/ 659 w 883"/>
                <a:gd name="T35" fmla="*/ 399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3" h="787">
                  <a:moveTo>
                    <a:pt x="659" y="399"/>
                  </a:moveTo>
                  <a:lnTo>
                    <a:pt x="659" y="399"/>
                  </a:lnTo>
                  <a:cubicBezTo>
                    <a:pt x="732" y="198"/>
                    <a:pt x="534" y="88"/>
                    <a:pt x="534" y="88"/>
                  </a:cubicBezTo>
                  <a:cubicBezTo>
                    <a:pt x="828" y="133"/>
                    <a:pt x="659" y="399"/>
                    <a:pt x="659" y="399"/>
                  </a:cubicBezTo>
                  <a:lnTo>
                    <a:pt x="449" y="0"/>
                  </a:lnTo>
                  <a:lnTo>
                    <a:pt x="449" y="0"/>
                  </a:lnTo>
                  <a:cubicBezTo>
                    <a:pt x="449" y="0"/>
                    <a:pt x="444" y="0"/>
                    <a:pt x="441" y="0"/>
                  </a:cubicBezTo>
                  <a:cubicBezTo>
                    <a:pt x="438" y="0"/>
                    <a:pt x="449" y="0"/>
                    <a:pt x="432" y="0"/>
                  </a:cubicBezTo>
                  <a:lnTo>
                    <a:pt x="432" y="0"/>
                  </a:lnTo>
                  <a:cubicBezTo>
                    <a:pt x="0" y="12"/>
                    <a:pt x="104" y="442"/>
                    <a:pt x="223" y="546"/>
                  </a:cubicBezTo>
                  <a:cubicBezTo>
                    <a:pt x="342" y="654"/>
                    <a:pt x="336" y="786"/>
                    <a:pt x="336" y="786"/>
                  </a:cubicBezTo>
                  <a:cubicBezTo>
                    <a:pt x="441" y="786"/>
                    <a:pt x="441" y="786"/>
                    <a:pt x="441" y="786"/>
                  </a:cubicBezTo>
                  <a:cubicBezTo>
                    <a:pt x="458" y="786"/>
                    <a:pt x="458" y="786"/>
                    <a:pt x="458" y="786"/>
                  </a:cubicBezTo>
                  <a:cubicBezTo>
                    <a:pt x="554" y="786"/>
                    <a:pt x="554" y="786"/>
                    <a:pt x="554" y="786"/>
                  </a:cubicBezTo>
                  <a:cubicBezTo>
                    <a:pt x="554" y="786"/>
                    <a:pt x="545" y="654"/>
                    <a:pt x="664" y="546"/>
                  </a:cubicBezTo>
                  <a:cubicBezTo>
                    <a:pt x="780" y="442"/>
                    <a:pt x="882" y="12"/>
                    <a:pt x="449" y="0"/>
                  </a:cubicBezTo>
                  <a:lnTo>
                    <a:pt x="449" y="0"/>
                  </a:lnTo>
                  <a:lnTo>
                    <a:pt x="659" y="39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07" name="Freeform 186">
              <a:extLst>
                <a:ext uri="{FF2B5EF4-FFF2-40B4-BE49-F238E27FC236}">
                  <a16:creationId xmlns:a16="http://schemas.microsoft.com/office/drawing/2014/main" id="{CA8E0FF5-B7FE-4DA5-B6E8-508DDDF8830B}"/>
                </a:ext>
              </a:extLst>
            </p:cNvPr>
            <p:cNvSpPr>
              <a:spLocks noChangeArrowheads="1"/>
            </p:cNvSpPr>
            <p:nvPr/>
          </p:nvSpPr>
          <p:spPr bwMode="auto">
            <a:xfrm>
              <a:off x="5283" y="1939"/>
              <a:ext cx="46" cy="11"/>
            </a:xfrm>
            <a:custGeom>
              <a:avLst/>
              <a:gdLst>
                <a:gd name="T0" fmla="*/ 172 w 207"/>
                <a:gd name="T1" fmla="*/ 0 h 52"/>
                <a:gd name="T2" fmla="*/ 172 w 207"/>
                <a:gd name="T3" fmla="*/ 0 h 52"/>
                <a:gd name="T4" fmla="*/ 34 w 207"/>
                <a:gd name="T5" fmla="*/ 0 h 52"/>
                <a:gd name="T6" fmla="*/ 0 w 207"/>
                <a:gd name="T7" fmla="*/ 26 h 52"/>
                <a:gd name="T8" fmla="*/ 34 w 207"/>
                <a:gd name="T9" fmla="*/ 51 h 52"/>
                <a:gd name="T10" fmla="*/ 172 w 207"/>
                <a:gd name="T11" fmla="*/ 51 h 52"/>
                <a:gd name="T12" fmla="*/ 206 w 207"/>
                <a:gd name="T13" fmla="*/ 26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2"/>
                    <a:pt x="0" y="26"/>
                  </a:cubicBezTo>
                  <a:cubicBezTo>
                    <a:pt x="0" y="40"/>
                    <a:pt x="14" y="51"/>
                    <a:pt x="34" y="51"/>
                  </a:cubicBezTo>
                  <a:cubicBezTo>
                    <a:pt x="172" y="51"/>
                    <a:pt x="172" y="51"/>
                    <a:pt x="172" y="51"/>
                  </a:cubicBezTo>
                  <a:cubicBezTo>
                    <a:pt x="189" y="51"/>
                    <a:pt x="206" y="40"/>
                    <a:pt x="206" y="26"/>
                  </a:cubicBezTo>
                  <a:cubicBezTo>
                    <a:pt x="206" y="12"/>
                    <a:pt x="189"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08" name="Freeform 187">
              <a:extLst>
                <a:ext uri="{FF2B5EF4-FFF2-40B4-BE49-F238E27FC236}">
                  <a16:creationId xmlns:a16="http://schemas.microsoft.com/office/drawing/2014/main" id="{B059BC02-5B29-4899-8712-7EF3C19D6874}"/>
                </a:ext>
              </a:extLst>
            </p:cNvPr>
            <p:cNvSpPr>
              <a:spLocks noChangeArrowheads="1"/>
            </p:cNvSpPr>
            <p:nvPr/>
          </p:nvSpPr>
          <p:spPr bwMode="auto">
            <a:xfrm>
              <a:off x="5283" y="1952"/>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40"/>
                    <a:pt x="14" y="51"/>
                    <a:pt x="34" y="51"/>
                  </a:cubicBezTo>
                  <a:cubicBezTo>
                    <a:pt x="172" y="51"/>
                    <a:pt x="172" y="51"/>
                    <a:pt x="172" y="51"/>
                  </a:cubicBezTo>
                  <a:cubicBezTo>
                    <a:pt x="189" y="51"/>
                    <a:pt x="206" y="40"/>
                    <a:pt x="206" y="25"/>
                  </a:cubicBezTo>
                  <a:cubicBezTo>
                    <a:pt x="206" y="11"/>
                    <a:pt x="189"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09" name="Freeform 188">
              <a:extLst>
                <a:ext uri="{FF2B5EF4-FFF2-40B4-BE49-F238E27FC236}">
                  <a16:creationId xmlns:a16="http://schemas.microsoft.com/office/drawing/2014/main" id="{EB0AA9C2-D93A-434D-A19D-EED256CE8B40}"/>
                </a:ext>
              </a:extLst>
            </p:cNvPr>
            <p:cNvSpPr>
              <a:spLocks noChangeArrowheads="1"/>
            </p:cNvSpPr>
            <p:nvPr/>
          </p:nvSpPr>
          <p:spPr bwMode="auto">
            <a:xfrm>
              <a:off x="5291" y="1964"/>
              <a:ext cx="27" cy="10"/>
            </a:xfrm>
            <a:custGeom>
              <a:avLst/>
              <a:gdLst>
                <a:gd name="T0" fmla="*/ 105 w 125"/>
                <a:gd name="T1" fmla="*/ 0 h 49"/>
                <a:gd name="T2" fmla="*/ 105 w 125"/>
                <a:gd name="T3" fmla="*/ 0 h 49"/>
                <a:gd name="T4" fmla="*/ 20 w 125"/>
                <a:gd name="T5" fmla="*/ 0 h 49"/>
                <a:gd name="T6" fmla="*/ 0 w 125"/>
                <a:gd name="T7" fmla="*/ 22 h 49"/>
                <a:gd name="T8" fmla="*/ 20 w 125"/>
                <a:gd name="T9" fmla="*/ 48 h 49"/>
                <a:gd name="T10" fmla="*/ 105 w 125"/>
                <a:gd name="T11" fmla="*/ 48 h 49"/>
                <a:gd name="T12" fmla="*/ 124 w 125"/>
                <a:gd name="T13" fmla="*/ 22 h 49"/>
                <a:gd name="T14" fmla="*/ 105 w 125"/>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49">
                  <a:moveTo>
                    <a:pt x="105" y="0"/>
                  </a:moveTo>
                  <a:lnTo>
                    <a:pt x="105" y="0"/>
                  </a:lnTo>
                  <a:cubicBezTo>
                    <a:pt x="20" y="0"/>
                    <a:pt x="20" y="0"/>
                    <a:pt x="20" y="0"/>
                  </a:cubicBezTo>
                  <a:cubicBezTo>
                    <a:pt x="9" y="0"/>
                    <a:pt x="0" y="11"/>
                    <a:pt x="0" y="22"/>
                  </a:cubicBezTo>
                  <a:cubicBezTo>
                    <a:pt x="0" y="37"/>
                    <a:pt x="9" y="48"/>
                    <a:pt x="20" y="48"/>
                  </a:cubicBezTo>
                  <a:cubicBezTo>
                    <a:pt x="105" y="48"/>
                    <a:pt x="105" y="48"/>
                    <a:pt x="105" y="48"/>
                  </a:cubicBezTo>
                  <a:cubicBezTo>
                    <a:pt x="116" y="48"/>
                    <a:pt x="124" y="37"/>
                    <a:pt x="124" y="22"/>
                  </a:cubicBezTo>
                  <a:cubicBezTo>
                    <a:pt x="124" y="11"/>
                    <a:pt x="116" y="0"/>
                    <a:pt x="10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10" name="Freeform 189">
              <a:extLst>
                <a:ext uri="{FF2B5EF4-FFF2-40B4-BE49-F238E27FC236}">
                  <a16:creationId xmlns:a16="http://schemas.microsoft.com/office/drawing/2014/main" id="{0944B7C3-5D3B-4D48-9F1D-14DFFF20AE68}"/>
                </a:ext>
              </a:extLst>
            </p:cNvPr>
            <p:cNvSpPr>
              <a:spLocks noChangeArrowheads="1"/>
            </p:cNvSpPr>
            <p:nvPr/>
          </p:nvSpPr>
          <p:spPr bwMode="auto">
            <a:xfrm>
              <a:off x="5205" y="1759"/>
              <a:ext cx="199" cy="177"/>
            </a:xfrm>
            <a:custGeom>
              <a:avLst/>
              <a:gdLst>
                <a:gd name="T0" fmla="*/ 655 w 880"/>
                <a:gd name="T1" fmla="*/ 399 h 787"/>
                <a:gd name="T2" fmla="*/ 655 w 880"/>
                <a:gd name="T3" fmla="*/ 399 h 787"/>
                <a:gd name="T4" fmla="*/ 531 w 880"/>
                <a:gd name="T5" fmla="*/ 84 h 787"/>
                <a:gd name="T6" fmla="*/ 655 w 880"/>
                <a:gd name="T7" fmla="*/ 399 h 787"/>
                <a:gd name="T8" fmla="*/ 449 w 880"/>
                <a:gd name="T9" fmla="*/ 0 h 787"/>
                <a:gd name="T10" fmla="*/ 449 w 880"/>
                <a:gd name="T11" fmla="*/ 0 h 787"/>
                <a:gd name="T12" fmla="*/ 441 w 880"/>
                <a:gd name="T13" fmla="*/ 0 h 787"/>
                <a:gd name="T14" fmla="*/ 432 w 880"/>
                <a:gd name="T15" fmla="*/ 0 h 787"/>
                <a:gd name="T16" fmla="*/ 432 w 880"/>
                <a:gd name="T17" fmla="*/ 0 h 787"/>
                <a:gd name="T18" fmla="*/ 220 w 880"/>
                <a:gd name="T19" fmla="*/ 545 h 787"/>
                <a:gd name="T20" fmla="*/ 336 w 880"/>
                <a:gd name="T21" fmla="*/ 786 h 787"/>
                <a:gd name="T22" fmla="*/ 438 w 880"/>
                <a:gd name="T23" fmla="*/ 786 h 787"/>
                <a:gd name="T24" fmla="*/ 457 w 880"/>
                <a:gd name="T25" fmla="*/ 786 h 787"/>
                <a:gd name="T26" fmla="*/ 551 w 880"/>
                <a:gd name="T27" fmla="*/ 786 h 787"/>
                <a:gd name="T28" fmla="*/ 661 w 880"/>
                <a:gd name="T29" fmla="*/ 545 h 787"/>
                <a:gd name="T30" fmla="*/ 449 w 880"/>
                <a:gd name="T31" fmla="*/ 0 h 787"/>
                <a:gd name="T32" fmla="*/ 449 w 880"/>
                <a:gd name="T33" fmla="*/ 0 h 787"/>
                <a:gd name="T34" fmla="*/ 655 w 880"/>
                <a:gd name="T35" fmla="*/ 399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0" h="787">
                  <a:moveTo>
                    <a:pt x="655" y="399"/>
                  </a:moveTo>
                  <a:lnTo>
                    <a:pt x="655" y="399"/>
                  </a:lnTo>
                  <a:cubicBezTo>
                    <a:pt x="729" y="198"/>
                    <a:pt x="531" y="84"/>
                    <a:pt x="531" y="84"/>
                  </a:cubicBezTo>
                  <a:cubicBezTo>
                    <a:pt x="825" y="133"/>
                    <a:pt x="655" y="399"/>
                    <a:pt x="655" y="399"/>
                  </a:cubicBezTo>
                  <a:lnTo>
                    <a:pt x="449" y="0"/>
                  </a:lnTo>
                  <a:lnTo>
                    <a:pt x="449" y="0"/>
                  </a:lnTo>
                  <a:cubicBezTo>
                    <a:pt x="449" y="0"/>
                    <a:pt x="443" y="0"/>
                    <a:pt x="441" y="0"/>
                  </a:cubicBezTo>
                  <a:cubicBezTo>
                    <a:pt x="435" y="0"/>
                    <a:pt x="449" y="0"/>
                    <a:pt x="432" y="0"/>
                  </a:cubicBezTo>
                  <a:lnTo>
                    <a:pt x="432" y="0"/>
                  </a:lnTo>
                  <a:cubicBezTo>
                    <a:pt x="0" y="11"/>
                    <a:pt x="104" y="441"/>
                    <a:pt x="220" y="545"/>
                  </a:cubicBezTo>
                  <a:cubicBezTo>
                    <a:pt x="339" y="653"/>
                    <a:pt x="336" y="786"/>
                    <a:pt x="336" y="786"/>
                  </a:cubicBezTo>
                  <a:cubicBezTo>
                    <a:pt x="438" y="786"/>
                    <a:pt x="438" y="786"/>
                    <a:pt x="438" y="786"/>
                  </a:cubicBezTo>
                  <a:cubicBezTo>
                    <a:pt x="457" y="786"/>
                    <a:pt x="457" y="786"/>
                    <a:pt x="457" y="786"/>
                  </a:cubicBezTo>
                  <a:cubicBezTo>
                    <a:pt x="551" y="786"/>
                    <a:pt x="551" y="786"/>
                    <a:pt x="551" y="786"/>
                  </a:cubicBezTo>
                  <a:cubicBezTo>
                    <a:pt x="551" y="786"/>
                    <a:pt x="542" y="653"/>
                    <a:pt x="661" y="545"/>
                  </a:cubicBezTo>
                  <a:cubicBezTo>
                    <a:pt x="780" y="441"/>
                    <a:pt x="879" y="11"/>
                    <a:pt x="449" y="0"/>
                  </a:cubicBezTo>
                  <a:lnTo>
                    <a:pt x="449" y="0"/>
                  </a:lnTo>
                  <a:lnTo>
                    <a:pt x="655" y="39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11" name="Freeform 190">
              <a:extLst>
                <a:ext uri="{FF2B5EF4-FFF2-40B4-BE49-F238E27FC236}">
                  <a16:creationId xmlns:a16="http://schemas.microsoft.com/office/drawing/2014/main" id="{1381F72C-BB34-4662-A897-CA11BB0C9D9E}"/>
                </a:ext>
              </a:extLst>
            </p:cNvPr>
            <p:cNvSpPr>
              <a:spLocks noChangeArrowheads="1"/>
            </p:cNvSpPr>
            <p:nvPr/>
          </p:nvSpPr>
          <p:spPr bwMode="auto">
            <a:xfrm>
              <a:off x="5629" y="761"/>
              <a:ext cx="218" cy="219"/>
            </a:xfrm>
            <a:custGeom>
              <a:avLst/>
              <a:gdLst>
                <a:gd name="T0" fmla="*/ 611 w 966"/>
                <a:gd name="T1" fmla="*/ 896 h 971"/>
                <a:gd name="T2" fmla="*/ 611 w 966"/>
                <a:gd name="T3" fmla="*/ 896 h 971"/>
                <a:gd name="T4" fmla="*/ 767 w 966"/>
                <a:gd name="T5" fmla="*/ 789 h 971"/>
                <a:gd name="T6" fmla="*/ 631 w 966"/>
                <a:gd name="T7" fmla="*/ 563 h 971"/>
                <a:gd name="T8" fmla="*/ 815 w 966"/>
                <a:gd name="T9" fmla="*/ 800 h 971"/>
                <a:gd name="T10" fmla="*/ 611 w 966"/>
                <a:gd name="T11" fmla="*/ 896 h 971"/>
                <a:gd name="T12" fmla="*/ 481 w 966"/>
                <a:gd name="T13" fmla="*/ 0 h 971"/>
                <a:gd name="T14" fmla="*/ 481 w 966"/>
                <a:gd name="T15" fmla="*/ 0 h 971"/>
                <a:gd name="T16" fmla="*/ 343 w 966"/>
                <a:gd name="T17" fmla="*/ 54 h 971"/>
                <a:gd name="T18" fmla="*/ 343 w 966"/>
                <a:gd name="T19" fmla="*/ 56 h 971"/>
                <a:gd name="T20" fmla="*/ 340 w 966"/>
                <a:gd name="T21" fmla="*/ 56 h 971"/>
                <a:gd name="T22" fmla="*/ 340 w 966"/>
                <a:gd name="T23" fmla="*/ 156 h 971"/>
                <a:gd name="T24" fmla="*/ 343 w 966"/>
                <a:gd name="T25" fmla="*/ 156 h 971"/>
                <a:gd name="T26" fmla="*/ 382 w 966"/>
                <a:gd name="T27" fmla="*/ 187 h 971"/>
                <a:gd name="T28" fmla="*/ 382 w 966"/>
                <a:gd name="T29" fmla="*/ 413 h 971"/>
                <a:gd name="T30" fmla="*/ 351 w 966"/>
                <a:gd name="T31" fmla="*/ 469 h 971"/>
                <a:gd name="T32" fmla="*/ 130 w 966"/>
                <a:gd name="T33" fmla="*/ 894 h 971"/>
                <a:gd name="T34" fmla="*/ 456 w 966"/>
                <a:gd name="T35" fmla="*/ 970 h 971"/>
                <a:gd name="T36" fmla="*/ 484 w 966"/>
                <a:gd name="T37" fmla="*/ 970 h 971"/>
                <a:gd name="T38" fmla="*/ 509 w 966"/>
                <a:gd name="T39" fmla="*/ 970 h 971"/>
                <a:gd name="T40" fmla="*/ 835 w 966"/>
                <a:gd name="T41" fmla="*/ 894 h 971"/>
                <a:gd name="T42" fmla="*/ 620 w 966"/>
                <a:gd name="T43" fmla="*/ 469 h 971"/>
                <a:gd name="T44" fmla="*/ 597 w 966"/>
                <a:gd name="T45" fmla="*/ 413 h 971"/>
                <a:gd name="T46" fmla="*/ 597 w 966"/>
                <a:gd name="T47" fmla="*/ 187 h 971"/>
                <a:gd name="T48" fmla="*/ 620 w 966"/>
                <a:gd name="T49" fmla="*/ 156 h 971"/>
                <a:gd name="T50" fmla="*/ 626 w 966"/>
                <a:gd name="T51" fmla="*/ 156 h 971"/>
                <a:gd name="T52" fmla="*/ 626 w 966"/>
                <a:gd name="T53" fmla="*/ 56 h 971"/>
                <a:gd name="T54" fmla="*/ 620 w 966"/>
                <a:gd name="T55" fmla="*/ 56 h 971"/>
                <a:gd name="T56" fmla="*/ 620 w 966"/>
                <a:gd name="T57" fmla="*/ 54 h 971"/>
                <a:gd name="T58" fmla="*/ 481 w 966"/>
                <a:gd name="T59" fmla="*/ 0 h 971"/>
                <a:gd name="T60" fmla="*/ 611 w 966"/>
                <a:gd name="T61" fmla="*/ 896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6" h="971">
                  <a:moveTo>
                    <a:pt x="611" y="896"/>
                  </a:moveTo>
                  <a:lnTo>
                    <a:pt x="611" y="896"/>
                  </a:lnTo>
                  <a:cubicBezTo>
                    <a:pt x="611" y="896"/>
                    <a:pt x="758" y="868"/>
                    <a:pt x="767" y="789"/>
                  </a:cubicBezTo>
                  <a:cubicBezTo>
                    <a:pt x="772" y="710"/>
                    <a:pt x="631" y="563"/>
                    <a:pt x="631" y="563"/>
                  </a:cubicBezTo>
                  <a:cubicBezTo>
                    <a:pt x="631" y="563"/>
                    <a:pt x="815" y="704"/>
                    <a:pt x="815" y="800"/>
                  </a:cubicBezTo>
                  <a:cubicBezTo>
                    <a:pt x="812" y="896"/>
                    <a:pt x="611" y="896"/>
                    <a:pt x="611" y="896"/>
                  </a:cubicBezTo>
                  <a:lnTo>
                    <a:pt x="481" y="0"/>
                  </a:lnTo>
                  <a:lnTo>
                    <a:pt x="481" y="0"/>
                  </a:lnTo>
                  <a:cubicBezTo>
                    <a:pt x="405" y="0"/>
                    <a:pt x="343" y="23"/>
                    <a:pt x="343" y="54"/>
                  </a:cubicBezTo>
                  <a:cubicBezTo>
                    <a:pt x="343" y="54"/>
                    <a:pt x="343" y="54"/>
                    <a:pt x="343" y="56"/>
                  </a:cubicBezTo>
                  <a:cubicBezTo>
                    <a:pt x="340" y="56"/>
                    <a:pt x="340" y="56"/>
                    <a:pt x="340" y="56"/>
                  </a:cubicBezTo>
                  <a:cubicBezTo>
                    <a:pt x="340" y="156"/>
                    <a:pt x="340" y="156"/>
                    <a:pt x="340" y="156"/>
                  </a:cubicBezTo>
                  <a:cubicBezTo>
                    <a:pt x="343" y="156"/>
                    <a:pt x="343" y="156"/>
                    <a:pt x="343" y="156"/>
                  </a:cubicBezTo>
                  <a:cubicBezTo>
                    <a:pt x="345" y="167"/>
                    <a:pt x="354" y="178"/>
                    <a:pt x="382" y="187"/>
                  </a:cubicBezTo>
                  <a:cubicBezTo>
                    <a:pt x="382" y="237"/>
                    <a:pt x="382" y="376"/>
                    <a:pt x="382" y="413"/>
                  </a:cubicBezTo>
                  <a:cubicBezTo>
                    <a:pt x="382" y="458"/>
                    <a:pt x="351" y="469"/>
                    <a:pt x="351" y="469"/>
                  </a:cubicBezTo>
                  <a:cubicBezTo>
                    <a:pt x="300" y="501"/>
                    <a:pt x="0" y="803"/>
                    <a:pt x="130" y="894"/>
                  </a:cubicBezTo>
                  <a:cubicBezTo>
                    <a:pt x="230" y="962"/>
                    <a:pt x="388" y="970"/>
                    <a:pt x="456" y="970"/>
                  </a:cubicBezTo>
                  <a:cubicBezTo>
                    <a:pt x="467" y="970"/>
                    <a:pt x="479" y="970"/>
                    <a:pt x="484" y="970"/>
                  </a:cubicBezTo>
                  <a:cubicBezTo>
                    <a:pt x="490" y="970"/>
                    <a:pt x="498" y="970"/>
                    <a:pt x="509" y="970"/>
                  </a:cubicBezTo>
                  <a:cubicBezTo>
                    <a:pt x="580" y="970"/>
                    <a:pt x="736" y="962"/>
                    <a:pt x="835" y="894"/>
                  </a:cubicBezTo>
                  <a:cubicBezTo>
                    <a:pt x="965" y="803"/>
                    <a:pt x="671" y="501"/>
                    <a:pt x="620" y="469"/>
                  </a:cubicBezTo>
                  <a:cubicBezTo>
                    <a:pt x="620" y="469"/>
                    <a:pt x="597" y="458"/>
                    <a:pt x="597" y="413"/>
                  </a:cubicBezTo>
                  <a:cubicBezTo>
                    <a:pt x="597" y="376"/>
                    <a:pt x="597" y="235"/>
                    <a:pt x="597" y="187"/>
                  </a:cubicBezTo>
                  <a:cubicBezTo>
                    <a:pt x="611" y="178"/>
                    <a:pt x="617" y="167"/>
                    <a:pt x="620" y="156"/>
                  </a:cubicBezTo>
                  <a:cubicBezTo>
                    <a:pt x="626" y="156"/>
                    <a:pt x="626" y="156"/>
                    <a:pt x="626" y="156"/>
                  </a:cubicBezTo>
                  <a:cubicBezTo>
                    <a:pt x="626" y="56"/>
                    <a:pt x="626" y="56"/>
                    <a:pt x="626" y="56"/>
                  </a:cubicBezTo>
                  <a:cubicBezTo>
                    <a:pt x="620" y="56"/>
                    <a:pt x="620" y="56"/>
                    <a:pt x="620" y="56"/>
                  </a:cubicBezTo>
                  <a:cubicBezTo>
                    <a:pt x="620" y="54"/>
                    <a:pt x="620" y="54"/>
                    <a:pt x="620" y="54"/>
                  </a:cubicBezTo>
                  <a:cubicBezTo>
                    <a:pt x="620" y="23"/>
                    <a:pt x="557" y="0"/>
                    <a:pt x="481" y="0"/>
                  </a:cubicBezTo>
                  <a:lnTo>
                    <a:pt x="611" y="89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12" name="Freeform 191">
              <a:extLst>
                <a:ext uri="{FF2B5EF4-FFF2-40B4-BE49-F238E27FC236}">
                  <a16:creationId xmlns:a16="http://schemas.microsoft.com/office/drawing/2014/main" id="{C48ED544-520E-45D7-ACAD-52364EC69F2E}"/>
                </a:ext>
              </a:extLst>
            </p:cNvPr>
            <p:cNvSpPr>
              <a:spLocks noChangeArrowheads="1"/>
            </p:cNvSpPr>
            <p:nvPr/>
          </p:nvSpPr>
          <p:spPr bwMode="auto">
            <a:xfrm>
              <a:off x="6116" y="1714"/>
              <a:ext cx="218" cy="220"/>
            </a:xfrm>
            <a:custGeom>
              <a:avLst/>
              <a:gdLst>
                <a:gd name="T0" fmla="*/ 608 w 965"/>
                <a:gd name="T1" fmla="*/ 896 h 974"/>
                <a:gd name="T2" fmla="*/ 608 w 965"/>
                <a:gd name="T3" fmla="*/ 896 h 974"/>
                <a:gd name="T4" fmla="*/ 763 w 965"/>
                <a:gd name="T5" fmla="*/ 792 h 974"/>
                <a:gd name="T6" fmla="*/ 630 w 965"/>
                <a:gd name="T7" fmla="*/ 565 h 974"/>
                <a:gd name="T8" fmla="*/ 811 w 965"/>
                <a:gd name="T9" fmla="*/ 800 h 974"/>
                <a:gd name="T10" fmla="*/ 608 w 965"/>
                <a:gd name="T11" fmla="*/ 896 h 974"/>
                <a:gd name="T12" fmla="*/ 480 w 965"/>
                <a:gd name="T13" fmla="*/ 0 h 974"/>
                <a:gd name="T14" fmla="*/ 480 w 965"/>
                <a:gd name="T15" fmla="*/ 0 h 974"/>
                <a:gd name="T16" fmla="*/ 339 w 965"/>
                <a:gd name="T17" fmla="*/ 53 h 974"/>
                <a:gd name="T18" fmla="*/ 342 w 965"/>
                <a:gd name="T19" fmla="*/ 56 h 974"/>
                <a:gd name="T20" fmla="*/ 339 w 965"/>
                <a:gd name="T21" fmla="*/ 56 h 974"/>
                <a:gd name="T22" fmla="*/ 339 w 965"/>
                <a:gd name="T23" fmla="*/ 158 h 974"/>
                <a:gd name="T24" fmla="*/ 342 w 965"/>
                <a:gd name="T25" fmla="*/ 158 h 974"/>
                <a:gd name="T26" fmla="*/ 381 w 965"/>
                <a:gd name="T27" fmla="*/ 189 h 974"/>
                <a:gd name="T28" fmla="*/ 381 w 965"/>
                <a:gd name="T29" fmla="*/ 416 h 974"/>
                <a:gd name="T30" fmla="*/ 350 w 965"/>
                <a:gd name="T31" fmla="*/ 472 h 974"/>
                <a:gd name="T32" fmla="*/ 130 w 965"/>
                <a:gd name="T33" fmla="*/ 893 h 974"/>
                <a:gd name="T34" fmla="*/ 455 w 965"/>
                <a:gd name="T35" fmla="*/ 973 h 974"/>
                <a:gd name="T36" fmla="*/ 480 w 965"/>
                <a:gd name="T37" fmla="*/ 970 h 974"/>
                <a:gd name="T38" fmla="*/ 509 w 965"/>
                <a:gd name="T39" fmla="*/ 973 h 974"/>
                <a:gd name="T40" fmla="*/ 834 w 965"/>
                <a:gd name="T41" fmla="*/ 893 h 974"/>
                <a:gd name="T42" fmla="*/ 616 w 965"/>
                <a:gd name="T43" fmla="*/ 472 h 974"/>
                <a:gd name="T44" fmla="*/ 594 w 965"/>
                <a:gd name="T45" fmla="*/ 416 h 974"/>
                <a:gd name="T46" fmla="*/ 594 w 965"/>
                <a:gd name="T47" fmla="*/ 187 h 974"/>
                <a:gd name="T48" fmla="*/ 619 w 965"/>
                <a:gd name="T49" fmla="*/ 158 h 974"/>
                <a:gd name="T50" fmla="*/ 625 w 965"/>
                <a:gd name="T51" fmla="*/ 158 h 974"/>
                <a:gd name="T52" fmla="*/ 625 w 965"/>
                <a:gd name="T53" fmla="*/ 56 h 974"/>
                <a:gd name="T54" fmla="*/ 619 w 965"/>
                <a:gd name="T55" fmla="*/ 56 h 974"/>
                <a:gd name="T56" fmla="*/ 619 w 965"/>
                <a:gd name="T57" fmla="*/ 53 h 974"/>
                <a:gd name="T58" fmla="*/ 480 w 965"/>
                <a:gd name="T59" fmla="*/ 0 h 974"/>
                <a:gd name="T60" fmla="*/ 608 w 965"/>
                <a:gd name="T61" fmla="*/ 896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5" h="974">
                  <a:moveTo>
                    <a:pt x="608" y="896"/>
                  </a:moveTo>
                  <a:lnTo>
                    <a:pt x="608" y="896"/>
                  </a:lnTo>
                  <a:cubicBezTo>
                    <a:pt x="608" y="896"/>
                    <a:pt x="757" y="868"/>
                    <a:pt x="763" y="792"/>
                  </a:cubicBezTo>
                  <a:cubicBezTo>
                    <a:pt x="772" y="712"/>
                    <a:pt x="630" y="565"/>
                    <a:pt x="630" y="565"/>
                  </a:cubicBezTo>
                  <a:cubicBezTo>
                    <a:pt x="630" y="565"/>
                    <a:pt x="814" y="704"/>
                    <a:pt x="811" y="800"/>
                  </a:cubicBezTo>
                  <a:cubicBezTo>
                    <a:pt x="811" y="896"/>
                    <a:pt x="608" y="896"/>
                    <a:pt x="608" y="896"/>
                  </a:cubicBezTo>
                  <a:lnTo>
                    <a:pt x="480" y="0"/>
                  </a:lnTo>
                  <a:lnTo>
                    <a:pt x="480" y="0"/>
                  </a:lnTo>
                  <a:cubicBezTo>
                    <a:pt x="401" y="0"/>
                    <a:pt x="339" y="25"/>
                    <a:pt x="339" y="53"/>
                  </a:cubicBezTo>
                  <a:cubicBezTo>
                    <a:pt x="339" y="56"/>
                    <a:pt x="339" y="56"/>
                    <a:pt x="342" y="56"/>
                  </a:cubicBezTo>
                  <a:cubicBezTo>
                    <a:pt x="339" y="56"/>
                    <a:pt x="339" y="56"/>
                    <a:pt x="339" y="56"/>
                  </a:cubicBezTo>
                  <a:cubicBezTo>
                    <a:pt x="339" y="158"/>
                    <a:pt x="339" y="158"/>
                    <a:pt x="339" y="158"/>
                  </a:cubicBezTo>
                  <a:cubicBezTo>
                    <a:pt x="342" y="158"/>
                    <a:pt x="342" y="158"/>
                    <a:pt x="342" y="158"/>
                  </a:cubicBezTo>
                  <a:cubicBezTo>
                    <a:pt x="342" y="170"/>
                    <a:pt x="353" y="181"/>
                    <a:pt x="381" y="189"/>
                  </a:cubicBezTo>
                  <a:cubicBezTo>
                    <a:pt x="381" y="237"/>
                    <a:pt x="381" y="379"/>
                    <a:pt x="381" y="416"/>
                  </a:cubicBezTo>
                  <a:cubicBezTo>
                    <a:pt x="381" y="460"/>
                    <a:pt x="350" y="472"/>
                    <a:pt x="350" y="472"/>
                  </a:cubicBezTo>
                  <a:cubicBezTo>
                    <a:pt x="299" y="500"/>
                    <a:pt x="0" y="803"/>
                    <a:pt x="130" y="893"/>
                  </a:cubicBezTo>
                  <a:cubicBezTo>
                    <a:pt x="229" y="964"/>
                    <a:pt x="384" y="973"/>
                    <a:pt x="455" y="973"/>
                  </a:cubicBezTo>
                  <a:cubicBezTo>
                    <a:pt x="466" y="973"/>
                    <a:pt x="475" y="973"/>
                    <a:pt x="480" y="970"/>
                  </a:cubicBezTo>
                  <a:cubicBezTo>
                    <a:pt x="486" y="973"/>
                    <a:pt x="497" y="973"/>
                    <a:pt x="509" y="973"/>
                  </a:cubicBezTo>
                  <a:cubicBezTo>
                    <a:pt x="577" y="973"/>
                    <a:pt x="735" y="964"/>
                    <a:pt x="834" y="893"/>
                  </a:cubicBezTo>
                  <a:cubicBezTo>
                    <a:pt x="964" y="803"/>
                    <a:pt x="667" y="500"/>
                    <a:pt x="616" y="472"/>
                  </a:cubicBezTo>
                  <a:cubicBezTo>
                    <a:pt x="616" y="472"/>
                    <a:pt x="594" y="460"/>
                    <a:pt x="594" y="416"/>
                  </a:cubicBezTo>
                  <a:cubicBezTo>
                    <a:pt x="594" y="379"/>
                    <a:pt x="594" y="235"/>
                    <a:pt x="594" y="187"/>
                  </a:cubicBezTo>
                  <a:cubicBezTo>
                    <a:pt x="608" y="178"/>
                    <a:pt x="616" y="170"/>
                    <a:pt x="619" y="158"/>
                  </a:cubicBezTo>
                  <a:cubicBezTo>
                    <a:pt x="625" y="158"/>
                    <a:pt x="625" y="158"/>
                    <a:pt x="625" y="158"/>
                  </a:cubicBezTo>
                  <a:cubicBezTo>
                    <a:pt x="625" y="56"/>
                    <a:pt x="625" y="56"/>
                    <a:pt x="625" y="56"/>
                  </a:cubicBezTo>
                  <a:cubicBezTo>
                    <a:pt x="619" y="56"/>
                    <a:pt x="619" y="56"/>
                    <a:pt x="619" y="56"/>
                  </a:cubicBezTo>
                  <a:cubicBezTo>
                    <a:pt x="619" y="56"/>
                    <a:pt x="619" y="56"/>
                    <a:pt x="619" y="53"/>
                  </a:cubicBezTo>
                  <a:cubicBezTo>
                    <a:pt x="619" y="25"/>
                    <a:pt x="557" y="0"/>
                    <a:pt x="480" y="0"/>
                  </a:cubicBezTo>
                  <a:lnTo>
                    <a:pt x="608" y="89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grpSp>
      <p:sp>
        <p:nvSpPr>
          <p:cNvPr id="213" name="Freeform 196">
            <a:extLst>
              <a:ext uri="{FF2B5EF4-FFF2-40B4-BE49-F238E27FC236}">
                <a16:creationId xmlns:a16="http://schemas.microsoft.com/office/drawing/2014/main" id="{C6BA6F8B-D7CD-4BC3-A1C3-7B44BAF3C475}"/>
              </a:ext>
            </a:extLst>
          </p:cNvPr>
          <p:cNvSpPr>
            <a:spLocks noChangeArrowheads="1"/>
          </p:cNvSpPr>
          <p:nvPr userDrawn="1"/>
        </p:nvSpPr>
        <p:spPr bwMode="auto">
          <a:xfrm>
            <a:off x="4372785" y="3362470"/>
            <a:ext cx="3133211" cy="3503858"/>
          </a:xfrm>
          <a:custGeom>
            <a:avLst/>
            <a:gdLst>
              <a:gd name="T0" fmla="*/ 2125 w 5594"/>
              <a:gd name="T1" fmla="*/ 6183 h 6258"/>
              <a:gd name="T2" fmla="*/ 2125 w 5594"/>
              <a:gd name="T3" fmla="*/ 6183 h 6258"/>
              <a:gd name="T4" fmla="*/ 1528 w 5594"/>
              <a:gd name="T5" fmla="*/ 5314 h 6258"/>
              <a:gd name="T6" fmla="*/ 688 w 5594"/>
              <a:gd name="T7" fmla="*/ 5290 h 6258"/>
              <a:gd name="T8" fmla="*/ 590 w 5594"/>
              <a:gd name="T9" fmla="*/ 4822 h 6258"/>
              <a:gd name="T10" fmla="*/ 431 w 5594"/>
              <a:gd name="T11" fmla="*/ 4639 h 6258"/>
              <a:gd name="T12" fmla="*/ 533 w 5594"/>
              <a:gd name="T13" fmla="*/ 4512 h 6258"/>
              <a:gd name="T14" fmla="*/ 359 w 5594"/>
              <a:gd name="T15" fmla="*/ 4396 h 6258"/>
              <a:gd name="T16" fmla="*/ 252 w 5594"/>
              <a:gd name="T17" fmla="*/ 4203 h 6258"/>
              <a:gd name="T18" fmla="*/ 133 w 5594"/>
              <a:gd name="T19" fmla="*/ 3879 h 6258"/>
              <a:gd name="T20" fmla="*/ 566 w 5594"/>
              <a:gd name="T21" fmla="*/ 2953 h 6258"/>
              <a:gd name="T22" fmla="*/ 1307 w 5594"/>
              <a:gd name="T23" fmla="*/ 728 h 6258"/>
              <a:gd name="T24" fmla="*/ 5191 w 5594"/>
              <a:gd name="T25" fmla="*/ 1885 h 6258"/>
              <a:gd name="T26" fmla="*/ 4324 w 5594"/>
              <a:gd name="T27" fmla="*/ 4586 h 6258"/>
              <a:gd name="T28" fmla="*/ 4363 w 5594"/>
              <a:gd name="T29" fmla="*/ 6257 h 6258"/>
              <a:gd name="T30" fmla="*/ 2125 w 5594"/>
              <a:gd name="T31" fmla="*/ 6257 h 6258"/>
              <a:gd name="T32" fmla="*/ 2125 w 5594"/>
              <a:gd name="T33" fmla="*/ 6183 h 6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94" h="6258">
                <a:moveTo>
                  <a:pt x="2125" y="6183"/>
                </a:moveTo>
                <a:lnTo>
                  <a:pt x="2125" y="6183"/>
                </a:lnTo>
                <a:cubicBezTo>
                  <a:pt x="2125" y="6183"/>
                  <a:pt x="2156" y="5290"/>
                  <a:pt x="1528" y="5314"/>
                </a:cubicBezTo>
                <a:cubicBezTo>
                  <a:pt x="899" y="5341"/>
                  <a:pt x="840" y="5526"/>
                  <a:pt x="688" y="5290"/>
                </a:cubicBezTo>
                <a:cubicBezTo>
                  <a:pt x="538" y="5055"/>
                  <a:pt x="690" y="4922"/>
                  <a:pt x="590" y="4822"/>
                </a:cubicBezTo>
                <a:cubicBezTo>
                  <a:pt x="590" y="4822"/>
                  <a:pt x="433" y="4741"/>
                  <a:pt x="431" y="4639"/>
                </a:cubicBezTo>
                <a:cubicBezTo>
                  <a:pt x="431" y="4536"/>
                  <a:pt x="533" y="4512"/>
                  <a:pt x="533" y="4512"/>
                </a:cubicBezTo>
                <a:cubicBezTo>
                  <a:pt x="533" y="4512"/>
                  <a:pt x="364" y="4508"/>
                  <a:pt x="359" y="4396"/>
                </a:cubicBezTo>
                <a:cubicBezTo>
                  <a:pt x="352" y="4284"/>
                  <a:pt x="428" y="4277"/>
                  <a:pt x="252" y="4203"/>
                </a:cubicBezTo>
                <a:cubicBezTo>
                  <a:pt x="76" y="4129"/>
                  <a:pt x="26" y="4062"/>
                  <a:pt x="133" y="3879"/>
                </a:cubicBezTo>
                <a:cubicBezTo>
                  <a:pt x="243" y="3694"/>
                  <a:pt x="607" y="3175"/>
                  <a:pt x="566" y="2953"/>
                </a:cubicBezTo>
                <a:cubicBezTo>
                  <a:pt x="524" y="2730"/>
                  <a:pt x="0" y="1457"/>
                  <a:pt x="1307" y="728"/>
                </a:cubicBezTo>
                <a:cubicBezTo>
                  <a:pt x="2615" y="0"/>
                  <a:pt x="4789" y="314"/>
                  <a:pt x="5191" y="1885"/>
                </a:cubicBezTo>
                <a:cubicBezTo>
                  <a:pt x="5593" y="3456"/>
                  <a:pt x="4324" y="4586"/>
                  <a:pt x="4324" y="4586"/>
                </a:cubicBezTo>
                <a:cubicBezTo>
                  <a:pt x="4324" y="4586"/>
                  <a:pt x="3796" y="5578"/>
                  <a:pt x="4363" y="6257"/>
                </a:cubicBezTo>
                <a:cubicBezTo>
                  <a:pt x="2125" y="6257"/>
                  <a:pt x="2125" y="6257"/>
                  <a:pt x="2125" y="6257"/>
                </a:cubicBezTo>
                <a:lnTo>
                  <a:pt x="2125" y="6183"/>
                </a:lnTo>
              </a:path>
            </a:pathLst>
          </a:custGeom>
          <a:solidFill>
            <a:srgbClr val="0082BB"/>
          </a:solidFill>
          <a:ln>
            <a:noFill/>
          </a:ln>
          <a:effectLst/>
        </p:spPr>
        <p:txBody>
          <a:bodyPr wrap="none" anchor="ctr"/>
          <a:lstStyle/>
          <a:p>
            <a:endParaRPr lang="en-US" sz="5398"/>
          </a:p>
        </p:txBody>
      </p:sp>
      <p:sp>
        <p:nvSpPr>
          <p:cNvPr id="214" name="Freeform 220">
            <a:extLst>
              <a:ext uri="{FF2B5EF4-FFF2-40B4-BE49-F238E27FC236}">
                <a16:creationId xmlns:a16="http://schemas.microsoft.com/office/drawing/2014/main" id="{BDD4C659-0F75-4A82-BFA5-726AEEC02FF6}"/>
              </a:ext>
            </a:extLst>
          </p:cNvPr>
          <p:cNvSpPr>
            <a:spLocks noChangeArrowheads="1"/>
          </p:cNvSpPr>
          <p:nvPr userDrawn="1"/>
        </p:nvSpPr>
        <p:spPr bwMode="auto">
          <a:xfrm>
            <a:off x="3627461" y="3159564"/>
            <a:ext cx="513955" cy="370912"/>
          </a:xfrm>
          <a:custGeom>
            <a:avLst/>
            <a:gdLst>
              <a:gd name="T0" fmla="*/ 523 w 1365"/>
              <a:gd name="T1" fmla="*/ 841 h 988"/>
              <a:gd name="T2" fmla="*/ 523 w 1365"/>
              <a:gd name="T3" fmla="*/ 841 h 988"/>
              <a:gd name="T4" fmla="*/ 887 w 1365"/>
              <a:gd name="T5" fmla="*/ 916 h 988"/>
              <a:gd name="T6" fmla="*/ 1119 w 1365"/>
              <a:gd name="T7" fmla="*/ 833 h 988"/>
              <a:gd name="T8" fmla="*/ 1356 w 1365"/>
              <a:gd name="T9" fmla="*/ 396 h 988"/>
              <a:gd name="T10" fmla="*/ 1025 w 1365"/>
              <a:gd name="T11" fmla="*/ 39 h 988"/>
              <a:gd name="T12" fmla="*/ 662 w 1365"/>
              <a:gd name="T13" fmla="*/ 214 h 988"/>
              <a:gd name="T14" fmla="*/ 619 w 1365"/>
              <a:gd name="T15" fmla="*/ 241 h 988"/>
              <a:gd name="T16" fmla="*/ 573 w 1365"/>
              <a:gd name="T17" fmla="*/ 221 h 988"/>
              <a:gd name="T18" fmla="*/ 248 w 1365"/>
              <a:gd name="T19" fmla="*/ 175 h 988"/>
              <a:gd name="T20" fmla="*/ 0 w 1365"/>
              <a:gd name="T21" fmla="*/ 427 h 988"/>
              <a:gd name="T22" fmla="*/ 31 w 1365"/>
              <a:gd name="T23" fmla="*/ 447 h 988"/>
              <a:gd name="T24" fmla="*/ 310 w 1365"/>
              <a:gd name="T25" fmla="*/ 987 h 988"/>
              <a:gd name="T26" fmla="*/ 523 w 1365"/>
              <a:gd name="T27" fmla="*/ 841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988">
                <a:moveTo>
                  <a:pt x="523" y="841"/>
                </a:moveTo>
                <a:lnTo>
                  <a:pt x="523" y="841"/>
                </a:lnTo>
                <a:cubicBezTo>
                  <a:pt x="698" y="808"/>
                  <a:pt x="829" y="877"/>
                  <a:pt x="887" y="916"/>
                </a:cubicBezTo>
                <a:cubicBezTo>
                  <a:pt x="931" y="889"/>
                  <a:pt x="1014" y="849"/>
                  <a:pt x="1119" y="833"/>
                </a:cubicBezTo>
                <a:cubicBezTo>
                  <a:pt x="1123" y="706"/>
                  <a:pt x="1175" y="495"/>
                  <a:pt x="1356" y="396"/>
                </a:cubicBezTo>
                <a:cubicBezTo>
                  <a:pt x="1364" y="302"/>
                  <a:pt x="1291" y="83"/>
                  <a:pt x="1025" y="39"/>
                </a:cubicBezTo>
                <a:cubicBezTo>
                  <a:pt x="779" y="0"/>
                  <a:pt x="667" y="206"/>
                  <a:pt x="662" y="214"/>
                </a:cubicBezTo>
                <a:cubicBezTo>
                  <a:pt x="652" y="231"/>
                  <a:pt x="637" y="241"/>
                  <a:pt x="619" y="241"/>
                </a:cubicBezTo>
                <a:cubicBezTo>
                  <a:pt x="600" y="243"/>
                  <a:pt x="583" y="235"/>
                  <a:pt x="573" y="221"/>
                </a:cubicBezTo>
                <a:cubicBezTo>
                  <a:pt x="571" y="216"/>
                  <a:pt x="490" y="119"/>
                  <a:pt x="248" y="175"/>
                </a:cubicBezTo>
                <a:cubicBezTo>
                  <a:pt x="50" y="223"/>
                  <a:pt x="8" y="373"/>
                  <a:pt x="0" y="427"/>
                </a:cubicBezTo>
                <a:cubicBezTo>
                  <a:pt x="11" y="433"/>
                  <a:pt x="21" y="441"/>
                  <a:pt x="31" y="447"/>
                </a:cubicBezTo>
                <a:cubicBezTo>
                  <a:pt x="233" y="593"/>
                  <a:pt x="294" y="829"/>
                  <a:pt x="310" y="987"/>
                </a:cubicBezTo>
                <a:cubicBezTo>
                  <a:pt x="354" y="922"/>
                  <a:pt x="419" y="862"/>
                  <a:pt x="523" y="841"/>
                </a:cubicBezTo>
              </a:path>
            </a:pathLst>
          </a:custGeom>
          <a:solidFill>
            <a:schemeClr val="bg1">
              <a:lumMod val="95000"/>
            </a:schemeClr>
          </a:solidFill>
          <a:ln>
            <a:noFill/>
          </a:ln>
          <a:effectLst/>
        </p:spPr>
        <p:txBody>
          <a:bodyPr wrap="none" anchor="ctr"/>
          <a:lstStyle/>
          <a:p>
            <a:endParaRPr lang="en-US" sz="5398"/>
          </a:p>
        </p:txBody>
      </p:sp>
      <p:sp>
        <p:nvSpPr>
          <p:cNvPr id="215" name="Freeform 221">
            <a:extLst>
              <a:ext uri="{FF2B5EF4-FFF2-40B4-BE49-F238E27FC236}">
                <a16:creationId xmlns:a16="http://schemas.microsoft.com/office/drawing/2014/main" id="{65DD9D40-EC72-4B19-A5D8-ED7BB19D7A18}"/>
              </a:ext>
            </a:extLst>
          </p:cNvPr>
          <p:cNvSpPr>
            <a:spLocks noChangeArrowheads="1"/>
          </p:cNvSpPr>
          <p:nvPr userDrawn="1"/>
        </p:nvSpPr>
        <p:spPr bwMode="auto">
          <a:xfrm>
            <a:off x="5171067" y="4004354"/>
            <a:ext cx="1397156" cy="1250787"/>
          </a:xfrm>
          <a:custGeom>
            <a:avLst/>
            <a:gdLst>
              <a:gd name="T0" fmla="*/ 3693 w 3708"/>
              <a:gd name="T1" fmla="*/ 1750 h 3319"/>
              <a:gd name="T2" fmla="*/ 3220 w 3708"/>
              <a:gd name="T3" fmla="*/ 729 h 3319"/>
              <a:gd name="T4" fmla="*/ 1585 w 3708"/>
              <a:gd name="T5" fmla="*/ 361 h 3319"/>
              <a:gd name="T6" fmla="*/ 286 w 3708"/>
              <a:gd name="T7" fmla="*/ 1662 h 3319"/>
              <a:gd name="T8" fmla="*/ 1319 w 3708"/>
              <a:gd name="T9" fmla="*/ 1716 h 3319"/>
              <a:gd name="T10" fmla="*/ 644 w 3708"/>
              <a:gd name="T11" fmla="*/ 1092 h 3319"/>
              <a:gd name="T12" fmla="*/ 683 w 3708"/>
              <a:gd name="T13" fmla="*/ 1519 h 3319"/>
              <a:gd name="T14" fmla="*/ 969 w 3708"/>
              <a:gd name="T15" fmla="*/ 1539 h 3319"/>
              <a:gd name="T16" fmla="*/ 644 w 3708"/>
              <a:gd name="T17" fmla="*/ 1614 h 3319"/>
              <a:gd name="T18" fmla="*/ 579 w 3708"/>
              <a:gd name="T19" fmla="*/ 1008 h 3319"/>
              <a:gd name="T20" fmla="*/ 1331 w 3708"/>
              <a:gd name="T21" fmla="*/ 642 h 3319"/>
              <a:gd name="T22" fmla="*/ 2150 w 3708"/>
              <a:gd name="T23" fmla="*/ 506 h 3319"/>
              <a:gd name="T24" fmla="*/ 2568 w 3708"/>
              <a:gd name="T25" fmla="*/ 925 h 3319"/>
              <a:gd name="T26" fmla="*/ 3251 w 3708"/>
              <a:gd name="T27" fmla="*/ 1516 h 3319"/>
              <a:gd name="T28" fmla="*/ 3195 w 3708"/>
              <a:gd name="T29" fmla="*/ 2162 h 3319"/>
              <a:gd name="T30" fmla="*/ 2108 w 3708"/>
              <a:gd name="T31" fmla="*/ 2097 h 3319"/>
              <a:gd name="T32" fmla="*/ 1723 w 3708"/>
              <a:gd name="T33" fmla="*/ 2266 h 3319"/>
              <a:gd name="T34" fmla="*/ 1577 w 3708"/>
              <a:gd name="T35" fmla="*/ 2043 h 3319"/>
              <a:gd name="T36" fmla="*/ 1743 w 3708"/>
              <a:gd name="T37" fmla="*/ 2164 h 3319"/>
              <a:gd name="T38" fmla="*/ 2812 w 3708"/>
              <a:gd name="T39" fmla="*/ 2025 h 3319"/>
              <a:gd name="T40" fmla="*/ 3270 w 3708"/>
              <a:gd name="T41" fmla="*/ 1900 h 3319"/>
              <a:gd name="T42" fmla="*/ 3143 w 3708"/>
              <a:gd name="T43" fmla="*/ 1521 h 3319"/>
              <a:gd name="T44" fmla="*/ 2589 w 3708"/>
              <a:gd name="T45" fmla="*/ 1027 h 3319"/>
              <a:gd name="T46" fmla="*/ 2745 w 3708"/>
              <a:gd name="T47" fmla="*/ 1629 h 3319"/>
              <a:gd name="T48" fmla="*/ 2666 w 3708"/>
              <a:gd name="T49" fmla="*/ 1696 h 3319"/>
              <a:gd name="T50" fmla="*/ 1960 w 3708"/>
              <a:gd name="T51" fmla="*/ 1587 h 3319"/>
              <a:gd name="T52" fmla="*/ 1450 w 3708"/>
              <a:gd name="T53" fmla="*/ 1758 h 3319"/>
              <a:gd name="T54" fmla="*/ 1033 w 3708"/>
              <a:gd name="T55" fmla="*/ 2237 h 3319"/>
              <a:gd name="T56" fmla="*/ 1766 w 3708"/>
              <a:gd name="T57" fmla="*/ 2753 h 3319"/>
              <a:gd name="T58" fmla="*/ 2466 w 3708"/>
              <a:gd name="T59" fmla="*/ 2706 h 3319"/>
              <a:gd name="T60" fmla="*/ 2433 w 3708"/>
              <a:gd name="T61" fmla="*/ 2406 h 3319"/>
              <a:gd name="T62" fmla="*/ 2466 w 3708"/>
              <a:gd name="T63" fmla="*/ 2308 h 3319"/>
              <a:gd name="T64" fmla="*/ 2554 w 3708"/>
              <a:gd name="T65" fmla="*/ 2762 h 3319"/>
              <a:gd name="T66" fmla="*/ 2050 w 3708"/>
              <a:gd name="T67" fmla="*/ 2941 h 3319"/>
              <a:gd name="T68" fmla="*/ 2499 w 3708"/>
              <a:gd name="T69" fmla="*/ 3303 h 3319"/>
              <a:gd name="T70" fmla="*/ 3264 w 3708"/>
              <a:gd name="T71" fmla="*/ 2420 h 3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08" h="3319">
                <a:moveTo>
                  <a:pt x="3693" y="1750"/>
                </a:moveTo>
                <a:lnTo>
                  <a:pt x="3693" y="1750"/>
                </a:lnTo>
                <a:cubicBezTo>
                  <a:pt x="3680" y="1321"/>
                  <a:pt x="3437" y="1156"/>
                  <a:pt x="3437" y="1156"/>
                </a:cubicBezTo>
                <a:cubicBezTo>
                  <a:pt x="3437" y="1156"/>
                  <a:pt x="3410" y="950"/>
                  <a:pt x="3220" y="729"/>
                </a:cubicBezTo>
                <a:cubicBezTo>
                  <a:pt x="2928" y="411"/>
                  <a:pt x="2558" y="467"/>
                  <a:pt x="2558" y="467"/>
                </a:cubicBezTo>
                <a:cubicBezTo>
                  <a:pt x="2079" y="0"/>
                  <a:pt x="1585" y="361"/>
                  <a:pt x="1585" y="361"/>
                </a:cubicBezTo>
                <a:cubicBezTo>
                  <a:pt x="904" y="136"/>
                  <a:pt x="708" y="671"/>
                  <a:pt x="708" y="671"/>
                </a:cubicBezTo>
                <a:cubicBezTo>
                  <a:pt x="319" y="713"/>
                  <a:pt x="0" y="1171"/>
                  <a:pt x="286" y="1662"/>
                </a:cubicBezTo>
                <a:cubicBezTo>
                  <a:pt x="504" y="2039"/>
                  <a:pt x="827" y="2043"/>
                  <a:pt x="967" y="2025"/>
                </a:cubicBezTo>
                <a:cubicBezTo>
                  <a:pt x="1010" y="1908"/>
                  <a:pt x="1108" y="1775"/>
                  <a:pt x="1319" y="1716"/>
                </a:cubicBezTo>
                <a:cubicBezTo>
                  <a:pt x="1321" y="1696"/>
                  <a:pt x="1346" y="1294"/>
                  <a:pt x="1079" y="1102"/>
                </a:cubicBezTo>
                <a:cubicBezTo>
                  <a:pt x="919" y="987"/>
                  <a:pt x="742" y="1015"/>
                  <a:pt x="644" y="1092"/>
                </a:cubicBezTo>
                <a:cubicBezTo>
                  <a:pt x="550" y="1162"/>
                  <a:pt x="525" y="1273"/>
                  <a:pt x="571" y="1394"/>
                </a:cubicBezTo>
                <a:cubicBezTo>
                  <a:pt x="596" y="1456"/>
                  <a:pt x="633" y="1498"/>
                  <a:pt x="683" y="1519"/>
                </a:cubicBezTo>
                <a:cubicBezTo>
                  <a:pt x="781" y="1558"/>
                  <a:pt x="898" y="1512"/>
                  <a:pt x="900" y="1510"/>
                </a:cubicBezTo>
                <a:cubicBezTo>
                  <a:pt x="927" y="1500"/>
                  <a:pt x="956" y="1512"/>
                  <a:pt x="969" y="1539"/>
                </a:cubicBezTo>
                <a:cubicBezTo>
                  <a:pt x="979" y="1566"/>
                  <a:pt x="967" y="1596"/>
                  <a:pt x="940" y="1608"/>
                </a:cubicBezTo>
                <a:cubicBezTo>
                  <a:pt x="933" y="1610"/>
                  <a:pt x="783" y="1673"/>
                  <a:pt x="644" y="1614"/>
                </a:cubicBezTo>
                <a:cubicBezTo>
                  <a:pt x="567" y="1583"/>
                  <a:pt x="511" y="1521"/>
                  <a:pt x="475" y="1433"/>
                </a:cubicBezTo>
                <a:cubicBezTo>
                  <a:pt x="411" y="1266"/>
                  <a:pt x="450" y="1108"/>
                  <a:pt x="579" y="1008"/>
                </a:cubicBezTo>
                <a:cubicBezTo>
                  <a:pt x="700" y="917"/>
                  <a:pt x="863" y="896"/>
                  <a:pt x="1010" y="950"/>
                </a:cubicBezTo>
                <a:cubicBezTo>
                  <a:pt x="1038" y="842"/>
                  <a:pt x="1123" y="692"/>
                  <a:pt x="1331" y="642"/>
                </a:cubicBezTo>
                <a:cubicBezTo>
                  <a:pt x="1531" y="596"/>
                  <a:pt x="1652" y="640"/>
                  <a:pt x="1712" y="681"/>
                </a:cubicBezTo>
                <a:cubicBezTo>
                  <a:pt x="1785" y="586"/>
                  <a:pt x="1935" y="471"/>
                  <a:pt x="2150" y="506"/>
                </a:cubicBezTo>
                <a:cubicBezTo>
                  <a:pt x="2327" y="536"/>
                  <a:pt x="2429" y="629"/>
                  <a:pt x="2483" y="702"/>
                </a:cubicBezTo>
                <a:cubicBezTo>
                  <a:pt x="2533" y="769"/>
                  <a:pt x="2562" y="850"/>
                  <a:pt x="2568" y="925"/>
                </a:cubicBezTo>
                <a:cubicBezTo>
                  <a:pt x="2770" y="875"/>
                  <a:pt x="3003" y="938"/>
                  <a:pt x="3141" y="1077"/>
                </a:cubicBezTo>
                <a:cubicBezTo>
                  <a:pt x="3253" y="1192"/>
                  <a:pt x="3291" y="1346"/>
                  <a:pt x="3251" y="1516"/>
                </a:cubicBezTo>
                <a:cubicBezTo>
                  <a:pt x="3303" y="1566"/>
                  <a:pt x="3403" y="1696"/>
                  <a:pt x="3374" y="1912"/>
                </a:cubicBezTo>
                <a:cubicBezTo>
                  <a:pt x="3357" y="2027"/>
                  <a:pt x="3295" y="2116"/>
                  <a:pt x="3195" y="2162"/>
                </a:cubicBezTo>
                <a:cubicBezTo>
                  <a:pt x="3068" y="2220"/>
                  <a:pt x="2895" y="2202"/>
                  <a:pt x="2756" y="2112"/>
                </a:cubicBezTo>
                <a:cubicBezTo>
                  <a:pt x="2558" y="1987"/>
                  <a:pt x="2250" y="1981"/>
                  <a:pt x="2108" y="2097"/>
                </a:cubicBezTo>
                <a:cubicBezTo>
                  <a:pt x="1997" y="2191"/>
                  <a:pt x="1870" y="2281"/>
                  <a:pt x="1750" y="2270"/>
                </a:cubicBezTo>
                <a:cubicBezTo>
                  <a:pt x="1741" y="2270"/>
                  <a:pt x="1731" y="2268"/>
                  <a:pt x="1723" y="2266"/>
                </a:cubicBezTo>
                <a:cubicBezTo>
                  <a:pt x="1652" y="2252"/>
                  <a:pt x="1594" y="2199"/>
                  <a:pt x="1554" y="2112"/>
                </a:cubicBezTo>
                <a:cubicBezTo>
                  <a:pt x="1541" y="2087"/>
                  <a:pt x="1552" y="2056"/>
                  <a:pt x="1577" y="2043"/>
                </a:cubicBezTo>
                <a:cubicBezTo>
                  <a:pt x="1604" y="2031"/>
                  <a:pt x="1635" y="2043"/>
                  <a:pt x="1648" y="2068"/>
                </a:cubicBezTo>
                <a:cubicBezTo>
                  <a:pt x="1675" y="2125"/>
                  <a:pt x="1706" y="2156"/>
                  <a:pt x="1743" y="2164"/>
                </a:cubicBezTo>
                <a:cubicBezTo>
                  <a:pt x="1831" y="2183"/>
                  <a:pt x="1954" y="2091"/>
                  <a:pt x="2041" y="2018"/>
                </a:cubicBezTo>
                <a:cubicBezTo>
                  <a:pt x="2218" y="1871"/>
                  <a:pt x="2572" y="1873"/>
                  <a:pt x="2812" y="2025"/>
                </a:cubicBezTo>
                <a:cubicBezTo>
                  <a:pt x="2922" y="2095"/>
                  <a:pt x="3055" y="2112"/>
                  <a:pt x="3151" y="2066"/>
                </a:cubicBezTo>
                <a:cubicBezTo>
                  <a:pt x="3218" y="2037"/>
                  <a:pt x="3260" y="1979"/>
                  <a:pt x="3270" y="1900"/>
                </a:cubicBezTo>
                <a:cubicBezTo>
                  <a:pt x="3301" y="1679"/>
                  <a:pt x="3164" y="1579"/>
                  <a:pt x="3164" y="1577"/>
                </a:cubicBezTo>
                <a:cubicBezTo>
                  <a:pt x="3145" y="1564"/>
                  <a:pt x="3137" y="1541"/>
                  <a:pt x="3143" y="1521"/>
                </a:cubicBezTo>
                <a:cubicBezTo>
                  <a:pt x="3185" y="1373"/>
                  <a:pt x="3160" y="1244"/>
                  <a:pt x="3066" y="1150"/>
                </a:cubicBezTo>
                <a:cubicBezTo>
                  <a:pt x="2953" y="1033"/>
                  <a:pt x="2758" y="983"/>
                  <a:pt x="2589" y="1027"/>
                </a:cubicBezTo>
                <a:cubicBezTo>
                  <a:pt x="2368" y="1083"/>
                  <a:pt x="2337" y="1321"/>
                  <a:pt x="2331" y="1398"/>
                </a:cubicBezTo>
                <a:cubicBezTo>
                  <a:pt x="2462" y="1404"/>
                  <a:pt x="2608" y="1462"/>
                  <a:pt x="2745" y="1629"/>
                </a:cubicBezTo>
                <a:cubicBezTo>
                  <a:pt x="2764" y="1652"/>
                  <a:pt x="2762" y="1685"/>
                  <a:pt x="2739" y="1702"/>
                </a:cubicBezTo>
                <a:cubicBezTo>
                  <a:pt x="2716" y="1720"/>
                  <a:pt x="2683" y="1719"/>
                  <a:pt x="2666" y="1696"/>
                </a:cubicBezTo>
                <a:cubicBezTo>
                  <a:pt x="2372" y="1337"/>
                  <a:pt x="2039" y="1579"/>
                  <a:pt x="2025" y="1589"/>
                </a:cubicBezTo>
                <a:cubicBezTo>
                  <a:pt x="2006" y="1604"/>
                  <a:pt x="1977" y="1604"/>
                  <a:pt x="1960" y="1587"/>
                </a:cubicBezTo>
                <a:cubicBezTo>
                  <a:pt x="1954" y="1583"/>
                  <a:pt x="1831" y="1477"/>
                  <a:pt x="1652" y="1514"/>
                </a:cubicBezTo>
                <a:cubicBezTo>
                  <a:pt x="1479" y="1548"/>
                  <a:pt x="1450" y="1756"/>
                  <a:pt x="1450" y="1758"/>
                </a:cubicBezTo>
                <a:cubicBezTo>
                  <a:pt x="1446" y="1781"/>
                  <a:pt x="1429" y="1798"/>
                  <a:pt x="1406" y="1802"/>
                </a:cubicBezTo>
                <a:cubicBezTo>
                  <a:pt x="1010" y="1875"/>
                  <a:pt x="1031" y="2222"/>
                  <a:pt x="1033" y="2237"/>
                </a:cubicBezTo>
                <a:cubicBezTo>
                  <a:pt x="1033" y="2256"/>
                  <a:pt x="1025" y="2272"/>
                  <a:pt x="1013" y="2283"/>
                </a:cubicBezTo>
                <a:cubicBezTo>
                  <a:pt x="1073" y="2801"/>
                  <a:pt x="1766" y="2753"/>
                  <a:pt x="1766" y="2753"/>
                </a:cubicBezTo>
                <a:cubicBezTo>
                  <a:pt x="1768" y="2760"/>
                  <a:pt x="1768" y="2766"/>
                  <a:pt x="1771" y="2772"/>
                </a:cubicBezTo>
                <a:cubicBezTo>
                  <a:pt x="1791" y="2779"/>
                  <a:pt x="2256" y="2955"/>
                  <a:pt x="2466" y="2706"/>
                </a:cubicBezTo>
                <a:cubicBezTo>
                  <a:pt x="2518" y="2618"/>
                  <a:pt x="2535" y="2545"/>
                  <a:pt x="2516" y="2491"/>
                </a:cubicBezTo>
                <a:cubicBezTo>
                  <a:pt x="2493" y="2429"/>
                  <a:pt x="2433" y="2408"/>
                  <a:pt x="2433" y="2406"/>
                </a:cubicBezTo>
                <a:cubicBezTo>
                  <a:pt x="2404" y="2397"/>
                  <a:pt x="2389" y="2368"/>
                  <a:pt x="2400" y="2341"/>
                </a:cubicBezTo>
                <a:cubicBezTo>
                  <a:pt x="2408" y="2314"/>
                  <a:pt x="2439" y="2300"/>
                  <a:pt x="2466" y="2308"/>
                </a:cubicBezTo>
                <a:cubicBezTo>
                  <a:pt x="2470" y="2310"/>
                  <a:pt x="2575" y="2347"/>
                  <a:pt x="2614" y="2456"/>
                </a:cubicBezTo>
                <a:cubicBezTo>
                  <a:pt x="2645" y="2541"/>
                  <a:pt x="2624" y="2645"/>
                  <a:pt x="2554" y="2762"/>
                </a:cubicBezTo>
                <a:cubicBezTo>
                  <a:pt x="2552" y="2764"/>
                  <a:pt x="2549" y="2766"/>
                  <a:pt x="2549" y="2768"/>
                </a:cubicBezTo>
                <a:cubicBezTo>
                  <a:pt x="2418" y="2926"/>
                  <a:pt x="2220" y="2953"/>
                  <a:pt x="2050" y="2941"/>
                </a:cubicBezTo>
                <a:cubicBezTo>
                  <a:pt x="1956" y="2933"/>
                  <a:pt x="1873" y="2912"/>
                  <a:pt x="1812" y="2895"/>
                </a:cubicBezTo>
                <a:cubicBezTo>
                  <a:pt x="1935" y="3164"/>
                  <a:pt x="2208" y="3289"/>
                  <a:pt x="2499" y="3303"/>
                </a:cubicBezTo>
                <a:cubicBezTo>
                  <a:pt x="2839" y="3318"/>
                  <a:pt x="2903" y="3062"/>
                  <a:pt x="2903" y="3062"/>
                </a:cubicBezTo>
                <a:cubicBezTo>
                  <a:pt x="3362" y="2883"/>
                  <a:pt x="3264" y="2420"/>
                  <a:pt x="3264" y="2420"/>
                </a:cubicBezTo>
                <a:cubicBezTo>
                  <a:pt x="3455" y="2393"/>
                  <a:pt x="3707" y="2179"/>
                  <a:pt x="3693" y="1750"/>
                </a:cubicBezTo>
              </a:path>
            </a:pathLst>
          </a:custGeom>
          <a:solidFill>
            <a:schemeClr val="bg1">
              <a:lumMod val="95000"/>
            </a:schemeClr>
          </a:solidFill>
          <a:ln>
            <a:noFill/>
          </a:ln>
          <a:effectLst/>
        </p:spPr>
        <p:txBody>
          <a:bodyPr wrap="none" anchor="ctr"/>
          <a:lstStyle/>
          <a:p>
            <a:endParaRPr lang="en-US" sz="5398"/>
          </a:p>
        </p:txBody>
      </p:sp>
      <p:grpSp>
        <p:nvGrpSpPr>
          <p:cNvPr id="216" name="Group 215">
            <a:extLst>
              <a:ext uri="{FF2B5EF4-FFF2-40B4-BE49-F238E27FC236}">
                <a16:creationId xmlns:a16="http://schemas.microsoft.com/office/drawing/2014/main" id="{74CA94D2-1150-46B5-9B5B-FB788632BDE1}"/>
              </a:ext>
            </a:extLst>
          </p:cNvPr>
          <p:cNvGrpSpPr/>
          <p:nvPr userDrawn="1"/>
        </p:nvGrpSpPr>
        <p:grpSpPr>
          <a:xfrm>
            <a:off x="3550166" y="2886751"/>
            <a:ext cx="1707399" cy="1190219"/>
            <a:chOff x="5575610" y="3362252"/>
            <a:chExt cx="2494914" cy="1991559"/>
          </a:xfrm>
        </p:grpSpPr>
        <p:cxnSp>
          <p:nvCxnSpPr>
            <p:cNvPr id="217" name="Straight Connector 216">
              <a:extLst>
                <a:ext uri="{FF2B5EF4-FFF2-40B4-BE49-F238E27FC236}">
                  <a16:creationId xmlns:a16="http://schemas.microsoft.com/office/drawing/2014/main" id="{A2309FA3-E980-405A-AE71-4DC308B392E3}"/>
                </a:ext>
              </a:extLst>
            </p:cNvPr>
            <p:cNvCxnSpPr/>
            <p:nvPr/>
          </p:nvCxnSpPr>
          <p:spPr>
            <a:xfrm>
              <a:off x="6242135" y="3362252"/>
              <a:ext cx="1828389" cy="1991559"/>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8A35F134-51CE-44B7-AE7A-385A47683E2B}"/>
                </a:ext>
              </a:extLst>
            </p:cNvPr>
            <p:cNvCxnSpPr/>
            <p:nvPr/>
          </p:nvCxnSpPr>
          <p:spPr>
            <a:xfrm>
              <a:off x="5575610" y="3367668"/>
              <a:ext cx="688227"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19" name="Group 218">
            <a:extLst>
              <a:ext uri="{FF2B5EF4-FFF2-40B4-BE49-F238E27FC236}">
                <a16:creationId xmlns:a16="http://schemas.microsoft.com/office/drawing/2014/main" id="{6E405500-D0F7-4239-8FFD-E4AAE0CC69E1}"/>
              </a:ext>
            </a:extLst>
          </p:cNvPr>
          <p:cNvGrpSpPr/>
          <p:nvPr userDrawn="1"/>
        </p:nvGrpSpPr>
        <p:grpSpPr>
          <a:xfrm flipH="1">
            <a:off x="6527393" y="3191101"/>
            <a:ext cx="1052624" cy="865433"/>
            <a:chOff x="5265494" y="3362252"/>
            <a:chExt cx="2137865" cy="2260247"/>
          </a:xfrm>
        </p:grpSpPr>
        <p:cxnSp>
          <p:nvCxnSpPr>
            <p:cNvPr id="220" name="Straight Connector 219">
              <a:extLst>
                <a:ext uri="{FF2B5EF4-FFF2-40B4-BE49-F238E27FC236}">
                  <a16:creationId xmlns:a16="http://schemas.microsoft.com/office/drawing/2014/main" id="{49036241-F9FE-4E9A-AB36-EA9126E162BA}"/>
                </a:ext>
              </a:extLst>
            </p:cNvPr>
            <p:cNvCxnSpPr/>
            <p:nvPr/>
          </p:nvCxnSpPr>
          <p:spPr>
            <a:xfrm>
              <a:off x="6242135" y="3362252"/>
              <a:ext cx="1161224" cy="2260247"/>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39E21208-C0BC-4BEA-B996-BCE1BAA4EC01}"/>
                </a:ext>
              </a:extLst>
            </p:cNvPr>
            <p:cNvCxnSpPr/>
            <p:nvPr/>
          </p:nvCxnSpPr>
          <p:spPr>
            <a:xfrm>
              <a:off x="5265494" y="3367668"/>
              <a:ext cx="99834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22" name="Group 221">
            <a:extLst>
              <a:ext uri="{FF2B5EF4-FFF2-40B4-BE49-F238E27FC236}">
                <a16:creationId xmlns:a16="http://schemas.microsoft.com/office/drawing/2014/main" id="{16E9E0C9-94A9-4E7F-B744-4CD1062C8566}"/>
              </a:ext>
            </a:extLst>
          </p:cNvPr>
          <p:cNvGrpSpPr/>
          <p:nvPr userDrawn="1"/>
        </p:nvGrpSpPr>
        <p:grpSpPr>
          <a:xfrm flipH="1" flipV="1">
            <a:off x="6612623" y="4999211"/>
            <a:ext cx="1546200" cy="478806"/>
            <a:chOff x="5590820" y="3356648"/>
            <a:chExt cx="2493459" cy="1198198"/>
          </a:xfrm>
        </p:grpSpPr>
        <p:cxnSp>
          <p:nvCxnSpPr>
            <p:cNvPr id="223" name="Straight Connector 222">
              <a:extLst>
                <a:ext uri="{FF2B5EF4-FFF2-40B4-BE49-F238E27FC236}">
                  <a16:creationId xmlns:a16="http://schemas.microsoft.com/office/drawing/2014/main" id="{5D6E4D35-BC73-4518-9B2C-31B096E73097}"/>
                </a:ext>
              </a:extLst>
            </p:cNvPr>
            <p:cNvCxnSpPr/>
            <p:nvPr/>
          </p:nvCxnSpPr>
          <p:spPr>
            <a:xfrm>
              <a:off x="6591987" y="3357904"/>
              <a:ext cx="1492292" cy="1196942"/>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7EE77D52-7A88-4CF8-AF9B-BD5DA42EF733}"/>
                </a:ext>
              </a:extLst>
            </p:cNvPr>
            <p:cNvCxnSpPr/>
            <p:nvPr/>
          </p:nvCxnSpPr>
          <p:spPr>
            <a:xfrm flipV="1">
              <a:off x="5590820" y="3356648"/>
              <a:ext cx="1015547"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25" name="Freeform 220">
            <a:extLst>
              <a:ext uri="{FF2B5EF4-FFF2-40B4-BE49-F238E27FC236}">
                <a16:creationId xmlns:a16="http://schemas.microsoft.com/office/drawing/2014/main" id="{7E629597-8940-493C-B9EE-763E04A7338B}"/>
              </a:ext>
            </a:extLst>
          </p:cNvPr>
          <p:cNvSpPr>
            <a:spLocks noChangeArrowheads="1"/>
          </p:cNvSpPr>
          <p:nvPr userDrawn="1"/>
        </p:nvSpPr>
        <p:spPr bwMode="auto">
          <a:xfrm>
            <a:off x="5597701" y="4218998"/>
            <a:ext cx="476584" cy="371872"/>
          </a:xfrm>
          <a:custGeom>
            <a:avLst/>
            <a:gdLst>
              <a:gd name="T0" fmla="*/ 523 w 1365"/>
              <a:gd name="T1" fmla="*/ 841 h 988"/>
              <a:gd name="T2" fmla="*/ 523 w 1365"/>
              <a:gd name="T3" fmla="*/ 841 h 988"/>
              <a:gd name="T4" fmla="*/ 887 w 1365"/>
              <a:gd name="T5" fmla="*/ 916 h 988"/>
              <a:gd name="T6" fmla="*/ 1119 w 1365"/>
              <a:gd name="T7" fmla="*/ 833 h 988"/>
              <a:gd name="T8" fmla="*/ 1356 w 1365"/>
              <a:gd name="T9" fmla="*/ 396 h 988"/>
              <a:gd name="T10" fmla="*/ 1025 w 1365"/>
              <a:gd name="T11" fmla="*/ 39 h 988"/>
              <a:gd name="T12" fmla="*/ 662 w 1365"/>
              <a:gd name="T13" fmla="*/ 214 h 988"/>
              <a:gd name="T14" fmla="*/ 619 w 1365"/>
              <a:gd name="T15" fmla="*/ 241 h 988"/>
              <a:gd name="T16" fmla="*/ 573 w 1365"/>
              <a:gd name="T17" fmla="*/ 221 h 988"/>
              <a:gd name="T18" fmla="*/ 248 w 1365"/>
              <a:gd name="T19" fmla="*/ 175 h 988"/>
              <a:gd name="T20" fmla="*/ 0 w 1365"/>
              <a:gd name="T21" fmla="*/ 427 h 988"/>
              <a:gd name="T22" fmla="*/ 31 w 1365"/>
              <a:gd name="T23" fmla="*/ 447 h 988"/>
              <a:gd name="T24" fmla="*/ 310 w 1365"/>
              <a:gd name="T25" fmla="*/ 987 h 988"/>
              <a:gd name="T26" fmla="*/ 523 w 1365"/>
              <a:gd name="T27" fmla="*/ 841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988">
                <a:moveTo>
                  <a:pt x="523" y="841"/>
                </a:moveTo>
                <a:lnTo>
                  <a:pt x="523" y="841"/>
                </a:lnTo>
                <a:cubicBezTo>
                  <a:pt x="698" y="808"/>
                  <a:pt x="829" y="877"/>
                  <a:pt x="887" y="916"/>
                </a:cubicBezTo>
                <a:cubicBezTo>
                  <a:pt x="931" y="889"/>
                  <a:pt x="1014" y="849"/>
                  <a:pt x="1119" y="833"/>
                </a:cubicBezTo>
                <a:cubicBezTo>
                  <a:pt x="1123" y="706"/>
                  <a:pt x="1175" y="495"/>
                  <a:pt x="1356" y="396"/>
                </a:cubicBezTo>
                <a:cubicBezTo>
                  <a:pt x="1364" y="302"/>
                  <a:pt x="1291" y="83"/>
                  <a:pt x="1025" y="39"/>
                </a:cubicBezTo>
                <a:cubicBezTo>
                  <a:pt x="779" y="0"/>
                  <a:pt x="667" y="206"/>
                  <a:pt x="662" y="214"/>
                </a:cubicBezTo>
                <a:cubicBezTo>
                  <a:pt x="652" y="231"/>
                  <a:pt x="637" y="241"/>
                  <a:pt x="619" y="241"/>
                </a:cubicBezTo>
                <a:cubicBezTo>
                  <a:pt x="600" y="243"/>
                  <a:pt x="583" y="235"/>
                  <a:pt x="573" y="221"/>
                </a:cubicBezTo>
                <a:cubicBezTo>
                  <a:pt x="571" y="216"/>
                  <a:pt x="490" y="119"/>
                  <a:pt x="248" y="175"/>
                </a:cubicBezTo>
                <a:cubicBezTo>
                  <a:pt x="50" y="223"/>
                  <a:pt x="8" y="373"/>
                  <a:pt x="0" y="427"/>
                </a:cubicBezTo>
                <a:cubicBezTo>
                  <a:pt x="11" y="433"/>
                  <a:pt x="21" y="441"/>
                  <a:pt x="31" y="447"/>
                </a:cubicBezTo>
                <a:cubicBezTo>
                  <a:pt x="233" y="593"/>
                  <a:pt x="294" y="829"/>
                  <a:pt x="310" y="987"/>
                </a:cubicBezTo>
                <a:cubicBezTo>
                  <a:pt x="354" y="922"/>
                  <a:pt x="419" y="862"/>
                  <a:pt x="523" y="841"/>
                </a:cubicBezTo>
              </a:path>
            </a:pathLst>
          </a:custGeom>
          <a:solidFill>
            <a:schemeClr val="bg1">
              <a:lumMod val="95000"/>
            </a:schemeClr>
          </a:solidFill>
          <a:ln>
            <a:noFill/>
          </a:ln>
          <a:effectLst/>
        </p:spPr>
        <p:txBody>
          <a:bodyPr wrap="none" anchor="ctr"/>
          <a:lstStyle/>
          <a:p>
            <a:endParaRPr lang="en-US" sz="5398"/>
          </a:p>
        </p:txBody>
      </p:sp>
      <p:sp>
        <p:nvSpPr>
          <p:cNvPr id="226" name="TextBox 225">
            <a:extLst>
              <a:ext uri="{FF2B5EF4-FFF2-40B4-BE49-F238E27FC236}">
                <a16:creationId xmlns:a16="http://schemas.microsoft.com/office/drawing/2014/main" id="{233BC72B-1054-4922-A45B-83957992B068}"/>
              </a:ext>
            </a:extLst>
          </p:cNvPr>
          <p:cNvSpPr txBox="1"/>
          <p:nvPr userDrawn="1"/>
        </p:nvSpPr>
        <p:spPr>
          <a:xfrm>
            <a:off x="7327210" y="2929144"/>
            <a:ext cx="852791" cy="507831"/>
          </a:xfrm>
          <a:prstGeom prst="rect">
            <a:avLst/>
          </a:prstGeom>
          <a:noFill/>
        </p:spPr>
        <p:txBody>
          <a:bodyPr wrap="square" rtlCol="0">
            <a:spAutoFit/>
          </a:bodyPr>
          <a:lstStyle/>
          <a:p>
            <a:pPr algn="ctr"/>
            <a:r>
              <a:rPr lang="en-US" sz="2700" b="1">
                <a:solidFill>
                  <a:schemeClr val="accent2"/>
                </a:solidFill>
                <a:latin typeface="Open Sans Extrabold" panose="020B0606030504020204" pitchFamily="34" charset="0"/>
                <a:ea typeface="Open Sans Extrabold" panose="020B0606030504020204" pitchFamily="34" charset="0"/>
                <a:cs typeface="Open Sans Extrabold" panose="020B0606030504020204" pitchFamily="34" charset="0"/>
              </a:rPr>
              <a:t>2</a:t>
            </a:r>
          </a:p>
        </p:txBody>
      </p:sp>
      <p:sp>
        <p:nvSpPr>
          <p:cNvPr id="227" name="TextBox 226">
            <a:extLst>
              <a:ext uri="{FF2B5EF4-FFF2-40B4-BE49-F238E27FC236}">
                <a16:creationId xmlns:a16="http://schemas.microsoft.com/office/drawing/2014/main" id="{71DE903A-6901-49D3-B167-C1A9470A59CC}"/>
              </a:ext>
            </a:extLst>
          </p:cNvPr>
          <p:cNvSpPr txBox="1"/>
          <p:nvPr userDrawn="1"/>
        </p:nvSpPr>
        <p:spPr>
          <a:xfrm>
            <a:off x="8171914" y="5266260"/>
            <a:ext cx="385075" cy="507831"/>
          </a:xfrm>
          <a:prstGeom prst="rect">
            <a:avLst/>
          </a:prstGeom>
          <a:noFill/>
        </p:spPr>
        <p:txBody>
          <a:bodyPr wrap="square" rtlCol="0">
            <a:spAutoFit/>
          </a:bodyPr>
          <a:lstStyle/>
          <a:p>
            <a:pPr algn="ctr"/>
            <a:r>
              <a:rPr lang="en-US" sz="2700" b="1">
                <a:solidFill>
                  <a:schemeClr val="accent3"/>
                </a:solidFill>
                <a:latin typeface="Open Sans Extrabold" panose="020B0606030504020204" pitchFamily="34" charset="0"/>
                <a:ea typeface="Open Sans Extrabold" panose="020B0606030504020204" pitchFamily="34" charset="0"/>
                <a:cs typeface="Open Sans Extrabold" panose="020B0606030504020204" pitchFamily="34" charset="0"/>
              </a:rPr>
              <a:t>3</a:t>
            </a:r>
          </a:p>
        </p:txBody>
      </p:sp>
      <p:sp>
        <p:nvSpPr>
          <p:cNvPr id="228" name="TextBox 227">
            <a:extLst>
              <a:ext uri="{FF2B5EF4-FFF2-40B4-BE49-F238E27FC236}">
                <a16:creationId xmlns:a16="http://schemas.microsoft.com/office/drawing/2014/main" id="{06EB8C42-FD8B-450A-B7A2-6B8F107FFF32}"/>
              </a:ext>
            </a:extLst>
          </p:cNvPr>
          <p:cNvSpPr txBox="1"/>
          <p:nvPr userDrawn="1"/>
        </p:nvSpPr>
        <p:spPr>
          <a:xfrm>
            <a:off x="3105235" y="2641827"/>
            <a:ext cx="372480" cy="507831"/>
          </a:xfrm>
          <a:prstGeom prst="rect">
            <a:avLst/>
          </a:prstGeom>
          <a:noFill/>
        </p:spPr>
        <p:txBody>
          <a:bodyPr wrap="square" rtlCol="0">
            <a:spAutoFit/>
          </a:bodyPr>
          <a:lstStyle/>
          <a:p>
            <a:pPr algn="r"/>
            <a:r>
              <a:rPr lang="en-US" sz="2700" b="1">
                <a:solidFill>
                  <a:srgbClr val="2DCCD3"/>
                </a:solidFill>
                <a:latin typeface="Open Sans Extrabold" panose="020B0606030504020204" pitchFamily="34" charset="0"/>
                <a:ea typeface="Open Sans Extrabold" panose="020B0606030504020204" pitchFamily="34" charset="0"/>
                <a:cs typeface="Open Sans Extrabold" panose="020B0606030504020204" pitchFamily="34" charset="0"/>
              </a:rPr>
              <a:t>1</a:t>
            </a:r>
            <a:endParaRPr lang="en-US" sz="8625" b="1">
              <a:solidFill>
                <a:srgbClr val="2DCCD3"/>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6561285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aphic 8">
    <p:spTree>
      <p:nvGrpSpPr>
        <p:cNvPr id="1" name=""/>
        <p:cNvGrpSpPr/>
        <p:nvPr/>
      </p:nvGrpSpPr>
      <p:grpSpPr>
        <a:xfrm>
          <a:off x="0" y="0"/>
          <a:ext cx="0" cy="0"/>
          <a:chOff x="0" y="0"/>
          <a:chExt cx="0" cy="0"/>
        </a:xfrm>
      </p:grpSpPr>
      <p:pic>
        <p:nvPicPr>
          <p:cNvPr id="11" name="Content Placeholder 6">
            <a:extLst>
              <a:ext uri="{FF2B5EF4-FFF2-40B4-BE49-F238E27FC236}">
                <a16:creationId xmlns:a16="http://schemas.microsoft.com/office/drawing/2014/main" id="{553860E5-9ADD-497C-AAA8-A0B9BE315C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4643" y="586765"/>
            <a:ext cx="5681357" cy="5684472"/>
          </a:xfrm>
          <a:prstGeom prst="rect">
            <a:avLst/>
          </a:prstGeom>
        </p:spPr>
      </p:pic>
      <p:pic>
        <p:nvPicPr>
          <p:cNvPr id="5" name="Content Placeholder 6">
            <a:extLst>
              <a:ext uri="{FF2B5EF4-FFF2-40B4-BE49-F238E27FC236}">
                <a16:creationId xmlns:a16="http://schemas.microsoft.com/office/drawing/2014/main" id="{F58DD2BD-7CE3-480D-88D0-C0C47A0D471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4643" y="586764"/>
            <a:ext cx="5681357" cy="5684472"/>
          </a:xfrm>
          <a:prstGeom prst="rect">
            <a:avLst/>
          </a:prstGeom>
        </p:spPr>
      </p:pic>
      <p:sp>
        <p:nvSpPr>
          <p:cNvPr id="2" name="Title 1"/>
          <p:cNvSpPr>
            <a:spLocks noGrp="1"/>
          </p:cNvSpPr>
          <p:nvPr>
            <p:ph type="title"/>
          </p:nvPr>
        </p:nvSpPr>
        <p:spPr>
          <a:xfrm>
            <a:off x="6617254" y="387627"/>
            <a:ext cx="5231063" cy="950495"/>
          </a:xfrm>
        </p:spPr>
        <p:txBody>
          <a:bodyPr>
            <a:noAutofit/>
          </a:bodyPr>
          <a:lstStyle>
            <a:lvl1pPr>
              <a:defRPr sz="3600"/>
            </a:lvl1pPr>
          </a:lstStyle>
          <a:p>
            <a:r>
              <a:rPr lang="en-US"/>
              <a:t>Click to edit Master title style</a:t>
            </a:r>
          </a:p>
        </p:txBody>
      </p:sp>
      <p:sp>
        <p:nvSpPr>
          <p:cNvPr id="10" name="Text Placeholder 9"/>
          <p:cNvSpPr>
            <a:spLocks noGrp="1"/>
          </p:cNvSpPr>
          <p:nvPr>
            <p:ph type="body" sz="quarter" idx="10"/>
          </p:nvPr>
        </p:nvSpPr>
        <p:spPr>
          <a:xfrm>
            <a:off x="6617252" y="1702076"/>
            <a:ext cx="5230813" cy="3848100"/>
          </a:xfrm>
        </p:spPr>
        <p:txBody>
          <a:bodyPr>
            <a:normAutofit/>
          </a:bodyPr>
          <a:lstStyle>
            <a:lvl1pPr marL="0" indent="0">
              <a:buNone/>
              <a:defRPr sz="2400"/>
            </a:lvl1pPr>
          </a:lstStyle>
          <a:p>
            <a:pPr lvl="0"/>
            <a:r>
              <a:rPr lang="en-US"/>
              <a:t>Click to edit Master text styles</a:t>
            </a:r>
          </a:p>
        </p:txBody>
      </p:sp>
      <p:sp>
        <p:nvSpPr>
          <p:cNvPr id="6" name="Text Placeholder 10">
            <a:extLst>
              <a:ext uri="{FF2B5EF4-FFF2-40B4-BE49-F238E27FC236}">
                <a16:creationId xmlns:a16="http://schemas.microsoft.com/office/drawing/2014/main" id="{C31CD335-BA4D-448E-8106-A4A848564BA0}"/>
              </a:ext>
            </a:extLst>
          </p:cNvPr>
          <p:cNvSpPr>
            <a:spLocks noGrp="1"/>
          </p:cNvSpPr>
          <p:nvPr>
            <p:ph type="body" sz="quarter" idx="15"/>
          </p:nvPr>
        </p:nvSpPr>
        <p:spPr>
          <a:xfrm>
            <a:off x="1948013" y="973222"/>
            <a:ext cx="2743203" cy="639678"/>
          </a:xfrm>
        </p:spPr>
        <p:txBody>
          <a:bodyPr>
            <a:noAutofit/>
          </a:bodyPr>
          <a:lstStyle>
            <a:lvl1pPr marL="0" indent="0" algn="ctr">
              <a:buNone/>
              <a:defRPr sz="2400" baseline="0">
                <a:solidFill>
                  <a:schemeClr val="bg1"/>
                </a:solidFill>
              </a:defRPr>
            </a:lvl1pPr>
          </a:lstStyle>
          <a:p>
            <a:pPr lvl="0"/>
            <a:r>
              <a:rPr lang="en-US"/>
              <a:t>Click to edit Master text styles</a:t>
            </a:r>
          </a:p>
        </p:txBody>
      </p:sp>
      <p:sp>
        <p:nvSpPr>
          <p:cNvPr id="7" name="Text Placeholder 10">
            <a:extLst>
              <a:ext uri="{FF2B5EF4-FFF2-40B4-BE49-F238E27FC236}">
                <a16:creationId xmlns:a16="http://schemas.microsoft.com/office/drawing/2014/main" id="{E5F75589-A0B0-4C54-B5E8-49EC56A44CA3}"/>
              </a:ext>
            </a:extLst>
          </p:cNvPr>
          <p:cNvSpPr>
            <a:spLocks noGrp="1"/>
          </p:cNvSpPr>
          <p:nvPr>
            <p:ph type="body" sz="quarter" idx="18"/>
          </p:nvPr>
        </p:nvSpPr>
        <p:spPr>
          <a:xfrm rot="16200000">
            <a:off x="-152701" y="3100058"/>
            <a:ext cx="2743203" cy="639678"/>
          </a:xfrm>
        </p:spPr>
        <p:txBody>
          <a:bodyPr>
            <a:noAutofit/>
          </a:bodyPr>
          <a:lstStyle>
            <a:lvl1pPr marL="0" indent="0" algn="ctr">
              <a:buNone/>
              <a:defRPr sz="2400" baseline="0">
                <a:solidFill>
                  <a:schemeClr val="bg1"/>
                </a:solidFill>
              </a:defRPr>
            </a:lvl1pPr>
          </a:lstStyle>
          <a:p>
            <a:pPr lvl="0"/>
            <a:r>
              <a:rPr lang="en-US"/>
              <a:t>Click to edit Master text styles</a:t>
            </a:r>
          </a:p>
        </p:txBody>
      </p:sp>
      <p:sp>
        <p:nvSpPr>
          <p:cNvPr id="8" name="Text Placeholder 10">
            <a:extLst>
              <a:ext uri="{FF2B5EF4-FFF2-40B4-BE49-F238E27FC236}">
                <a16:creationId xmlns:a16="http://schemas.microsoft.com/office/drawing/2014/main" id="{5BD67DFA-D666-40D7-8D8E-40599EDEAB5C}"/>
              </a:ext>
            </a:extLst>
          </p:cNvPr>
          <p:cNvSpPr>
            <a:spLocks noGrp="1"/>
          </p:cNvSpPr>
          <p:nvPr>
            <p:ph type="body" sz="quarter" idx="19"/>
          </p:nvPr>
        </p:nvSpPr>
        <p:spPr>
          <a:xfrm rot="5400000">
            <a:off x="3985102" y="3100057"/>
            <a:ext cx="2743203" cy="639678"/>
          </a:xfrm>
        </p:spPr>
        <p:txBody>
          <a:bodyPr>
            <a:noAutofit/>
          </a:bodyPr>
          <a:lstStyle>
            <a:lvl1pPr marL="0" indent="0" algn="ctr">
              <a:buNone/>
              <a:defRPr sz="2400" baseline="0">
                <a:solidFill>
                  <a:schemeClr val="bg1"/>
                </a:solidFill>
              </a:defRPr>
            </a:lvl1pPr>
          </a:lstStyle>
          <a:p>
            <a:pPr lvl="0"/>
            <a:r>
              <a:rPr lang="en-US"/>
              <a:t>Click to edit Master text styles</a:t>
            </a:r>
          </a:p>
        </p:txBody>
      </p:sp>
      <p:sp>
        <p:nvSpPr>
          <p:cNvPr id="9" name="Text Placeholder 10">
            <a:extLst>
              <a:ext uri="{FF2B5EF4-FFF2-40B4-BE49-F238E27FC236}">
                <a16:creationId xmlns:a16="http://schemas.microsoft.com/office/drawing/2014/main" id="{3488DDBF-EB5F-47C1-866A-C7F353072B8E}"/>
              </a:ext>
            </a:extLst>
          </p:cNvPr>
          <p:cNvSpPr>
            <a:spLocks noGrp="1"/>
          </p:cNvSpPr>
          <p:nvPr>
            <p:ph type="body" sz="quarter" idx="20"/>
          </p:nvPr>
        </p:nvSpPr>
        <p:spPr>
          <a:xfrm>
            <a:off x="1860314" y="5208407"/>
            <a:ext cx="2743203" cy="639678"/>
          </a:xfrm>
        </p:spPr>
        <p:txBody>
          <a:bodyPr>
            <a:noAutofit/>
          </a:bodyPr>
          <a:lstStyle>
            <a:lvl1pPr marL="0" indent="0" algn="ctr">
              <a:buNone/>
              <a:defRPr sz="2400"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3212827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aphic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39FAA-A739-43E7-8FB8-E66C7D5B2263}"/>
              </a:ext>
            </a:extLst>
          </p:cNvPr>
          <p:cNvSpPr>
            <a:spLocks noGrp="1"/>
          </p:cNvSpPr>
          <p:nvPr>
            <p:ph type="title"/>
          </p:nvPr>
        </p:nvSpPr>
        <p:spPr/>
        <p:txBody>
          <a:bodyPr/>
          <a:lstStyle/>
          <a:p>
            <a:r>
              <a:rPr lang="en-US"/>
              <a:t>Click to edit Master title style</a:t>
            </a:r>
          </a:p>
        </p:txBody>
      </p:sp>
      <p:graphicFrame>
        <p:nvGraphicFramePr>
          <p:cNvPr id="5" name="Diagram 4">
            <a:extLst>
              <a:ext uri="{FF2B5EF4-FFF2-40B4-BE49-F238E27FC236}">
                <a16:creationId xmlns:a16="http://schemas.microsoft.com/office/drawing/2014/main" id="{EB8D9562-5D17-4678-AB1A-61C41132FB57}"/>
              </a:ext>
            </a:extLst>
          </p:cNvPr>
          <p:cNvGraphicFramePr/>
          <p:nvPr userDrawn="1">
            <p:extLst>
              <p:ext uri="{D42A27DB-BD31-4B8C-83A1-F6EECF244321}">
                <p14:modId xmlns:p14="http://schemas.microsoft.com/office/powerpoint/2010/main" val="457972356"/>
              </p:ext>
            </p:extLst>
          </p:nvPr>
        </p:nvGraphicFramePr>
        <p:xfrm>
          <a:off x="1294889" y="1429901"/>
          <a:ext cx="10287511" cy="470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3758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Final Slide 1">
    <p:spTree>
      <p:nvGrpSpPr>
        <p:cNvPr id="1" name=""/>
        <p:cNvGrpSpPr/>
        <p:nvPr/>
      </p:nvGrpSpPr>
      <p:grpSpPr>
        <a:xfrm>
          <a:off x="0" y="0"/>
          <a:ext cx="0" cy="0"/>
          <a:chOff x="0" y="0"/>
          <a:chExt cx="0" cy="0"/>
        </a:xfrm>
      </p:grpSpPr>
      <p:sp>
        <p:nvSpPr>
          <p:cNvPr id="2" name="Title 1"/>
          <p:cNvSpPr>
            <a:spLocks noGrp="1"/>
          </p:cNvSpPr>
          <p:nvPr>
            <p:ph type="title"/>
          </p:nvPr>
        </p:nvSpPr>
        <p:spPr>
          <a:xfrm>
            <a:off x="405256" y="228599"/>
            <a:ext cx="10802493" cy="914400"/>
          </a:xfrm>
        </p:spPr>
        <p:txBody>
          <a:bodyPr>
            <a:normAutofit/>
          </a:bodyPr>
          <a:lstStyle>
            <a:lvl1pPr algn="l">
              <a:defRPr sz="3600"/>
            </a:lvl1pPr>
          </a:lstStyle>
          <a:p>
            <a:endParaRPr lang="en-US"/>
          </a:p>
        </p:txBody>
      </p:sp>
      <p:sp>
        <p:nvSpPr>
          <p:cNvPr id="3" name="Right Triangle 2">
            <a:extLst>
              <a:ext uri="{FF2B5EF4-FFF2-40B4-BE49-F238E27FC236}">
                <a16:creationId xmlns:a16="http://schemas.microsoft.com/office/drawing/2014/main" id="{7DD05290-EAE5-D44A-AEA4-33AC83930919}"/>
              </a:ext>
            </a:extLst>
          </p:cNvPr>
          <p:cNvSpPr/>
          <p:nvPr/>
        </p:nvSpPr>
        <p:spPr>
          <a:xfrm rot="10800000" flipV="1">
            <a:off x="6540319" y="-66675"/>
            <a:ext cx="5678184" cy="6924675"/>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E5D25B73-62CF-2C4F-BB7F-FA0D0A19B1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86630" y="5648325"/>
            <a:ext cx="4223415" cy="914399"/>
          </a:xfrm>
          <a:prstGeom prst="rect">
            <a:avLst/>
          </a:prstGeom>
        </p:spPr>
      </p:pic>
      <p:sp>
        <p:nvSpPr>
          <p:cNvPr id="7" name="Right Triangle 6">
            <a:extLst>
              <a:ext uri="{FF2B5EF4-FFF2-40B4-BE49-F238E27FC236}">
                <a16:creationId xmlns:a16="http://schemas.microsoft.com/office/drawing/2014/main" id="{B9C5C946-F64B-46AE-9B6B-13D52D341077}"/>
              </a:ext>
            </a:extLst>
          </p:cNvPr>
          <p:cNvSpPr/>
          <p:nvPr userDrawn="1"/>
        </p:nvSpPr>
        <p:spPr>
          <a:xfrm rot="10800000" flipV="1">
            <a:off x="6566823" y="-155575"/>
            <a:ext cx="5678184" cy="6924675"/>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35AFC3FC-FD26-4C56-8718-E206E6A4E6E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126131" y="4847149"/>
            <a:ext cx="2585437" cy="1602351"/>
          </a:xfrm>
          <a:prstGeom prst="rect">
            <a:avLst/>
          </a:prstGeom>
        </p:spPr>
      </p:pic>
      <p:pic>
        <p:nvPicPr>
          <p:cNvPr id="1026" name="Picture 2">
            <a:extLst>
              <a:ext uri="{FF2B5EF4-FFF2-40B4-BE49-F238E27FC236}">
                <a16:creationId xmlns:a16="http://schemas.microsoft.com/office/drawing/2014/main" id="{DA986F9A-8243-45CD-99CF-4E542722BBD6}"/>
              </a:ext>
            </a:extLst>
          </p:cNvPr>
          <p:cNvPicPr>
            <a:picLocks noChangeAspect="1" noChangeArrowheads="1"/>
          </p:cNvPicPr>
          <p:nvPr userDrawn="1"/>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550972" y="1438273"/>
            <a:ext cx="3943350" cy="424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304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athways 4">
    <p:spTree>
      <p:nvGrpSpPr>
        <p:cNvPr id="1" name=""/>
        <p:cNvGrpSpPr/>
        <p:nvPr/>
      </p:nvGrpSpPr>
      <p:grpSpPr>
        <a:xfrm>
          <a:off x="0" y="0"/>
          <a:ext cx="0" cy="0"/>
          <a:chOff x="0" y="0"/>
          <a:chExt cx="0" cy="0"/>
        </a:xfrm>
      </p:grpSpPr>
      <p:sp>
        <p:nvSpPr>
          <p:cNvPr id="2" name="Title 1"/>
          <p:cNvSpPr>
            <a:spLocks noGrp="1"/>
          </p:cNvSpPr>
          <p:nvPr>
            <p:ph type="title"/>
          </p:nvPr>
        </p:nvSpPr>
        <p:spPr>
          <a:xfrm>
            <a:off x="331305" y="156411"/>
            <a:ext cx="11536888" cy="914400"/>
          </a:xfrm>
        </p:spPr>
        <p:txBody>
          <a:bodyPr>
            <a:noAutofit/>
          </a:bodyPr>
          <a:lstStyle>
            <a:lvl1pPr algn="ctr">
              <a:defRPr sz="3600"/>
            </a:lvl1pPr>
          </a:lstStyle>
          <a:p>
            <a:r>
              <a:rPr lang="en-US"/>
              <a:t>Click to edit Master title style</a:t>
            </a:r>
          </a:p>
        </p:txBody>
      </p:sp>
      <p:graphicFrame>
        <p:nvGraphicFramePr>
          <p:cNvPr id="12" name="Diagram 11">
            <a:extLst>
              <a:ext uri="{FF2B5EF4-FFF2-40B4-BE49-F238E27FC236}">
                <a16:creationId xmlns:a16="http://schemas.microsoft.com/office/drawing/2014/main" id="{9E7C8D68-33DB-4905-A8F4-DF8E23EAC959}"/>
              </a:ext>
            </a:extLst>
          </p:cNvPr>
          <p:cNvGraphicFramePr/>
          <p:nvPr userDrawn="1">
            <p:extLst>
              <p:ext uri="{D42A27DB-BD31-4B8C-83A1-F6EECF244321}">
                <p14:modId xmlns:p14="http://schemas.microsoft.com/office/powerpoint/2010/main" val="3739310000"/>
              </p:ext>
            </p:extLst>
          </p:nvPr>
        </p:nvGraphicFramePr>
        <p:xfrm>
          <a:off x="1928409" y="1325217"/>
          <a:ext cx="9939784" cy="5075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Content Placeholder 9">
            <a:extLst>
              <a:ext uri="{FF2B5EF4-FFF2-40B4-BE49-F238E27FC236}">
                <a16:creationId xmlns:a16="http://schemas.microsoft.com/office/drawing/2014/main" id="{E2047620-F706-445C-BCB3-8CCC0C0C6517}"/>
              </a:ext>
            </a:extLst>
          </p:cNvPr>
          <p:cNvPicPr>
            <a:picLocks noChangeAspect="1"/>
          </p:cNvPicPr>
          <p:nvPr userDrawn="1"/>
        </p:nvPicPr>
        <p:blipFill rotWithShape="1">
          <a:blip r:embed="rId7"/>
          <a:srcRect l="24010" t="11785" r="26213" b="16771"/>
          <a:stretch/>
        </p:blipFill>
        <p:spPr>
          <a:xfrm>
            <a:off x="323807" y="2349500"/>
            <a:ext cx="1987035" cy="2851977"/>
          </a:xfrm>
          <a:prstGeom prst="rect">
            <a:avLst/>
          </a:prstGeom>
        </p:spPr>
      </p:pic>
    </p:spTree>
    <p:extLst>
      <p:ext uri="{BB962C8B-B14F-4D97-AF65-F5344CB8AC3E}">
        <p14:creationId xmlns:p14="http://schemas.microsoft.com/office/powerpoint/2010/main" val="22806689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Final Slide 2">
    <p:spTree>
      <p:nvGrpSpPr>
        <p:cNvPr id="1" name=""/>
        <p:cNvGrpSpPr/>
        <p:nvPr/>
      </p:nvGrpSpPr>
      <p:grpSpPr>
        <a:xfrm>
          <a:off x="0" y="0"/>
          <a:ext cx="0" cy="0"/>
          <a:chOff x="0" y="0"/>
          <a:chExt cx="0" cy="0"/>
        </a:xfrm>
      </p:grpSpPr>
      <p:sp>
        <p:nvSpPr>
          <p:cNvPr id="2" name="Title 1"/>
          <p:cNvSpPr>
            <a:spLocks noGrp="1"/>
          </p:cNvSpPr>
          <p:nvPr>
            <p:ph type="title"/>
          </p:nvPr>
        </p:nvSpPr>
        <p:spPr>
          <a:xfrm>
            <a:off x="508001" y="228601"/>
            <a:ext cx="8286749" cy="1304925"/>
          </a:xfrm>
        </p:spPr>
        <p:txBody>
          <a:bodyPr>
            <a:normAutofit/>
          </a:bodyPr>
          <a:lstStyle>
            <a:lvl1pPr>
              <a:defRPr sz="3600"/>
            </a:lvl1pPr>
          </a:lstStyle>
          <a:p>
            <a:r>
              <a:rPr lang="en-US"/>
              <a:t>Click to edit Master title style</a:t>
            </a:r>
          </a:p>
        </p:txBody>
      </p:sp>
      <p:pic>
        <p:nvPicPr>
          <p:cNvPr id="3" name="Picture Placeholder 3">
            <a:extLst>
              <a:ext uri="{FF2B5EF4-FFF2-40B4-BE49-F238E27FC236}">
                <a16:creationId xmlns:a16="http://schemas.microsoft.com/office/drawing/2014/main" id="{BBB78F13-FDC2-7342-BD3F-3B0DB4AFD2E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28238" b="32232"/>
          <a:stretch/>
        </p:blipFill>
        <p:spPr>
          <a:xfrm>
            <a:off x="-1" y="4044614"/>
            <a:ext cx="12192001" cy="2813386"/>
          </a:xfrm>
          <a:prstGeom prst="rect">
            <a:avLst/>
          </a:prstGeom>
        </p:spPr>
      </p:pic>
      <p:sp>
        <p:nvSpPr>
          <p:cNvPr id="5" name="Rectangle 4">
            <a:extLst>
              <a:ext uri="{FF2B5EF4-FFF2-40B4-BE49-F238E27FC236}">
                <a16:creationId xmlns:a16="http://schemas.microsoft.com/office/drawing/2014/main" id="{3DB69308-2F65-2848-AAFA-EE30143CC517}"/>
              </a:ext>
            </a:extLst>
          </p:cNvPr>
          <p:cNvSpPr/>
          <p:nvPr/>
        </p:nvSpPr>
        <p:spPr>
          <a:xfrm>
            <a:off x="-1" y="4044614"/>
            <a:ext cx="12192001" cy="2813386"/>
          </a:xfrm>
          <a:prstGeom prst="rect">
            <a:avLst/>
          </a:prstGeom>
          <a:solidFill>
            <a:srgbClr val="1D376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53" y="6122989"/>
            <a:ext cx="1587396" cy="627866"/>
          </a:xfrm>
          <a:prstGeom prst="rect">
            <a:avLst/>
          </a:prstGeom>
        </p:spPr>
      </p:pic>
      <p:sp>
        <p:nvSpPr>
          <p:cNvPr id="9" name="Text Placeholder 8"/>
          <p:cNvSpPr>
            <a:spLocks noGrp="1"/>
          </p:cNvSpPr>
          <p:nvPr>
            <p:ph type="body" sz="quarter" idx="10"/>
          </p:nvPr>
        </p:nvSpPr>
        <p:spPr>
          <a:xfrm>
            <a:off x="508000" y="1762125"/>
            <a:ext cx="8286750" cy="2019300"/>
          </a:xfrm>
        </p:spPr>
        <p:txBody>
          <a:bodyPr>
            <a:normAutofit/>
          </a:bodyPr>
          <a:lstStyle>
            <a:lvl1pPr marL="0" indent="0">
              <a:buNone/>
              <a:defRPr sz="2400"/>
            </a:lvl1pPr>
          </a:lstStyle>
          <a:p>
            <a:pPr lvl="0"/>
            <a:r>
              <a:rPr lang="en-US"/>
              <a:t>Click to edit Master text styles</a:t>
            </a:r>
          </a:p>
        </p:txBody>
      </p:sp>
      <p:pic>
        <p:nvPicPr>
          <p:cNvPr id="8" name="Picture Placeholder 3">
            <a:extLst>
              <a:ext uri="{FF2B5EF4-FFF2-40B4-BE49-F238E27FC236}">
                <a16:creationId xmlns:a16="http://schemas.microsoft.com/office/drawing/2014/main" id="{22E4BAE2-E192-40D7-907E-CC04F0928EE6}"/>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28238" b="32232"/>
          <a:stretch/>
        </p:blipFill>
        <p:spPr>
          <a:xfrm>
            <a:off x="-1" y="4044614"/>
            <a:ext cx="12192001" cy="2813386"/>
          </a:xfrm>
          <a:prstGeom prst="rect">
            <a:avLst/>
          </a:prstGeom>
        </p:spPr>
      </p:pic>
      <p:sp>
        <p:nvSpPr>
          <p:cNvPr id="10" name="Rectangle 9">
            <a:extLst>
              <a:ext uri="{FF2B5EF4-FFF2-40B4-BE49-F238E27FC236}">
                <a16:creationId xmlns:a16="http://schemas.microsoft.com/office/drawing/2014/main" id="{709647C2-5BC4-41D3-9051-306062F7F820}"/>
              </a:ext>
            </a:extLst>
          </p:cNvPr>
          <p:cNvSpPr/>
          <p:nvPr userDrawn="1"/>
        </p:nvSpPr>
        <p:spPr>
          <a:xfrm>
            <a:off x="-1" y="4044614"/>
            <a:ext cx="12192001" cy="2813386"/>
          </a:xfrm>
          <a:prstGeom prst="rect">
            <a:avLst/>
          </a:prstGeom>
          <a:solidFill>
            <a:srgbClr val="B4B9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318C5641-5E0E-4E14-94EE-A01EA6684A4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910891" y="1096298"/>
            <a:ext cx="3084259" cy="1911502"/>
          </a:xfrm>
          <a:prstGeom prst="rect">
            <a:avLst/>
          </a:prstGeom>
        </p:spPr>
      </p:pic>
    </p:spTree>
    <p:extLst>
      <p:ext uri="{BB962C8B-B14F-4D97-AF65-F5344CB8AC3E}">
        <p14:creationId xmlns:p14="http://schemas.microsoft.com/office/powerpoint/2010/main" val="15339233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6400" y="1295400"/>
            <a:ext cx="11176000" cy="4525963"/>
          </a:xfrm>
        </p:spPr>
        <p:txBody>
          <a:bodyPr/>
          <a:lstStyle>
            <a:lvl1pPr>
              <a:defRPr baseline="0">
                <a:solidFill>
                  <a:schemeClr val="accent1"/>
                </a:solidFill>
                <a:latin typeface="Arial" panose="020B0604020202020204" pitchFamily="34" charset="0"/>
                <a:cs typeface="Arial" panose="020B0604020202020204" pitchFamily="34" charset="0"/>
              </a:defRPr>
            </a:lvl1pPr>
            <a:lvl2pPr>
              <a:defRPr baseline="0">
                <a:solidFill>
                  <a:schemeClr val="accent1"/>
                </a:solidFill>
                <a:latin typeface="Arial" panose="020B0604020202020204" pitchFamily="34" charset="0"/>
                <a:cs typeface="Arial" panose="020B0604020202020204" pitchFamily="34" charset="0"/>
              </a:defRPr>
            </a:lvl2pPr>
            <a:lvl3pPr>
              <a:defRPr baseline="0">
                <a:solidFill>
                  <a:schemeClr val="accent1"/>
                </a:solidFill>
                <a:latin typeface="Arial" panose="020B0604020202020204" pitchFamily="34" charset="0"/>
                <a:cs typeface="Arial" panose="020B0604020202020204" pitchFamily="34" charset="0"/>
              </a:defRPr>
            </a:lvl3pPr>
            <a:lvl4pPr>
              <a:defRPr baseline="0">
                <a:solidFill>
                  <a:schemeClr val="accent1"/>
                </a:solidFill>
                <a:latin typeface="Arial" panose="020B0604020202020204" pitchFamily="34" charset="0"/>
                <a:cs typeface="Arial" panose="020B0604020202020204" pitchFamily="34" charset="0"/>
              </a:defRPr>
            </a:lvl4pPr>
            <a:lvl5pPr>
              <a:defRPr baseline="0">
                <a:solidFill>
                  <a:schemeClr val="accent1"/>
                </a:solidFill>
                <a:latin typeface="Arial" panose="020B0604020202020204" pitchFamily="34" charset="0"/>
                <a:cs typeface="Arial" panose="020B0604020202020204" pitchFamily="34" charset="0"/>
              </a:defRPr>
            </a:lvl5pPr>
          </a:lstStyle>
          <a:p>
            <a:pPr lvl="0"/>
            <a:r>
              <a:rPr lang="en-US"/>
              <a:t>Level 1 bullet points (default is 24-point font)</a:t>
            </a:r>
          </a:p>
          <a:p>
            <a:pPr lvl="1"/>
            <a:r>
              <a:rPr lang="en-US"/>
              <a:t>Level 2 bullet points (default is 22-point font)</a:t>
            </a:r>
          </a:p>
          <a:p>
            <a:pPr lvl="2"/>
            <a:r>
              <a:rPr lang="en-US"/>
              <a:t>Level 3 bullet points (default is 20-point font)</a:t>
            </a:r>
          </a:p>
          <a:p>
            <a:pPr lvl="3"/>
            <a:r>
              <a:rPr lang="en-US"/>
              <a:t>Level 4 bullet points (default is 18-point font)</a:t>
            </a:r>
          </a:p>
          <a:p>
            <a:pPr lvl="4"/>
            <a:r>
              <a:rPr lang="en-US"/>
              <a:t>Level 5 bullet points (default is 16-point font)</a:t>
            </a:r>
          </a:p>
        </p:txBody>
      </p:sp>
      <p:sp>
        <p:nvSpPr>
          <p:cNvPr id="7" name="Rectangle 6"/>
          <p:cNvSpPr/>
          <p:nvPr userDrawn="1"/>
        </p:nvSpPr>
        <p:spPr>
          <a:xfrm>
            <a:off x="0" y="228600"/>
            <a:ext cx="12192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406400" y="228600"/>
            <a:ext cx="11074400" cy="914400"/>
          </a:xfrm>
        </p:spPr>
        <p:txBody>
          <a:bodyPr/>
          <a:lstStyle>
            <a:lvl1pPr>
              <a:defRPr baseline="0">
                <a:latin typeface="Georgia" panose="02040502050405020303" pitchFamily="18" charset="0"/>
              </a:defRPr>
            </a:lvl1pPr>
          </a:lstStyle>
          <a:p>
            <a:r>
              <a:rPr lang="en-US"/>
              <a:t>Insert Slide Heading </a:t>
            </a:r>
          </a:p>
        </p:txBody>
      </p:sp>
      <p:sp>
        <p:nvSpPr>
          <p:cNvPr id="8" name="Rectangle 7"/>
          <p:cNvSpPr/>
          <p:nvPr userDrawn="1"/>
        </p:nvSpPr>
        <p:spPr>
          <a:xfrm>
            <a:off x="0" y="5999376"/>
            <a:ext cx="12192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1" y="6108905"/>
            <a:ext cx="2155956" cy="639563"/>
          </a:xfrm>
          <a:prstGeom prst="rect">
            <a:avLst/>
          </a:prstGeom>
        </p:spPr>
      </p:pic>
      <p:sp>
        <p:nvSpPr>
          <p:cNvPr id="6" name="Slide Number Placeholder 5"/>
          <p:cNvSpPr>
            <a:spLocks noGrp="1"/>
          </p:cNvSpPr>
          <p:nvPr>
            <p:ph type="sldNum" sz="quarter" idx="12"/>
          </p:nvPr>
        </p:nvSpPr>
        <p:spPr>
          <a:xfrm>
            <a:off x="10972800" y="6356351"/>
            <a:ext cx="6096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a:p>
        </p:txBody>
      </p:sp>
    </p:spTree>
    <p:extLst>
      <p:ext uri="{BB962C8B-B14F-4D97-AF65-F5344CB8AC3E}">
        <p14:creationId xmlns:p14="http://schemas.microsoft.com/office/powerpoint/2010/main" val="13021446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Graphic 2">
    <p:spTree>
      <p:nvGrpSpPr>
        <p:cNvPr id="1" name=""/>
        <p:cNvGrpSpPr/>
        <p:nvPr/>
      </p:nvGrpSpPr>
      <p:grpSpPr>
        <a:xfrm>
          <a:off x="0" y="0"/>
          <a:ext cx="0" cy="0"/>
          <a:chOff x="0" y="0"/>
          <a:chExt cx="0" cy="0"/>
        </a:xfrm>
      </p:grpSpPr>
      <p:sp>
        <p:nvSpPr>
          <p:cNvPr id="2" name="Title 1"/>
          <p:cNvSpPr>
            <a:spLocks noGrp="1"/>
          </p:cNvSpPr>
          <p:nvPr>
            <p:ph type="title"/>
          </p:nvPr>
        </p:nvSpPr>
        <p:spPr>
          <a:xfrm>
            <a:off x="508002" y="228601"/>
            <a:ext cx="5231063" cy="950495"/>
          </a:xfrm>
        </p:spPr>
        <p:txBody>
          <a:bodyPr>
            <a:noAutofit/>
          </a:bodyPr>
          <a:lstStyle>
            <a:lvl1pPr>
              <a:defRPr sz="3600"/>
            </a:lvl1pPr>
          </a:lstStyle>
          <a:p>
            <a:r>
              <a:rPr lang="en-US"/>
              <a:t>Click to edit Master title style</a:t>
            </a:r>
          </a:p>
        </p:txBody>
      </p:sp>
      <p:sp>
        <p:nvSpPr>
          <p:cNvPr id="10" name="Text Placeholder 9"/>
          <p:cNvSpPr>
            <a:spLocks noGrp="1"/>
          </p:cNvSpPr>
          <p:nvPr>
            <p:ph type="body" sz="quarter" idx="10"/>
          </p:nvPr>
        </p:nvSpPr>
        <p:spPr>
          <a:xfrm>
            <a:off x="508000" y="1543050"/>
            <a:ext cx="5230813" cy="3848100"/>
          </a:xfrm>
        </p:spPr>
        <p:txBody>
          <a:bodyPr>
            <a:normAutofit/>
          </a:bodyPr>
          <a:lstStyle>
            <a:lvl1pPr marL="0" indent="0">
              <a:buNone/>
              <a:defRPr sz="2400"/>
            </a:lvl1pPr>
          </a:lstStyle>
          <a:p>
            <a:pPr lvl="0"/>
            <a:r>
              <a:rPr lang="en-US"/>
              <a:t>Click to edit Master text styles</a:t>
            </a:r>
          </a:p>
        </p:txBody>
      </p:sp>
      <p:pic>
        <p:nvPicPr>
          <p:cNvPr id="11" name="Content Placeholder 4">
            <a:extLst>
              <a:ext uri="{FF2B5EF4-FFF2-40B4-BE49-F238E27FC236}">
                <a16:creationId xmlns:a16="http://schemas.microsoft.com/office/drawing/2014/main" id="{6378F2A9-21DF-4A1F-B351-31914CDEB494}"/>
              </a:ext>
            </a:extLst>
          </p:cNvPr>
          <p:cNvPicPr>
            <a:picLocks noChangeAspect="1"/>
          </p:cNvPicPr>
          <p:nvPr userDrawn="1"/>
        </p:nvPicPr>
        <p:blipFill>
          <a:blip r:embed="rId2"/>
          <a:stretch>
            <a:fillRect/>
          </a:stretch>
        </p:blipFill>
        <p:spPr>
          <a:xfrm>
            <a:off x="5758691" y="764568"/>
            <a:ext cx="6416237" cy="5405063"/>
          </a:xfrm>
          <a:prstGeom prst="rect">
            <a:avLst/>
          </a:prstGeom>
        </p:spPr>
      </p:pic>
    </p:spTree>
    <p:extLst>
      <p:ext uri="{BB962C8B-B14F-4D97-AF65-F5344CB8AC3E}">
        <p14:creationId xmlns:p14="http://schemas.microsoft.com/office/powerpoint/2010/main" val="26483351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raphic 3">
    <p:spTree>
      <p:nvGrpSpPr>
        <p:cNvPr id="1" name=""/>
        <p:cNvGrpSpPr/>
        <p:nvPr/>
      </p:nvGrpSpPr>
      <p:grpSpPr>
        <a:xfrm>
          <a:off x="0" y="0"/>
          <a:ext cx="0" cy="0"/>
          <a:chOff x="0" y="0"/>
          <a:chExt cx="0" cy="0"/>
        </a:xfrm>
      </p:grpSpPr>
      <p:sp>
        <p:nvSpPr>
          <p:cNvPr id="2" name="Title 1"/>
          <p:cNvSpPr>
            <a:spLocks noGrp="1"/>
          </p:cNvSpPr>
          <p:nvPr>
            <p:ph type="title"/>
          </p:nvPr>
        </p:nvSpPr>
        <p:spPr>
          <a:xfrm>
            <a:off x="6617254" y="387627"/>
            <a:ext cx="5231063" cy="950495"/>
          </a:xfrm>
        </p:spPr>
        <p:txBody>
          <a:bodyPr>
            <a:noAutofit/>
          </a:bodyPr>
          <a:lstStyle>
            <a:lvl1pPr>
              <a:defRPr sz="3600"/>
            </a:lvl1pPr>
          </a:lstStyle>
          <a:p>
            <a:r>
              <a:rPr lang="en-US"/>
              <a:t>Click to edit Master title style</a:t>
            </a:r>
          </a:p>
        </p:txBody>
      </p:sp>
      <p:sp>
        <p:nvSpPr>
          <p:cNvPr id="10" name="Text Placeholder 9"/>
          <p:cNvSpPr>
            <a:spLocks noGrp="1"/>
          </p:cNvSpPr>
          <p:nvPr>
            <p:ph type="body" sz="quarter" idx="10"/>
          </p:nvPr>
        </p:nvSpPr>
        <p:spPr>
          <a:xfrm>
            <a:off x="6617252" y="1702076"/>
            <a:ext cx="5230813" cy="3848100"/>
          </a:xfrm>
        </p:spPr>
        <p:txBody>
          <a:bodyPr>
            <a:normAutofit/>
          </a:bodyPr>
          <a:lstStyle>
            <a:lvl1pPr marL="0" indent="0">
              <a:buNone/>
              <a:defRPr sz="2400"/>
            </a:lvl1pPr>
          </a:lstStyle>
          <a:p>
            <a:pPr lvl="0"/>
            <a:r>
              <a:rPr lang="en-US"/>
              <a:t>Click to edit Master text styles</a:t>
            </a:r>
          </a:p>
        </p:txBody>
      </p:sp>
      <p:pic>
        <p:nvPicPr>
          <p:cNvPr id="5" name="Content Placeholder 6">
            <a:extLst>
              <a:ext uri="{FF2B5EF4-FFF2-40B4-BE49-F238E27FC236}">
                <a16:creationId xmlns:a16="http://schemas.microsoft.com/office/drawing/2014/main" id="{F58DD2BD-7CE3-480D-88D0-C0C47A0D47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006" t="10458" r="11032" b="15816"/>
          <a:stretch/>
        </p:blipFill>
        <p:spPr>
          <a:xfrm>
            <a:off x="284921" y="862874"/>
            <a:ext cx="6036365" cy="4525963"/>
          </a:xfrm>
          <a:prstGeom prst="rect">
            <a:avLst/>
          </a:prstGeom>
        </p:spPr>
      </p:pic>
    </p:spTree>
    <p:extLst>
      <p:ext uri="{BB962C8B-B14F-4D97-AF65-F5344CB8AC3E}">
        <p14:creationId xmlns:p14="http://schemas.microsoft.com/office/powerpoint/2010/main" val="38454952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_Body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5256" y="228599"/>
            <a:ext cx="10802493" cy="914400"/>
          </a:xfrm>
        </p:spPr>
        <p:txBody>
          <a:bodyPr>
            <a:normAutofit/>
          </a:bodyPr>
          <a:lstStyle>
            <a:lvl1pPr algn="l">
              <a:defRPr sz="3600"/>
            </a:lvl1pPr>
          </a:lstStyle>
          <a:p>
            <a:r>
              <a:rPr lang="en-US"/>
              <a:t>Questions</a:t>
            </a:r>
          </a:p>
        </p:txBody>
      </p:sp>
      <p:sp>
        <p:nvSpPr>
          <p:cNvPr id="3" name="Right Triangle 2">
            <a:extLst>
              <a:ext uri="{FF2B5EF4-FFF2-40B4-BE49-F238E27FC236}">
                <a16:creationId xmlns:a16="http://schemas.microsoft.com/office/drawing/2014/main" id="{7DD05290-EAE5-D44A-AEA4-33AC83930919}"/>
              </a:ext>
            </a:extLst>
          </p:cNvPr>
          <p:cNvSpPr/>
          <p:nvPr/>
        </p:nvSpPr>
        <p:spPr>
          <a:xfrm rot="10800000" flipV="1">
            <a:off x="6540319" y="-66675"/>
            <a:ext cx="5678184" cy="6924675"/>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E5D25B73-62CF-2C4F-BB7F-FA0D0A19B1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86630" y="5648325"/>
            <a:ext cx="4223415" cy="914399"/>
          </a:xfrm>
          <a:prstGeom prst="rect">
            <a:avLst/>
          </a:prstGeom>
        </p:spPr>
      </p:pic>
      <p:sp>
        <p:nvSpPr>
          <p:cNvPr id="7" name="Right Triangle 6">
            <a:extLst>
              <a:ext uri="{FF2B5EF4-FFF2-40B4-BE49-F238E27FC236}">
                <a16:creationId xmlns:a16="http://schemas.microsoft.com/office/drawing/2014/main" id="{B9C5C946-F64B-46AE-9B6B-13D52D341077}"/>
              </a:ext>
            </a:extLst>
          </p:cNvPr>
          <p:cNvSpPr/>
          <p:nvPr userDrawn="1"/>
        </p:nvSpPr>
        <p:spPr>
          <a:xfrm rot="10800000" flipV="1">
            <a:off x="6566823" y="-155575"/>
            <a:ext cx="5678184" cy="6924675"/>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35AFC3FC-FD26-4C56-8718-E206E6A4E6E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126131" y="4847149"/>
            <a:ext cx="2585437" cy="1602351"/>
          </a:xfrm>
          <a:prstGeom prst="rect">
            <a:avLst/>
          </a:prstGeom>
        </p:spPr>
      </p:pic>
      <p:pic>
        <p:nvPicPr>
          <p:cNvPr id="1026" name="Picture 2">
            <a:extLst>
              <a:ext uri="{FF2B5EF4-FFF2-40B4-BE49-F238E27FC236}">
                <a16:creationId xmlns:a16="http://schemas.microsoft.com/office/drawing/2014/main" id="{DA986F9A-8243-45CD-99CF-4E542722BBD6}"/>
              </a:ext>
            </a:extLst>
          </p:cNvPr>
          <p:cNvPicPr>
            <a:picLocks noChangeAspect="1" noChangeArrowheads="1"/>
          </p:cNvPicPr>
          <p:nvPr userDrawn="1"/>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550972" y="1438273"/>
            <a:ext cx="3943350" cy="424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9311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sp>
        <p:nvSpPr>
          <p:cNvPr id="2" name="Title 1"/>
          <p:cNvSpPr>
            <a:spLocks noGrp="1"/>
          </p:cNvSpPr>
          <p:nvPr>
            <p:ph type="title"/>
          </p:nvPr>
        </p:nvSpPr>
        <p:spPr>
          <a:xfrm>
            <a:off x="508001" y="228601"/>
            <a:ext cx="8286749" cy="1304925"/>
          </a:xfrm>
        </p:spPr>
        <p:txBody>
          <a:bodyPr>
            <a:normAutofit/>
          </a:bodyPr>
          <a:lstStyle>
            <a:lvl1pPr>
              <a:defRPr sz="3600"/>
            </a:lvl1pPr>
          </a:lstStyle>
          <a:p>
            <a:r>
              <a:rPr lang="en-US"/>
              <a:t>Click to edit Master title style</a:t>
            </a:r>
          </a:p>
        </p:txBody>
      </p:sp>
      <p:pic>
        <p:nvPicPr>
          <p:cNvPr id="3" name="Picture Placeholder 3">
            <a:extLst>
              <a:ext uri="{FF2B5EF4-FFF2-40B4-BE49-F238E27FC236}">
                <a16:creationId xmlns:a16="http://schemas.microsoft.com/office/drawing/2014/main" id="{BBB78F13-FDC2-7342-BD3F-3B0DB4AFD2E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28238" b="32232"/>
          <a:stretch/>
        </p:blipFill>
        <p:spPr>
          <a:xfrm>
            <a:off x="-1" y="4044614"/>
            <a:ext cx="12192001" cy="2813386"/>
          </a:xfrm>
          <a:prstGeom prst="rect">
            <a:avLst/>
          </a:prstGeom>
        </p:spPr>
      </p:pic>
      <p:sp>
        <p:nvSpPr>
          <p:cNvPr id="5" name="Rectangle 4">
            <a:extLst>
              <a:ext uri="{FF2B5EF4-FFF2-40B4-BE49-F238E27FC236}">
                <a16:creationId xmlns:a16="http://schemas.microsoft.com/office/drawing/2014/main" id="{3DB69308-2F65-2848-AAFA-EE30143CC517}"/>
              </a:ext>
            </a:extLst>
          </p:cNvPr>
          <p:cNvSpPr/>
          <p:nvPr/>
        </p:nvSpPr>
        <p:spPr>
          <a:xfrm>
            <a:off x="-1" y="4044614"/>
            <a:ext cx="12192001" cy="2813386"/>
          </a:xfrm>
          <a:prstGeom prst="rect">
            <a:avLst/>
          </a:prstGeom>
          <a:solidFill>
            <a:srgbClr val="1D376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53" y="6122989"/>
            <a:ext cx="1587396" cy="627866"/>
          </a:xfrm>
          <a:prstGeom prst="rect">
            <a:avLst/>
          </a:prstGeom>
        </p:spPr>
      </p:pic>
      <p:sp>
        <p:nvSpPr>
          <p:cNvPr id="9" name="Text Placeholder 8"/>
          <p:cNvSpPr>
            <a:spLocks noGrp="1"/>
          </p:cNvSpPr>
          <p:nvPr>
            <p:ph type="body" sz="quarter" idx="10"/>
          </p:nvPr>
        </p:nvSpPr>
        <p:spPr>
          <a:xfrm>
            <a:off x="508000" y="1762125"/>
            <a:ext cx="8286750" cy="2019300"/>
          </a:xfrm>
        </p:spPr>
        <p:txBody>
          <a:bodyPr>
            <a:normAutofit/>
          </a:bodyPr>
          <a:lstStyle>
            <a:lvl1pPr marL="0" indent="0">
              <a:buNone/>
              <a:defRPr sz="2400"/>
            </a:lvl1pPr>
          </a:lstStyle>
          <a:p>
            <a:pPr lvl="0"/>
            <a:r>
              <a:rPr lang="en-US"/>
              <a:t>Click to edit Master text styles</a:t>
            </a:r>
          </a:p>
        </p:txBody>
      </p:sp>
      <p:pic>
        <p:nvPicPr>
          <p:cNvPr id="8" name="Picture Placeholder 3">
            <a:extLst>
              <a:ext uri="{FF2B5EF4-FFF2-40B4-BE49-F238E27FC236}">
                <a16:creationId xmlns:a16="http://schemas.microsoft.com/office/drawing/2014/main" id="{22E4BAE2-E192-40D7-907E-CC04F0928EE6}"/>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28238" b="32232"/>
          <a:stretch/>
        </p:blipFill>
        <p:spPr>
          <a:xfrm>
            <a:off x="-1" y="4044614"/>
            <a:ext cx="12192001" cy="2813386"/>
          </a:xfrm>
          <a:prstGeom prst="rect">
            <a:avLst/>
          </a:prstGeom>
        </p:spPr>
      </p:pic>
      <p:sp>
        <p:nvSpPr>
          <p:cNvPr id="10" name="Rectangle 9">
            <a:extLst>
              <a:ext uri="{FF2B5EF4-FFF2-40B4-BE49-F238E27FC236}">
                <a16:creationId xmlns:a16="http://schemas.microsoft.com/office/drawing/2014/main" id="{709647C2-5BC4-41D3-9051-306062F7F820}"/>
              </a:ext>
            </a:extLst>
          </p:cNvPr>
          <p:cNvSpPr/>
          <p:nvPr userDrawn="1"/>
        </p:nvSpPr>
        <p:spPr>
          <a:xfrm>
            <a:off x="-1" y="4044614"/>
            <a:ext cx="12192001" cy="2813386"/>
          </a:xfrm>
          <a:prstGeom prst="rect">
            <a:avLst/>
          </a:prstGeom>
          <a:solidFill>
            <a:srgbClr val="B4B9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318C5641-5E0E-4E14-94EE-A01EA6684A4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013744" y="1230341"/>
            <a:ext cx="3013549" cy="1867679"/>
          </a:xfrm>
          <a:prstGeom prst="rect">
            <a:avLst/>
          </a:prstGeom>
        </p:spPr>
      </p:pic>
    </p:spTree>
    <p:extLst>
      <p:ext uri="{BB962C8B-B14F-4D97-AF65-F5344CB8AC3E}">
        <p14:creationId xmlns:p14="http://schemas.microsoft.com/office/powerpoint/2010/main" val="15339233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Required">
    <p:spTree>
      <p:nvGrpSpPr>
        <p:cNvPr id="1" name=""/>
        <p:cNvGrpSpPr/>
        <p:nvPr/>
      </p:nvGrpSpPr>
      <p:grpSpPr>
        <a:xfrm>
          <a:off x="0" y="0"/>
          <a:ext cx="0" cy="0"/>
          <a:chOff x="0" y="0"/>
          <a:chExt cx="0" cy="0"/>
        </a:xfrm>
      </p:grpSpPr>
      <p:sp>
        <p:nvSpPr>
          <p:cNvPr id="61" name="Rectangle 60"/>
          <p:cNvSpPr/>
          <p:nvPr/>
        </p:nvSpPr>
        <p:spPr>
          <a:xfrm>
            <a:off x="-17" y="-17712"/>
            <a:ext cx="6096016" cy="3518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id="{1D1A9CA8-AE56-EB4D-B73C-C0C092315B3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36155" y="566676"/>
            <a:ext cx="3623672" cy="2245808"/>
          </a:xfrm>
          <a:prstGeom prst="rect">
            <a:avLst/>
          </a:prstGeom>
        </p:spPr>
      </p:pic>
      <p:pic>
        <p:nvPicPr>
          <p:cNvPr id="63" name="Picture Placeholder 4">
            <a:extLst>
              <a:ext uri="{FF2B5EF4-FFF2-40B4-BE49-F238E27FC236}">
                <a16:creationId xmlns:a16="http://schemas.microsoft.com/office/drawing/2014/main" id="{D623053C-DC25-D947-9E33-5F6F307A23F6}"/>
              </a:ext>
            </a:extLst>
          </p:cNvPr>
          <p:cNvPicPr>
            <a:picLocks noChangeAspect="1"/>
          </p:cNvPicPr>
          <p:nvPr/>
        </p:nvPicPr>
        <p:blipFill>
          <a:blip r:embed="rId3" cstate="email">
            <a:extLst>
              <a:ext uri="{28A0092B-C50C-407E-A947-70E740481C1C}">
                <a14:useLocalDpi xmlns:a14="http://schemas.microsoft.com/office/drawing/2010/main" val="0"/>
              </a:ext>
            </a:extLst>
          </a:blip>
          <a:srcRect t="6816" b="6816"/>
          <a:stretch>
            <a:fillRect/>
          </a:stretch>
        </p:blipFill>
        <p:spPr>
          <a:xfrm>
            <a:off x="6096002" y="0"/>
            <a:ext cx="6096000" cy="3493008"/>
          </a:xfrm>
          <a:prstGeom prst="rect">
            <a:avLst/>
          </a:prstGeom>
        </p:spPr>
      </p:pic>
      <p:pic>
        <p:nvPicPr>
          <p:cNvPr id="64" name="Picture Placeholder 7">
            <a:extLst>
              <a:ext uri="{FF2B5EF4-FFF2-40B4-BE49-F238E27FC236}">
                <a16:creationId xmlns:a16="http://schemas.microsoft.com/office/drawing/2014/main" id="{F003C5C3-AE68-4C4A-8A73-439437B08EF5}"/>
              </a:ext>
            </a:extLst>
          </p:cNvPr>
          <p:cNvPicPr>
            <a:picLocks noChangeAspect="1"/>
          </p:cNvPicPr>
          <p:nvPr/>
        </p:nvPicPr>
        <p:blipFill>
          <a:blip r:embed="rId4" cstate="email">
            <a:extLst>
              <a:ext uri="{28A0092B-C50C-407E-A947-70E740481C1C}">
                <a14:useLocalDpi xmlns:a14="http://schemas.microsoft.com/office/drawing/2010/main" val="0"/>
              </a:ext>
            </a:extLst>
          </a:blip>
          <a:srcRect t="8407" b="8407"/>
          <a:stretch>
            <a:fillRect/>
          </a:stretch>
        </p:blipFill>
        <p:spPr>
          <a:xfrm>
            <a:off x="0" y="3493008"/>
            <a:ext cx="6096001" cy="3364992"/>
          </a:xfrm>
          <a:prstGeom prst="rect">
            <a:avLst/>
          </a:prstGeom>
        </p:spPr>
      </p:pic>
      <p:pic>
        <p:nvPicPr>
          <p:cNvPr id="65" name="Picture Placeholder 15">
            <a:extLst>
              <a:ext uri="{FF2B5EF4-FFF2-40B4-BE49-F238E27FC236}">
                <a16:creationId xmlns:a16="http://schemas.microsoft.com/office/drawing/2014/main" id="{462C34F0-184A-C846-A121-6E1738DAD94B}"/>
              </a:ext>
            </a:extLst>
          </p:cNvPr>
          <p:cNvPicPr>
            <a:picLocks noChangeAspect="1"/>
          </p:cNvPicPr>
          <p:nvPr/>
        </p:nvPicPr>
        <p:blipFill>
          <a:blip r:embed="rId5" cstate="email">
            <a:extLst>
              <a:ext uri="{28A0092B-C50C-407E-A947-70E740481C1C}">
                <a14:useLocalDpi xmlns:a14="http://schemas.microsoft.com/office/drawing/2010/main" val="0"/>
              </a:ext>
            </a:extLst>
          </a:blip>
          <a:srcRect t="7678" b="7678"/>
          <a:stretch>
            <a:fillRect/>
          </a:stretch>
        </p:blipFill>
        <p:spPr>
          <a:xfrm>
            <a:off x="6096001" y="3493008"/>
            <a:ext cx="6096000" cy="3364992"/>
          </a:xfrm>
          <a:prstGeom prst="rect">
            <a:avLst/>
          </a:prstGeom>
        </p:spPr>
      </p:pic>
      <p:sp>
        <p:nvSpPr>
          <p:cNvPr id="66" name="Rectangle 65"/>
          <p:cNvSpPr/>
          <p:nvPr/>
        </p:nvSpPr>
        <p:spPr>
          <a:xfrm>
            <a:off x="6096000" y="-17713"/>
            <a:ext cx="6096001" cy="3518205"/>
          </a:xfrm>
          <a:prstGeom prst="rect">
            <a:avLst/>
          </a:prstGeom>
          <a:solidFill>
            <a:srgbClr val="E52229">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67" name="Rectangle 66"/>
          <p:cNvSpPr/>
          <p:nvPr/>
        </p:nvSpPr>
        <p:spPr>
          <a:xfrm>
            <a:off x="-10960" y="3488290"/>
            <a:ext cx="6106959" cy="3369710"/>
          </a:xfrm>
          <a:prstGeom prst="rect">
            <a:avLst/>
          </a:prstGeom>
          <a:solidFill>
            <a:srgbClr val="0082BB">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68" name="Rectangle 67"/>
          <p:cNvSpPr/>
          <p:nvPr/>
        </p:nvSpPr>
        <p:spPr>
          <a:xfrm>
            <a:off x="6096000" y="3491636"/>
            <a:ext cx="6096000" cy="3382704"/>
          </a:xfrm>
          <a:prstGeom prst="rect">
            <a:avLst/>
          </a:prstGeom>
          <a:solidFill>
            <a:srgbClr val="4B455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cxnSp>
        <p:nvCxnSpPr>
          <p:cNvPr id="69" name="Straight Connector 68"/>
          <p:cNvCxnSpPr/>
          <p:nvPr/>
        </p:nvCxnSpPr>
        <p:spPr>
          <a:xfrm>
            <a:off x="2451504" y="4580913"/>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Rectangle 69"/>
          <p:cNvSpPr>
            <a:spLocks/>
          </p:cNvSpPr>
          <p:nvPr/>
        </p:nvSpPr>
        <p:spPr bwMode="auto">
          <a:xfrm>
            <a:off x="-10960" y="3633421"/>
            <a:ext cx="6117901"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ctr" defTabSz="4572000">
              <a:lnSpc>
                <a:spcPct val="100000"/>
              </a:lnSpc>
            </a:pPr>
            <a:r>
              <a:rPr lang="en-US" sz="2800" b="1" spc="80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EARLY COLLEGE AND CAREER EXPERIENCES</a:t>
            </a:r>
          </a:p>
        </p:txBody>
      </p:sp>
      <p:sp>
        <p:nvSpPr>
          <p:cNvPr id="71" name="TextBox 70"/>
          <p:cNvSpPr txBox="1"/>
          <p:nvPr/>
        </p:nvSpPr>
        <p:spPr>
          <a:xfrm>
            <a:off x="502162" y="4824041"/>
            <a:ext cx="4489698" cy="1015663"/>
          </a:xfrm>
          <a:prstGeom prst="rect">
            <a:avLst/>
          </a:prstGeom>
          <a:noFill/>
        </p:spPr>
        <p:txBody>
          <a:bodyPr wrap="square" rtlCol="0" anchor="t" anchorCtr="1">
            <a:spAutoFit/>
          </a:bodyPr>
          <a:lstStyle/>
          <a:p>
            <a:pPr algn="ctr"/>
            <a:r>
              <a:rPr lang="en-US" sz="20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rPr>
              <a:t>Rigorous early postsecondary and work-based learning opportunities in high school</a:t>
            </a:r>
            <a:endParaRPr lang="en-US" sz="24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2" name="Straight Connector 71"/>
          <p:cNvCxnSpPr/>
          <p:nvPr/>
        </p:nvCxnSpPr>
        <p:spPr>
          <a:xfrm>
            <a:off x="17963523" y="2330411"/>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p:cNvSpPr>
            <a:spLocks/>
          </p:cNvSpPr>
          <p:nvPr/>
        </p:nvSpPr>
        <p:spPr bwMode="auto">
          <a:xfrm>
            <a:off x="7541814" y="326151"/>
            <a:ext cx="3325910" cy="804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2800" b="1" spc="80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ADVISEMENT</a:t>
            </a:r>
          </a:p>
        </p:txBody>
      </p:sp>
      <p:sp>
        <p:nvSpPr>
          <p:cNvPr id="74" name="TextBox 73"/>
          <p:cNvSpPr txBox="1"/>
          <p:nvPr/>
        </p:nvSpPr>
        <p:spPr>
          <a:xfrm>
            <a:off x="6816847" y="1516706"/>
            <a:ext cx="4654306" cy="707886"/>
          </a:xfrm>
          <a:prstGeom prst="rect">
            <a:avLst/>
          </a:prstGeom>
          <a:noFill/>
        </p:spPr>
        <p:txBody>
          <a:bodyPr wrap="square" rtlCol="0" anchor="t" anchorCtr="1">
            <a:spAutoFit/>
          </a:bodyPr>
          <a:lstStyle/>
          <a:p>
            <a:pPr algn="ctr"/>
            <a:r>
              <a:rPr lang="en-US" sz="2000" b="1" cap="none">
                <a:solidFill>
                  <a:schemeClr val="bg1"/>
                </a:solidFill>
                <a:latin typeface="Open Sans" panose="020B0606030504020204" pitchFamily="34" charset="0"/>
                <a:ea typeface="Open Sans" panose="020B0606030504020204" pitchFamily="34" charset="0"/>
                <a:cs typeface="Open Sans" panose="020B0606030504020204" pitchFamily="34" charset="0"/>
              </a:rPr>
              <a:t>High-quality college </a:t>
            </a:r>
            <a:r>
              <a:rPr lang="en-US" sz="20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rPr>
              <a:t>and</a:t>
            </a:r>
            <a:r>
              <a:rPr lang="en-US" sz="2000" b="1" cap="none">
                <a:solidFill>
                  <a:schemeClr val="bg1"/>
                </a:solidFill>
                <a:latin typeface="Open Sans" panose="020B0606030504020204" pitchFamily="34" charset="0"/>
                <a:ea typeface="Open Sans" panose="020B0606030504020204" pitchFamily="34" charset="0"/>
                <a:cs typeface="Open Sans" panose="020B0606030504020204" pitchFamily="34" charset="0"/>
              </a:rPr>
              <a:t> career advisement throughout K-12</a:t>
            </a:r>
          </a:p>
        </p:txBody>
      </p:sp>
      <p:cxnSp>
        <p:nvCxnSpPr>
          <p:cNvPr id="75" name="Straight Connector 74"/>
          <p:cNvCxnSpPr/>
          <p:nvPr/>
        </p:nvCxnSpPr>
        <p:spPr>
          <a:xfrm>
            <a:off x="8909262" y="1202866"/>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Rectangle 75"/>
          <p:cNvSpPr>
            <a:spLocks/>
          </p:cNvSpPr>
          <p:nvPr/>
        </p:nvSpPr>
        <p:spPr bwMode="auto">
          <a:xfrm>
            <a:off x="6095999" y="3532796"/>
            <a:ext cx="6598274"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ctr" defTabSz="4572000">
              <a:lnSpc>
                <a:spcPct val="100000"/>
              </a:lnSpc>
            </a:pPr>
            <a:r>
              <a:rPr lang="en-US" sz="2800" b="1" spc="80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CROSS SECTOR ALIGNMENT</a:t>
            </a:r>
          </a:p>
        </p:txBody>
      </p:sp>
      <p:sp>
        <p:nvSpPr>
          <p:cNvPr id="77" name="TextBox 76"/>
          <p:cNvSpPr txBox="1"/>
          <p:nvPr/>
        </p:nvSpPr>
        <p:spPr>
          <a:xfrm>
            <a:off x="6162261" y="4665017"/>
            <a:ext cx="5956852" cy="1938992"/>
          </a:xfrm>
          <a:prstGeom prst="rect">
            <a:avLst/>
          </a:prstGeom>
          <a:noFill/>
        </p:spPr>
        <p:txBody>
          <a:bodyPr wrap="square" rtlCol="0" anchor="t" anchorCtr="1">
            <a:spAutoFit/>
          </a:bodyPr>
          <a:lstStyle/>
          <a:p>
            <a:pPr algn="ctr"/>
            <a:r>
              <a:rPr lang="en-US" sz="20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rPr>
              <a:t>Seamless vertical alignment between K-12, postsecondary programs, and career opportunities as a result of effective partnerships among school districts, higher education institutions, employers and community organizations.</a:t>
            </a:r>
            <a:endParaRPr lang="en-US" sz="32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8" name="Straight Connector 77"/>
          <p:cNvCxnSpPr/>
          <p:nvPr/>
        </p:nvCxnSpPr>
        <p:spPr>
          <a:xfrm>
            <a:off x="8909262" y="4542630"/>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9" name="Picture 78"/>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42892" y="6297884"/>
            <a:ext cx="511570" cy="459650"/>
          </a:xfrm>
          <a:prstGeom prst="rect">
            <a:avLst/>
          </a:prstGeom>
        </p:spPr>
      </p:pic>
      <p:sp>
        <p:nvSpPr>
          <p:cNvPr id="3" name="TextBox 2">
            <a:extLst>
              <a:ext uri="{FF2B5EF4-FFF2-40B4-BE49-F238E27FC236}">
                <a16:creationId xmlns:a16="http://schemas.microsoft.com/office/drawing/2014/main" id="{63D1B82E-D95B-4019-A4AA-22D211A32B89}"/>
              </a:ext>
            </a:extLst>
          </p:cNvPr>
          <p:cNvSpPr txBox="1"/>
          <p:nvPr/>
        </p:nvSpPr>
        <p:spPr>
          <a:xfrm flipH="1">
            <a:off x="977243" y="2868804"/>
            <a:ext cx="41305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E52229"/>
                </a:solidFill>
              </a:rPr>
              <a:t>ARTICULATED </a:t>
            </a:r>
            <a:r>
              <a:rPr lang="en-US" b="1" baseline="0">
                <a:solidFill>
                  <a:srgbClr val="E52229"/>
                </a:solidFill>
              </a:rPr>
              <a:t>STUDENT</a:t>
            </a:r>
            <a:r>
              <a:rPr lang="en-US" b="1">
                <a:solidFill>
                  <a:srgbClr val="E52229"/>
                </a:solidFill>
              </a:rPr>
              <a:t> PATHWAYS</a:t>
            </a:r>
          </a:p>
        </p:txBody>
      </p:sp>
      <p:sp>
        <p:nvSpPr>
          <p:cNvPr id="22" name="Rectangle 21">
            <a:extLst>
              <a:ext uri="{FF2B5EF4-FFF2-40B4-BE49-F238E27FC236}">
                <a16:creationId xmlns:a16="http://schemas.microsoft.com/office/drawing/2014/main" id="{1F983BFF-BF12-4A14-A785-5BE40183123F}"/>
              </a:ext>
            </a:extLst>
          </p:cNvPr>
          <p:cNvSpPr/>
          <p:nvPr userDrawn="1"/>
        </p:nvSpPr>
        <p:spPr>
          <a:xfrm>
            <a:off x="-17" y="-17712"/>
            <a:ext cx="6096016" cy="3518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7F7532CC-2104-4E4F-9BF4-78AD7E551E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6155" y="566676"/>
            <a:ext cx="3623672" cy="2245808"/>
          </a:xfrm>
          <a:prstGeom prst="rect">
            <a:avLst/>
          </a:prstGeom>
        </p:spPr>
      </p:pic>
      <p:pic>
        <p:nvPicPr>
          <p:cNvPr id="24" name="Picture Placeholder 4">
            <a:extLst>
              <a:ext uri="{FF2B5EF4-FFF2-40B4-BE49-F238E27FC236}">
                <a16:creationId xmlns:a16="http://schemas.microsoft.com/office/drawing/2014/main" id="{AF16C6F2-6F43-43C4-8189-542260EA45B1}"/>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t="6816" b="6816"/>
          <a:stretch>
            <a:fillRect/>
          </a:stretch>
        </p:blipFill>
        <p:spPr>
          <a:xfrm>
            <a:off x="6096002" y="0"/>
            <a:ext cx="6096000" cy="3493008"/>
          </a:xfrm>
          <a:prstGeom prst="rect">
            <a:avLst/>
          </a:prstGeom>
        </p:spPr>
      </p:pic>
      <p:pic>
        <p:nvPicPr>
          <p:cNvPr id="25" name="Picture Placeholder 7">
            <a:extLst>
              <a:ext uri="{FF2B5EF4-FFF2-40B4-BE49-F238E27FC236}">
                <a16:creationId xmlns:a16="http://schemas.microsoft.com/office/drawing/2014/main" id="{0221162D-DA18-42CA-BC75-2DA2EC6923D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t="8407" b="8407"/>
          <a:stretch>
            <a:fillRect/>
          </a:stretch>
        </p:blipFill>
        <p:spPr>
          <a:xfrm>
            <a:off x="0" y="3493008"/>
            <a:ext cx="6096001" cy="3364992"/>
          </a:xfrm>
          <a:prstGeom prst="rect">
            <a:avLst/>
          </a:prstGeom>
        </p:spPr>
      </p:pic>
      <p:pic>
        <p:nvPicPr>
          <p:cNvPr id="26" name="Picture Placeholder 15">
            <a:extLst>
              <a:ext uri="{FF2B5EF4-FFF2-40B4-BE49-F238E27FC236}">
                <a16:creationId xmlns:a16="http://schemas.microsoft.com/office/drawing/2014/main" id="{9173CA1D-38C0-4B3C-B89A-C03F4E009050}"/>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t="7678" b="7678"/>
          <a:stretch>
            <a:fillRect/>
          </a:stretch>
        </p:blipFill>
        <p:spPr>
          <a:xfrm>
            <a:off x="6096001" y="3493008"/>
            <a:ext cx="6096000" cy="3364992"/>
          </a:xfrm>
          <a:prstGeom prst="rect">
            <a:avLst/>
          </a:prstGeom>
        </p:spPr>
      </p:pic>
      <p:sp>
        <p:nvSpPr>
          <p:cNvPr id="27" name="Rectangle 26">
            <a:extLst>
              <a:ext uri="{FF2B5EF4-FFF2-40B4-BE49-F238E27FC236}">
                <a16:creationId xmlns:a16="http://schemas.microsoft.com/office/drawing/2014/main" id="{36E3C470-FD77-4162-898F-016E5978A4A6}"/>
              </a:ext>
            </a:extLst>
          </p:cNvPr>
          <p:cNvSpPr/>
          <p:nvPr userDrawn="1"/>
        </p:nvSpPr>
        <p:spPr>
          <a:xfrm>
            <a:off x="6096000" y="-17713"/>
            <a:ext cx="6096001" cy="3518205"/>
          </a:xfrm>
          <a:prstGeom prst="rect">
            <a:avLst/>
          </a:prstGeom>
          <a:solidFill>
            <a:srgbClr val="E52229">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28" name="Rectangle 27">
            <a:extLst>
              <a:ext uri="{FF2B5EF4-FFF2-40B4-BE49-F238E27FC236}">
                <a16:creationId xmlns:a16="http://schemas.microsoft.com/office/drawing/2014/main" id="{D385FFF8-0833-4947-BFEE-8CA3EA7AAF3A}"/>
              </a:ext>
            </a:extLst>
          </p:cNvPr>
          <p:cNvSpPr/>
          <p:nvPr userDrawn="1"/>
        </p:nvSpPr>
        <p:spPr>
          <a:xfrm>
            <a:off x="-10960" y="3488290"/>
            <a:ext cx="6106959" cy="3369710"/>
          </a:xfrm>
          <a:prstGeom prst="rect">
            <a:avLst/>
          </a:prstGeom>
          <a:solidFill>
            <a:srgbClr val="0082BB">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29" name="Rectangle 28">
            <a:extLst>
              <a:ext uri="{FF2B5EF4-FFF2-40B4-BE49-F238E27FC236}">
                <a16:creationId xmlns:a16="http://schemas.microsoft.com/office/drawing/2014/main" id="{5A2F8401-0EB9-4032-A563-7568C8769F78}"/>
              </a:ext>
            </a:extLst>
          </p:cNvPr>
          <p:cNvSpPr/>
          <p:nvPr userDrawn="1"/>
        </p:nvSpPr>
        <p:spPr>
          <a:xfrm>
            <a:off x="6096000" y="3491636"/>
            <a:ext cx="6096000" cy="3382704"/>
          </a:xfrm>
          <a:prstGeom prst="rect">
            <a:avLst/>
          </a:prstGeom>
          <a:solidFill>
            <a:srgbClr val="4B455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cxnSp>
        <p:nvCxnSpPr>
          <p:cNvPr id="30" name="Straight Connector 29">
            <a:extLst>
              <a:ext uri="{FF2B5EF4-FFF2-40B4-BE49-F238E27FC236}">
                <a16:creationId xmlns:a16="http://schemas.microsoft.com/office/drawing/2014/main" id="{1568329F-9A59-4B50-AFB7-8588921BB991}"/>
              </a:ext>
            </a:extLst>
          </p:cNvPr>
          <p:cNvCxnSpPr/>
          <p:nvPr userDrawn="1"/>
        </p:nvCxnSpPr>
        <p:spPr>
          <a:xfrm>
            <a:off x="2451504" y="4580913"/>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FD47497D-7BFB-4D94-A9B0-023637ED83AD}"/>
              </a:ext>
            </a:extLst>
          </p:cNvPr>
          <p:cNvSpPr>
            <a:spLocks/>
          </p:cNvSpPr>
          <p:nvPr userDrawn="1"/>
        </p:nvSpPr>
        <p:spPr bwMode="auto">
          <a:xfrm>
            <a:off x="-10960" y="3633421"/>
            <a:ext cx="6117901"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ctr" defTabSz="4572000">
              <a:lnSpc>
                <a:spcPct val="100000"/>
              </a:lnSpc>
            </a:pPr>
            <a:r>
              <a:rPr lang="en-US" sz="2800" b="1" spc="80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EARLY COLLEGE AND CAREER EXPERIENCES</a:t>
            </a:r>
          </a:p>
        </p:txBody>
      </p:sp>
      <p:sp>
        <p:nvSpPr>
          <p:cNvPr id="32" name="TextBox 31">
            <a:extLst>
              <a:ext uri="{FF2B5EF4-FFF2-40B4-BE49-F238E27FC236}">
                <a16:creationId xmlns:a16="http://schemas.microsoft.com/office/drawing/2014/main" id="{FAC52BBB-470A-4619-90C8-E098D5C2065F}"/>
              </a:ext>
            </a:extLst>
          </p:cNvPr>
          <p:cNvSpPr txBox="1"/>
          <p:nvPr userDrawn="1"/>
        </p:nvSpPr>
        <p:spPr>
          <a:xfrm>
            <a:off x="502162" y="4824041"/>
            <a:ext cx="4489698" cy="1015663"/>
          </a:xfrm>
          <a:prstGeom prst="rect">
            <a:avLst/>
          </a:prstGeom>
          <a:noFill/>
        </p:spPr>
        <p:txBody>
          <a:bodyPr wrap="square" rtlCol="0" anchor="t" anchorCtr="1">
            <a:spAutoFit/>
          </a:bodyPr>
          <a:lstStyle/>
          <a:p>
            <a:pPr algn="ctr"/>
            <a:r>
              <a:rPr lang="en-US" sz="20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rPr>
              <a:t>Rigorous early postsecondary and work-based learning opportunities in high school</a:t>
            </a:r>
            <a:endParaRPr lang="en-US" sz="24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3" name="Straight Connector 32">
            <a:extLst>
              <a:ext uri="{FF2B5EF4-FFF2-40B4-BE49-F238E27FC236}">
                <a16:creationId xmlns:a16="http://schemas.microsoft.com/office/drawing/2014/main" id="{3769BE6D-CB7F-4ACF-86C3-A5AAC8769429}"/>
              </a:ext>
            </a:extLst>
          </p:cNvPr>
          <p:cNvCxnSpPr/>
          <p:nvPr userDrawn="1"/>
        </p:nvCxnSpPr>
        <p:spPr>
          <a:xfrm>
            <a:off x="17963523" y="2330411"/>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7D5E43A2-DDE9-4E8E-899C-AFB67358F0BC}"/>
              </a:ext>
            </a:extLst>
          </p:cNvPr>
          <p:cNvSpPr>
            <a:spLocks/>
          </p:cNvSpPr>
          <p:nvPr userDrawn="1"/>
        </p:nvSpPr>
        <p:spPr bwMode="auto">
          <a:xfrm>
            <a:off x="7541814" y="326151"/>
            <a:ext cx="3325910" cy="804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2800" b="1" spc="80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ADVISEMENT</a:t>
            </a:r>
          </a:p>
        </p:txBody>
      </p:sp>
      <p:sp>
        <p:nvSpPr>
          <p:cNvPr id="35" name="TextBox 34">
            <a:extLst>
              <a:ext uri="{FF2B5EF4-FFF2-40B4-BE49-F238E27FC236}">
                <a16:creationId xmlns:a16="http://schemas.microsoft.com/office/drawing/2014/main" id="{985183AE-201D-4870-9951-ED1D28F4FB6A}"/>
              </a:ext>
            </a:extLst>
          </p:cNvPr>
          <p:cNvSpPr txBox="1"/>
          <p:nvPr userDrawn="1"/>
        </p:nvSpPr>
        <p:spPr>
          <a:xfrm>
            <a:off x="6816847" y="1516706"/>
            <a:ext cx="4654306" cy="707886"/>
          </a:xfrm>
          <a:prstGeom prst="rect">
            <a:avLst/>
          </a:prstGeom>
          <a:noFill/>
        </p:spPr>
        <p:txBody>
          <a:bodyPr wrap="square" rtlCol="0" anchor="t" anchorCtr="1">
            <a:spAutoFit/>
          </a:bodyPr>
          <a:lstStyle/>
          <a:p>
            <a:pPr algn="ctr"/>
            <a:r>
              <a:rPr lang="en-US" sz="2000" b="1" cap="none">
                <a:solidFill>
                  <a:schemeClr val="bg1"/>
                </a:solidFill>
                <a:latin typeface="Open Sans" panose="020B0606030504020204" pitchFamily="34" charset="0"/>
                <a:ea typeface="Open Sans" panose="020B0606030504020204" pitchFamily="34" charset="0"/>
                <a:cs typeface="Open Sans" panose="020B0606030504020204" pitchFamily="34" charset="0"/>
              </a:rPr>
              <a:t>High-quality college </a:t>
            </a:r>
            <a:r>
              <a:rPr lang="en-US" sz="20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rPr>
              <a:t>and</a:t>
            </a:r>
            <a:r>
              <a:rPr lang="en-US" sz="2000" b="1" cap="none">
                <a:solidFill>
                  <a:schemeClr val="bg1"/>
                </a:solidFill>
                <a:latin typeface="Open Sans" panose="020B0606030504020204" pitchFamily="34" charset="0"/>
                <a:ea typeface="Open Sans" panose="020B0606030504020204" pitchFamily="34" charset="0"/>
                <a:cs typeface="Open Sans" panose="020B0606030504020204" pitchFamily="34" charset="0"/>
              </a:rPr>
              <a:t> career advisement throughout K-12</a:t>
            </a:r>
          </a:p>
        </p:txBody>
      </p:sp>
      <p:cxnSp>
        <p:nvCxnSpPr>
          <p:cNvPr id="36" name="Straight Connector 35">
            <a:extLst>
              <a:ext uri="{FF2B5EF4-FFF2-40B4-BE49-F238E27FC236}">
                <a16:creationId xmlns:a16="http://schemas.microsoft.com/office/drawing/2014/main" id="{A63EFF33-0DA2-4E3C-83F9-24CA15A47EB4}"/>
              </a:ext>
            </a:extLst>
          </p:cNvPr>
          <p:cNvCxnSpPr/>
          <p:nvPr userDrawn="1"/>
        </p:nvCxnSpPr>
        <p:spPr>
          <a:xfrm>
            <a:off x="8909262" y="1202866"/>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C05F6C9C-8634-4D4E-B972-5633C3386FD6}"/>
              </a:ext>
            </a:extLst>
          </p:cNvPr>
          <p:cNvSpPr>
            <a:spLocks/>
          </p:cNvSpPr>
          <p:nvPr userDrawn="1"/>
        </p:nvSpPr>
        <p:spPr bwMode="auto">
          <a:xfrm>
            <a:off x="6095999" y="3532796"/>
            <a:ext cx="6598274"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ctr" defTabSz="4572000">
              <a:lnSpc>
                <a:spcPct val="100000"/>
              </a:lnSpc>
            </a:pPr>
            <a:r>
              <a:rPr lang="en-US" sz="2800" b="1" spc="80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CROSS SECTOR ALIGNMENT</a:t>
            </a:r>
          </a:p>
        </p:txBody>
      </p:sp>
      <p:sp>
        <p:nvSpPr>
          <p:cNvPr id="38" name="TextBox 37">
            <a:extLst>
              <a:ext uri="{FF2B5EF4-FFF2-40B4-BE49-F238E27FC236}">
                <a16:creationId xmlns:a16="http://schemas.microsoft.com/office/drawing/2014/main" id="{0CABAB31-DAD0-4E6D-8BEC-110D7F115E1A}"/>
              </a:ext>
            </a:extLst>
          </p:cNvPr>
          <p:cNvSpPr txBox="1"/>
          <p:nvPr userDrawn="1"/>
        </p:nvSpPr>
        <p:spPr>
          <a:xfrm>
            <a:off x="6162261" y="4665017"/>
            <a:ext cx="5956852" cy="1938992"/>
          </a:xfrm>
          <a:prstGeom prst="rect">
            <a:avLst/>
          </a:prstGeom>
          <a:noFill/>
        </p:spPr>
        <p:txBody>
          <a:bodyPr wrap="square" rtlCol="0" anchor="t" anchorCtr="1">
            <a:spAutoFit/>
          </a:bodyPr>
          <a:lstStyle/>
          <a:p>
            <a:pPr algn="ctr"/>
            <a:r>
              <a:rPr lang="en-US" sz="20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rPr>
              <a:t>Seamless vertical alignment between K-12, postsecondary programs, and career opportunities as a result of effective partnerships among school districts, higher education institutions, employers and community organizations.</a:t>
            </a:r>
            <a:endParaRPr lang="en-US" sz="32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9" name="Straight Connector 38">
            <a:extLst>
              <a:ext uri="{FF2B5EF4-FFF2-40B4-BE49-F238E27FC236}">
                <a16:creationId xmlns:a16="http://schemas.microsoft.com/office/drawing/2014/main" id="{0929A471-D1E5-483B-9F2F-32F1768A4AC6}"/>
              </a:ext>
            </a:extLst>
          </p:cNvPr>
          <p:cNvCxnSpPr/>
          <p:nvPr userDrawn="1"/>
        </p:nvCxnSpPr>
        <p:spPr>
          <a:xfrm>
            <a:off x="8909262" y="4542630"/>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78378F07-EDC3-479C-AD55-A97EB7A6E9AB}"/>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242892" y="6297884"/>
            <a:ext cx="511570" cy="459650"/>
          </a:xfrm>
          <a:prstGeom prst="rect">
            <a:avLst/>
          </a:prstGeom>
        </p:spPr>
      </p:pic>
      <p:sp>
        <p:nvSpPr>
          <p:cNvPr id="41" name="TextBox 40">
            <a:extLst>
              <a:ext uri="{FF2B5EF4-FFF2-40B4-BE49-F238E27FC236}">
                <a16:creationId xmlns:a16="http://schemas.microsoft.com/office/drawing/2014/main" id="{5CD06CB8-EA7E-4698-912D-8E1CB0199874}"/>
              </a:ext>
            </a:extLst>
          </p:cNvPr>
          <p:cNvSpPr txBox="1"/>
          <p:nvPr userDrawn="1"/>
        </p:nvSpPr>
        <p:spPr>
          <a:xfrm flipH="1">
            <a:off x="977243" y="2868804"/>
            <a:ext cx="41305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E52229"/>
                </a:solidFill>
              </a:rPr>
              <a:t>ARTICULATED </a:t>
            </a:r>
            <a:r>
              <a:rPr lang="en-US" b="1" baseline="0">
                <a:solidFill>
                  <a:srgbClr val="E52229"/>
                </a:solidFill>
              </a:rPr>
              <a:t>STUDENT</a:t>
            </a:r>
            <a:r>
              <a:rPr lang="en-US" b="1">
                <a:solidFill>
                  <a:srgbClr val="E52229"/>
                </a:solidFill>
              </a:rPr>
              <a:t> PATHWAYS</a:t>
            </a:r>
          </a:p>
        </p:txBody>
      </p:sp>
    </p:spTree>
    <p:extLst>
      <p:ext uri="{BB962C8B-B14F-4D97-AF65-F5344CB8AC3E}">
        <p14:creationId xmlns:p14="http://schemas.microsoft.com/office/powerpoint/2010/main" val="15518020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Body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5EFC4-498B-47CA-A55C-EC133E5647BB}"/>
              </a:ext>
            </a:extLst>
          </p:cNvPr>
          <p:cNvSpPr>
            <a:spLocks noGrp="1"/>
          </p:cNvSpPr>
          <p:nvPr>
            <p:ph type="title"/>
          </p:nvPr>
        </p:nvSpPr>
        <p:spPr>
          <a:xfrm>
            <a:off x="508000" y="228600"/>
            <a:ext cx="11379682" cy="914400"/>
          </a:xfrm>
        </p:spPr>
        <p:txBody>
          <a:bodyPr>
            <a:normAutofit/>
          </a:bodyPr>
          <a:lstStyle>
            <a:lvl1pPr>
              <a:defRPr sz="3599"/>
            </a:lvl1pPr>
          </a:lstStyle>
          <a:p>
            <a:r>
              <a:rPr lang="en-US"/>
              <a:t>Click to edit Master title style</a:t>
            </a:r>
          </a:p>
        </p:txBody>
      </p:sp>
      <p:sp>
        <p:nvSpPr>
          <p:cNvPr id="4" name="Content Placeholder 3">
            <a:extLst>
              <a:ext uri="{FF2B5EF4-FFF2-40B4-BE49-F238E27FC236}">
                <a16:creationId xmlns:a16="http://schemas.microsoft.com/office/drawing/2014/main" id="{87CF8AA2-CFC7-42A6-BAE6-35C0E8798B0E}"/>
              </a:ext>
            </a:extLst>
          </p:cNvPr>
          <p:cNvSpPr>
            <a:spLocks noGrp="1"/>
          </p:cNvSpPr>
          <p:nvPr>
            <p:ph sz="quarter" idx="10"/>
          </p:nvPr>
        </p:nvSpPr>
        <p:spPr>
          <a:xfrm>
            <a:off x="507999" y="1463675"/>
            <a:ext cx="11379681" cy="4459288"/>
          </a:xfrm>
        </p:spPr>
        <p:txBody>
          <a:bodyPr>
            <a:normAutofit/>
          </a:bodyPr>
          <a:lstStyle>
            <a:lvl1pPr>
              <a:defRPr sz="2399"/>
            </a:lvl1pPr>
            <a:lvl2pPr>
              <a:defRPr sz="1999"/>
            </a:lvl2pPr>
            <a:lvl3pPr>
              <a:defRPr sz="1799"/>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12469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Opening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61942" y="5197871"/>
            <a:ext cx="7254240" cy="473464"/>
          </a:xfrm>
        </p:spPr>
        <p:txBody>
          <a:bodyPr>
            <a:noAutofit/>
          </a:bodyPr>
          <a:lstStyle>
            <a:lvl1pPr marL="0" indent="0" algn="ctr">
              <a:buNone/>
              <a:defRPr sz="2400" baseline="0">
                <a:solidFill>
                  <a:schemeClr val="tx2"/>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Presenter Name | Job Title</a:t>
            </a:r>
          </a:p>
          <a:p>
            <a:r>
              <a:rPr lang="en-US"/>
              <a:t> </a:t>
            </a:r>
          </a:p>
        </p:txBody>
      </p:sp>
      <p:sp>
        <p:nvSpPr>
          <p:cNvPr id="8" name="Rectangle 7">
            <a:extLst>
              <a:ext uri="{FF2B5EF4-FFF2-40B4-BE49-F238E27FC236}">
                <a16:creationId xmlns:a16="http://schemas.microsoft.com/office/drawing/2014/main" id="{70A20AE2-44F6-7046-960C-135BFC71EFF1}"/>
              </a:ext>
            </a:extLst>
          </p:cNvPr>
          <p:cNvSpPr/>
          <p:nvPr/>
        </p:nvSpPr>
        <p:spPr>
          <a:xfrm>
            <a:off x="0" y="-29624"/>
            <a:ext cx="12192000" cy="404730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2">
                  <a:lumMod val="95000"/>
                </a:schemeClr>
              </a:solidFill>
            </a:endParaRPr>
          </a:p>
        </p:txBody>
      </p:sp>
      <p:sp>
        <p:nvSpPr>
          <p:cNvPr id="9" name="Right Triangle 8">
            <a:extLst>
              <a:ext uri="{FF2B5EF4-FFF2-40B4-BE49-F238E27FC236}">
                <a16:creationId xmlns:a16="http://schemas.microsoft.com/office/drawing/2014/main" id="{7DD05290-EAE5-D44A-AEA4-33AC83930919}"/>
              </a:ext>
            </a:extLst>
          </p:cNvPr>
          <p:cNvSpPr/>
          <p:nvPr/>
        </p:nvSpPr>
        <p:spPr>
          <a:xfrm flipV="1">
            <a:off x="0" y="4011527"/>
            <a:ext cx="12378519" cy="1653654"/>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3036497" y="374956"/>
            <a:ext cx="6305523" cy="3907913"/>
          </a:xfrm>
          <a:prstGeom prst="rect">
            <a:avLst/>
          </a:prstGeom>
          <a:noFill/>
        </p:spPr>
      </p:pic>
      <p:sp>
        <p:nvSpPr>
          <p:cNvPr id="6" name="Text Placeholder 5"/>
          <p:cNvSpPr>
            <a:spLocks noGrp="1"/>
          </p:cNvSpPr>
          <p:nvPr>
            <p:ph type="body" sz="quarter" idx="10" hasCustomPrompt="1"/>
          </p:nvPr>
        </p:nvSpPr>
        <p:spPr>
          <a:xfrm>
            <a:off x="4661942" y="5893245"/>
            <a:ext cx="7254240" cy="431800"/>
          </a:xfrm>
        </p:spPr>
        <p:txBody>
          <a:bodyPr/>
          <a:lstStyle>
            <a:lvl1pPr marL="0" marR="0" indent="0" algn="ctr" defTabSz="6858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sz="2400"/>
            </a:lvl1pPr>
          </a:lstStyle>
          <a:p>
            <a:pPr marL="0" marR="0" lvl="0" indent="0" algn="l" defTabSz="6858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a:pPr>
            <a:r>
              <a:rPr lang="en-US"/>
              <a:t>		Team/Office/Division Name | Date</a:t>
            </a:r>
          </a:p>
          <a:p>
            <a:pPr lvl="0"/>
            <a:endParaRPr lang="en-US"/>
          </a:p>
        </p:txBody>
      </p:sp>
      <p:sp>
        <p:nvSpPr>
          <p:cNvPr id="7" name="Rectangle 6">
            <a:extLst>
              <a:ext uri="{FF2B5EF4-FFF2-40B4-BE49-F238E27FC236}">
                <a16:creationId xmlns:a16="http://schemas.microsoft.com/office/drawing/2014/main" id="{5F7F2071-32DC-44C8-8455-7D68FBE0E094}"/>
              </a:ext>
            </a:extLst>
          </p:cNvPr>
          <p:cNvSpPr/>
          <p:nvPr userDrawn="1"/>
        </p:nvSpPr>
        <p:spPr>
          <a:xfrm>
            <a:off x="0" y="-29624"/>
            <a:ext cx="12192000" cy="404730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2">
                  <a:lumMod val="95000"/>
                </a:schemeClr>
              </a:solidFill>
            </a:endParaRPr>
          </a:p>
        </p:txBody>
      </p:sp>
      <p:sp>
        <p:nvSpPr>
          <p:cNvPr id="10" name="Right Triangle 9">
            <a:extLst>
              <a:ext uri="{FF2B5EF4-FFF2-40B4-BE49-F238E27FC236}">
                <a16:creationId xmlns:a16="http://schemas.microsoft.com/office/drawing/2014/main" id="{CA05D89F-1DFF-4803-8F20-DB949FBDD4CA}"/>
              </a:ext>
            </a:extLst>
          </p:cNvPr>
          <p:cNvSpPr/>
          <p:nvPr userDrawn="1"/>
        </p:nvSpPr>
        <p:spPr>
          <a:xfrm flipV="1">
            <a:off x="0" y="4011527"/>
            <a:ext cx="12378519" cy="1653654"/>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771AA1D5-7A9E-437B-9491-9F3E13A400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36497" y="374956"/>
            <a:ext cx="6305523" cy="3907913"/>
          </a:xfrm>
          <a:prstGeom prst="rect">
            <a:avLst/>
          </a:prstGeom>
          <a:noFill/>
        </p:spPr>
      </p:pic>
    </p:spTree>
    <p:extLst>
      <p:ext uri="{BB962C8B-B14F-4D97-AF65-F5344CB8AC3E}">
        <p14:creationId xmlns:p14="http://schemas.microsoft.com/office/powerpoint/2010/main" val="40973396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a:xfrm>
            <a:off x="4191000" y="445169"/>
            <a:ext cx="7841498" cy="777900"/>
          </a:xfrm>
        </p:spPr>
        <p:txBody>
          <a:bodyPr>
            <a:normAutofit/>
          </a:bodyPr>
          <a:lstStyle>
            <a:lvl1pPr algn="ctr">
              <a:defRPr sz="3600"/>
            </a:lvl1pPr>
          </a:lstStyle>
          <a:p>
            <a:r>
              <a:rPr lang="en-US"/>
              <a:t>Click to edit Master title style</a:t>
            </a:r>
          </a:p>
        </p:txBody>
      </p:sp>
      <p:pic>
        <p:nvPicPr>
          <p:cNvPr id="4" name="Picture 3">
            <a:extLst>
              <a:ext uri="{FF2B5EF4-FFF2-40B4-BE49-F238E27FC236}">
                <a16:creationId xmlns:a16="http://schemas.microsoft.com/office/drawing/2014/main" id="{EF45A5E4-093F-5C42-B6E9-B06026B154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387" r="29781"/>
          <a:stretch/>
        </p:blipFill>
        <p:spPr>
          <a:xfrm>
            <a:off x="209810" y="568460"/>
            <a:ext cx="3714919" cy="4685856"/>
          </a:xfrm>
          <a:prstGeom prst="rect">
            <a:avLst/>
          </a:prstGeom>
        </p:spPr>
      </p:pic>
      <p:grpSp>
        <p:nvGrpSpPr>
          <p:cNvPr id="5" name="Group 4"/>
          <p:cNvGrpSpPr/>
          <p:nvPr/>
        </p:nvGrpSpPr>
        <p:grpSpPr>
          <a:xfrm>
            <a:off x="6506317" y="6145962"/>
            <a:ext cx="3210863" cy="196444"/>
            <a:chOff x="6927228" y="7552706"/>
            <a:chExt cx="5016271" cy="227062"/>
          </a:xfrm>
        </p:grpSpPr>
        <p:sp>
          <p:nvSpPr>
            <p:cNvPr id="6" name="Oval 5"/>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 name="Oval 6"/>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 name="Oval 7"/>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 name="Oval 8"/>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 name="Oval 9"/>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 name="Oval 10"/>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 name="Oval 11"/>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 name="Oval 12"/>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 name="Oval 13"/>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 name="Oval 14"/>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 name="Oval 15"/>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 name="Oval 16"/>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 name="Oval 50"/>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2" name="Oval 51"/>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55" name="Text Placeholder 54"/>
          <p:cNvSpPr>
            <a:spLocks noGrp="1"/>
          </p:cNvSpPr>
          <p:nvPr>
            <p:ph type="body" sz="quarter" idx="10"/>
          </p:nvPr>
        </p:nvSpPr>
        <p:spPr>
          <a:xfrm>
            <a:off x="4191000" y="1564132"/>
            <a:ext cx="7841498" cy="4240767"/>
          </a:xfrm>
        </p:spPr>
        <p:txBody>
          <a:bodyPr>
            <a:normAutofit/>
          </a:bodyPr>
          <a:lstStyle>
            <a:lvl1pPr marL="0" indent="0">
              <a:buNone/>
              <a:defRPr sz="2400" baseline="0"/>
            </a:lvl1pPr>
          </a:lstStyle>
          <a:p>
            <a:pPr lvl="0"/>
            <a:r>
              <a:rPr lang="en-US"/>
              <a:t>Click to edit Master text styles</a:t>
            </a:r>
          </a:p>
        </p:txBody>
      </p:sp>
      <p:pic>
        <p:nvPicPr>
          <p:cNvPr id="57" name="Picture 56">
            <a:extLst>
              <a:ext uri="{FF2B5EF4-FFF2-40B4-BE49-F238E27FC236}">
                <a16:creationId xmlns:a16="http://schemas.microsoft.com/office/drawing/2014/main" id="{02837638-B3C3-488E-B9C3-366C1DB9D5D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386" r="33015"/>
          <a:stretch/>
        </p:blipFill>
        <p:spPr>
          <a:xfrm>
            <a:off x="209810" y="568460"/>
            <a:ext cx="3487547" cy="4685856"/>
          </a:xfrm>
          <a:prstGeom prst="rect">
            <a:avLst/>
          </a:prstGeom>
        </p:spPr>
      </p:pic>
    </p:spTree>
    <p:extLst>
      <p:ext uri="{BB962C8B-B14F-4D97-AF65-F5344CB8AC3E}">
        <p14:creationId xmlns:p14="http://schemas.microsoft.com/office/powerpoint/2010/main" val="31695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athways 5">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9CDA6E0F-38C1-4907-B101-085B05AAC344}"/>
              </a:ext>
            </a:extLst>
          </p:cNvPr>
          <p:cNvGraphicFramePr/>
          <p:nvPr userDrawn="1">
            <p:extLst>
              <p:ext uri="{D42A27DB-BD31-4B8C-83A1-F6EECF244321}">
                <p14:modId xmlns:p14="http://schemas.microsoft.com/office/powerpoint/2010/main" val="3757707491"/>
              </p:ext>
            </p:extLst>
          </p:nvPr>
        </p:nvGraphicFramePr>
        <p:xfrm>
          <a:off x="1928409" y="1325217"/>
          <a:ext cx="9939784" cy="5075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Content Placeholder 9">
            <a:extLst>
              <a:ext uri="{FF2B5EF4-FFF2-40B4-BE49-F238E27FC236}">
                <a16:creationId xmlns:a16="http://schemas.microsoft.com/office/drawing/2014/main" id="{E2047620-F706-445C-BCB3-8CCC0C0C6517}"/>
              </a:ext>
            </a:extLst>
          </p:cNvPr>
          <p:cNvPicPr>
            <a:picLocks noChangeAspect="1"/>
          </p:cNvPicPr>
          <p:nvPr userDrawn="1"/>
        </p:nvPicPr>
        <p:blipFill rotWithShape="1">
          <a:blip r:embed="rId7"/>
          <a:srcRect l="24010" t="11785" r="26213" b="16771"/>
          <a:stretch/>
        </p:blipFill>
        <p:spPr>
          <a:xfrm>
            <a:off x="323807" y="2319130"/>
            <a:ext cx="2008194" cy="2882347"/>
          </a:xfrm>
          <a:prstGeom prst="rect">
            <a:avLst/>
          </a:prstGeom>
        </p:spPr>
      </p:pic>
      <p:pic>
        <p:nvPicPr>
          <p:cNvPr id="1026" name="Picture 2">
            <a:extLst>
              <a:ext uri="{FF2B5EF4-FFF2-40B4-BE49-F238E27FC236}">
                <a16:creationId xmlns:a16="http://schemas.microsoft.com/office/drawing/2014/main" id="{7CD32485-E76D-4DC5-8257-9703A274FA02}"/>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998011" y="1523314"/>
            <a:ext cx="859536" cy="8595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CCB15BCE-C74D-4C6E-8D2E-201AE2BE32B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421228" y="2489381"/>
            <a:ext cx="859536" cy="85953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3DE283C5-34DA-40C2-BAA3-1EDB856E6ACD}"/>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557161" y="3455448"/>
            <a:ext cx="859536" cy="8595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A266C43-60B9-4367-8D84-F4A1F599A848}"/>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427779" y="4421515"/>
            <a:ext cx="859536" cy="85953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523A1F2C-5EE3-4C50-B5DF-583491720E6C}"/>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971263" y="5357485"/>
            <a:ext cx="868584" cy="85953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67311E47-001C-434F-8B02-AE4368C57BF9}"/>
              </a:ext>
            </a:extLst>
          </p:cNvPr>
          <p:cNvSpPr>
            <a:spLocks noGrp="1"/>
          </p:cNvSpPr>
          <p:nvPr>
            <p:ph type="title"/>
          </p:nvPr>
        </p:nvSpPr>
        <p:spPr>
          <a:xfrm>
            <a:off x="331305" y="156411"/>
            <a:ext cx="11536888" cy="914400"/>
          </a:xfrm>
        </p:spPr>
        <p:txBody>
          <a:bodyPr>
            <a:noAutofit/>
          </a:bodyPr>
          <a:lstStyle>
            <a:lvl1pPr algn="ctr">
              <a:defRPr sz="3600"/>
            </a:lvl1pPr>
          </a:lstStyle>
          <a:p>
            <a:r>
              <a:rPr lang="en-US"/>
              <a:t>Click to edit Master title style</a:t>
            </a:r>
          </a:p>
        </p:txBody>
      </p:sp>
    </p:spTree>
    <p:extLst>
      <p:ext uri="{BB962C8B-B14F-4D97-AF65-F5344CB8AC3E}">
        <p14:creationId xmlns:p14="http://schemas.microsoft.com/office/powerpoint/2010/main" val="27858558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athways 1">
    <p:spTree>
      <p:nvGrpSpPr>
        <p:cNvPr id="1" name=""/>
        <p:cNvGrpSpPr/>
        <p:nvPr/>
      </p:nvGrpSpPr>
      <p:grpSpPr>
        <a:xfrm>
          <a:off x="0" y="0"/>
          <a:ext cx="0" cy="0"/>
          <a:chOff x="0" y="0"/>
          <a:chExt cx="0" cy="0"/>
        </a:xfrm>
      </p:grpSpPr>
      <p:sp>
        <p:nvSpPr>
          <p:cNvPr id="61" name="Rectangle 60"/>
          <p:cNvSpPr/>
          <p:nvPr/>
        </p:nvSpPr>
        <p:spPr>
          <a:xfrm>
            <a:off x="-17" y="-17712"/>
            <a:ext cx="6096016" cy="3518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id="{1D1A9CA8-AE56-EB4D-B73C-C0C092315B3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36155" y="566676"/>
            <a:ext cx="3623672" cy="2245808"/>
          </a:xfrm>
          <a:prstGeom prst="rect">
            <a:avLst/>
          </a:prstGeom>
        </p:spPr>
      </p:pic>
      <p:pic>
        <p:nvPicPr>
          <p:cNvPr id="63" name="Picture Placeholder 4">
            <a:extLst>
              <a:ext uri="{FF2B5EF4-FFF2-40B4-BE49-F238E27FC236}">
                <a16:creationId xmlns:a16="http://schemas.microsoft.com/office/drawing/2014/main" id="{D623053C-DC25-D947-9E33-5F6F307A23F6}"/>
              </a:ext>
            </a:extLst>
          </p:cNvPr>
          <p:cNvPicPr>
            <a:picLocks noChangeAspect="1"/>
          </p:cNvPicPr>
          <p:nvPr/>
        </p:nvPicPr>
        <p:blipFill>
          <a:blip r:embed="rId3" cstate="email">
            <a:extLst>
              <a:ext uri="{28A0092B-C50C-407E-A947-70E740481C1C}">
                <a14:useLocalDpi xmlns:a14="http://schemas.microsoft.com/office/drawing/2010/main" val="0"/>
              </a:ext>
            </a:extLst>
          </a:blip>
          <a:srcRect t="6816" b="6816"/>
          <a:stretch>
            <a:fillRect/>
          </a:stretch>
        </p:blipFill>
        <p:spPr>
          <a:xfrm>
            <a:off x="6096002" y="0"/>
            <a:ext cx="6096000" cy="3493008"/>
          </a:xfrm>
          <a:prstGeom prst="rect">
            <a:avLst/>
          </a:prstGeom>
        </p:spPr>
      </p:pic>
      <p:pic>
        <p:nvPicPr>
          <p:cNvPr id="64" name="Picture Placeholder 7">
            <a:extLst>
              <a:ext uri="{FF2B5EF4-FFF2-40B4-BE49-F238E27FC236}">
                <a16:creationId xmlns:a16="http://schemas.microsoft.com/office/drawing/2014/main" id="{F003C5C3-AE68-4C4A-8A73-439437B08EF5}"/>
              </a:ext>
            </a:extLst>
          </p:cNvPr>
          <p:cNvPicPr>
            <a:picLocks noChangeAspect="1"/>
          </p:cNvPicPr>
          <p:nvPr/>
        </p:nvPicPr>
        <p:blipFill>
          <a:blip r:embed="rId4" cstate="email">
            <a:extLst>
              <a:ext uri="{28A0092B-C50C-407E-A947-70E740481C1C}">
                <a14:useLocalDpi xmlns:a14="http://schemas.microsoft.com/office/drawing/2010/main" val="0"/>
              </a:ext>
            </a:extLst>
          </a:blip>
          <a:srcRect t="8407" b="8407"/>
          <a:stretch>
            <a:fillRect/>
          </a:stretch>
        </p:blipFill>
        <p:spPr>
          <a:xfrm>
            <a:off x="0" y="3493008"/>
            <a:ext cx="6096001" cy="3364992"/>
          </a:xfrm>
          <a:prstGeom prst="rect">
            <a:avLst/>
          </a:prstGeom>
        </p:spPr>
      </p:pic>
      <p:pic>
        <p:nvPicPr>
          <p:cNvPr id="65" name="Picture Placeholder 15">
            <a:extLst>
              <a:ext uri="{FF2B5EF4-FFF2-40B4-BE49-F238E27FC236}">
                <a16:creationId xmlns:a16="http://schemas.microsoft.com/office/drawing/2014/main" id="{462C34F0-184A-C846-A121-6E1738DAD94B}"/>
              </a:ext>
            </a:extLst>
          </p:cNvPr>
          <p:cNvPicPr>
            <a:picLocks noChangeAspect="1"/>
          </p:cNvPicPr>
          <p:nvPr/>
        </p:nvPicPr>
        <p:blipFill>
          <a:blip r:embed="rId5" cstate="email">
            <a:extLst>
              <a:ext uri="{28A0092B-C50C-407E-A947-70E740481C1C}">
                <a14:useLocalDpi xmlns:a14="http://schemas.microsoft.com/office/drawing/2010/main" val="0"/>
              </a:ext>
            </a:extLst>
          </a:blip>
          <a:srcRect t="7678" b="7678"/>
          <a:stretch>
            <a:fillRect/>
          </a:stretch>
        </p:blipFill>
        <p:spPr>
          <a:xfrm>
            <a:off x="6096001" y="3493008"/>
            <a:ext cx="6096000" cy="3364992"/>
          </a:xfrm>
          <a:prstGeom prst="rect">
            <a:avLst/>
          </a:prstGeom>
        </p:spPr>
      </p:pic>
      <p:sp>
        <p:nvSpPr>
          <p:cNvPr id="66" name="Rectangle 65"/>
          <p:cNvSpPr/>
          <p:nvPr/>
        </p:nvSpPr>
        <p:spPr>
          <a:xfrm>
            <a:off x="6096000" y="-17713"/>
            <a:ext cx="6096001" cy="3518205"/>
          </a:xfrm>
          <a:prstGeom prst="rect">
            <a:avLst/>
          </a:prstGeom>
          <a:solidFill>
            <a:srgbClr val="E52229">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67" name="Rectangle 66"/>
          <p:cNvSpPr/>
          <p:nvPr/>
        </p:nvSpPr>
        <p:spPr>
          <a:xfrm>
            <a:off x="-10960" y="3488290"/>
            <a:ext cx="6106959" cy="3369710"/>
          </a:xfrm>
          <a:prstGeom prst="rect">
            <a:avLst/>
          </a:prstGeom>
          <a:solidFill>
            <a:srgbClr val="0082BB">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68" name="Rectangle 67"/>
          <p:cNvSpPr/>
          <p:nvPr/>
        </p:nvSpPr>
        <p:spPr>
          <a:xfrm>
            <a:off x="6096000" y="3491636"/>
            <a:ext cx="6096000" cy="3382704"/>
          </a:xfrm>
          <a:prstGeom prst="rect">
            <a:avLst/>
          </a:prstGeom>
          <a:solidFill>
            <a:srgbClr val="4B455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cxnSp>
        <p:nvCxnSpPr>
          <p:cNvPr id="69" name="Straight Connector 68"/>
          <p:cNvCxnSpPr/>
          <p:nvPr/>
        </p:nvCxnSpPr>
        <p:spPr>
          <a:xfrm>
            <a:off x="2451504" y="4580913"/>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Rectangle 69"/>
          <p:cNvSpPr>
            <a:spLocks/>
          </p:cNvSpPr>
          <p:nvPr/>
        </p:nvSpPr>
        <p:spPr bwMode="auto">
          <a:xfrm>
            <a:off x="-10960" y="3633421"/>
            <a:ext cx="6117901"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ctr" defTabSz="4572000">
              <a:lnSpc>
                <a:spcPct val="100000"/>
              </a:lnSpc>
            </a:pPr>
            <a:r>
              <a:rPr lang="en-US" sz="2800" b="1" spc="80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EARLY COLLEGE AND CAREER EXPERIENCES</a:t>
            </a:r>
          </a:p>
        </p:txBody>
      </p:sp>
      <p:sp>
        <p:nvSpPr>
          <p:cNvPr id="71" name="TextBox 70"/>
          <p:cNvSpPr txBox="1"/>
          <p:nvPr/>
        </p:nvSpPr>
        <p:spPr>
          <a:xfrm>
            <a:off x="502162" y="4824041"/>
            <a:ext cx="4489698" cy="1015663"/>
          </a:xfrm>
          <a:prstGeom prst="rect">
            <a:avLst/>
          </a:prstGeom>
          <a:noFill/>
        </p:spPr>
        <p:txBody>
          <a:bodyPr wrap="square" rtlCol="0" anchor="t" anchorCtr="1">
            <a:spAutoFit/>
          </a:bodyPr>
          <a:lstStyle/>
          <a:p>
            <a:pPr algn="ctr"/>
            <a:r>
              <a:rPr lang="en-US" sz="20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rPr>
              <a:t>Rigorous early postsecondary and work-based learning opportunities in high school</a:t>
            </a:r>
            <a:endParaRPr lang="en-US" sz="24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2" name="Straight Connector 71"/>
          <p:cNvCxnSpPr/>
          <p:nvPr/>
        </p:nvCxnSpPr>
        <p:spPr>
          <a:xfrm>
            <a:off x="17963523" y="2330411"/>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p:cNvSpPr>
            <a:spLocks/>
          </p:cNvSpPr>
          <p:nvPr/>
        </p:nvSpPr>
        <p:spPr bwMode="auto">
          <a:xfrm>
            <a:off x="7541814" y="326151"/>
            <a:ext cx="3325910" cy="804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2800" b="1" spc="80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ADVISEMENT</a:t>
            </a:r>
          </a:p>
        </p:txBody>
      </p:sp>
      <p:sp>
        <p:nvSpPr>
          <p:cNvPr id="74" name="TextBox 73"/>
          <p:cNvSpPr txBox="1"/>
          <p:nvPr/>
        </p:nvSpPr>
        <p:spPr>
          <a:xfrm>
            <a:off x="6816847" y="1516706"/>
            <a:ext cx="4654306" cy="707886"/>
          </a:xfrm>
          <a:prstGeom prst="rect">
            <a:avLst/>
          </a:prstGeom>
          <a:noFill/>
        </p:spPr>
        <p:txBody>
          <a:bodyPr wrap="square" rtlCol="0" anchor="t" anchorCtr="1">
            <a:spAutoFit/>
          </a:bodyPr>
          <a:lstStyle/>
          <a:p>
            <a:pPr algn="ctr"/>
            <a:r>
              <a:rPr lang="en-US" sz="2000" b="1" cap="none">
                <a:solidFill>
                  <a:schemeClr val="bg1"/>
                </a:solidFill>
                <a:latin typeface="Open Sans" panose="020B0606030504020204" pitchFamily="34" charset="0"/>
                <a:ea typeface="Open Sans" panose="020B0606030504020204" pitchFamily="34" charset="0"/>
                <a:cs typeface="Open Sans" panose="020B0606030504020204" pitchFamily="34" charset="0"/>
              </a:rPr>
              <a:t>High-quality college </a:t>
            </a:r>
            <a:r>
              <a:rPr lang="en-US" sz="20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rPr>
              <a:t>and</a:t>
            </a:r>
            <a:r>
              <a:rPr lang="en-US" sz="2000" b="1" cap="none">
                <a:solidFill>
                  <a:schemeClr val="bg1"/>
                </a:solidFill>
                <a:latin typeface="Open Sans" panose="020B0606030504020204" pitchFamily="34" charset="0"/>
                <a:ea typeface="Open Sans" panose="020B0606030504020204" pitchFamily="34" charset="0"/>
                <a:cs typeface="Open Sans" panose="020B0606030504020204" pitchFamily="34" charset="0"/>
              </a:rPr>
              <a:t> career advisement throughout K-12</a:t>
            </a:r>
          </a:p>
        </p:txBody>
      </p:sp>
      <p:cxnSp>
        <p:nvCxnSpPr>
          <p:cNvPr id="75" name="Straight Connector 74"/>
          <p:cNvCxnSpPr/>
          <p:nvPr/>
        </p:nvCxnSpPr>
        <p:spPr>
          <a:xfrm>
            <a:off x="8909262" y="1202866"/>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Rectangle 75"/>
          <p:cNvSpPr>
            <a:spLocks/>
          </p:cNvSpPr>
          <p:nvPr/>
        </p:nvSpPr>
        <p:spPr bwMode="auto">
          <a:xfrm>
            <a:off x="6095999" y="3532796"/>
            <a:ext cx="6598274"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ctr" defTabSz="4572000">
              <a:lnSpc>
                <a:spcPct val="100000"/>
              </a:lnSpc>
            </a:pPr>
            <a:r>
              <a:rPr lang="en-US" sz="2800" b="1" spc="80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CROSS SECTOR ALIGNMENT</a:t>
            </a:r>
          </a:p>
        </p:txBody>
      </p:sp>
      <p:sp>
        <p:nvSpPr>
          <p:cNvPr id="77" name="TextBox 76"/>
          <p:cNvSpPr txBox="1"/>
          <p:nvPr/>
        </p:nvSpPr>
        <p:spPr>
          <a:xfrm>
            <a:off x="6162261" y="4665017"/>
            <a:ext cx="5956852" cy="1938992"/>
          </a:xfrm>
          <a:prstGeom prst="rect">
            <a:avLst/>
          </a:prstGeom>
          <a:noFill/>
        </p:spPr>
        <p:txBody>
          <a:bodyPr wrap="square" rtlCol="0" anchor="t" anchorCtr="1">
            <a:spAutoFit/>
          </a:bodyPr>
          <a:lstStyle/>
          <a:p>
            <a:pPr algn="ctr"/>
            <a:r>
              <a:rPr lang="en-US" sz="20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rPr>
              <a:t>Seamless vertical alignment between K-12, postsecondary programs, and career opportunities as a result of effective partnerships among school districts, higher education institutions, employers and community organizations.</a:t>
            </a:r>
            <a:endParaRPr lang="en-US" sz="32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8" name="Straight Connector 77"/>
          <p:cNvCxnSpPr/>
          <p:nvPr/>
        </p:nvCxnSpPr>
        <p:spPr>
          <a:xfrm>
            <a:off x="8909262" y="4542630"/>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9" name="Picture 78"/>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42892" y="6297884"/>
            <a:ext cx="511570" cy="459650"/>
          </a:xfrm>
          <a:prstGeom prst="rect">
            <a:avLst/>
          </a:prstGeom>
        </p:spPr>
      </p:pic>
      <p:sp>
        <p:nvSpPr>
          <p:cNvPr id="3" name="TextBox 2">
            <a:extLst>
              <a:ext uri="{FF2B5EF4-FFF2-40B4-BE49-F238E27FC236}">
                <a16:creationId xmlns:a16="http://schemas.microsoft.com/office/drawing/2014/main" id="{63D1B82E-D95B-4019-A4AA-22D211A32B89}"/>
              </a:ext>
            </a:extLst>
          </p:cNvPr>
          <p:cNvSpPr txBox="1"/>
          <p:nvPr/>
        </p:nvSpPr>
        <p:spPr>
          <a:xfrm flipH="1">
            <a:off x="977243" y="2868804"/>
            <a:ext cx="41305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E52229"/>
                </a:solidFill>
              </a:rPr>
              <a:t>ARTICULATED </a:t>
            </a:r>
            <a:r>
              <a:rPr lang="en-US" b="1" baseline="0">
                <a:solidFill>
                  <a:srgbClr val="E52229"/>
                </a:solidFill>
              </a:rPr>
              <a:t>STUDENT</a:t>
            </a:r>
            <a:r>
              <a:rPr lang="en-US" b="1">
                <a:solidFill>
                  <a:srgbClr val="E52229"/>
                </a:solidFill>
              </a:rPr>
              <a:t> PATHWAYS</a:t>
            </a:r>
          </a:p>
        </p:txBody>
      </p:sp>
      <p:sp>
        <p:nvSpPr>
          <p:cNvPr id="22" name="Rectangle 21">
            <a:extLst>
              <a:ext uri="{FF2B5EF4-FFF2-40B4-BE49-F238E27FC236}">
                <a16:creationId xmlns:a16="http://schemas.microsoft.com/office/drawing/2014/main" id="{1F983BFF-BF12-4A14-A785-5BE40183123F}"/>
              </a:ext>
            </a:extLst>
          </p:cNvPr>
          <p:cNvSpPr/>
          <p:nvPr userDrawn="1"/>
        </p:nvSpPr>
        <p:spPr>
          <a:xfrm>
            <a:off x="-17" y="-17712"/>
            <a:ext cx="6096016" cy="3518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7F7532CC-2104-4E4F-9BF4-78AD7E551E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6155" y="566676"/>
            <a:ext cx="3623672" cy="2245808"/>
          </a:xfrm>
          <a:prstGeom prst="rect">
            <a:avLst/>
          </a:prstGeom>
        </p:spPr>
      </p:pic>
      <p:pic>
        <p:nvPicPr>
          <p:cNvPr id="24" name="Picture Placeholder 4">
            <a:extLst>
              <a:ext uri="{FF2B5EF4-FFF2-40B4-BE49-F238E27FC236}">
                <a16:creationId xmlns:a16="http://schemas.microsoft.com/office/drawing/2014/main" id="{AF16C6F2-6F43-43C4-8189-542260EA45B1}"/>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t="6816" b="6816"/>
          <a:stretch>
            <a:fillRect/>
          </a:stretch>
        </p:blipFill>
        <p:spPr>
          <a:xfrm>
            <a:off x="6096002" y="0"/>
            <a:ext cx="6096000" cy="3493008"/>
          </a:xfrm>
          <a:prstGeom prst="rect">
            <a:avLst/>
          </a:prstGeom>
        </p:spPr>
      </p:pic>
      <p:pic>
        <p:nvPicPr>
          <p:cNvPr id="25" name="Picture Placeholder 7">
            <a:extLst>
              <a:ext uri="{FF2B5EF4-FFF2-40B4-BE49-F238E27FC236}">
                <a16:creationId xmlns:a16="http://schemas.microsoft.com/office/drawing/2014/main" id="{0221162D-DA18-42CA-BC75-2DA2EC6923D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t="8407" b="8407"/>
          <a:stretch>
            <a:fillRect/>
          </a:stretch>
        </p:blipFill>
        <p:spPr>
          <a:xfrm>
            <a:off x="0" y="3493008"/>
            <a:ext cx="6096001" cy="3364992"/>
          </a:xfrm>
          <a:prstGeom prst="rect">
            <a:avLst/>
          </a:prstGeom>
        </p:spPr>
      </p:pic>
      <p:pic>
        <p:nvPicPr>
          <p:cNvPr id="26" name="Picture Placeholder 15">
            <a:extLst>
              <a:ext uri="{FF2B5EF4-FFF2-40B4-BE49-F238E27FC236}">
                <a16:creationId xmlns:a16="http://schemas.microsoft.com/office/drawing/2014/main" id="{9173CA1D-38C0-4B3C-B89A-C03F4E009050}"/>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t="7678" b="7678"/>
          <a:stretch>
            <a:fillRect/>
          </a:stretch>
        </p:blipFill>
        <p:spPr>
          <a:xfrm>
            <a:off x="6096001" y="3493008"/>
            <a:ext cx="6096000" cy="3364992"/>
          </a:xfrm>
          <a:prstGeom prst="rect">
            <a:avLst/>
          </a:prstGeom>
        </p:spPr>
      </p:pic>
      <p:sp>
        <p:nvSpPr>
          <p:cNvPr id="27" name="Rectangle 26">
            <a:extLst>
              <a:ext uri="{FF2B5EF4-FFF2-40B4-BE49-F238E27FC236}">
                <a16:creationId xmlns:a16="http://schemas.microsoft.com/office/drawing/2014/main" id="{36E3C470-FD77-4162-898F-016E5978A4A6}"/>
              </a:ext>
            </a:extLst>
          </p:cNvPr>
          <p:cNvSpPr/>
          <p:nvPr userDrawn="1"/>
        </p:nvSpPr>
        <p:spPr>
          <a:xfrm>
            <a:off x="6096000" y="-17713"/>
            <a:ext cx="6096001" cy="3518205"/>
          </a:xfrm>
          <a:prstGeom prst="rect">
            <a:avLst/>
          </a:prstGeom>
          <a:solidFill>
            <a:srgbClr val="E52229">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28" name="Rectangle 27">
            <a:extLst>
              <a:ext uri="{FF2B5EF4-FFF2-40B4-BE49-F238E27FC236}">
                <a16:creationId xmlns:a16="http://schemas.microsoft.com/office/drawing/2014/main" id="{D385FFF8-0833-4947-BFEE-8CA3EA7AAF3A}"/>
              </a:ext>
            </a:extLst>
          </p:cNvPr>
          <p:cNvSpPr/>
          <p:nvPr userDrawn="1"/>
        </p:nvSpPr>
        <p:spPr>
          <a:xfrm>
            <a:off x="-10960" y="3488290"/>
            <a:ext cx="6106959" cy="3369710"/>
          </a:xfrm>
          <a:prstGeom prst="rect">
            <a:avLst/>
          </a:prstGeom>
          <a:solidFill>
            <a:srgbClr val="0082BB">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29" name="Rectangle 28">
            <a:extLst>
              <a:ext uri="{FF2B5EF4-FFF2-40B4-BE49-F238E27FC236}">
                <a16:creationId xmlns:a16="http://schemas.microsoft.com/office/drawing/2014/main" id="{5A2F8401-0EB9-4032-A563-7568C8769F78}"/>
              </a:ext>
            </a:extLst>
          </p:cNvPr>
          <p:cNvSpPr/>
          <p:nvPr userDrawn="1"/>
        </p:nvSpPr>
        <p:spPr>
          <a:xfrm>
            <a:off x="6096000" y="3491636"/>
            <a:ext cx="6096000" cy="3382704"/>
          </a:xfrm>
          <a:prstGeom prst="rect">
            <a:avLst/>
          </a:prstGeom>
          <a:solidFill>
            <a:srgbClr val="4B455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cxnSp>
        <p:nvCxnSpPr>
          <p:cNvPr id="30" name="Straight Connector 29">
            <a:extLst>
              <a:ext uri="{FF2B5EF4-FFF2-40B4-BE49-F238E27FC236}">
                <a16:creationId xmlns:a16="http://schemas.microsoft.com/office/drawing/2014/main" id="{1568329F-9A59-4B50-AFB7-8588921BB991}"/>
              </a:ext>
            </a:extLst>
          </p:cNvPr>
          <p:cNvCxnSpPr/>
          <p:nvPr userDrawn="1"/>
        </p:nvCxnSpPr>
        <p:spPr>
          <a:xfrm>
            <a:off x="2451504" y="4580913"/>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FD47497D-7BFB-4D94-A9B0-023637ED83AD}"/>
              </a:ext>
            </a:extLst>
          </p:cNvPr>
          <p:cNvSpPr>
            <a:spLocks/>
          </p:cNvSpPr>
          <p:nvPr userDrawn="1"/>
        </p:nvSpPr>
        <p:spPr bwMode="auto">
          <a:xfrm>
            <a:off x="-10960" y="3633421"/>
            <a:ext cx="6117901"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ctr" defTabSz="4572000">
              <a:lnSpc>
                <a:spcPct val="100000"/>
              </a:lnSpc>
            </a:pPr>
            <a:r>
              <a:rPr lang="en-US" sz="2800" b="1" spc="80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EARLY COLLEGE AND CAREER EXPERIENCES</a:t>
            </a:r>
          </a:p>
        </p:txBody>
      </p:sp>
      <p:sp>
        <p:nvSpPr>
          <p:cNvPr id="32" name="TextBox 31">
            <a:extLst>
              <a:ext uri="{FF2B5EF4-FFF2-40B4-BE49-F238E27FC236}">
                <a16:creationId xmlns:a16="http://schemas.microsoft.com/office/drawing/2014/main" id="{FAC52BBB-470A-4619-90C8-E098D5C2065F}"/>
              </a:ext>
            </a:extLst>
          </p:cNvPr>
          <p:cNvSpPr txBox="1"/>
          <p:nvPr userDrawn="1"/>
        </p:nvSpPr>
        <p:spPr>
          <a:xfrm>
            <a:off x="502162" y="4824041"/>
            <a:ext cx="4489698" cy="1015663"/>
          </a:xfrm>
          <a:prstGeom prst="rect">
            <a:avLst/>
          </a:prstGeom>
          <a:noFill/>
        </p:spPr>
        <p:txBody>
          <a:bodyPr wrap="square" rtlCol="0" anchor="t" anchorCtr="1">
            <a:spAutoFit/>
          </a:bodyPr>
          <a:lstStyle/>
          <a:p>
            <a:pPr algn="ctr"/>
            <a:r>
              <a:rPr lang="en-US" sz="20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rPr>
              <a:t>Rigorous early postsecondary and work-based learning opportunities in high school</a:t>
            </a:r>
            <a:endParaRPr lang="en-US" sz="24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3" name="Straight Connector 32">
            <a:extLst>
              <a:ext uri="{FF2B5EF4-FFF2-40B4-BE49-F238E27FC236}">
                <a16:creationId xmlns:a16="http://schemas.microsoft.com/office/drawing/2014/main" id="{3769BE6D-CB7F-4ACF-86C3-A5AAC8769429}"/>
              </a:ext>
            </a:extLst>
          </p:cNvPr>
          <p:cNvCxnSpPr/>
          <p:nvPr userDrawn="1"/>
        </p:nvCxnSpPr>
        <p:spPr>
          <a:xfrm>
            <a:off x="17963523" y="2330411"/>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7D5E43A2-DDE9-4E8E-899C-AFB67358F0BC}"/>
              </a:ext>
            </a:extLst>
          </p:cNvPr>
          <p:cNvSpPr>
            <a:spLocks/>
          </p:cNvSpPr>
          <p:nvPr userDrawn="1"/>
        </p:nvSpPr>
        <p:spPr bwMode="auto">
          <a:xfrm>
            <a:off x="7541814" y="326151"/>
            <a:ext cx="3325910" cy="804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2800" b="1" spc="80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ADVISEMENT</a:t>
            </a:r>
          </a:p>
        </p:txBody>
      </p:sp>
      <p:sp>
        <p:nvSpPr>
          <p:cNvPr id="35" name="TextBox 34">
            <a:extLst>
              <a:ext uri="{FF2B5EF4-FFF2-40B4-BE49-F238E27FC236}">
                <a16:creationId xmlns:a16="http://schemas.microsoft.com/office/drawing/2014/main" id="{985183AE-201D-4870-9951-ED1D28F4FB6A}"/>
              </a:ext>
            </a:extLst>
          </p:cNvPr>
          <p:cNvSpPr txBox="1"/>
          <p:nvPr userDrawn="1"/>
        </p:nvSpPr>
        <p:spPr>
          <a:xfrm>
            <a:off x="6816847" y="1516706"/>
            <a:ext cx="4654306" cy="707886"/>
          </a:xfrm>
          <a:prstGeom prst="rect">
            <a:avLst/>
          </a:prstGeom>
          <a:noFill/>
        </p:spPr>
        <p:txBody>
          <a:bodyPr wrap="square" rtlCol="0" anchor="t" anchorCtr="1">
            <a:spAutoFit/>
          </a:bodyPr>
          <a:lstStyle/>
          <a:p>
            <a:pPr algn="ctr"/>
            <a:r>
              <a:rPr lang="en-US" sz="2000" b="1" cap="none">
                <a:solidFill>
                  <a:schemeClr val="bg1"/>
                </a:solidFill>
                <a:latin typeface="Open Sans" panose="020B0606030504020204" pitchFamily="34" charset="0"/>
                <a:ea typeface="Open Sans" panose="020B0606030504020204" pitchFamily="34" charset="0"/>
                <a:cs typeface="Open Sans" panose="020B0606030504020204" pitchFamily="34" charset="0"/>
              </a:rPr>
              <a:t>High-quality college </a:t>
            </a:r>
            <a:r>
              <a:rPr lang="en-US" sz="20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rPr>
              <a:t>and</a:t>
            </a:r>
            <a:r>
              <a:rPr lang="en-US" sz="2000" b="1" cap="none">
                <a:solidFill>
                  <a:schemeClr val="bg1"/>
                </a:solidFill>
                <a:latin typeface="Open Sans" panose="020B0606030504020204" pitchFamily="34" charset="0"/>
                <a:ea typeface="Open Sans" panose="020B0606030504020204" pitchFamily="34" charset="0"/>
                <a:cs typeface="Open Sans" panose="020B0606030504020204" pitchFamily="34" charset="0"/>
              </a:rPr>
              <a:t> career advisement throughout K-12</a:t>
            </a:r>
          </a:p>
        </p:txBody>
      </p:sp>
      <p:cxnSp>
        <p:nvCxnSpPr>
          <p:cNvPr id="36" name="Straight Connector 35">
            <a:extLst>
              <a:ext uri="{FF2B5EF4-FFF2-40B4-BE49-F238E27FC236}">
                <a16:creationId xmlns:a16="http://schemas.microsoft.com/office/drawing/2014/main" id="{A63EFF33-0DA2-4E3C-83F9-24CA15A47EB4}"/>
              </a:ext>
            </a:extLst>
          </p:cNvPr>
          <p:cNvCxnSpPr/>
          <p:nvPr userDrawn="1"/>
        </p:nvCxnSpPr>
        <p:spPr>
          <a:xfrm>
            <a:off x="8909262" y="1202866"/>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C05F6C9C-8634-4D4E-B972-5633C3386FD6}"/>
              </a:ext>
            </a:extLst>
          </p:cNvPr>
          <p:cNvSpPr>
            <a:spLocks/>
          </p:cNvSpPr>
          <p:nvPr userDrawn="1"/>
        </p:nvSpPr>
        <p:spPr bwMode="auto">
          <a:xfrm>
            <a:off x="6095999" y="3532796"/>
            <a:ext cx="6598274"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ctr" defTabSz="4572000">
              <a:lnSpc>
                <a:spcPct val="100000"/>
              </a:lnSpc>
            </a:pPr>
            <a:r>
              <a:rPr lang="en-US" sz="2800" b="1" spc="80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CROSS SECTOR ALIGNMENT</a:t>
            </a:r>
          </a:p>
        </p:txBody>
      </p:sp>
      <p:sp>
        <p:nvSpPr>
          <p:cNvPr id="38" name="TextBox 37">
            <a:extLst>
              <a:ext uri="{FF2B5EF4-FFF2-40B4-BE49-F238E27FC236}">
                <a16:creationId xmlns:a16="http://schemas.microsoft.com/office/drawing/2014/main" id="{0CABAB31-DAD0-4E6D-8BEC-110D7F115E1A}"/>
              </a:ext>
            </a:extLst>
          </p:cNvPr>
          <p:cNvSpPr txBox="1"/>
          <p:nvPr userDrawn="1"/>
        </p:nvSpPr>
        <p:spPr>
          <a:xfrm>
            <a:off x="6162261" y="4665017"/>
            <a:ext cx="5956852" cy="1938992"/>
          </a:xfrm>
          <a:prstGeom prst="rect">
            <a:avLst/>
          </a:prstGeom>
          <a:noFill/>
        </p:spPr>
        <p:txBody>
          <a:bodyPr wrap="square" rtlCol="0" anchor="t" anchorCtr="1">
            <a:spAutoFit/>
          </a:bodyPr>
          <a:lstStyle/>
          <a:p>
            <a:pPr algn="ctr"/>
            <a:r>
              <a:rPr lang="en-US" sz="20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rPr>
              <a:t>Seamless vertical alignment between K-12, postsecondary programs, and career opportunities as a result of effective partnerships among school districts, higher education institutions, employers and community organizations.</a:t>
            </a:r>
            <a:endParaRPr lang="en-US" sz="3200" b="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9" name="Straight Connector 38">
            <a:extLst>
              <a:ext uri="{FF2B5EF4-FFF2-40B4-BE49-F238E27FC236}">
                <a16:creationId xmlns:a16="http://schemas.microsoft.com/office/drawing/2014/main" id="{0929A471-D1E5-483B-9F2F-32F1768A4AC6}"/>
              </a:ext>
            </a:extLst>
          </p:cNvPr>
          <p:cNvCxnSpPr/>
          <p:nvPr userDrawn="1"/>
        </p:nvCxnSpPr>
        <p:spPr>
          <a:xfrm>
            <a:off x="8909262" y="4542630"/>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5CD06CB8-EA7E-4698-912D-8E1CB0199874}"/>
              </a:ext>
            </a:extLst>
          </p:cNvPr>
          <p:cNvSpPr txBox="1"/>
          <p:nvPr userDrawn="1"/>
        </p:nvSpPr>
        <p:spPr>
          <a:xfrm flipH="1">
            <a:off x="977243" y="2868804"/>
            <a:ext cx="41305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E52229"/>
                </a:solidFill>
              </a:rPr>
              <a:t>ARTICULATED </a:t>
            </a:r>
            <a:r>
              <a:rPr lang="en-US" b="1" baseline="0">
                <a:solidFill>
                  <a:srgbClr val="E52229"/>
                </a:solidFill>
              </a:rPr>
              <a:t>STUDENT</a:t>
            </a:r>
            <a:r>
              <a:rPr lang="en-US" b="1">
                <a:solidFill>
                  <a:srgbClr val="E52229"/>
                </a:solidFill>
              </a:rPr>
              <a:t> PATHWAYS</a:t>
            </a:r>
          </a:p>
        </p:txBody>
      </p:sp>
    </p:spTree>
    <p:extLst>
      <p:ext uri="{BB962C8B-B14F-4D97-AF65-F5344CB8AC3E}">
        <p14:creationId xmlns:p14="http://schemas.microsoft.com/office/powerpoint/2010/main" val="3030423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athways 2">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B9C5C946-F64B-46AE-9B6B-13D52D341077}"/>
              </a:ext>
            </a:extLst>
          </p:cNvPr>
          <p:cNvSpPr/>
          <p:nvPr userDrawn="1"/>
        </p:nvSpPr>
        <p:spPr>
          <a:xfrm rot="10800000" flipH="1" flipV="1">
            <a:off x="13612" y="-66675"/>
            <a:ext cx="5678184" cy="6924675"/>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1319651" y="228599"/>
            <a:ext cx="6845300" cy="914400"/>
          </a:xfrm>
        </p:spPr>
        <p:txBody>
          <a:bodyPr>
            <a:normAutofit/>
          </a:bodyPr>
          <a:lstStyle>
            <a:lvl1pPr>
              <a:defRPr sz="3600"/>
            </a:lvl1pPr>
          </a:lstStyle>
          <a:p>
            <a:r>
              <a:rPr lang="en-US"/>
              <a:t>What is Tennessee Pathways?</a:t>
            </a:r>
          </a:p>
        </p:txBody>
      </p:sp>
      <p:pic>
        <p:nvPicPr>
          <p:cNvPr id="10" name="Picture 9">
            <a:extLst>
              <a:ext uri="{FF2B5EF4-FFF2-40B4-BE49-F238E27FC236}">
                <a16:creationId xmlns:a16="http://schemas.microsoft.com/office/drawing/2014/main" id="{A075670C-74C4-44AE-B2BF-B47B1FF7527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03657" y="5572303"/>
            <a:ext cx="1705656" cy="1057098"/>
          </a:xfrm>
          <a:prstGeom prst="rect">
            <a:avLst/>
          </a:prstGeom>
        </p:spPr>
      </p:pic>
      <p:pic>
        <p:nvPicPr>
          <p:cNvPr id="6" name="Content Placeholder 4">
            <a:extLst>
              <a:ext uri="{FF2B5EF4-FFF2-40B4-BE49-F238E27FC236}">
                <a16:creationId xmlns:a16="http://schemas.microsoft.com/office/drawing/2014/main" id="{F861530F-0EED-4A77-9D77-59A0EB5BBEF2}"/>
              </a:ext>
            </a:extLst>
          </p:cNvPr>
          <p:cNvPicPr>
            <a:picLocks noChangeAspect="1"/>
          </p:cNvPicPr>
          <p:nvPr userDrawn="1"/>
        </p:nvPicPr>
        <p:blipFill>
          <a:blip r:embed="rId3"/>
          <a:stretch>
            <a:fillRect/>
          </a:stretch>
        </p:blipFill>
        <p:spPr>
          <a:xfrm>
            <a:off x="4665288" y="1008671"/>
            <a:ext cx="6943616" cy="5849329"/>
          </a:xfrm>
          <a:prstGeom prst="rect">
            <a:avLst/>
          </a:prstGeom>
        </p:spPr>
      </p:pic>
    </p:spTree>
    <p:extLst>
      <p:ext uri="{BB962C8B-B14F-4D97-AF65-F5344CB8AC3E}">
        <p14:creationId xmlns:p14="http://schemas.microsoft.com/office/powerpoint/2010/main" val="25042948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athways 3">
    <p:spTree>
      <p:nvGrpSpPr>
        <p:cNvPr id="1" name=""/>
        <p:cNvGrpSpPr/>
        <p:nvPr/>
      </p:nvGrpSpPr>
      <p:grpSpPr>
        <a:xfrm>
          <a:off x="0" y="0"/>
          <a:ext cx="0" cy="0"/>
          <a:chOff x="0" y="0"/>
          <a:chExt cx="0" cy="0"/>
        </a:xfrm>
      </p:grpSpPr>
      <p:pic>
        <p:nvPicPr>
          <p:cNvPr id="9" name="Content Placeholder 6">
            <a:extLst>
              <a:ext uri="{FF2B5EF4-FFF2-40B4-BE49-F238E27FC236}">
                <a16:creationId xmlns:a16="http://schemas.microsoft.com/office/drawing/2014/main" id="{A8E196C8-1357-4E7D-9DB6-1E7C7E1B822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006" t="10458" r="11032" b="15816"/>
          <a:stretch/>
        </p:blipFill>
        <p:spPr>
          <a:xfrm>
            <a:off x="3902764" y="563935"/>
            <a:ext cx="8116956" cy="6085954"/>
          </a:xfrm>
          <a:prstGeom prst="rect">
            <a:avLst/>
          </a:prstGeom>
        </p:spPr>
      </p:pic>
      <p:sp>
        <p:nvSpPr>
          <p:cNvPr id="7" name="Right Triangle 6">
            <a:extLst>
              <a:ext uri="{FF2B5EF4-FFF2-40B4-BE49-F238E27FC236}">
                <a16:creationId xmlns:a16="http://schemas.microsoft.com/office/drawing/2014/main" id="{B9C5C946-F64B-46AE-9B6B-13D52D341077}"/>
              </a:ext>
            </a:extLst>
          </p:cNvPr>
          <p:cNvSpPr/>
          <p:nvPr userDrawn="1"/>
        </p:nvSpPr>
        <p:spPr>
          <a:xfrm rot="10800000" flipH="1" flipV="1">
            <a:off x="13612" y="-66675"/>
            <a:ext cx="5678184" cy="6924675"/>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1014855" y="228599"/>
            <a:ext cx="6845300" cy="914400"/>
          </a:xfrm>
        </p:spPr>
        <p:txBody>
          <a:bodyPr>
            <a:normAutofit/>
          </a:bodyPr>
          <a:lstStyle>
            <a:lvl1pPr>
              <a:defRPr sz="3600"/>
            </a:lvl1pPr>
          </a:lstStyle>
          <a:p>
            <a:r>
              <a:rPr lang="en-US"/>
              <a:t>Statewide Support </a:t>
            </a:r>
          </a:p>
        </p:txBody>
      </p:sp>
      <p:pic>
        <p:nvPicPr>
          <p:cNvPr id="6" name="Picture 5">
            <a:extLst>
              <a:ext uri="{FF2B5EF4-FFF2-40B4-BE49-F238E27FC236}">
                <a16:creationId xmlns:a16="http://schemas.microsoft.com/office/drawing/2014/main" id="{BECD59FA-0D98-4AB9-85BA-38220C16E09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03657" y="5572303"/>
            <a:ext cx="1705656" cy="1057098"/>
          </a:xfrm>
          <a:prstGeom prst="rect">
            <a:avLst/>
          </a:prstGeom>
        </p:spPr>
      </p:pic>
    </p:spTree>
    <p:extLst>
      <p:ext uri="{BB962C8B-B14F-4D97-AF65-F5344CB8AC3E}">
        <p14:creationId xmlns:p14="http://schemas.microsoft.com/office/powerpoint/2010/main" val="2703081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athways 4">
    <p:spTree>
      <p:nvGrpSpPr>
        <p:cNvPr id="1" name=""/>
        <p:cNvGrpSpPr/>
        <p:nvPr/>
      </p:nvGrpSpPr>
      <p:grpSpPr>
        <a:xfrm>
          <a:off x="0" y="0"/>
          <a:ext cx="0" cy="0"/>
          <a:chOff x="0" y="0"/>
          <a:chExt cx="0" cy="0"/>
        </a:xfrm>
      </p:grpSpPr>
      <p:sp>
        <p:nvSpPr>
          <p:cNvPr id="2" name="Title 1"/>
          <p:cNvSpPr>
            <a:spLocks noGrp="1"/>
          </p:cNvSpPr>
          <p:nvPr>
            <p:ph type="title"/>
          </p:nvPr>
        </p:nvSpPr>
        <p:spPr>
          <a:xfrm>
            <a:off x="331305" y="156411"/>
            <a:ext cx="11536888" cy="914400"/>
          </a:xfrm>
        </p:spPr>
        <p:txBody>
          <a:bodyPr>
            <a:noAutofit/>
          </a:bodyPr>
          <a:lstStyle>
            <a:lvl1pPr algn="ctr">
              <a:defRPr sz="3600"/>
            </a:lvl1pPr>
          </a:lstStyle>
          <a:p>
            <a:r>
              <a:rPr lang="en-US"/>
              <a:t>Click to edit Master title style</a:t>
            </a:r>
          </a:p>
        </p:txBody>
      </p:sp>
      <p:graphicFrame>
        <p:nvGraphicFramePr>
          <p:cNvPr id="12" name="Diagram 11">
            <a:extLst>
              <a:ext uri="{FF2B5EF4-FFF2-40B4-BE49-F238E27FC236}">
                <a16:creationId xmlns:a16="http://schemas.microsoft.com/office/drawing/2014/main" id="{9E7C8D68-33DB-4905-A8F4-DF8E23EAC959}"/>
              </a:ext>
            </a:extLst>
          </p:cNvPr>
          <p:cNvGraphicFramePr/>
          <p:nvPr userDrawn="1">
            <p:extLst>
              <p:ext uri="{D42A27DB-BD31-4B8C-83A1-F6EECF244321}">
                <p14:modId xmlns:p14="http://schemas.microsoft.com/office/powerpoint/2010/main" val="2641556467"/>
              </p:ext>
            </p:extLst>
          </p:nvPr>
        </p:nvGraphicFramePr>
        <p:xfrm>
          <a:off x="1928409" y="1325217"/>
          <a:ext cx="9939784" cy="5075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Content Placeholder 9">
            <a:extLst>
              <a:ext uri="{FF2B5EF4-FFF2-40B4-BE49-F238E27FC236}">
                <a16:creationId xmlns:a16="http://schemas.microsoft.com/office/drawing/2014/main" id="{E2047620-F706-445C-BCB3-8CCC0C0C6517}"/>
              </a:ext>
            </a:extLst>
          </p:cNvPr>
          <p:cNvPicPr>
            <a:picLocks noChangeAspect="1"/>
          </p:cNvPicPr>
          <p:nvPr userDrawn="1"/>
        </p:nvPicPr>
        <p:blipFill rotWithShape="1">
          <a:blip r:embed="rId7"/>
          <a:srcRect l="24010" t="11785" r="26213" b="16771"/>
          <a:stretch/>
        </p:blipFill>
        <p:spPr>
          <a:xfrm>
            <a:off x="323807" y="2362200"/>
            <a:ext cx="1978186" cy="2839277"/>
          </a:xfrm>
          <a:prstGeom prst="rect">
            <a:avLst/>
          </a:prstGeom>
        </p:spPr>
      </p:pic>
    </p:spTree>
    <p:extLst>
      <p:ext uri="{BB962C8B-B14F-4D97-AF65-F5344CB8AC3E}">
        <p14:creationId xmlns:p14="http://schemas.microsoft.com/office/powerpoint/2010/main" val="20702379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Pathways 4">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411E6C92-EC1F-4E22-B097-EA1402FF0E82}"/>
              </a:ext>
            </a:extLst>
          </p:cNvPr>
          <p:cNvGraphicFramePr/>
          <p:nvPr userDrawn="1">
            <p:extLst>
              <p:ext uri="{D42A27DB-BD31-4B8C-83A1-F6EECF244321}">
                <p14:modId xmlns:p14="http://schemas.microsoft.com/office/powerpoint/2010/main" val="3727706442"/>
              </p:ext>
            </p:extLst>
          </p:nvPr>
        </p:nvGraphicFramePr>
        <p:xfrm>
          <a:off x="1928409" y="1325217"/>
          <a:ext cx="9939784" cy="5075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Content Placeholder 9">
            <a:extLst>
              <a:ext uri="{FF2B5EF4-FFF2-40B4-BE49-F238E27FC236}">
                <a16:creationId xmlns:a16="http://schemas.microsoft.com/office/drawing/2014/main" id="{E2047620-F706-445C-BCB3-8CCC0C0C6517}"/>
              </a:ext>
            </a:extLst>
          </p:cNvPr>
          <p:cNvPicPr>
            <a:picLocks noChangeAspect="1"/>
          </p:cNvPicPr>
          <p:nvPr userDrawn="1"/>
        </p:nvPicPr>
        <p:blipFill rotWithShape="1">
          <a:blip r:embed="rId7"/>
          <a:srcRect l="24010" t="11785" r="26213" b="16771"/>
          <a:stretch/>
        </p:blipFill>
        <p:spPr>
          <a:xfrm>
            <a:off x="323807" y="2319130"/>
            <a:ext cx="2008194" cy="2882347"/>
          </a:xfrm>
          <a:prstGeom prst="rect">
            <a:avLst/>
          </a:prstGeom>
        </p:spPr>
      </p:pic>
      <p:pic>
        <p:nvPicPr>
          <p:cNvPr id="1026" name="Picture 2">
            <a:extLst>
              <a:ext uri="{FF2B5EF4-FFF2-40B4-BE49-F238E27FC236}">
                <a16:creationId xmlns:a16="http://schemas.microsoft.com/office/drawing/2014/main" id="{7CD32485-E76D-4DC5-8257-9703A274FA02}"/>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978961" y="1523314"/>
            <a:ext cx="857936" cy="8579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CCB15BCE-C74D-4C6E-8D2E-201AE2BE32B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436509" y="2486865"/>
            <a:ext cx="859536" cy="85953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3DE283C5-34DA-40C2-BAA3-1EDB856E6ACD}"/>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563511" y="3457517"/>
            <a:ext cx="859536" cy="8595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A266C43-60B9-4367-8D84-F4A1F599A848}"/>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442861" y="4390517"/>
            <a:ext cx="859536" cy="85953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523A1F2C-5EE3-4C50-B5DF-583491720E6C}"/>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976134" y="5316882"/>
            <a:ext cx="859343" cy="850392"/>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959A0983-E294-4824-879B-FE3668A53467}"/>
              </a:ext>
            </a:extLst>
          </p:cNvPr>
          <p:cNvSpPr>
            <a:spLocks noGrp="1"/>
          </p:cNvSpPr>
          <p:nvPr>
            <p:ph type="title"/>
          </p:nvPr>
        </p:nvSpPr>
        <p:spPr>
          <a:xfrm>
            <a:off x="331305" y="156411"/>
            <a:ext cx="11536888" cy="914400"/>
          </a:xfrm>
        </p:spPr>
        <p:txBody>
          <a:bodyPr>
            <a:noAutofit/>
          </a:bodyPr>
          <a:lstStyle>
            <a:lvl1pPr algn="ctr">
              <a:defRPr sz="3600"/>
            </a:lvl1pPr>
          </a:lstStyle>
          <a:p>
            <a:r>
              <a:rPr lang="en-US"/>
              <a:t>Click to edit Master title style</a:t>
            </a:r>
          </a:p>
        </p:txBody>
      </p:sp>
    </p:spTree>
    <p:extLst>
      <p:ext uri="{BB962C8B-B14F-4D97-AF65-F5344CB8AC3E}">
        <p14:creationId xmlns:p14="http://schemas.microsoft.com/office/powerpoint/2010/main" val="31928306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Body Slide 1">
    <p:spTree>
      <p:nvGrpSpPr>
        <p:cNvPr id="1" name=""/>
        <p:cNvGrpSpPr/>
        <p:nvPr/>
      </p:nvGrpSpPr>
      <p:grpSpPr>
        <a:xfrm>
          <a:off x="0" y="0"/>
          <a:ext cx="0" cy="0"/>
          <a:chOff x="0" y="0"/>
          <a:chExt cx="0" cy="0"/>
        </a:xfrm>
      </p:grpSpPr>
      <p:sp>
        <p:nvSpPr>
          <p:cNvPr id="2" name="Title 1"/>
          <p:cNvSpPr>
            <a:spLocks noGrp="1"/>
          </p:cNvSpPr>
          <p:nvPr>
            <p:ph type="title"/>
          </p:nvPr>
        </p:nvSpPr>
        <p:spPr>
          <a:xfrm>
            <a:off x="405256" y="228599"/>
            <a:ext cx="10802493" cy="914400"/>
          </a:xfrm>
        </p:spPr>
        <p:txBody>
          <a:bodyPr>
            <a:normAutofit/>
          </a:bodyPr>
          <a:lstStyle>
            <a:lvl1pPr>
              <a:defRPr sz="3600"/>
            </a:lvl1pPr>
          </a:lstStyle>
          <a:p>
            <a:r>
              <a:rPr lang="en-US"/>
              <a:t>Click to edit Master title style</a:t>
            </a:r>
          </a:p>
        </p:txBody>
      </p:sp>
      <p:sp>
        <p:nvSpPr>
          <p:cNvPr id="3" name="Right Triangle 2">
            <a:extLst>
              <a:ext uri="{FF2B5EF4-FFF2-40B4-BE49-F238E27FC236}">
                <a16:creationId xmlns:a16="http://schemas.microsoft.com/office/drawing/2014/main" id="{7DD05290-EAE5-D44A-AEA4-33AC83930919}"/>
              </a:ext>
            </a:extLst>
          </p:cNvPr>
          <p:cNvSpPr/>
          <p:nvPr/>
        </p:nvSpPr>
        <p:spPr>
          <a:xfrm rot="10800000" flipV="1">
            <a:off x="6540319" y="-66675"/>
            <a:ext cx="5678184" cy="6924675"/>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E5D25B73-62CF-2C4F-BB7F-FA0D0A19B1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86630" y="5648325"/>
            <a:ext cx="4223415" cy="914399"/>
          </a:xfrm>
          <a:prstGeom prst="rect">
            <a:avLst/>
          </a:prstGeom>
        </p:spPr>
      </p:pic>
      <p:sp>
        <p:nvSpPr>
          <p:cNvPr id="6" name="Text Placeholder 5"/>
          <p:cNvSpPr>
            <a:spLocks noGrp="1"/>
          </p:cNvSpPr>
          <p:nvPr>
            <p:ph type="body" sz="quarter" idx="10"/>
          </p:nvPr>
        </p:nvSpPr>
        <p:spPr>
          <a:xfrm>
            <a:off x="405256" y="1438275"/>
            <a:ext cx="8472043" cy="4210050"/>
          </a:xfrm>
        </p:spPr>
        <p:txBody>
          <a:bodyPr>
            <a:normAutofit/>
          </a:bodyPr>
          <a:lstStyle>
            <a:lvl1pPr marL="0" indent="0">
              <a:buNone/>
              <a:defRPr sz="2400" baseline="0"/>
            </a:lvl1pPr>
          </a:lstStyle>
          <a:p>
            <a:pPr lvl="0"/>
            <a:r>
              <a:rPr lang="en-US"/>
              <a:t>Click to edit Master text styles</a:t>
            </a:r>
          </a:p>
        </p:txBody>
      </p:sp>
      <p:sp>
        <p:nvSpPr>
          <p:cNvPr id="7" name="Right Triangle 6">
            <a:extLst>
              <a:ext uri="{FF2B5EF4-FFF2-40B4-BE49-F238E27FC236}">
                <a16:creationId xmlns:a16="http://schemas.microsoft.com/office/drawing/2014/main" id="{B9C5C946-F64B-46AE-9B6B-13D52D341077}"/>
              </a:ext>
            </a:extLst>
          </p:cNvPr>
          <p:cNvSpPr/>
          <p:nvPr userDrawn="1"/>
        </p:nvSpPr>
        <p:spPr>
          <a:xfrm rot="10800000" flipV="1">
            <a:off x="6566823" y="-155575"/>
            <a:ext cx="5678184" cy="6924675"/>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59F349E0-92DD-4432-99EA-B904187894C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126131" y="4847149"/>
            <a:ext cx="2585437" cy="1602351"/>
          </a:xfrm>
          <a:prstGeom prst="rect">
            <a:avLst/>
          </a:prstGeom>
        </p:spPr>
      </p:pic>
    </p:spTree>
    <p:extLst>
      <p:ext uri="{BB962C8B-B14F-4D97-AF65-F5344CB8AC3E}">
        <p14:creationId xmlns:p14="http://schemas.microsoft.com/office/powerpoint/2010/main" val="30877446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ody Slide 2">
    <p:spTree>
      <p:nvGrpSpPr>
        <p:cNvPr id="1" name=""/>
        <p:cNvGrpSpPr/>
        <p:nvPr/>
      </p:nvGrpSpPr>
      <p:grpSpPr>
        <a:xfrm>
          <a:off x="0" y="0"/>
          <a:ext cx="0" cy="0"/>
          <a:chOff x="0" y="0"/>
          <a:chExt cx="0" cy="0"/>
        </a:xfrm>
      </p:grpSpPr>
      <p:sp>
        <p:nvSpPr>
          <p:cNvPr id="2" name="Title 1"/>
          <p:cNvSpPr>
            <a:spLocks noGrp="1"/>
          </p:cNvSpPr>
          <p:nvPr>
            <p:ph type="title"/>
          </p:nvPr>
        </p:nvSpPr>
        <p:spPr>
          <a:xfrm>
            <a:off x="507998" y="228600"/>
            <a:ext cx="9318489" cy="1524000"/>
          </a:xfrm>
        </p:spPr>
        <p:txBody>
          <a:bodyPr>
            <a:normAutofit/>
          </a:bodyPr>
          <a:lstStyle>
            <a:lvl1pPr>
              <a:defRPr sz="3600"/>
            </a:lvl1pPr>
          </a:lstStyle>
          <a:p>
            <a:r>
              <a:rPr lang="en-US"/>
              <a:t>Click to edit Master title style</a:t>
            </a:r>
          </a:p>
        </p:txBody>
      </p:sp>
      <p:sp>
        <p:nvSpPr>
          <p:cNvPr id="6" name="Text Placeholder 5"/>
          <p:cNvSpPr>
            <a:spLocks noGrp="1"/>
          </p:cNvSpPr>
          <p:nvPr>
            <p:ph type="body" sz="quarter" idx="10"/>
          </p:nvPr>
        </p:nvSpPr>
        <p:spPr>
          <a:xfrm>
            <a:off x="507999" y="2066925"/>
            <a:ext cx="11380106" cy="3768796"/>
          </a:xfrm>
        </p:spPr>
        <p:txBody>
          <a:bodyPr>
            <a:normAutofit/>
          </a:bodyPr>
          <a:lstStyle>
            <a:lvl1pPr marL="0" indent="0">
              <a:buNone/>
              <a:defRPr sz="2400"/>
            </a:lvl1pPr>
          </a:lstStyle>
          <a:p>
            <a:pPr lvl="0"/>
            <a:r>
              <a:rPr lang="en-US"/>
              <a:t>Click to edit Master text styles</a:t>
            </a:r>
          </a:p>
        </p:txBody>
      </p:sp>
      <p:pic>
        <p:nvPicPr>
          <p:cNvPr id="5" name="Picture 4">
            <a:extLst>
              <a:ext uri="{FF2B5EF4-FFF2-40B4-BE49-F238E27FC236}">
                <a16:creationId xmlns:a16="http://schemas.microsoft.com/office/drawing/2014/main" id="{374ED40D-A76D-449C-9545-0FD6D6DAA7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905388" y="323347"/>
            <a:ext cx="2153262" cy="1334506"/>
          </a:xfrm>
          <a:prstGeom prst="rect">
            <a:avLst/>
          </a:prstGeom>
        </p:spPr>
      </p:pic>
    </p:spTree>
    <p:extLst>
      <p:ext uri="{BB962C8B-B14F-4D97-AF65-F5344CB8AC3E}">
        <p14:creationId xmlns:p14="http://schemas.microsoft.com/office/powerpoint/2010/main" val="24718882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ody Slide 11">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B9C5C946-F64B-46AE-9B6B-13D52D341077}"/>
              </a:ext>
            </a:extLst>
          </p:cNvPr>
          <p:cNvSpPr/>
          <p:nvPr userDrawn="1"/>
        </p:nvSpPr>
        <p:spPr>
          <a:xfrm rot="5400000" flipH="1" flipV="1">
            <a:off x="5871076" y="549547"/>
            <a:ext cx="5678184" cy="6924675"/>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1319651" y="228599"/>
            <a:ext cx="10521166" cy="914400"/>
          </a:xfrm>
        </p:spPr>
        <p:txBody>
          <a:bodyPr>
            <a:normAutofit/>
          </a:bodyPr>
          <a:lstStyle>
            <a:lvl1pPr>
              <a:defRPr sz="3600"/>
            </a:lvl1pPr>
          </a:lstStyle>
          <a:p>
            <a:endParaRPr lang="en-US"/>
          </a:p>
        </p:txBody>
      </p:sp>
      <p:sp>
        <p:nvSpPr>
          <p:cNvPr id="4" name="Content Placeholder 3">
            <a:extLst>
              <a:ext uri="{FF2B5EF4-FFF2-40B4-BE49-F238E27FC236}">
                <a16:creationId xmlns:a16="http://schemas.microsoft.com/office/drawing/2014/main" id="{160C4D8F-36B4-4415-AC5A-3701E617522B}"/>
              </a:ext>
            </a:extLst>
          </p:cNvPr>
          <p:cNvSpPr>
            <a:spLocks noGrp="1"/>
          </p:cNvSpPr>
          <p:nvPr>
            <p:ph sz="quarter" idx="10"/>
          </p:nvPr>
        </p:nvSpPr>
        <p:spPr>
          <a:xfrm>
            <a:off x="1319213" y="1411288"/>
            <a:ext cx="10521950" cy="514985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DAE5066-906C-43C1-9199-04ADA7709A8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78757" y="2790666"/>
            <a:ext cx="813816" cy="813816"/>
          </a:xfrm>
          <a:prstGeom prst="rect">
            <a:avLst/>
          </a:prstGeom>
        </p:spPr>
      </p:pic>
      <p:pic>
        <p:nvPicPr>
          <p:cNvPr id="9" name="Picture 8">
            <a:extLst>
              <a:ext uri="{FF2B5EF4-FFF2-40B4-BE49-F238E27FC236}">
                <a16:creationId xmlns:a16="http://schemas.microsoft.com/office/drawing/2014/main" id="{6D7E400C-3D3A-4192-B74D-F5CF08E2EAB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78757" y="4329223"/>
            <a:ext cx="813470" cy="812290"/>
          </a:xfrm>
          <a:prstGeom prst="rect">
            <a:avLst/>
          </a:prstGeom>
        </p:spPr>
      </p:pic>
      <p:pic>
        <p:nvPicPr>
          <p:cNvPr id="11" name="Picture 10">
            <a:extLst>
              <a:ext uri="{FF2B5EF4-FFF2-40B4-BE49-F238E27FC236}">
                <a16:creationId xmlns:a16="http://schemas.microsoft.com/office/drawing/2014/main" id="{E26595E7-D9AB-4794-A954-83FA70BBC93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78757" y="1252109"/>
            <a:ext cx="813816" cy="813816"/>
          </a:xfrm>
          <a:prstGeom prst="rect">
            <a:avLst/>
          </a:prstGeom>
        </p:spPr>
      </p:pic>
    </p:spTree>
    <p:extLst>
      <p:ext uri="{BB962C8B-B14F-4D97-AF65-F5344CB8AC3E}">
        <p14:creationId xmlns:p14="http://schemas.microsoft.com/office/powerpoint/2010/main" val="32324324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Body Slide 11">
    <p:spTree>
      <p:nvGrpSpPr>
        <p:cNvPr id="1" name=""/>
        <p:cNvGrpSpPr/>
        <p:nvPr/>
      </p:nvGrpSpPr>
      <p:grpSpPr>
        <a:xfrm>
          <a:off x="0" y="0"/>
          <a:ext cx="0" cy="0"/>
          <a:chOff x="0" y="0"/>
          <a:chExt cx="0" cy="0"/>
        </a:xfrm>
      </p:grpSpPr>
      <p:sp>
        <p:nvSpPr>
          <p:cNvPr id="2" name="Title 1"/>
          <p:cNvSpPr>
            <a:spLocks noGrp="1"/>
          </p:cNvSpPr>
          <p:nvPr>
            <p:ph type="title"/>
          </p:nvPr>
        </p:nvSpPr>
        <p:spPr>
          <a:xfrm>
            <a:off x="1319651" y="228599"/>
            <a:ext cx="10521166" cy="914400"/>
          </a:xfrm>
        </p:spPr>
        <p:txBody>
          <a:bodyPr>
            <a:normAutofit/>
          </a:bodyPr>
          <a:lstStyle>
            <a:lvl1pPr>
              <a:defRPr sz="3600"/>
            </a:lvl1pPr>
          </a:lstStyle>
          <a:p>
            <a:endParaRPr lang="en-US"/>
          </a:p>
        </p:txBody>
      </p:sp>
      <p:sp>
        <p:nvSpPr>
          <p:cNvPr id="4" name="Content Placeholder 3">
            <a:extLst>
              <a:ext uri="{FF2B5EF4-FFF2-40B4-BE49-F238E27FC236}">
                <a16:creationId xmlns:a16="http://schemas.microsoft.com/office/drawing/2014/main" id="{160C4D8F-36B4-4415-AC5A-3701E617522B}"/>
              </a:ext>
            </a:extLst>
          </p:cNvPr>
          <p:cNvSpPr>
            <a:spLocks noGrp="1"/>
          </p:cNvSpPr>
          <p:nvPr>
            <p:ph sz="quarter" idx="10"/>
          </p:nvPr>
        </p:nvSpPr>
        <p:spPr>
          <a:xfrm>
            <a:off x="1319213" y="1411288"/>
            <a:ext cx="10521950" cy="514985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DAE5066-906C-43C1-9199-04ADA7709A8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78757" y="2790666"/>
            <a:ext cx="813816" cy="813816"/>
          </a:xfrm>
          <a:prstGeom prst="rect">
            <a:avLst/>
          </a:prstGeom>
        </p:spPr>
      </p:pic>
      <p:pic>
        <p:nvPicPr>
          <p:cNvPr id="9" name="Picture 8">
            <a:extLst>
              <a:ext uri="{FF2B5EF4-FFF2-40B4-BE49-F238E27FC236}">
                <a16:creationId xmlns:a16="http://schemas.microsoft.com/office/drawing/2014/main" id="{6D7E400C-3D3A-4192-B74D-F5CF08E2EAB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78757" y="4329223"/>
            <a:ext cx="813470" cy="812290"/>
          </a:xfrm>
          <a:prstGeom prst="rect">
            <a:avLst/>
          </a:prstGeom>
        </p:spPr>
      </p:pic>
      <p:pic>
        <p:nvPicPr>
          <p:cNvPr id="11" name="Picture 10">
            <a:extLst>
              <a:ext uri="{FF2B5EF4-FFF2-40B4-BE49-F238E27FC236}">
                <a16:creationId xmlns:a16="http://schemas.microsoft.com/office/drawing/2014/main" id="{E26595E7-D9AB-4794-A954-83FA70BBC93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78757" y="1252109"/>
            <a:ext cx="813816" cy="813816"/>
          </a:xfrm>
          <a:prstGeom prst="rect">
            <a:avLst/>
          </a:prstGeom>
        </p:spPr>
      </p:pic>
    </p:spTree>
    <p:extLst>
      <p:ext uri="{BB962C8B-B14F-4D97-AF65-F5344CB8AC3E}">
        <p14:creationId xmlns:p14="http://schemas.microsoft.com/office/powerpoint/2010/main" val="35240259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ody Slid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5EFC4-498B-47CA-A55C-EC133E5647BB}"/>
              </a:ext>
            </a:extLst>
          </p:cNvPr>
          <p:cNvSpPr>
            <a:spLocks noGrp="1"/>
          </p:cNvSpPr>
          <p:nvPr>
            <p:ph type="title"/>
          </p:nvPr>
        </p:nvSpPr>
        <p:spPr>
          <a:xfrm>
            <a:off x="508000" y="228600"/>
            <a:ext cx="11379682" cy="914400"/>
          </a:xfrm>
        </p:spPr>
        <p:txBody>
          <a:bodyPr>
            <a:normAutofit/>
          </a:bodyPr>
          <a:lstStyle>
            <a:lvl1pPr>
              <a:defRPr sz="3600"/>
            </a:lvl1pPr>
          </a:lstStyle>
          <a:p>
            <a:r>
              <a:rPr lang="en-US"/>
              <a:t>Click to edit Master title style</a:t>
            </a:r>
          </a:p>
        </p:txBody>
      </p:sp>
      <p:sp>
        <p:nvSpPr>
          <p:cNvPr id="4" name="Content Placeholder 3">
            <a:extLst>
              <a:ext uri="{FF2B5EF4-FFF2-40B4-BE49-F238E27FC236}">
                <a16:creationId xmlns:a16="http://schemas.microsoft.com/office/drawing/2014/main" id="{87CF8AA2-CFC7-42A6-BAE6-35C0E8798B0E}"/>
              </a:ext>
            </a:extLst>
          </p:cNvPr>
          <p:cNvSpPr>
            <a:spLocks noGrp="1"/>
          </p:cNvSpPr>
          <p:nvPr>
            <p:ph sz="quarter" idx="10"/>
          </p:nvPr>
        </p:nvSpPr>
        <p:spPr>
          <a:xfrm>
            <a:off x="507999" y="1463675"/>
            <a:ext cx="5550408" cy="44592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9028BCD0-7A10-4B0E-98DB-BFA46D046886}"/>
              </a:ext>
            </a:extLst>
          </p:cNvPr>
          <p:cNvSpPr>
            <a:spLocks noGrp="1"/>
          </p:cNvSpPr>
          <p:nvPr>
            <p:ph sz="quarter" idx="11"/>
          </p:nvPr>
        </p:nvSpPr>
        <p:spPr>
          <a:xfrm>
            <a:off x="6340957" y="1463675"/>
            <a:ext cx="5546725" cy="44592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0533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ody Slide 1">
    <p:spTree>
      <p:nvGrpSpPr>
        <p:cNvPr id="1" name=""/>
        <p:cNvGrpSpPr/>
        <p:nvPr/>
      </p:nvGrpSpPr>
      <p:grpSpPr>
        <a:xfrm>
          <a:off x="0" y="0"/>
          <a:ext cx="0" cy="0"/>
          <a:chOff x="0" y="0"/>
          <a:chExt cx="0" cy="0"/>
        </a:xfrm>
      </p:grpSpPr>
      <p:sp>
        <p:nvSpPr>
          <p:cNvPr id="2" name="Title 1"/>
          <p:cNvSpPr>
            <a:spLocks noGrp="1"/>
          </p:cNvSpPr>
          <p:nvPr>
            <p:ph type="title"/>
          </p:nvPr>
        </p:nvSpPr>
        <p:spPr>
          <a:xfrm>
            <a:off x="507998" y="228600"/>
            <a:ext cx="9318489" cy="1524000"/>
          </a:xfrm>
        </p:spPr>
        <p:txBody>
          <a:bodyPr>
            <a:normAutofit/>
          </a:bodyPr>
          <a:lstStyle>
            <a:lvl1pPr>
              <a:defRPr sz="3600"/>
            </a:lvl1pPr>
          </a:lstStyle>
          <a:p>
            <a:r>
              <a:rPr lang="en-US"/>
              <a:t>Click to edit Master title style</a:t>
            </a:r>
          </a:p>
        </p:txBody>
      </p:sp>
      <p:sp>
        <p:nvSpPr>
          <p:cNvPr id="6" name="Text Placeholder 5"/>
          <p:cNvSpPr>
            <a:spLocks noGrp="1"/>
          </p:cNvSpPr>
          <p:nvPr>
            <p:ph type="body" sz="quarter" idx="10"/>
          </p:nvPr>
        </p:nvSpPr>
        <p:spPr>
          <a:xfrm>
            <a:off x="507999" y="2066925"/>
            <a:ext cx="11380106" cy="3768796"/>
          </a:xfrm>
        </p:spPr>
        <p:txBody>
          <a:bodyPr>
            <a:normAutofit/>
          </a:bodyPr>
          <a:lstStyle>
            <a:lvl1pPr marL="0" indent="0">
              <a:buNone/>
              <a:defRPr sz="2400"/>
            </a:lvl1pPr>
          </a:lstStyle>
          <a:p>
            <a:pPr lvl="0"/>
            <a:r>
              <a:rPr lang="en-US"/>
              <a:t>Click to edit Master text styles</a:t>
            </a:r>
          </a:p>
        </p:txBody>
      </p:sp>
      <p:pic>
        <p:nvPicPr>
          <p:cNvPr id="5" name="Picture 4">
            <a:extLst>
              <a:ext uri="{FF2B5EF4-FFF2-40B4-BE49-F238E27FC236}">
                <a16:creationId xmlns:a16="http://schemas.microsoft.com/office/drawing/2014/main" id="{374ED40D-A76D-449C-9545-0FD6D6DAA7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885543" y="305391"/>
            <a:ext cx="2211208" cy="1370418"/>
          </a:xfrm>
          <a:prstGeom prst="rect">
            <a:avLst/>
          </a:prstGeom>
        </p:spPr>
      </p:pic>
    </p:spTree>
    <p:extLst>
      <p:ext uri="{BB962C8B-B14F-4D97-AF65-F5344CB8AC3E}">
        <p14:creationId xmlns:p14="http://schemas.microsoft.com/office/powerpoint/2010/main" val="20117882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ody Slid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5EFC4-498B-47CA-A55C-EC133E5647BB}"/>
              </a:ext>
            </a:extLst>
          </p:cNvPr>
          <p:cNvSpPr>
            <a:spLocks noGrp="1"/>
          </p:cNvSpPr>
          <p:nvPr>
            <p:ph type="title"/>
          </p:nvPr>
        </p:nvSpPr>
        <p:spPr>
          <a:xfrm>
            <a:off x="508000" y="228600"/>
            <a:ext cx="11379682" cy="914400"/>
          </a:xfrm>
        </p:spPr>
        <p:txBody>
          <a:bodyPr>
            <a:normAutofit/>
          </a:bodyPr>
          <a:lstStyle>
            <a:lvl1pPr>
              <a:defRPr sz="3600"/>
            </a:lvl1pPr>
          </a:lstStyle>
          <a:p>
            <a:r>
              <a:rPr lang="en-US"/>
              <a:t>Click to edit Master title style</a:t>
            </a:r>
          </a:p>
        </p:txBody>
      </p:sp>
      <p:sp>
        <p:nvSpPr>
          <p:cNvPr id="4" name="Content Placeholder 3">
            <a:extLst>
              <a:ext uri="{FF2B5EF4-FFF2-40B4-BE49-F238E27FC236}">
                <a16:creationId xmlns:a16="http://schemas.microsoft.com/office/drawing/2014/main" id="{87CF8AA2-CFC7-42A6-BAE6-35C0E8798B0E}"/>
              </a:ext>
            </a:extLst>
          </p:cNvPr>
          <p:cNvSpPr>
            <a:spLocks noGrp="1"/>
          </p:cNvSpPr>
          <p:nvPr>
            <p:ph sz="quarter" idx="10"/>
          </p:nvPr>
        </p:nvSpPr>
        <p:spPr>
          <a:xfrm>
            <a:off x="507998" y="1463675"/>
            <a:ext cx="11379681" cy="44592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92826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ody Slide 3">
    <p:spTree>
      <p:nvGrpSpPr>
        <p:cNvPr id="1" name=""/>
        <p:cNvGrpSpPr/>
        <p:nvPr/>
      </p:nvGrpSpPr>
      <p:grpSpPr>
        <a:xfrm>
          <a:off x="0" y="0"/>
          <a:ext cx="0" cy="0"/>
          <a:chOff x="0" y="0"/>
          <a:chExt cx="0" cy="0"/>
        </a:xfrm>
      </p:grpSpPr>
      <p:sp>
        <p:nvSpPr>
          <p:cNvPr id="7" name="Rectangle 6"/>
          <p:cNvSpPr/>
          <p:nvPr/>
        </p:nvSpPr>
        <p:spPr>
          <a:xfrm>
            <a:off x="9738286" y="0"/>
            <a:ext cx="817905" cy="6858000"/>
          </a:xfrm>
          <a:prstGeom prst="rect">
            <a:avLst/>
          </a:prstGeom>
          <a:solidFill>
            <a:srgbClr val="4B455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Rectangle 7"/>
          <p:cNvSpPr/>
          <p:nvPr/>
        </p:nvSpPr>
        <p:spPr>
          <a:xfrm>
            <a:off x="11347594" y="0"/>
            <a:ext cx="817905" cy="6858000"/>
          </a:xfrm>
          <a:prstGeom prst="rect">
            <a:avLst/>
          </a:prstGeom>
          <a:solidFill>
            <a:srgbClr val="E52229"/>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Rectangle 9"/>
          <p:cNvSpPr/>
          <p:nvPr/>
        </p:nvSpPr>
        <p:spPr>
          <a:xfrm>
            <a:off x="10529687" y="0"/>
            <a:ext cx="817905" cy="6858000"/>
          </a:xfrm>
          <a:prstGeom prst="rect">
            <a:avLst/>
          </a:prstGeom>
          <a:solidFill>
            <a:srgbClr val="0082BB"/>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Text Placeholder 12"/>
          <p:cNvSpPr>
            <a:spLocks noGrp="1"/>
          </p:cNvSpPr>
          <p:nvPr>
            <p:ph type="body" sz="quarter" idx="10"/>
          </p:nvPr>
        </p:nvSpPr>
        <p:spPr>
          <a:xfrm>
            <a:off x="264115" y="1611312"/>
            <a:ext cx="9171986" cy="4299539"/>
          </a:xfrm>
        </p:spPr>
        <p:txBody>
          <a:bodyPr>
            <a:normAutofit/>
          </a:bodyPr>
          <a:lstStyle>
            <a:lvl1pPr marL="0" indent="0">
              <a:buNone/>
              <a:defRPr sz="2400" baseline="0"/>
            </a:lvl1pPr>
          </a:lstStyle>
          <a:p>
            <a:pPr lvl="0"/>
            <a:r>
              <a:rPr lang="en-US"/>
              <a:t>Click to edit Master text styles</a:t>
            </a:r>
          </a:p>
        </p:txBody>
      </p:sp>
      <p:sp>
        <p:nvSpPr>
          <p:cNvPr id="11" name="Title 1"/>
          <p:cNvSpPr>
            <a:spLocks noGrp="1"/>
          </p:cNvSpPr>
          <p:nvPr>
            <p:ph type="title"/>
          </p:nvPr>
        </p:nvSpPr>
        <p:spPr>
          <a:xfrm>
            <a:off x="264114" y="101118"/>
            <a:ext cx="9171986" cy="1208839"/>
          </a:xfrm>
        </p:spPr>
        <p:txBody>
          <a:bodyPr>
            <a:normAutofit/>
          </a:bodyPr>
          <a:lstStyle>
            <a:lvl1pPr>
              <a:defRPr sz="3600"/>
            </a:lvl1pPr>
          </a:lstStyle>
          <a:p>
            <a:r>
              <a:rPr lang="en-US"/>
              <a:t>Click to edit Master title style</a:t>
            </a:r>
          </a:p>
        </p:txBody>
      </p:sp>
      <p:sp>
        <p:nvSpPr>
          <p:cNvPr id="12" name="Rectangle 11">
            <a:extLst>
              <a:ext uri="{FF2B5EF4-FFF2-40B4-BE49-F238E27FC236}">
                <a16:creationId xmlns:a16="http://schemas.microsoft.com/office/drawing/2014/main" id="{36059D65-C210-4474-A443-29C99B09EC35}"/>
              </a:ext>
            </a:extLst>
          </p:cNvPr>
          <p:cNvSpPr/>
          <p:nvPr userDrawn="1"/>
        </p:nvSpPr>
        <p:spPr>
          <a:xfrm>
            <a:off x="9738286" y="0"/>
            <a:ext cx="817905" cy="6858000"/>
          </a:xfrm>
          <a:prstGeom prst="rect">
            <a:avLst/>
          </a:prstGeom>
          <a:solidFill>
            <a:srgbClr val="4B455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a:extLst>
              <a:ext uri="{FF2B5EF4-FFF2-40B4-BE49-F238E27FC236}">
                <a16:creationId xmlns:a16="http://schemas.microsoft.com/office/drawing/2014/main" id="{4DB30D84-934E-4991-A6B0-22F53C7A604A}"/>
              </a:ext>
            </a:extLst>
          </p:cNvPr>
          <p:cNvSpPr/>
          <p:nvPr userDrawn="1"/>
        </p:nvSpPr>
        <p:spPr>
          <a:xfrm>
            <a:off x="11347594" y="0"/>
            <a:ext cx="817905" cy="6858000"/>
          </a:xfrm>
          <a:prstGeom prst="rect">
            <a:avLst/>
          </a:prstGeom>
          <a:solidFill>
            <a:srgbClr val="E52229"/>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6" name="Rectangle 15">
            <a:extLst>
              <a:ext uri="{FF2B5EF4-FFF2-40B4-BE49-F238E27FC236}">
                <a16:creationId xmlns:a16="http://schemas.microsoft.com/office/drawing/2014/main" id="{4FCEBC35-728B-413B-981B-2B1CB1DA1A4D}"/>
              </a:ext>
            </a:extLst>
          </p:cNvPr>
          <p:cNvSpPr/>
          <p:nvPr userDrawn="1"/>
        </p:nvSpPr>
        <p:spPr>
          <a:xfrm>
            <a:off x="10529687" y="0"/>
            <a:ext cx="817905" cy="6858000"/>
          </a:xfrm>
          <a:prstGeom prst="rect">
            <a:avLst/>
          </a:prstGeom>
          <a:solidFill>
            <a:srgbClr val="0082BB"/>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18573991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_Body Slide 3">
    <p:spTree>
      <p:nvGrpSpPr>
        <p:cNvPr id="1" name=""/>
        <p:cNvGrpSpPr/>
        <p:nvPr/>
      </p:nvGrpSpPr>
      <p:grpSpPr>
        <a:xfrm>
          <a:off x="0" y="0"/>
          <a:ext cx="0" cy="0"/>
          <a:chOff x="0" y="0"/>
          <a:chExt cx="0" cy="0"/>
        </a:xfrm>
      </p:grpSpPr>
      <p:sp>
        <p:nvSpPr>
          <p:cNvPr id="7" name="Rectangle 6"/>
          <p:cNvSpPr/>
          <p:nvPr/>
        </p:nvSpPr>
        <p:spPr>
          <a:xfrm>
            <a:off x="9738286" y="0"/>
            <a:ext cx="817905" cy="6858000"/>
          </a:xfrm>
          <a:prstGeom prst="rect">
            <a:avLst/>
          </a:prstGeom>
          <a:solidFill>
            <a:srgbClr val="4B455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Rectangle 7"/>
          <p:cNvSpPr/>
          <p:nvPr/>
        </p:nvSpPr>
        <p:spPr>
          <a:xfrm>
            <a:off x="11347594" y="0"/>
            <a:ext cx="817905" cy="6858000"/>
          </a:xfrm>
          <a:prstGeom prst="rect">
            <a:avLst/>
          </a:prstGeom>
          <a:solidFill>
            <a:srgbClr val="E52229"/>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Rectangle 9"/>
          <p:cNvSpPr/>
          <p:nvPr/>
        </p:nvSpPr>
        <p:spPr>
          <a:xfrm>
            <a:off x="10529687" y="0"/>
            <a:ext cx="817905" cy="6858000"/>
          </a:xfrm>
          <a:prstGeom prst="rect">
            <a:avLst/>
          </a:prstGeom>
          <a:solidFill>
            <a:srgbClr val="0082BB"/>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Text Placeholder 12"/>
          <p:cNvSpPr>
            <a:spLocks noGrp="1"/>
          </p:cNvSpPr>
          <p:nvPr>
            <p:ph type="body" sz="quarter" idx="10"/>
          </p:nvPr>
        </p:nvSpPr>
        <p:spPr>
          <a:xfrm>
            <a:off x="264115" y="1611312"/>
            <a:ext cx="9171986" cy="4299539"/>
          </a:xfrm>
        </p:spPr>
        <p:txBody>
          <a:bodyPr>
            <a:normAutofit/>
          </a:bodyPr>
          <a:lstStyle>
            <a:lvl1pPr marL="0" indent="0">
              <a:buNone/>
              <a:defRPr sz="2400" baseline="0"/>
            </a:lvl1pPr>
          </a:lstStyle>
          <a:p>
            <a:pPr lvl="0"/>
            <a:r>
              <a:rPr lang="en-US"/>
              <a:t>Click to edit Master text styles</a:t>
            </a:r>
          </a:p>
        </p:txBody>
      </p:sp>
      <p:sp>
        <p:nvSpPr>
          <p:cNvPr id="11" name="Title 1"/>
          <p:cNvSpPr>
            <a:spLocks noGrp="1"/>
          </p:cNvSpPr>
          <p:nvPr>
            <p:ph type="title"/>
          </p:nvPr>
        </p:nvSpPr>
        <p:spPr>
          <a:xfrm>
            <a:off x="264114" y="101118"/>
            <a:ext cx="9171986" cy="1208839"/>
          </a:xfrm>
        </p:spPr>
        <p:txBody>
          <a:bodyPr>
            <a:normAutofit/>
          </a:bodyPr>
          <a:lstStyle>
            <a:lvl1pPr>
              <a:defRPr sz="3600"/>
            </a:lvl1pPr>
          </a:lstStyle>
          <a:p>
            <a:r>
              <a:rPr lang="en-US"/>
              <a:t>Click to edit Master title style</a:t>
            </a:r>
          </a:p>
        </p:txBody>
      </p:sp>
      <p:sp>
        <p:nvSpPr>
          <p:cNvPr id="12" name="Rectangle 11">
            <a:extLst>
              <a:ext uri="{FF2B5EF4-FFF2-40B4-BE49-F238E27FC236}">
                <a16:creationId xmlns:a16="http://schemas.microsoft.com/office/drawing/2014/main" id="{36059D65-C210-4474-A443-29C99B09EC35}"/>
              </a:ext>
            </a:extLst>
          </p:cNvPr>
          <p:cNvSpPr/>
          <p:nvPr userDrawn="1"/>
        </p:nvSpPr>
        <p:spPr>
          <a:xfrm>
            <a:off x="9738286" y="0"/>
            <a:ext cx="817905" cy="6858000"/>
          </a:xfrm>
          <a:prstGeom prst="rect">
            <a:avLst/>
          </a:prstGeom>
          <a:solidFill>
            <a:srgbClr val="4B455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a:extLst>
              <a:ext uri="{FF2B5EF4-FFF2-40B4-BE49-F238E27FC236}">
                <a16:creationId xmlns:a16="http://schemas.microsoft.com/office/drawing/2014/main" id="{4DB30D84-934E-4991-A6B0-22F53C7A604A}"/>
              </a:ext>
            </a:extLst>
          </p:cNvPr>
          <p:cNvSpPr/>
          <p:nvPr userDrawn="1"/>
        </p:nvSpPr>
        <p:spPr>
          <a:xfrm>
            <a:off x="11347594" y="0"/>
            <a:ext cx="817905" cy="6858000"/>
          </a:xfrm>
          <a:prstGeom prst="rect">
            <a:avLst/>
          </a:prstGeom>
          <a:solidFill>
            <a:srgbClr val="E52229"/>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6" name="Rectangle 15">
            <a:extLst>
              <a:ext uri="{FF2B5EF4-FFF2-40B4-BE49-F238E27FC236}">
                <a16:creationId xmlns:a16="http://schemas.microsoft.com/office/drawing/2014/main" id="{4FCEBC35-728B-413B-981B-2B1CB1DA1A4D}"/>
              </a:ext>
            </a:extLst>
          </p:cNvPr>
          <p:cNvSpPr/>
          <p:nvPr userDrawn="1"/>
        </p:nvSpPr>
        <p:spPr>
          <a:xfrm>
            <a:off x="10529687" y="0"/>
            <a:ext cx="817905" cy="6858000"/>
          </a:xfrm>
          <a:prstGeom prst="rect">
            <a:avLst/>
          </a:prstGeom>
          <a:solidFill>
            <a:srgbClr val="0082BB"/>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TextBox 14">
            <a:extLst>
              <a:ext uri="{FF2B5EF4-FFF2-40B4-BE49-F238E27FC236}">
                <a16:creationId xmlns:a16="http://schemas.microsoft.com/office/drawing/2014/main" id="{D12FBB31-D38B-4DAD-8A71-9C5125A4C391}"/>
              </a:ext>
            </a:extLst>
          </p:cNvPr>
          <p:cNvSpPr txBox="1"/>
          <p:nvPr userDrawn="1"/>
        </p:nvSpPr>
        <p:spPr>
          <a:xfrm rot="5400000">
            <a:off x="9962056" y="1585816"/>
            <a:ext cx="3360763" cy="646331"/>
          </a:xfrm>
          <a:prstGeom prst="rect">
            <a:avLst/>
          </a:prstGeom>
          <a:noFill/>
        </p:spPr>
        <p:txBody>
          <a:bodyPr wrap="square" rtlCol="0">
            <a:spAutoFit/>
          </a:bodyPr>
          <a:lstStyle/>
          <a:p>
            <a:r>
              <a:rPr lang="en-US" sz="3600" b="0">
                <a:solidFill>
                  <a:schemeClr val="bg1"/>
                </a:solidFill>
                <a:latin typeface="+mj-lt"/>
              </a:rPr>
              <a:t>CONNECTION</a:t>
            </a:r>
          </a:p>
        </p:txBody>
      </p:sp>
      <p:sp>
        <p:nvSpPr>
          <p:cNvPr id="17" name="TextBox 16">
            <a:extLst>
              <a:ext uri="{FF2B5EF4-FFF2-40B4-BE49-F238E27FC236}">
                <a16:creationId xmlns:a16="http://schemas.microsoft.com/office/drawing/2014/main" id="{D9BCB5AF-D472-4415-A1EA-A58CFB7BA0E4}"/>
              </a:ext>
            </a:extLst>
          </p:cNvPr>
          <p:cNvSpPr txBox="1"/>
          <p:nvPr userDrawn="1"/>
        </p:nvSpPr>
        <p:spPr>
          <a:xfrm rot="5400000">
            <a:off x="8615393" y="2213611"/>
            <a:ext cx="4616356" cy="646331"/>
          </a:xfrm>
          <a:prstGeom prst="rect">
            <a:avLst/>
          </a:prstGeom>
          <a:noFill/>
        </p:spPr>
        <p:txBody>
          <a:bodyPr wrap="square" rtlCol="0">
            <a:spAutoFit/>
          </a:bodyPr>
          <a:lstStyle/>
          <a:p>
            <a:r>
              <a:rPr lang="en-US" sz="3600" b="0">
                <a:solidFill>
                  <a:schemeClr val="bg1"/>
                </a:solidFill>
                <a:latin typeface="+mj-lt"/>
              </a:rPr>
              <a:t>COLLABORATION</a:t>
            </a:r>
          </a:p>
        </p:txBody>
      </p:sp>
      <p:sp>
        <p:nvSpPr>
          <p:cNvPr id="18" name="TextBox 17">
            <a:extLst>
              <a:ext uri="{FF2B5EF4-FFF2-40B4-BE49-F238E27FC236}">
                <a16:creationId xmlns:a16="http://schemas.microsoft.com/office/drawing/2014/main" id="{CAE7498B-F64A-4C2C-8C87-E3B5B21C1E24}"/>
              </a:ext>
            </a:extLst>
          </p:cNvPr>
          <p:cNvSpPr txBox="1"/>
          <p:nvPr userDrawn="1"/>
        </p:nvSpPr>
        <p:spPr>
          <a:xfrm rot="5400000">
            <a:off x="7080980" y="2930119"/>
            <a:ext cx="6049371" cy="646331"/>
          </a:xfrm>
          <a:prstGeom prst="rect">
            <a:avLst/>
          </a:prstGeom>
          <a:noFill/>
        </p:spPr>
        <p:txBody>
          <a:bodyPr wrap="square" rtlCol="0">
            <a:spAutoFit/>
          </a:bodyPr>
          <a:lstStyle/>
          <a:p>
            <a:r>
              <a:rPr lang="en-US" sz="3600" b="0">
                <a:solidFill>
                  <a:schemeClr val="bg1"/>
                </a:solidFill>
                <a:latin typeface="+mj-lt"/>
              </a:rPr>
              <a:t>COMMUNICATION</a:t>
            </a:r>
          </a:p>
        </p:txBody>
      </p:sp>
    </p:spTree>
    <p:extLst>
      <p:ext uri="{BB962C8B-B14F-4D97-AF65-F5344CB8AC3E}">
        <p14:creationId xmlns:p14="http://schemas.microsoft.com/office/powerpoint/2010/main" val="25251750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ody Slide 4">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295400"/>
            <a:ext cx="8769439" cy="4525963"/>
          </a:xfrm>
        </p:spPr>
        <p:txBody>
          <a:bodyPr>
            <a:normAutofit/>
          </a:bodyPr>
          <a:lstStyle>
            <a:lvl1pPr marL="0" indent="0">
              <a:buNone/>
              <a:defRPr sz="2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2" name="Title 1"/>
          <p:cNvSpPr>
            <a:spLocks noGrp="1"/>
          </p:cNvSpPr>
          <p:nvPr>
            <p:ph type="title" hasCustomPrompt="1"/>
          </p:nvPr>
        </p:nvSpPr>
        <p:spPr>
          <a:xfrm>
            <a:off x="406400" y="228600"/>
            <a:ext cx="8769439" cy="914400"/>
          </a:xfrm>
        </p:spPr>
        <p:txBody>
          <a:bodyPr>
            <a:normAutofit/>
          </a:bodyPr>
          <a:lstStyle>
            <a:lvl1pPr>
              <a:defRPr sz="3600" baseline="0">
                <a:latin typeface="PermianSlabSerifTypeface" panose="02000000000000000000" pitchFamily="50" charset="0"/>
              </a:defRPr>
            </a:lvl1pPr>
          </a:lstStyle>
          <a:p>
            <a:r>
              <a:rPr lang="en-US"/>
              <a:t>Insert Slide Heading </a:t>
            </a:r>
          </a:p>
        </p:txBody>
      </p:sp>
      <p:sp>
        <p:nvSpPr>
          <p:cNvPr id="11" name="Rectangle 10"/>
          <p:cNvSpPr/>
          <p:nvPr/>
        </p:nvSpPr>
        <p:spPr>
          <a:xfrm>
            <a:off x="10274969" y="0"/>
            <a:ext cx="817905"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TextBox 4"/>
          <p:cNvSpPr txBox="1"/>
          <p:nvPr/>
        </p:nvSpPr>
        <p:spPr>
          <a:xfrm rot="5400000">
            <a:off x="9962056" y="1585816"/>
            <a:ext cx="3360763" cy="646331"/>
          </a:xfrm>
          <a:prstGeom prst="rect">
            <a:avLst/>
          </a:prstGeom>
          <a:noFill/>
        </p:spPr>
        <p:txBody>
          <a:bodyPr wrap="square" rtlCol="0">
            <a:spAutoFit/>
          </a:bodyPr>
          <a:lstStyle/>
          <a:p>
            <a:r>
              <a:rPr lang="en-US" sz="3600" b="0">
                <a:solidFill>
                  <a:schemeClr val="bg1"/>
                </a:solidFill>
                <a:latin typeface="+mj-lt"/>
              </a:rPr>
              <a:t>ACADEMICS</a:t>
            </a:r>
          </a:p>
        </p:txBody>
      </p:sp>
      <p:sp>
        <p:nvSpPr>
          <p:cNvPr id="12" name="Rectangle 11"/>
          <p:cNvSpPr/>
          <p:nvPr/>
        </p:nvSpPr>
        <p:spPr>
          <a:xfrm>
            <a:off x="9457064" y="0"/>
            <a:ext cx="817905"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Rectangle 7">
            <a:extLst>
              <a:ext uri="{FF2B5EF4-FFF2-40B4-BE49-F238E27FC236}">
                <a16:creationId xmlns:a16="http://schemas.microsoft.com/office/drawing/2014/main" id="{D894B9EF-156E-4C5C-8A09-E1B11B9D3592}"/>
              </a:ext>
            </a:extLst>
          </p:cNvPr>
          <p:cNvSpPr/>
          <p:nvPr userDrawn="1"/>
        </p:nvSpPr>
        <p:spPr>
          <a:xfrm>
            <a:off x="11079624" y="-2"/>
            <a:ext cx="1099127" cy="6858000"/>
          </a:xfrm>
          <a:prstGeom prst="rect">
            <a:avLst/>
          </a:prstGeom>
          <a:solidFill>
            <a:srgbClr val="E52229"/>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Rectangle 8">
            <a:extLst>
              <a:ext uri="{FF2B5EF4-FFF2-40B4-BE49-F238E27FC236}">
                <a16:creationId xmlns:a16="http://schemas.microsoft.com/office/drawing/2014/main" id="{3C5EB49B-5D74-4F35-9209-03A749C0EAA5}"/>
              </a:ext>
            </a:extLst>
          </p:cNvPr>
          <p:cNvSpPr/>
          <p:nvPr userDrawn="1"/>
        </p:nvSpPr>
        <p:spPr>
          <a:xfrm>
            <a:off x="10261716" y="0"/>
            <a:ext cx="817905" cy="6858000"/>
          </a:xfrm>
          <a:prstGeom prst="rect">
            <a:avLst/>
          </a:prstGeom>
          <a:solidFill>
            <a:srgbClr val="0082BB"/>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TextBox 9">
            <a:extLst>
              <a:ext uri="{FF2B5EF4-FFF2-40B4-BE49-F238E27FC236}">
                <a16:creationId xmlns:a16="http://schemas.microsoft.com/office/drawing/2014/main" id="{5180032F-C510-43BE-A380-6E3EA2D7538D}"/>
              </a:ext>
            </a:extLst>
          </p:cNvPr>
          <p:cNvSpPr txBox="1"/>
          <p:nvPr userDrawn="1"/>
        </p:nvSpPr>
        <p:spPr>
          <a:xfrm rot="5400000">
            <a:off x="9962056" y="1585816"/>
            <a:ext cx="3360763" cy="646331"/>
          </a:xfrm>
          <a:prstGeom prst="rect">
            <a:avLst/>
          </a:prstGeom>
          <a:noFill/>
        </p:spPr>
        <p:txBody>
          <a:bodyPr wrap="square" rtlCol="0">
            <a:spAutoFit/>
          </a:bodyPr>
          <a:lstStyle/>
          <a:p>
            <a:r>
              <a:rPr lang="en-US" sz="3600" b="0">
                <a:solidFill>
                  <a:schemeClr val="bg1"/>
                </a:solidFill>
                <a:latin typeface="+mj-lt"/>
              </a:rPr>
              <a:t>ADVISEMENT</a:t>
            </a:r>
          </a:p>
        </p:txBody>
      </p:sp>
      <p:sp>
        <p:nvSpPr>
          <p:cNvPr id="13" name="Rectangle 12">
            <a:extLst>
              <a:ext uri="{FF2B5EF4-FFF2-40B4-BE49-F238E27FC236}">
                <a16:creationId xmlns:a16="http://schemas.microsoft.com/office/drawing/2014/main" id="{A1EC5713-5C80-44B5-A50C-1F5C1BEB8FA2}"/>
              </a:ext>
            </a:extLst>
          </p:cNvPr>
          <p:cNvSpPr/>
          <p:nvPr userDrawn="1"/>
        </p:nvSpPr>
        <p:spPr>
          <a:xfrm>
            <a:off x="9457064" y="0"/>
            <a:ext cx="817905" cy="6858000"/>
          </a:xfrm>
          <a:prstGeom prst="rect">
            <a:avLst/>
          </a:prstGeom>
          <a:solidFill>
            <a:srgbClr val="4B455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25908930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Body Slide 5">
    <p:spTree>
      <p:nvGrpSpPr>
        <p:cNvPr id="1" name=""/>
        <p:cNvGrpSpPr/>
        <p:nvPr/>
      </p:nvGrpSpPr>
      <p:grpSpPr>
        <a:xfrm>
          <a:off x="0" y="0"/>
          <a:ext cx="0" cy="0"/>
          <a:chOff x="0" y="0"/>
          <a:chExt cx="0" cy="0"/>
        </a:xfrm>
      </p:grpSpPr>
      <p:sp>
        <p:nvSpPr>
          <p:cNvPr id="5" name="Rectangle 4"/>
          <p:cNvSpPr/>
          <p:nvPr/>
        </p:nvSpPr>
        <p:spPr>
          <a:xfrm>
            <a:off x="10246296" y="0"/>
            <a:ext cx="1127801"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TextBox 5"/>
          <p:cNvSpPr txBox="1"/>
          <p:nvPr/>
        </p:nvSpPr>
        <p:spPr>
          <a:xfrm rot="5400000">
            <a:off x="8713559" y="2002071"/>
            <a:ext cx="4193273" cy="646331"/>
          </a:xfrm>
          <a:prstGeom prst="rect">
            <a:avLst/>
          </a:prstGeom>
          <a:noFill/>
        </p:spPr>
        <p:txBody>
          <a:bodyPr wrap="square" rtlCol="0">
            <a:spAutoFit/>
          </a:bodyPr>
          <a:lstStyle/>
          <a:p>
            <a:r>
              <a:rPr lang="en-US" sz="3600" b="0">
                <a:solidFill>
                  <a:schemeClr val="bg1"/>
                </a:solidFill>
                <a:latin typeface="+mj-lt"/>
              </a:rPr>
              <a:t>WHOLE CHILD</a:t>
            </a:r>
          </a:p>
        </p:txBody>
      </p:sp>
      <p:sp>
        <p:nvSpPr>
          <p:cNvPr id="11" name="Content Placeholder 2"/>
          <p:cNvSpPr>
            <a:spLocks noGrp="1"/>
          </p:cNvSpPr>
          <p:nvPr>
            <p:ph idx="1"/>
          </p:nvPr>
        </p:nvSpPr>
        <p:spPr>
          <a:xfrm>
            <a:off x="406400" y="1315948"/>
            <a:ext cx="8781254" cy="4525963"/>
          </a:xfrm>
        </p:spPr>
        <p:txBody>
          <a:bodyPr>
            <a:normAutofit/>
          </a:bodyPr>
          <a:lstStyle>
            <a:lvl1pPr marL="0" indent="0">
              <a:buNone/>
              <a:defRPr sz="2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2" name="Title 1"/>
          <p:cNvSpPr>
            <a:spLocks noGrp="1"/>
          </p:cNvSpPr>
          <p:nvPr>
            <p:ph type="title" hasCustomPrompt="1"/>
          </p:nvPr>
        </p:nvSpPr>
        <p:spPr>
          <a:xfrm>
            <a:off x="406400" y="228600"/>
            <a:ext cx="8781254" cy="914400"/>
          </a:xfrm>
        </p:spPr>
        <p:txBody>
          <a:bodyPr>
            <a:normAutofit/>
          </a:bodyPr>
          <a:lstStyle>
            <a:lvl1pPr>
              <a:defRPr sz="3600" baseline="0">
                <a:latin typeface="PermianSlabSerifTypeface" panose="02000000000000000000" pitchFamily="50" charset="0"/>
              </a:defRPr>
            </a:lvl1pPr>
          </a:lstStyle>
          <a:p>
            <a:r>
              <a:rPr lang="en-US"/>
              <a:t>Insert Slide Heading </a:t>
            </a:r>
          </a:p>
        </p:txBody>
      </p:sp>
      <p:sp>
        <p:nvSpPr>
          <p:cNvPr id="13" name="Rectangle 12"/>
          <p:cNvSpPr/>
          <p:nvPr/>
        </p:nvSpPr>
        <p:spPr>
          <a:xfrm>
            <a:off x="9428390" y="0"/>
            <a:ext cx="817905"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p:cNvSpPr/>
          <p:nvPr/>
        </p:nvSpPr>
        <p:spPr>
          <a:xfrm>
            <a:off x="11374097" y="0"/>
            <a:ext cx="817905"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Rectangle 7">
            <a:extLst>
              <a:ext uri="{FF2B5EF4-FFF2-40B4-BE49-F238E27FC236}">
                <a16:creationId xmlns:a16="http://schemas.microsoft.com/office/drawing/2014/main" id="{B1F2BD6E-7CE0-437B-98FA-DB13A8927569}"/>
              </a:ext>
            </a:extLst>
          </p:cNvPr>
          <p:cNvSpPr/>
          <p:nvPr userDrawn="1"/>
        </p:nvSpPr>
        <p:spPr>
          <a:xfrm>
            <a:off x="10246296" y="0"/>
            <a:ext cx="1127801" cy="6858000"/>
          </a:xfrm>
          <a:prstGeom prst="rect">
            <a:avLst/>
          </a:prstGeom>
          <a:solidFill>
            <a:srgbClr val="0082BB"/>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TextBox 8">
            <a:extLst>
              <a:ext uri="{FF2B5EF4-FFF2-40B4-BE49-F238E27FC236}">
                <a16:creationId xmlns:a16="http://schemas.microsoft.com/office/drawing/2014/main" id="{0D69B269-CC57-431E-852B-12DDD2F551E6}"/>
              </a:ext>
            </a:extLst>
          </p:cNvPr>
          <p:cNvSpPr txBox="1"/>
          <p:nvPr userDrawn="1"/>
        </p:nvSpPr>
        <p:spPr>
          <a:xfrm rot="5400000">
            <a:off x="7565071" y="2873561"/>
            <a:ext cx="6490251" cy="1200329"/>
          </a:xfrm>
          <a:prstGeom prst="rect">
            <a:avLst/>
          </a:prstGeom>
          <a:noFill/>
        </p:spPr>
        <p:txBody>
          <a:bodyPr wrap="square" rtlCol="0">
            <a:spAutoFit/>
          </a:bodyPr>
          <a:lstStyle/>
          <a:p>
            <a:r>
              <a:rPr lang="en-US" sz="3600" b="0">
                <a:solidFill>
                  <a:schemeClr val="bg1"/>
                </a:solidFill>
                <a:latin typeface="+mj-lt"/>
              </a:rPr>
              <a:t>EARLY COLLEGE &amp; CAREER EXPERIENCES</a:t>
            </a:r>
          </a:p>
        </p:txBody>
      </p:sp>
      <p:sp>
        <p:nvSpPr>
          <p:cNvPr id="10" name="Rectangle 9">
            <a:extLst>
              <a:ext uri="{FF2B5EF4-FFF2-40B4-BE49-F238E27FC236}">
                <a16:creationId xmlns:a16="http://schemas.microsoft.com/office/drawing/2014/main" id="{FB618C98-9054-4930-8783-EAA342586917}"/>
              </a:ext>
            </a:extLst>
          </p:cNvPr>
          <p:cNvSpPr/>
          <p:nvPr userDrawn="1"/>
        </p:nvSpPr>
        <p:spPr>
          <a:xfrm>
            <a:off x="9428390" y="0"/>
            <a:ext cx="817905" cy="6858000"/>
          </a:xfrm>
          <a:prstGeom prst="rect">
            <a:avLst/>
          </a:prstGeom>
          <a:solidFill>
            <a:srgbClr val="4B455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Rectangle 14">
            <a:extLst>
              <a:ext uri="{FF2B5EF4-FFF2-40B4-BE49-F238E27FC236}">
                <a16:creationId xmlns:a16="http://schemas.microsoft.com/office/drawing/2014/main" id="{EE1ED57D-5BDB-45FE-9C48-BF9F8BE4F052}"/>
              </a:ext>
            </a:extLst>
          </p:cNvPr>
          <p:cNvSpPr/>
          <p:nvPr userDrawn="1"/>
        </p:nvSpPr>
        <p:spPr>
          <a:xfrm>
            <a:off x="11374097" y="0"/>
            <a:ext cx="817905" cy="6858000"/>
          </a:xfrm>
          <a:prstGeom prst="rect">
            <a:avLst/>
          </a:prstGeom>
          <a:solidFill>
            <a:srgbClr val="E52229"/>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11459145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Body Slide 6">
    <p:spTree>
      <p:nvGrpSpPr>
        <p:cNvPr id="1" name=""/>
        <p:cNvGrpSpPr/>
        <p:nvPr/>
      </p:nvGrpSpPr>
      <p:grpSpPr>
        <a:xfrm>
          <a:off x="0" y="0"/>
          <a:ext cx="0" cy="0"/>
          <a:chOff x="0" y="0"/>
          <a:chExt cx="0" cy="0"/>
        </a:xfrm>
      </p:grpSpPr>
      <p:sp>
        <p:nvSpPr>
          <p:cNvPr id="4" name="Rectangle 3"/>
          <p:cNvSpPr/>
          <p:nvPr/>
        </p:nvSpPr>
        <p:spPr>
          <a:xfrm>
            <a:off x="9405230" y="0"/>
            <a:ext cx="1150961" cy="6858000"/>
          </a:xfrm>
          <a:prstGeom prst="rect">
            <a:avLst/>
          </a:prstGeom>
          <a:solidFill>
            <a:srgbClr val="D2D755"/>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TextBox 5"/>
          <p:cNvSpPr txBox="1"/>
          <p:nvPr/>
        </p:nvSpPr>
        <p:spPr>
          <a:xfrm rot="5400000">
            <a:off x="7884073" y="2002071"/>
            <a:ext cx="4193273" cy="646331"/>
          </a:xfrm>
          <a:prstGeom prst="rect">
            <a:avLst/>
          </a:prstGeom>
          <a:noFill/>
        </p:spPr>
        <p:txBody>
          <a:bodyPr wrap="square" rtlCol="0">
            <a:spAutoFit/>
          </a:bodyPr>
          <a:lstStyle/>
          <a:p>
            <a:r>
              <a:rPr lang="en-US" sz="3600" b="0">
                <a:solidFill>
                  <a:schemeClr val="bg1"/>
                </a:solidFill>
                <a:latin typeface="+mj-lt"/>
              </a:rPr>
              <a:t>EDUCATORS</a:t>
            </a:r>
            <a:endParaRPr lang="en-US" sz="3000" b="0">
              <a:solidFill>
                <a:schemeClr val="bg1"/>
              </a:solidFill>
              <a:latin typeface="+mj-lt"/>
            </a:endParaRPr>
          </a:p>
        </p:txBody>
      </p:sp>
      <p:sp>
        <p:nvSpPr>
          <p:cNvPr id="7" name="Content Placeholder 2"/>
          <p:cNvSpPr>
            <a:spLocks noGrp="1"/>
          </p:cNvSpPr>
          <p:nvPr>
            <p:ph idx="1"/>
          </p:nvPr>
        </p:nvSpPr>
        <p:spPr>
          <a:xfrm>
            <a:off x="406400" y="1295400"/>
            <a:ext cx="8724900" cy="4525963"/>
          </a:xfrm>
        </p:spPr>
        <p:txBody>
          <a:bodyPr>
            <a:normAutofit/>
          </a:bodyPr>
          <a:lstStyle>
            <a:lvl1pPr marL="0" indent="0">
              <a:buNone/>
              <a:defRPr sz="2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8" name="Title 1"/>
          <p:cNvSpPr>
            <a:spLocks noGrp="1"/>
          </p:cNvSpPr>
          <p:nvPr>
            <p:ph type="title" hasCustomPrompt="1"/>
          </p:nvPr>
        </p:nvSpPr>
        <p:spPr>
          <a:xfrm>
            <a:off x="406400" y="228600"/>
            <a:ext cx="8724900" cy="914400"/>
          </a:xfrm>
        </p:spPr>
        <p:txBody>
          <a:bodyPr>
            <a:normAutofit/>
          </a:bodyPr>
          <a:lstStyle>
            <a:lvl1pPr>
              <a:defRPr sz="3600" baseline="0">
                <a:latin typeface="PermianSlabSerifTypeface" panose="02000000000000000000" pitchFamily="50" charset="0"/>
              </a:defRPr>
            </a:lvl1pPr>
          </a:lstStyle>
          <a:p>
            <a:r>
              <a:rPr lang="en-US"/>
              <a:t>Insert Slide Heading </a:t>
            </a:r>
          </a:p>
        </p:txBody>
      </p:sp>
      <p:sp>
        <p:nvSpPr>
          <p:cNvPr id="9" name="Rectangle 8"/>
          <p:cNvSpPr/>
          <p:nvPr/>
        </p:nvSpPr>
        <p:spPr>
          <a:xfrm>
            <a:off x="10556192" y="0"/>
            <a:ext cx="817905"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Rectangle 9"/>
          <p:cNvSpPr/>
          <p:nvPr/>
        </p:nvSpPr>
        <p:spPr>
          <a:xfrm>
            <a:off x="11374097" y="0"/>
            <a:ext cx="817905"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 name="Rectangle 10">
            <a:extLst>
              <a:ext uri="{FF2B5EF4-FFF2-40B4-BE49-F238E27FC236}">
                <a16:creationId xmlns:a16="http://schemas.microsoft.com/office/drawing/2014/main" id="{BD0D0FAB-32F4-41ED-AC54-2C2CF113D971}"/>
              </a:ext>
            </a:extLst>
          </p:cNvPr>
          <p:cNvSpPr/>
          <p:nvPr userDrawn="1"/>
        </p:nvSpPr>
        <p:spPr>
          <a:xfrm>
            <a:off x="9405230" y="0"/>
            <a:ext cx="1150961" cy="6858000"/>
          </a:xfrm>
          <a:prstGeom prst="rect">
            <a:avLst/>
          </a:prstGeom>
          <a:solidFill>
            <a:srgbClr val="4B4550"/>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TextBox 11">
            <a:extLst>
              <a:ext uri="{FF2B5EF4-FFF2-40B4-BE49-F238E27FC236}">
                <a16:creationId xmlns:a16="http://schemas.microsoft.com/office/drawing/2014/main" id="{B50A2F08-04A6-4EEA-8997-C1549461057B}"/>
              </a:ext>
            </a:extLst>
          </p:cNvPr>
          <p:cNvSpPr txBox="1"/>
          <p:nvPr userDrawn="1"/>
        </p:nvSpPr>
        <p:spPr>
          <a:xfrm rot="5400000">
            <a:off x="6709078" y="3177065"/>
            <a:ext cx="6543261" cy="646331"/>
          </a:xfrm>
          <a:prstGeom prst="rect">
            <a:avLst/>
          </a:prstGeom>
          <a:noFill/>
        </p:spPr>
        <p:txBody>
          <a:bodyPr wrap="square" rtlCol="0">
            <a:spAutoFit/>
          </a:bodyPr>
          <a:lstStyle/>
          <a:p>
            <a:r>
              <a:rPr lang="en-US" sz="3600" b="0">
                <a:solidFill>
                  <a:schemeClr val="bg1"/>
                </a:solidFill>
                <a:latin typeface="+mj-lt"/>
              </a:rPr>
              <a:t>CROSS-SECTOR ALIGNMENT</a:t>
            </a:r>
            <a:endParaRPr lang="en-US" sz="3000" b="0">
              <a:solidFill>
                <a:schemeClr val="bg1"/>
              </a:solidFill>
              <a:latin typeface="+mj-lt"/>
            </a:endParaRPr>
          </a:p>
        </p:txBody>
      </p:sp>
      <p:sp>
        <p:nvSpPr>
          <p:cNvPr id="13" name="Rectangle 12">
            <a:extLst>
              <a:ext uri="{FF2B5EF4-FFF2-40B4-BE49-F238E27FC236}">
                <a16:creationId xmlns:a16="http://schemas.microsoft.com/office/drawing/2014/main" id="{B3F0CE25-0621-4535-9348-DA56329B3E80}"/>
              </a:ext>
            </a:extLst>
          </p:cNvPr>
          <p:cNvSpPr/>
          <p:nvPr userDrawn="1"/>
        </p:nvSpPr>
        <p:spPr>
          <a:xfrm>
            <a:off x="10529688" y="0"/>
            <a:ext cx="817905" cy="6858000"/>
          </a:xfrm>
          <a:prstGeom prst="rect">
            <a:avLst/>
          </a:prstGeom>
          <a:solidFill>
            <a:srgbClr val="0082BB"/>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a:extLst>
              <a:ext uri="{FF2B5EF4-FFF2-40B4-BE49-F238E27FC236}">
                <a16:creationId xmlns:a16="http://schemas.microsoft.com/office/drawing/2014/main" id="{6E6BE04D-30F5-4775-80C1-4C785DDD8C8C}"/>
              </a:ext>
            </a:extLst>
          </p:cNvPr>
          <p:cNvSpPr/>
          <p:nvPr userDrawn="1"/>
        </p:nvSpPr>
        <p:spPr>
          <a:xfrm>
            <a:off x="11347594" y="0"/>
            <a:ext cx="817905" cy="6858000"/>
          </a:xfrm>
          <a:prstGeom prst="rect">
            <a:avLst/>
          </a:prstGeom>
          <a:solidFill>
            <a:srgbClr val="E52229"/>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2790276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Body Slide 8">
    <p:spTree>
      <p:nvGrpSpPr>
        <p:cNvPr id="1" name=""/>
        <p:cNvGrpSpPr/>
        <p:nvPr/>
      </p:nvGrpSpPr>
      <p:grpSpPr>
        <a:xfrm>
          <a:off x="0" y="0"/>
          <a:ext cx="0" cy="0"/>
          <a:chOff x="0" y="0"/>
          <a:chExt cx="0" cy="0"/>
        </a:xfrm>
      </p:grpSpPr>
      <p:sp>
        <p:nvSpPr>
          <p:cNvPr id="2" name="Title 1"/>
          <p:cNvSpPr>
            <a:spLocks noGrp="1"/>
          </p:cNvSpPr>
          <p:nvPr>
            <p:ph type="title"/>
          </p:nvPr>
        </p:nvSpPr>
        <p:spPr>
          <a:xfrm>
            <a:off x="507999" y="228600"/>
            <a:ext cx="8807450" cy="914400"/>
          </a:xfrm>
        </p:spPr>
        <p:txBody>
          <a:bodyPr>
            <a:normAutofit/>
          </a:bodyPr>
          <a:lstStyle>
            <a:lvl1pPr>
              <a:defRPr sz="3600"/>
            </a:lvl1pPr>
          </a:lstStyle>
          <a:p>
            <a:r>
              <a:rPr lang="en-US"/>
              <a:t>Click to edit Master title style</a:t>
            </a:r>
          </a:p>
        </p:txBody>
      </p:sp>
      <p:pic>
        <p:nvPicPr>
          <p:cNvPr id="3" name="Picture 2">
            <a:extLst>
              <a:ext uri="{FF2B5EF4-FFF2-40B4-BE49-F238E27FC236}">
                <a16:creationId xmlns:a16="http://schemas.microsoft.com/office/drawing/2014/main" id="{E5D25B73-62CF-2C4F-BB7F-FA0D0A19B1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489801" y="501650"/>
            <a:ext cx="2334044" cy="1446547"/>
          </a:xfrm>
          <a:prstGeom prst="rect">
            <a:avLst/>
          </a:prstGeom>
        </p:spPr>
      </p:pic>
      <p:sp>
        <p:nvSpPr>
          <p:cNvPr id="5" name="Content Placeholder 4"/>
          <p:cNvSpPr>
            <a:spLocks noGrp="1"/>
          </p:cNvSpPr>
          <p:nvPr>
            <p:ph sz="quarter" idx="10"/>
          </p:nvPr>
        </p:nvSpPr>
        <p:spPr>
          <a:xfrm>
            <a:off x="647698" y="1695449"/>
            <a:ext cx="8667751" cy="4119723"/>
          </a:xfrm>
        </p:spPr>
        <p:txBody>
          <a:bodyPr>
            <a:normAutofit/>
          </a:bodyPr>
          <a:lstStyle>
            <a:lvl1pPr marL="0" indent="0">
              <a:buNone/>
              <a:defRPr sz="2400" baseline="0"/>
            </a:lvl1pPr>
          </a:lstStyle>
          <a:p>
            <a:pPr lvl="0"/>
            <a:r>
              <a:rPr lang="en-US"/>
              <a:t>Click to edit Master text styles</a:t>
            </a:r>
          </a:p>
        </p:txBody>
      </p:sp>
      <p:pic>
        <p:nvPicPr>
          <p:cNvPr id="8" name="Picture 7">
            <a:extLst>
              <a:ext uri="{FF2B5EF4-FFF2-40B4-BE49-F238E27FC236}">
                <a16:creationId xmlns:a16="http://schemas.microsoft.com/office/drawing/2014/main" id="{84FF3888-F1F5-4A59-B9C7-3AB82A5B609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106262" y="5406220"/>
            <a:ext cx="1097280" cy="1097280"/>
          </a:xfrm>
          <a:prstGeom prst="rect">
            <a:avLst/>
          </a:prstGeom>
        </p:spPr>
      </p:pic>
      <p:pic>
        <p:nvPicPr>
          <p:cNvPr id="10" name="Picture 9">
            <a:extLst>
              <a:ext uri="{FF2B5EF4-FFF2-40B4-BE49-F238E27FC236}">
                <a16:creationId xmlns:a16="http://schemas.microsoft.com/office/drawing/2014/main" id="{3054D710-199E-4C0E-A51D-0129D52D8B4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106266" y="2641988"/>
            <a:ext cx="1098874" cy="1097280"/>
          </a:xfrm>
          <a:prstGeom prst="rect">
            <a:avLst/>
          </a:prstGeom>
        </p:spPr>
      </p:pic>
      <p:pic>
        <p:nvPicPr>
          <p:cNvPr id="12" name="Picture 11">
            <a:extLst>
              <a:ext uri="{FF2B5EF4-FFF2-40B4-BE49-F238E27FC236}">
                <a16:creationId xmlns:a16="http://schemas.microsoft.com/office/drawing/2014/main" id="{C2CEF94F-A6CD-4E6E-A3A0-EC241EE5A564}"/>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0106262" y="4029978"/>
            <a:ext cx="1097280" cy="1097280"/>
          </a:xfrm>
          <a:prstGeom prst="rect">
            <a:avLst/>
          </a:prstGeom>
        </p:spPr>
      </p:pic>
    </p:spTree>
    <p:extLst>
      <p:ext uri="{BB962C8B-B14F-4D97-AF65-F5344CB8AC3E}">
        <p14:creationId xmlns:p14="http://schemas.microsoft.com/office/powerpoint/2010/main" val="40540427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Body Slide 9">
    <p:spTree>
      <p:nvGrpSpPr>
        <p:cNvPr id="1" name=""/>
        <p:cNvGrpSpPr/>
        <p:nvPr/>
      </p:nvGrpSpPr>
      <p:grpSpPr>
        <a:xfrm>
          <a:off x="0" y="0"/>
          <a:ext cx="0" cy="0"/>
          <a:chOff x="0" y="0"/>
          <a:chExt cx="0" cy="0"/>
        </a:xfrm>
      </p:grpSpPr>
      <p:sp>
        <p:nvSpPr>
          <p:cNvPr id="2" name="Title 1"/>
          <p:cNvSpPr>
            <a:spLocks noGrp="1"/>
          </p:cNvSpPr>
          <p:nvPr>
            <p:ph type="title"/>
          </p:nvPr>
        </p:nvSpPr>
        <p:spPr>
          <a:xfrm>
            <a:off x="508000" y="228600"/>
            <a:ext cx="8204485" cy="911831"/>
          </a:xfrm>
        </p:spPr>
        <p:txBody>
          <a:bodyPr>
            <a:normAutofit/>
          </a:bodyPr>
          <a:lstStyle>
            <a:lvl1pPr>
              <a:defRPr sz="3600"/>
            </a:lvl1pPr>
          </a:lstStyle>
          <a:p>
            <a:r>
              <a:rPr lang="en-US"/>
              <a:t>Click to edit Master title style</a:t>
            </a:r>
          </a:p>
        </p:txBody>
      </p:sp>
      <p:pic>
        <p:nvPicPr>
          <p:cNvPr id="3" name="Picture 2">
            <a:extLst>
              <a:ext uri="{FF2B5EF4-FFF2-40B4-BE49-F238E27FC236}">
                <a16:creationId xmlns:a16="http://schemas.microsoft.com/office/drawing/2014/main" id="{E5D25B73-62CF-2C4F-BB7F-FA0D0A19B1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92211" y="1140431"/>
            <a:ext cx="3173895" cy="4102528"/>
          </a:xfrm>
          <a:prstGeom prst="rect">
            <a:avLst/>
          </a:prstGeom>
        </p:spPr>
      </p:pic>
      <p:sp>
        <p:nvSpPr>
          <p:cNvPr id="4" name="Text Placeholder 12"/>
          <p:cNvSpPr>
            <a:spLocks noGrp="1"/>
          </p:cNvSpPr>
          <p:nvPr>
            <p:ph type="body" sz="quarter" idx="10"/>
          </p:nvPr>
        </p:nvSpPr>
        <p:spPr>
          <a:xfrm>
            <a:off x="508000" y="1525909"/>
            <a:ext cx="8204485" cy="4207072"/>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38586277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ody Slide 10">
    <p:spTree>
      <p:nvGrpSpPr>
        <p:cNvPr id="1" name=""/>
        <p:cNvGrpSpPr/>
        <p:nvPr/>
      </p:nvGrpSpPr>
      <p:grpSpPr>
        <a:xfrm>
          <a:off x="0" y="0"/>
          <a:ext cx="0" cy="0"/>
          <a:chOff x="0" y="0"/>
          <a:chExt cx="0" cy="0"/>
        </a:xfrm>
      </p:grpSpPr>
      <p:sp>
        <p:nvSpPr>
          <p:cNvPr id="3" name="Title 1"/>
          <p:cNvSpPr>
            <a:spLocks noGrp="1"/>
          </p:cNvSpPr>
          <p:nvPr>
            <p:ph type="title"/>
          </p:nvPr>
        </p:nvSpPr>
        <p:spPr>
          <a:xfrm>
            <a:off x="2481310" y="208052"/>
            <a:ext cx="9183640" cy="911831"/>
          </a:xfrm>
        </p:spPr>
        <p:txBody>
          <a:bodyPr>
            <a:normAutofit/>
          </a:bodyPr>
          <a:lstStyle>
            <a:lvl1pPr>
              <a:defRPr sz="3600"/>
            </a:lvl1pPr>
          </a:lstStyle>
          <a:p>
            <a:r>
              <a:rPr lang="en-US"/>
              <a:t>Click to edit Master title style</a:t>
            </a:r>
          </a:p>
        </p:txBody>
      </p:sp>
      <p:sp>
        <p:nvSpPr>
          <p:cNvPr id="4" name="Text Placeholder 12"/>
          <p:cNvSpPr>
            <a:spLocks noGrp="1"/>
          </p:cNvSpPr>
          <p:nvPr>
            <p:ph type="body" sz="quarter" idx="10"/>
          </p:nvPr>
        </p:nvSpPr>
        <p:spPr>
          <a:xfrm>
            <a:off x="2481310" y="1474538"/>
            <a:ext cx="9183640" cy="4412554"/>
          </a:xfrm>
        </p:spPr>
        <p:txBody>
          <a:bodyPr>
            <a:normAutofit/>
          </a:bodyPr>
          <a:lstStyle>
            <a:lvl1pPr marL="0" indent="0">
              <a:buNone/>
              <a:defRPr sz="2400" baseline="0"/>
            </a:lvl1pPr>
          </a:lstStyle>
          <a:p>
            <a:pPr lvl="0"/>
            <a:r>
              <a:rPr lang="en-US"/>
              <a:t>Click to edit Master text styles</a:t>
            </a:r>
          </a:p>
        </p:txBody>
      </p:sp>
      <p:pic>
        <p:nvPicPr>
          <p:cNvPr id="5" name="Picture 4">
            <a:extLst>
              <a:ext uri="{FF2B5EF4-FFF2-40B4-BE49-F238E27FC236}">
                <a16:creationId xmlns:a16="http://schemas.microsoft.com/office/drawing/2014/main" id="{E5D25B73-62CF-2C4F-BB7F-FA0D0A19B1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38" r="10179" b="7565"/>
          <a:stretch/>
        </p:blipFill>
        <p:spPr>
          <a:xfrm rot="20491395">
            <a:off x="381376" y="1265356"/>
            <a:ext cx="1546438" cy="2237349"/>
          </a:xfrm>
          <a:prstGeom prst="rect">
            <a:avLst/>
          </a:prstGeom>
        </p:spPr>
      </p:pic>
    </p:spTree>
    <p:extLst>
      <p:ext uri="{BB962C8B-B14F-4D97-AF65-F5344CB8AC3E}">
        <p14:creationId xmlns:p14="http://schemas.microsoft.com/office/powerpoint/2010/main" val="42031113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466903" y="187505"/>
            <a:ext cx="6889393" cy="4363948"/>
          </a:xfrm>
        </p:spPr>
        <p:txBody>
          <a:bodyPr>
            <a:normAutofit/>
          </a:bodyPr>
          <a:lstStyle>
            <a:lvl1pPr>
              <a:defRPr sz="3600"/>
            </a:lvl1pPr>
          </a:lstStyle>
          <a:p>
            <a:r>
              <a:rPr lang="en-US"/>
              <a:t>Click to edit Master title style</a:t>
            </a:r>
          </a:p>
        </p:txBody>
      </p:sp>
      <p:sp>
        <p:nvSpPr>
          <p:cNvPr id="3" name="Rectangle 2"/>
          <p:cNvSpPr/>
          <p:nvPr/>
        </p:nvSpPr>
        <p:spPr>
          <a:xfrm>
            <a:off x="8260422" y="0"/>
            <a:ext cx="3931578" cy="6858000"/>
          </a:xfrm>
          <a:prstGeom prst="rect">
            <a:avLst/>
          </a:prstGeom>
          <a:solidFill>
            <a:srgbClr val="1D376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Rectangle 4">
            <a:extLst>
              <a:ext uri="{FF2B5EF4-FFF2-40B4-BE49-F238E27FC236}">
                <a16:creationId xmlns:a16="http://schemas.microsoft.com/office/drawing/2014/main" id="{CC1595DC-D0C1-4D91-9F6F-D004266806E6}"/>
              </a:ext>
            </a:extLst>
          </p:cNvPr>
          <p:cNvSpPr/>
          <p:nvPr userDrawn="1"/>
        </p:nvSpPr>
        <p:spPr>
          <a:xfrm>
            <a:off x="8260422" y="0"/>
            <a:ext cx="3931578" cy="6858000"/>
          </a:xfrm>
          <a:prstGeom prst="rect">
            <a:avLst/>
          </a:prstGeom>
          <a:solidFill>
            <a:srgbClr val="4B45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 name="Picture 5">
            <a:extLst>
              <a:ext uri="{FF2B5EF4-FFF2-40B4-BE49-F238E27FC236}">
                <a16:creationId xmlns:a16="http://schemas.microsoft.com/office/drawing/2014/main" id="{FA66501C-D2AD-4D1B-8E97-625229AA01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256120" y="4041915"/>
            <a:ext cx="3931578" cy="2436636"/>
          </a:xfrm>
          <a:prstGeom prst="rect">
            <a:avLst/>
          </a:prstGeom>
        </p:spPr>
      </p:pic>
    </p:spTree>
    <p:extLst>
      <p:ext uri="{BB962C8B-B14F-4D97-AF65-F5344CB8AC3E}">
        <p14:creationId xmlns:p14="http://schemas.microsoft.com/office/powerpoint/2010/main" val="4001404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Slide 2">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B9C5C946-F64B-46AE-9B6B-13D52D341077}"/>
              </a:ext>
            </a:extLst>
          </p:cNvPr>
          <p:cNvSpPr/>
          <p:nvPr userDrawn="1"/>
        </p:nvSpPr>
        <p:spPr>
          <a:xfrm rot="5400000" flipH="1" flipV="1">
            <a:off x="5871076" y="549547"/>
            <a:ext cx="5678184" cy="6924675"/>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1319651" y="228599"/>
            <a:ext cx="10521166" cy="914400"/>
          </a:xfrm>
        </p:spPr>
        <p:txBody>
          <a:bodyPr>
            <a:normAutofit/>
          </a:bodyPr>
          <a:lstStyle>
            <a:lvl1pPr>
              <a:defRPr sz="3600"/>
            </a:lvl1pPr>
          </a:lstStyle>
          <a:p>
            <a:endParaRPr lang="en-US"/>
          </a:p>
        </p:txBody>
      </p:sp>
      <p:sp>
        <p:nvSpPr>
          <p:cNvPr id="4" name="Content Placeholder 3">
            <a:extLst>
              <a:ext uri="{FF2B5EF4-FFF2-40B4-BE49-F238E27FC236}">
                <a16:creationId xmlns:a16="http://schemas.microsoft.com/office/drawing/2014/main" id="{160C4D8F-36B4-4415-AC5A-3701E617522B}"/>
              </a:ext>
            </a:extLst>
          </p:cNvPr>
          <p:cNvSpPr>
            <a:spLocks noGrp="1"/>
          </p:cNvSpPr>
          <p:nvPr>
            <p:ph sz="quarter" idx="10"/>
          </p:nvPr>
        </p:nvSpPr>
        <p:spPr>
          <a:xfrm>
            <a:off x="1319213" y="1411288"/>
            <a:ext cx="10521950" cy="514985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DAE5066-906C-43C1-9199-04ADA7709A8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78757" y="2790666"/>
            <a:ext cx="813816" cy="813816"/>
          </a:xfrm>
          <a:prstGeom prst="rect">
            <a:avLst/>
          </a:prstGeom>
        </p:spPr>
      </p:pic>
      <p:pic>
        <p:nvPicPr>
          <p:cNvPr id="9" name="Picture 8">
            <a:extLst>
              <a:ext uri="{FF2B5EF4-FFF2-40B4-BE49-F238E27FC236}">
                <a16:creationId xmlns:a16="http://schemas.microsoft.com/office/drawing/2014/main" id="{6D7E400C-3D3A-4192-B74D-F5CF08E2EAB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78757" y="4329223"/>
            <a:ext cx="813470" cy="812290"/>
          </a:xfrm>
          <a:prstGeom prst="rect">
            <a:avLst/>
          </a:prstGeom>
        </p:spPr>
      </p:pic>
      <p:pic>
        <p:nvPicPr>
          <p:cNvPr id="11" name="Picture 10">
            <a:extLst>
              <a:ext uri="{FF2B5EF4-FFF2-40B4-BE49-F238E27FC236}">
                <a16:creationId xmlns:a16="http://schemas.microsoft.com/office/drawing/2014/main" id="{E26595E7-D9AB-4794-A954-83FA70BBC93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78757" y="1252109"/>
            <a:ext cx="813816" cy="813816"/>
          </a:xfrm>
          <a:prstGeom prst="rect">
            <a:avLst/>
          </a:prstGeom>
        </p:spPr>
      </p:pic>
    </p:spTree>
    <p:extLst>
      <p:ext uri="{BB962C8B-B14F-4D97-AF65-F5344CB8AC3E}">
        <p14:creationId xmlns:p14="http://schemas.microsoft.com/office/powerpoint/2010/main" val="28694897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Transition Slide 2">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pic>
        <p:nvPicPr>
          <p:cNvPr id="3" name="Picture Placeholder 8">
            <a:extLst>
              <a:ext uri="{FF2B5EF4-FFF2-40B4-BE49-F238E27FC236}">
                <a16:creationId xmlns:a16="http://schemas.microsoft.com/office/drawing/2014/main" id="{EC3D9FEC-35B5-2A48-9240-C98F6A36B02C}"/>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26236" t="491" r="41582" b="27109"/>
          <a:stretch/>
        </p:blipFill>
        <p:spPr>
          <a:xfrm>
            <a:off x="5400257" y="1962150"/>
            <a:ext cx="2259915" cy="3105150"/>
          </a:xfrm>
          <a:prstGeom prst="rect">
            <a:avLst/>
          </a:prstGeom>
        </p:spPr>
      </p:pic>
      <p:pic>
        <p:nvPicPr>
          <p:cNvPr id="4" name="Picture Placeholder 10">
            <a:extLst>
              <a:ext uri="{FF2B5EF4-FFF2-40B4-BE49-F238E27FC236}">
                <a16:creationId xmlns:a16="http://schemas.microsoft.com/office/drawing/2014/main" id="{4BF81C8E-7B92-4E4A-94BC-EB8183E7F6C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40596" t="19332" r="23971" b="3996"/>
          <a:stretch/>
        </p:blipFill>
        <p:spPr>
          <a:xfrm>
            <a:off x="7651491" y="1962148"/>
            <a:ext cx="2268595" cy="3105152"/>
          </a:xfrm>
          <a:prstGeom prst="rect">
            <a:avLst/>
          </a:prstGeom>
        </p:spPr>
      </p:pic>
      <p:pic>
        <p:nvPicPr>
          <p:cNvPr id="5" name="Picture Placeholder 12">
            <a:extLst>
              <a:ext uri="{FF2B5EF4-FFF2-40B4-BE49-F238E27FC236}">
                <a16:creationId xmlns:a16="http://schemas.microsoft.com/office/drawing/2014/main" id="{D736E1AF-4E8A-7448-A968-D040E42C9667}"/>
              </a:ext>
            </a:extLst>
          </p:cNvPr>
          <p:cNvPicPr>
            <a:picLocks noChangeAspect="1"/>
          </p:cNvPicPr>
          <p:nvPr/>
        </p:nvPicPr>
        <p:blipFill>
          <a:blip r:embed="rId4" cstate="email">
            <a:extLst>
              <a:ext uri="{28A0092B-C50C-407E-A947-70E740481C1C}">
                <a14:useLocalDpi xmlns:a14="http://schemas.microsoft.com/office/drawing/2010/main" val="0"/>
              </a:ext>
            </a:extLst>
          </a:blip>
          <a:srcRect l="27150" r="27150"/>
          <a:stretch>
            <a:fillRect/>
          </a:stretch>
        </p:blipFill>
        <p:spPr>
          <a:xfrm>
            <a:off x="9920085" y="1962148"/>
            <a:ext cx="2271915" cy="3105152"/>
          </a:xfrm>
          <a:prstGeom prst="rect">
            <a:avLst/>
          </a:prstGeom>
        </p:spPr>
      </p:pic>
      <p:sp>
        <p:nvSpPr>
          <p:cNvPr id="6" name="Rectangle 5"/>
          <p:cNvSpPr/>
          <p:nvPr/>
        </p:nvSpPr>
        <p:spPr>
          <a:xfrm>
            <a:off x="5398599" y="1962149"/>
            <a:ext cx="2254552" cy="3105151"/>
          </a:xfrm>
          <a:prstGeom prst="rect">
            <a:avLst/>
          </a:prstGeom>
          <a:solidFill>
            <a:srgbClr val="E877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7" name="Rectangle 6"/>
          <p:cNvSpPr/>
          <p:nvPr/>
        </p:nvSpPr>
        <p:spPr>
          <a:xfrm>
            <a:off x="7651491" y="1962149"/>
            <a:ext cx="2268595" cy="3105151"/>
          </a:xfrm>
          <a:prstGeom prst="rect">
            <a:avLst/>
          </a:prstGeom>
          <a:solidFill>
            <a:srgbClr val="2DCC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Rectangle 7"/>
          <p:cNvSpPr/>
          <p:nvPr/>
        </p:nvSpPr>
        <p:spPr>
          <a:xfrm>
            <a:off x="9920085" y="1962149"/>
            <a:ext cx="2271915" cy="3105151"/>
          </a:xfrm>
          <a:prstGeom prst="rect">
            <a:avLst/>
          </a:prstGeom>
          <a:solidFill>
            <a:srgbClr val="D2D75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10" name="Picture Placeholder 5">
            <a:extLst>
              <a:ext uri="{FF2B5EF4-FFF2-40B4-BE49-F238E27FC236}">
                <a16:creationId xmlns:a16="http://schemas.microsoft.com/office/drawing/2014/main" id="{EEB543B9-ACE5-5044-ACA8-2AE54DED0530}"/>
              </a:ext>
            </a:extLst>
          </p:cNvPr>
          <p:cNvPicPr>
            <a:picLocks noChangeAspect="1"/>
          </p:cNvPicPr>
          <p:nvPr/>
        </p:nvPicPr>
        <p:blipFill>
          <a:blip r:embed="rId5" cstate="print">
            <a:clrChange>
              <a:clrFrom>
                <a:srgbClr val="000000">
                  <a:alpha val="0"/>
                </a:srgbClr>
              </a:clrFrom>
              <a:clrTo>
                <a:srgbClr val="000000">
                  <a:alpha val="0"/>
                </a:srgbClr>
              </a:clrTo>
            </a:clrChange>
            <a:graysc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6875" b="6875"/>
          <a:stretch>
            <a:fillRect/>
          </a:stretch>
        </p:blipFill>
        <p:spPr>
          <a:xfrm>
            <a:off x="0" y="1962150"/>
            <a:ext cx="5400259" cy="3105149"/>
          </a:xfrm>
          <a:prstGeom prst="rect">
            <a:avLst/>
          </a:prstGeom>
          <a:gradFill>
            <a:gsLst>
              <a:gs pos="0">
                <a:schemeClr val="accent1">
                  <a:lumMod val="5000"/>
                  <a:lumOff val="95000"/>
                </a:schemeClr>
              </a:gs>
              <a:gs pos="74000">
                <a:schemeClr val="accent1">
                  <a:lumMod val="45000"/>
                  <a:lumOff val="55000"/>
                </a:schemeClr>
              </a:gs>
              <a:gs pos="32000">
                <a:schemeClr val="accent1">
                  <a:lumMod val="45000"/>
                  <a:lumOff val="55000"/>
                </a:schemeClr>
              </a:gs>
              <a:gs pos="100000">
                <a:schemeClr val="accent1">
                  <a:lumMod val="30000"/>
                  <a:lumOff val="70000"/>
                </a:schemeClr>
              </a:gs>
            </a:gsLst>
            <a:lin ang="5400000" scaled="1"/>
          </a:gradFill>
        </p:spPr>
      </p:pic>
      <p:sp>
        <p:nvSpPr>
          <p:cNvPr id="9" name="Rectangle 8"/>
          <p:cNvSpPr/>
          <p:nvPr/>
        </p:nvSpPr>
        <p:spPr>
          <a:xfrm>
            <a:off x="0" y="1962149"/>
            <a:ext cx="5400259" cy="310515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4759" y="2281352"/>
            <a:ext cx="3803068" cy="2373182"/>
          </a:xfrm>
          <a:prstGeom prst="rect">
            <a:avLst/>
          </a:prstGeom>
        </p:spPr>
      </p:pic>
      <p:pic>
        <p:nvPicPr>
          <p:cNvPr id="12" name="Picture Placeholder 8">
            <a:extLst>
              <a:ext uri="{FF2B5EF4-FFF2-40B4-BE49-F238E27FC236}">
                <a16:creationId xmlns:a16="http://schemas.microsoft.com/office/drawing/2014/main" id="{56D65ED5-156B-43A2-851D-D20D4CC3FA2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26236" t="491" r="41582" b="27109"/>
          <a:stretch/>
        </p:blipFill>
        <p:spPr>
          <a:xfrm>
            <a:off x="5400257" y="1962150"/>
            <a:ext cx="2259915" cy="3105150"/>
          </a:xfrm>
          <a:prstGeom prst="rect">
            <a:avLst/>
          </a:prstGeom>
        </p:spPr>
      </p:pic>
      <p:pic>
        <p:nvPicPr>
          <p:cNvPr id="13" name="Picture Placeholder 10">
            <a:extLst>
              <a:ext uri="{FF2B5EF4-FFF2-40B4-BE49-F238E27FC236}">
                <a16:creationId xmlns:a16="http://schemas.microsoft.com/office/drawing/2014/main" id="{81E5FFC1-7E2A-4DAA-BB2A-45F2546205A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0596" t="19332" r="23971" b="3996"/>
          <a:stretch/>
        </p:blipFill>
        <p:spPr>
          <a:xfrm>
            <a:off x="7651491" y="1962148"/>
            <a:ext cx="2268595" cy="3105152"/>
          </a:xfrm>
          <a:prstGeom prst="rect">
            <a:avLst/>
          </a:prstGeom>
        </p:spPr>
      </p:pic>
      <p:pic>
        <p:nvPicPr>
          <p:cNvPr id="14" name="Picture Placeholder 12">
            <a:extLst>
              <a:ext uri="{FF2B5EF4-FFF2-40B4-BE49-F238E27FC236}">
                <a16:creationId xmlns:a16="http://schemas.microsoft.com/office/drawing/2014/main" id="{66C6E537-66E1-4509-9B5A-B59D82210BB9}"/>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l="27150" r="27150"/>
          <a:stretch>
            <a:fillRect/>
          </a:stretch>
        </p:blipFill>
        <p:spPr>
          <a:xfrm>
            <a:off x="9920085" y="1962148"/>
            <a:ext cx="2271915" cy="3105152"/>
          </a:xfrm>
          <a:prstGeom prst="rect">
            <a:avLst/>
          </a:prstGeom>
        </p:spPr>
      </p:pic>
      <p:sp>
        <p:nvSpPr>
          <p:cNvPr id="15" name="Rectangle 14">
            <a:extLst>
              <a:ext uri="{FF2B5EF4-FFF2-40B4-BE49-F238E27FC236}">
                <a16:creationId xmlns:a16="http://schemas.microsoft.com/office/drawing/2014/main" id="{6B26D4B1-FA2A-4E17-8BC6-7F620A1E3EB2}"/>
              </a:ext>
            </a:extLst>
          </p:cNvPr>
          <p:cNvSpPr/>
          <p:nvPr userDrawn="1"/>
        </p:nvSpPr>
        <p:spPr>
          <a:xfrm>
            <a:off x="5398599" y="1962149"/>
            <a:ext cx="2254552" cy="3105151"/>
          </a:xfrm>
          <a:prstGeom prst="rect">
            <a:avLst/>
          </a:prstGeom>
          <a:solidFill>
            <a:srgbClr val="E5222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6" name="Rectangle 15">
            <a:extLst>
              <a:ext uri="{FF2B5EF4-FFF2-40B4-BE49-F238E27FC236}">
                <a16:creationId xmlns:a16="http://schemas.microsoft.com/office/drawing/2014/main" id="{03B6F302-EA1A-4D94-A170-55E913C0976F}"/>
              </a:ext>
            </a:extLst>
          </p:cNvPr>
          <p:cNvSpPr/>
          <p:nvPr userDrawn="1"/>
        </p:nvSpPr>
        <p:spPr>
          <a:xfrm>
            <a:off x="7651491" y="1962149"/>
            <a:ext cx="2268595" cy="3105151"/>
          </a:xfrm>
          <a:prstGeom prst="rect">
            <a:avLst/>
          </a:prstGeom>
          <a:solidFill>
            <a:srgbClr val="0082B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7" name="Rectangle 16">
            <a:extLst>
              <a:ext uri="{FF2B5EF4-FFF2-40B4-BE49-F238E27FC236}">
                <a16:creationId xmlns:a16="http://schemas.microsoft.com/office/drawing/2014/main" id="{0A358F29-CF31-4380-9237-F342701C1713}"/>
              </a:ext>
            </a:extLst>
          </p:cNvPr>
          <p:cNvSpPr/>
          <p:nvPr userDrawn="1"/>
        </p:nvSpPr>
        <p:spPr>
          <a:xfrm>
            <a:off x="9920085" y="1962149"/>
            <a:ext cx="2271915" cy="3105151"/>
          </a:xfrm>
          <a:prstGeom prst="rect">
            <a:avLst/>
          </a:prstGeom>
          <a:solidFill>
            <a:srgbClr val="4B45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18" name="Picture Placeholder 5">
            <a:extLst>
              <a:ext uri="{FF2B5EF4-FFF2-40B4-BE49-F238E27FC236}">
                <a16:creationId xmlns:a16="http://schemas.microsoft.com/office/drawing/2014/main" id="{998EC598-2C29-4C2D-A57F-6B51DF6258BF}"/>
              </a:ext>
            </a:extLst>
          </p:cNvPr>
          <p:cNvPicPr>
            <a:picLocks noChangeAspect="1"/>
          </p:cNvPicPr>
          <p:nvPr userDrawn="1"/>
        </p:nvPicPr>
        <p:blipFill>
          <a:blip r:embed="rId5" cstate="print">
            <a:clrChange>
              <a:clrFrom>
                <a:srgbClr val="000000">
                  <a:alpha val="0"/>
                </a:srgbClr>
              </a:clrFrom>
              <a:clrTo>
                <a:srgbClr val="000000">
                  <a:alpha val="0"/>
                </a:srgbClr>
              </a:clrTo>
            </a:clrChange>
            <a:graysc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6875" b="6875"/>
          <a:stretch>
            <a:fillRect/>
          </a:stretch>
        </p:blipFill>
        <p:spPr>
          <a:xfrm>
            <a:off x="0" y="1962150"/>
            <a:ext cx="5400259" cy="3105149"/>
          </a:xfrm>
          <a:prstGeom prst="rect">
            <a:avLst/>
          </a:prstGeom>
          <a:gradFill>
            <a:gsLst>
              <a:gs pos="0">
                <a:schemeClr val="accent1">
                  <a:lumMod val="5000"/>
                  <a:lumOff val="95000"/>
                </a:schemeClr>
              </a:gs>
              <a:gs pos="74000">
                <a:schemeClr val="accent1">
                  <a:lumMod val="45000"/>
                  <a:lumOff val="55000"/>
                </a:schemeClr>
              </a:gs>
              <a:gs pos="32000">
                <a:schemeClr val="accent1">
                  <a:lumMod val="45000"/>
                  <a:lumOff val="55000"/>
                </a:schemeClr>
              </a:gs>
              <a:gs pos="100000">
                <a:schemeClr val="accent1">
                  <a:lumMod val="30000"/>
                  <a:lumOff val="70000"/>
                </a:schemeClr>
              </a:gs>
            </a:gsLst>
            <a:lin ang="5400000" scaled="1"/>
          </a:gradFill>
        </p:spPr>
      </p:pic>
      <p:sp>
        <p:nvSpPr>
          <p:cNvPr id="19" name="Rectangle 18">
            <a:extLst>
              <a:ext uri="{FF2B5EF4-FFF2-40B4-BE49-F238E27FC236}">
                <a16:creationId xmlns:a16="http://schemas.microsoft.com/office/drawing/2014/main" id="{4BA015EA-CE35-4AAD-8FAC-7F26417D2197}"/>
              </a:ext>
            </a:extLst>
          </p:cNvPr>
          <p:cNvSpPr/>
          <p:nvPr userDrawn="1"/>
        </p:nvSpPr>
        <p:spPr>
          <a:xfrm>
            <a:off x="-26504" y="1962149"/>
            <a:ext cx="5400259" cy="310515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20" name="Picture 19">
            <a:extLst>
              <a:ext uri="{FF2B5EF4-FFF2-40B4-BE49-F238E27FC236}">
                <a16:creationId xmlns:a16="http://schemas.microsoft.com/office/drawing/2014/main" id="{33486DDB-1479-48A4-A249-C1F695112590}"/>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402172" y="2281352"/>
            <a:ext cx="2641249" cy="2373182"/>
          </a:xfrm>
          <a:prstGeom prst="rect">
            <a:avLst/>
          </a:prstGeom>
        </p:spPr>
      </p:pic>
    </p:spTree>
    <p:extLst>
      <p:ext uri="{BB962C8B-B14F-4D97-AF65-F5344CB8AC3E}">
        <p14:creationId xmlns:p14="http://schemas.microsoft.com/office/powerpoint/2010/main" val="29799700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Graphic 1">
    <p:spTree>
      <p:nvGrpSpPr>
        <p:cNvPr id="1" name=""/>
        <p:cNvGrpSpPr/>
        <p:nvPr/>
      </p:nvGrpSpPr>
      <p:grpSpPr>
        <a:xfrm>
          <a:off x="0" y="0"/>
          <a:ext cx="0" cy="0"/>
          <a:chOff x="0" y="0"/>
          <a:chExt cx="0" cy="0"/>
        </a:xfrm>
      </p:grpSpPr>
      <p:sp>
        <p:nvSpPr>
          <p:cNvPr id="2" name="Title 1"/>
          <p:cNvSpPr>
            <a:spLocks noGrp="1"/>
          </p:cNvSpPr>
          <p:nvPr>
            <p:ph type="title"/>
          </p:nvPr>
        </p:nvSpPr>
        <p:spPr>
          <a:xfrm>
            <a:off x="351590" y="276727"/>
            <a:ext cx="5291223" cy="1612233"/>
          </a:xfrm>
        </p:spPr>
        <p:txBody>
          <a:bodyPr>
            <a:normAutofit/>
          </a:bodyPr>
          <a:lstStyle>
            <a:lvl1pPr>
              <a:defRPr sz="3600"/>
            </a:lvl1pPr>
          </a:lstStyle>
          <a:p>
            <a:r>
              <a:rPr lang="en-US"/>
              <a:t>Click to edit Master title style</a:t>
            </a: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5694"/>
          <a:stretch/>
        </p:blipFill>
        <p:spPr>
          <a:xfrm>
            <a:off x="6096000" y="172278"/>
            <a:ext cx="5814514" cy="6614592"/>
          </a:xfrm>
          <a:prstGeom prst="rect">
            <a:avLst/>
          </a:prstGeom>
        </p:spPr>
      </p:pic>
      <p:sp>
        <p:nvSpPr>
          <p:cNvPr id="7" name="Text Placeholder 6"/>
          <p:cNvSpPr>
            <a:spLocks noGrp="1"/>
          </p:cNvSpPr>
          <p:nvPr>
            <p:ph type="body" sz="quarter" idx="10"/>
          </p:nvPr>
        </p:nvSpPr>
        <p:spPr>
          <a:xfrm>
            <a:off x="350838" y="2228850"/>
            <a:ext cx="5292725" cy="3552825"/>
          </a:xfrm>
        </p:spPr>
        <p:txBody>
          <a:bodyPr>
            <a:normAutofit/>
          </a:bodyPr>
          <a:lstStyle>
            <a:lvl1pPr marL="0" indent="0">
              <a:buNone/>
              <a:defRPr sz="2400"/>
            </a:lvl1pPr>
          </a:lstStyle>
          <a:p>
            <a:pPr lvl="0"/>
            <a:r>
              <a:rPr lang="en-US"/>
              <a:t>Click to edit Master text styles</a:t>
            </a:r>
          </a:p>
        </p:txBody>
      </p:sp>
      <p:sp>
        <p:nvSpPr>
          <p:cNvPr id="5" name="Content Placeholder 8">
            <a:extLst>
              <a:ext uri="{FF2B5EF4-FFF2-40B4-BE49-F238E27FC236}">
                <a16:creationId xmlns:a16="http://schemas.microsoft.com/office/drawing/2014/main" id="{5BBBCE4D-E76F-40D3-8051-8B3F97EBDCC5}"/>
              </a:ext>
            </a:extLst>
          </p:cNvPr>
          <p:cNvSpPr>
            <a:spLocks noGrp="1"/>
          </p:cNvSpPr>
          <p:nvPr>
            <p:ph sz="quarter" idx="11" hasCustomPrompt="1"/>
          </p:nvPr>
        </p:nvSpPr>
        <p:spPr>
          <a:xfrm>
            <a:off x="8077200" y="2716694"/>
            <a:ext cx="1190625" cy="1057275"/>
          </a:xfrm>
        </p:spPr>
        <p:txBody>
          <a:bodyPr>
            <a:noAutofit/>
          </a:bodyPr>
          <a:lstStyle>
            <a:lvl1pPr marL="0" indent="0">
              <a:buNone/>
              <a:defRPr sz="2400" baseline="0"/>
            </a:lvl1pPr>
          </a:lstStyle>
          <a:p>
            <a:pPr lvl="0"/>
            <a:r>
              <a:rPr lang="en-US"/>
              <a:t>Click to add text or image</a:t>
            </a:r>
          </a:p>
        </p:txBody>
      </p:sp>
    </p:spTree>
    <p:extLst>
      <p:ext uri="{BB962C8B-B14F-4D97-AF65-F5344CB8AC3E}">
        <p14:creationId xmlns:p14="http://schemas.microsoft.com/office/powerpoint/2010/main" val="16030747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Graphic 4">
    <p:spTree>
      <p:nvGrpSpPr>
        <p:cNvPr id="1" name=""/>
        <p:cNvGrpSpPr/>
        <p:nvPr/>
      </p:nvGrpSpPr>
      <p:grpSpPr>
        <a:xfrm>
          <a:off x="0" y="0"/>
          <a:ext cx="0" cy="0"/>
          <a:chOff x="0" y="0"/>
          <a:chExt cx="0" cy="0"/>
        </a:xfrm>
      </p:grpSpPr>
      <p:sp>
        <p:nvSpPr>
          <p:cNvPr id="2" name="Title 1"/>
          <p:cNvSpPr>
            <a:spLocks noGrp="1"/>
          </p:cNvSpPr>
          <p:nvPr>
            <p:ph type="title"/>
          </p:nvPr>
        </p:nvSpPr>
        <p:spPr>
          <a:xfrm>
            <a:off x="508001" y="123825"/>
            <a:ext cx="11074400" cy="914400"/>
          </a:xfrm>
        </p:spPr>
        <p:txBody>
          <a:bodyPr>
            <a:normAutofit/>
          </a:bodyPr>
          <a:lstStyle>
            <a:lvl1pPr algn="ctr">
              <a:defRPr sz="3600"/>
            </a:lvl1pPr>
          </a:lstStyle>
          <a:p>
            <a:r>
              <a:rPr lang="en-US"/>
              <a:t>Click to edit Master title style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89462" y="1038225"/>
            <a:ext cx="10795379" cy="5403518"/>
          </a:xfrm>
          <a:prstGeom prst="rect">
            <a:avLst/>
          </a:prstGeom>
        </p:spPr>
      </p:pic>
      <p:sp>
        <p:nvSpPr>
          <p:cNvPr id="7" name="Text Placeholder 7">
            <a:extLst>
              <a:ext uri="{FF2B5EF4-FFF2-40B4-BE49-F238E27FC236}">
                <a16:creationId xmlns:a16="http://schemas.microsoft.com/office/drawing/2014/main" id="{80DDBA13-CFA3-481C-ABE3-31BF5B9A4177}"/>
              </a:ext>
            </a:extLst>
          </p:cNvPr>
          <p:cNvSpPr>
            <a:spLocks noGrp="1"/>
          </p:cNvSpPr>
          <p:nvPr>
            <p:ph type="body" sz="quarter" idx="12"/>
          </p:nvPr>
        </p:nvSpPr>
        <p:spPr>
          <a:xfrm>
            <a:off x="1192877" y="4780981"/>
            <a:ext cx="1784823" cy="1108028"/>
          </a:xfrm>
        </p:spPr>
        <p:txBody>
          <a:bodyPr>
            <a:noAutofit/>
          </a:bodyPr>
          <a:lstStyle>
            <a:lvl1pPr marL="0" indent="0" algn="ctr">
              <a:buNone/>
              <a:defRPr sz="2400"/>
            </a:lvl1pPr>
          </a:lstStyle>
          <a:p>
            <a:pPr lvl="0"/>
            <a:r>
              <a:rPr lang="en-US"/>
              <a:t>Click to edit Master text styles</a:t>
            </a:r>
          </a:p>
        </p:txBody>
      </p:sp>
      <p:sp>
        <p:nvSpPr>
          <p:cNvPr id="9" name="Text Placeholder 7">
            <a:extLst>
              <a:ext uri="{FF2B5EF4-FFF2-40B4-BE49-F238E27FC236}">
                <a16:creationId xmlns:a16="http://schemas.microsoft.com/office/drawing/2014/main" id="{3C183D1E-60AA-4CD1-B913-8214DEE774AF}"/>
              </a:ext>
            </a:extLst>
          </p:cNvPr>
          <p:cNvSpPr>
            <a:spLocks noGrp="1"/>
          </p:cNvSpPr>
          <p:nvPr>
            <p:ph type="body" sz="quarter" idx="13"/>
          </p:nvPr>
        </p:nvSpPr>
        <p:spPr>
          <a:xfrm>
            <a:off x="3222060" y="1862635"/>
            <a:ext cx="1784823" cy="1108028"/>
          </a:xfrm>
        </p:spPr>
        <p:txBody>
          <a:bodyPr>
            <a:noAutofit/>
          </a:bodyPr>
          <a:lstStyle>
            <a:lvl1pPr marL="0" indent="0" algn="ctr">
              <a:buNone/>
              <a:defRPr sz="2400"/>
            </a:lvl1pPr>
          </a:lstStyle>
          <a:p>
            <a:pPr lvl="0"/>
            <a:r>
              <a:rPr lang="en-US"/>
              <a:t>Click to edit Master text styles</a:t>
            </a:r>
          </a:p>
        </p:txBody>
      </p:sp>
      <p:sp>
        <p:nvSpPr>
          <p:cNvPr id="10" name="Text Placeholder 7">
            <a:extLst>
              <a:ext uri="{FF2B5EF4-FFF2-40B4-BE49-F238E27FC236}">
                <a16:creationId xmlns:a16="http://schemas.microsoft.com/office/drawing/2014/main" id="{262C5B54-35AF-4CB8-AFF2-6C1E5526E1C2}"/>
              </a:ext>
            </a:extLst>
          </p:cNvPr>
          <p:cNvSpPr>
            <a:spLocks noGrp="1"/>
          </p:cNvSpPr>
          <p:nvPr>
            <p:ph type="body" sz="quarter" idx="14"/>
          </p:nvPr>
        </p:nvSpPr>
        <p:spPr>
          <a:xfrm>
            <a:off x="5316776" y="4711747"/>
            <a:ext cx="1784823" cy="1108028"/>
          </a:xfrm>
        </p:spPr>
        <p:txBody>
          <a:bodyPr>
            <a:noAutofit/>
          </a:bodyPr>
          <a:lstStyle>
            <a:lvl1pPr marL="0" indent="0" algn="ctr">
              <a:buNone/>
              <a:defRPr sz="2400"/>
            </a:lvl1pPr>
          </a:lstStyle>
          <a:p>
            <a:pPr lvl="0"/>
            <a:r>
              <a:rPr lang="en-US"/>
              <a:t>Click to edit Master text styles</a:t>
            </a:r>
          </a:p>
        </p:txBody>
      </p:sp>
      <p:sp>
        <p:nvSpPr>
          <p:cNvPr id="11" name="Text Placeholder 7">
            <a:extLst>
              <a:ext uri="{FF2B5EF4-FFF2-40B4-BE49-F238E27FC236}">
                <a16:creationId xmlns:a16="http://schemas.microsoft.com/office/drawing/2014/main" id="{EC0651D5-0DDA-412A-8AB9-AA0B4E3DE00C}"/>
              </a:ext>
            </a:extLst>
          </p:cNvPr>
          <p:cNvSpPr>
            <a:spLocks noGrp="1"/>
          </p:cNvSpPr>
          <p:nvPr>
            <p:ph type="body" sz="quarter" idx="15"/>
          </p:nvPr>
        </p:nvSpPr>
        <p:spPr>
          <a:xfrm>
            <a:off x="7343468" y="1862635"/>
            <a:ext cx="1784823" cy="1108028"/>
          </a:xfrm>
        </p:spPr>
        <p:txBody>
          <a:bodyPr>
            <a:noAutofit/>
          </a:bodyPr>
          <a:lstStyle>
            <a:lvl1pPr marL="0" indent="0" algn="ctr">
              <a:buNone/>
              <a:defRPr sz="2400"/>
            </a:lvl1pPr>
          </a:lstStyle>
          <a:p>
            <a:pPr lvl="0"/>
            <a:r>
              <a:rPr lang="en-US"/>
              <a:t>Click to edit Master text styles</a:t>
            </a:r>
          </a:p>
        </p:txBody>
      </p:sp>
      <p:sp>
        <p:nvSpPr>
          <p:cNvPr id="12" name="Text Placeholder 7">
            <a:extLst>
              <a:ext uri="{FF2B5EF4-FFF2-40B4-BE49-F238E27FC236}">
                <a16:creationId xmlns:a16="http://schemas.microsoft.com/office/drawing/2014/main" id="{425C84FA-2B8F-4E41-83F4-AB9EB95D9F23}"/>
              </a:ext>
            </a:extLst>
          </p:cNvPr>
          <p:cNvSpPr>
            <a:spLocks noGrp="1"/>
          </p:cNvSpPr>
          <p:nvPr>
            <p:ph type="body" sz="quarter" idx="16"/>
          </p:nvPr>
        </p:nvSpPr>
        <p:spPr>
          <a:xfrm>
            <a:off x="9417715" y="4711747"/>
            <a:ext cx="1784823" cy="1108028"/>
          </a:xfrm>
        </p:spPr>
        <p:txBody>
          <a:bodyPr>
            <a:no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31777322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Graphic 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250245" y="270990"/>
            <a:ext cx="5235532" cy="6316020"/>
          </a:xfrm>
          <a:prstGeom prst="rect">
            <a:avLst/>
          </a:prstGeom>
        </p:spPr>
      </p:pic>
      <p:sp>
        <p:nvSpPr>
          <p:cNvPr id="2" name="Title 1"/>
          <p:cNvSpPr>
            <a:spLocks noGrp="1"/>
          </p:cNvSpPr>
          <p:nvPr>
            <p:ph type="title"/>
          </p:nvPr>
        </p:nvSpPr>
        <p:spPr>
          <a:xfrm>
            <a:off x="351590" y="276727"/>
            <a:ext cx="5291223" cy="1612233"/>
          </a:xfrm>
        </p:spPr>
        <p:txBody>
          <a:bodyPr>
            <a:normAutofit/>
          </a:bodyPr>
          <a:lstStyle>
            <a:lvl1pPr>
              <a:defRPr sz="3600"/>
            </a:lvl1pPr>
          </a:lstStyle>
          <a:p>
            <a:r>
              <a:rPr lang="en-US"/>
              <a:t>Click to edit Master title style</a:t>
            </a:r>
          </a:p>
        </p:txBody>
      </p:sp>
      <p:sp>
        <p:nvSpPr>
          <p:cNvPr id="7" name="Text Placeholder 6"/>
          <p:cNvSpPr>
            <a:spLocks noGrp="1"/>
          </p:cNvSpPr>
          <p:nvPr>
            <p:ph type="body" sz="quarter" idx="10"/>
          </p:nvPr>
        </p:nvSpPr>
        <p:spPr>
          <a:xfrm>
            <a:off x="350838" y="2228850"/>
            <a:ext cx="5292725" cy="3552825"/>
          </a:xfrm>
        </p:spPr>
        <p:txBody>
          <a:bodyPr>
            <a:normAutofit/>
          </a:bodyPr>
          <a:lstStyle>
            <a:lvl1pPr marL="0" indent="0">
              <a:buNone/>
              <a:defRPr sz="2400"/>
            </a:lvl1pPr>
          </a:lstStyle>
          <a:p>
            <a:pPr lvl="0"/>
            <a:r>
              <a:rPr lang="en-US"/>
              <a:t>Click to edit Master text styles</a:t>
            </a:r>
          </a:p>
        </p:txBody>
      </p:sp>
      <p:sp>
        <p:nvSpPr>
          <p:cNvPr id="5" name="Text Placeholder 11">
            <a:extLst>
              <a:ext uri="{FF2B5EF4-FFF2-40B4-BE49-F238E27FC236}">
                <a16:creationId xmlns:a16="http://schemas.microsoft.com/office/drawing/2014/main" id="{3D0DD95F-0675-46A8-8E53-3D06DAC5C29C}"/>
              </a:ext>
            </a:extLst>
          </p:cNvPr>
          <p:cNvSpPr>
            <a:spLocks noGrp="1"/>
          </p:cNvSpPr>
          <p:nvPr>
            <p:ph type="body" sz="quarter" idx="11"/>
          </p:nvPr>
        </p:nvSpPr>
        <p:spPr>
          <a:xfrm>
            <a:off x="7078497" y="922672"/>
            <a:ext cx="3590925"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6" name="Text Placeholder 11">
            <a:extLst>
              <a:ext uri="{FF2B5EF4-FFF2-40B4-BE49-F238E27FC236}">
                <a16:creationId xmlns:a16="http://schemas.microsoft.com/office/drawing/2014/main" id="{2B849B24-A4DD-4875-8069-DA886CD0F203}"/>
              </a:ext>
            </a:extLst>
          </p:cNvPr>
          <p:cNvSpPr>
            <a:spLocks noGrp="1"/>
          </p:cNvSpPr>
          <p:nvPr>
            <p:ph type="body" sz="quarter" idx="12"/>
          </p:nvPr>
        </p:nvSpPr>
        <p:spPr>
          <a:xfrm>
            <a:off x="7078497" y="2415548"/>
            <a:ext cx="3590925"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8" name="Text Placeholder 11">
            <a:extLst>
              <a:ext uri="{FF2B5EF4-FFF2-40B4-BE49-F238E27FC236}">
                <a16:creationId xmlns:a16="http://schemas.microsoft.com/office/drawing/2014/main" id="{FDF2A13D-91BC-4CF9-B33D-402ACF46B4EB}"/>
              </a:ext>
            </a:extLst>
          </p:cNvPr>
          <p:cNvSpPr>
            <a:spLocks noGrp="1"/>
          </p:cNvSpPr>
          <p:nvPr>
            <p:ph type="body" sz="quarter" idx="13"/>
          </p:nvPr>
        </p:nvSpPr>
        <p:spPr>
          <a:xfrm>
            <a:off x="7078497" y="3890003"/>
            <a:ext cx="3590925"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9" name="Text Placeholder 11">
            <a:extLst>
              <a:ext uri="{FF2B5EF4-FFF2-40B4-BE49-F238E27FC236}">
                <a16:creationId xmlns:a16="http://schemas.microsoft.com/office/drawing/2014/main" id="{6B424F84-799C-4A21-B9A9-E870BA78B82D}"/>
              </a:ext>
            </a:extLst>
          </p:cNvPr>
          <p:cNvSpPr>
            <a:spLocks noGrp="1"/>
          </p:cNvSpPr>
          <p:nvPr>
            <p:ph type="body" sz="quarter" idx="14"/>
          </p:nvPr>
        </p:nvSpPr>
        <p:spPr>
          <a:xfrm>
            <a:off x="7072548" y="5364458"/>
            <a:ext cx="3590925" cy="552450"/>
          </a:xfrm>
        </p:spPr>
        <p:txBody>
          <a:bodyPr>
            <a:normAutofit/>
          </a:bodyPr>
          <a:lstStyle>
            <a:lvl1pPr marL="0" indent="0">
              <a:buNone/>
              <a:defRPr sz="2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8931954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Graphic 6">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BA0BD56-E0BE-4D45-AE06-7D0E51233AE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186321"/>
            <a:ext cx="9296400" cy="5730528"/>
          </a:xfrm>
          <a:prstGeom prst="rect">
            <a:avLst/>
          </a:prstGeom>
        </p:spPr>
      </p:pic>
      <p:sp>
        <p:nvSpPr>
          <p:cNvPr id="2" name="Title 1"/>
          <p:cNvSpPr>
            <a:spLocks noGrp="1"/>
          </p:cNvSpPr>
          <p:nvPr>
            <p:ph type="title"/>
          </p:nvPr>
        </p:nvSpPr>
        <p:spPr>
          <a:xfrm>
            <a:off x="3378200" y="155576"/>
            <a:ext cx="8632827" cy="895349"/>
          </a:xfrm>
        </p:spPr>
        <p:txBody>
          <a:bodyPr>
            <a:normAutofit/>
          </a:bodyPr>
          <a:lstStyle>
            <a:lvl1pPr algn="r">
              <a:defRPr sz="3600"/>
            </a:lvl1pPr>
          </a:lstStyle>
          <a:p>
            <a:r>
              <a:rPr lang="en-US"/>
              <a:t>Click to edit Master title style</a:t>
            </a:r>
          </a:p>
        </p:txBody>
      </p:sp>
      <p:sp>
        <p:nvSpPr>
          <p:cNvPr id="7" name="Text Placeholder 6"/>
          <p:cNvSpPr>
            <a:spLocks noGrp="1"/>
          </p:cNvSpPr>
          <p:nvPr>
            <p:ph type="body" sz="quarter" idx="10" hasCustomPrompt="1"/>
          </p:nvPr>
        </p:nvSpPr>
        <p:spPr>
          <a:xfrm>
            <a:off x="2" y="381000"/>
            <a:ext cx="1535500" cy="800100"/>
          </a:xfrm>
        </p:spPr>
        <p:txBody>
          <a:bodyPr>
            <a:noAutofit/>
          </a:bodyPr>
          <a:lstStyle>
            <a:lvl1pPr marL="0" indent="0">
              <a:buNone/>
              <a:defRPr sz="2000">
                <a:solidFill>
                  <a:schemeClr val="bg1"/>
                </a:solidFill>
              </a:defRPr>
            </a:lvl1pPr>
          </a:lstStyle>
          <a:p>
            <a:pPr lvl="0"/>
            <a:r>
              <a:rPr lang="en-US"/>
              <a:t>Click to edit or add graphic</a:t>
            </a:r>
          </a:p>
        </p:txBody>
      </p:sp>
      <p:sp>
        <p:nvSpPr>
          <p:cNvPr id="8" name="Text Placeholder 6"/>
          <p:cNvSpPr>
            <a:spLocks noGrp="1"/>
          </p:cNvSpPr>
          <p:nvPr>
            <p:ph type="body" sz="quarter" idx="11"/>
          </p:nvPr>
        </p:nvSpPr>
        <p:spPr>
          <a:xfrm>
            <a:off x="0" y="1562100"/>
            <a:ext cx="1535502" cy="800100"/>
          </a:xfrm>
        </p:spPr>
        <p:txBody>
          <a:bodyPr/>
          <a:lstStyle>
            <a:lvl1pPr marL="0" indent="0">
              <a:buNone/>
              <a:defRPr sz="2000">
                <a:solidFill>
                  <a:schemeClr val="bg1"/>
                </a:solidFill>
              </a:defRPr>
            </a:lvl1pPr>
          </a:lstStyle>
          <a:p>
            <a:pPr lvl="0"/>
            <a:r>
              <a:rPr lang="en-US"/>
              <a:t>Click to edit Master text styles</a:t>
            </a:r>
          </a:p>
        </p:txBody>
      </p:sp>
      <p:sp>
        <p:nvSpPr>
          <p:cNvPr id="9" name="Text Placeholder 6"/>
          <p:cNvSpPr>
            <a:spLocks noGrp="1"/>
          </p:cNvSpPr>
          <p:nvPr>
            <p:ph type="body" sz="quarter" idx="12"/>
          </p:nvPr>
        </p:nvSpPr>
        <p:spPr>
          <a:xfrm>
            <a:off x="0" y="2670585"/>
            <a:ext cx="1535501" cy="800100"/>
          </a:xfrm>
        </p:spPr>
        <p:txBody>
          <a:bodyPr/>
          <a:lstStyle>
            <a:lvl1pPr marL="0" indent="0">
              <a:buNone/>
              <a:defRPr sz="2000">
                <a:solidFill>
                  <a:schemeClr val="bg1"/>
                </a:solidFill>
              </a:defRPr>
            </a:lvl1pPr>
          </a:lstStyle>
          <a:p>
            <a:pPr lvl="0"/>
            <a:r>
              <a:rPr lang="en-US"/>
              <a:t>Click to edit Master text styles</a:t>
            </a:r>
          </a:p>
        </p:txBody>
      </p:sp>
      <p:sp>
        <p:nvSpPr>
          <p:cNvPr id="10" name="Text Placeholder 6"/>
          <p:cNvSpPr>
            <a:spLocks noGrp="1"/>
          </p:cNvSpPr>
          <p:nvPr>
            <p:ph type="body" sz="quarter" idx="13"/>
          </p:nvPr>
        </p:nvSpPr>
        <p:spPr>
          <a:xfrm>
            <a:off x="1" y="3779070"/>
            <a:ext cx="1535500" cy="800100"/>
          </a:xfrm>
        </p:spPr>
        <p:txBody>
          <a:bodyPr/>
          <a:lstStyle>
            <a:lvl1pPr marL="0" indent="0">
              <a:buNone/>
              <a:defRPr sz="2000">
                <a:solidFill>
                  <a:schemeClr val="bg1"/>
                </a:solidFill>
              </a:defRPr>
            </a:lvl1pPr>
          </a:lstStyle>
          <a:p>
            <a:pPr lvl="0"/>
            <a:r>
              <a:rPr lang="en-US"/>
              <a:t>Click to edit Master text styles</a:t>
            </a:r>
          </a:p>
        </p:txBody>
      </p:sp>
      <p:sp>
        <p:nvSpPr>
          <p:cNvPr id="11" name="Text Placeholder 6"/>
          <p:cNvSpPr>
            <a:spLocks noGrp="1"/>
          </p:cNvSpPr>
          <p:nvPr>
            <p:ph type="body" sz="quarter" idx="14"/>
          </p:nvPr>
        </p:nvSpPr>
        <p:spPr>
          <a:xfrm>
            <a:off x="-1" y="4887555"/>
            <a:ext cx="1535502" cy="800100"/>
          </a:xfrm>
        </p:spPr>
        <p:txBody>
          <a:bodyPr/>
          <a:lstStyle>
            <a:lvl1pPr marL="0" indent="0">
              <a:buNone/>
              <a:defRPr sz="2000">
                <a:solidFill>
                  <a:schemeClr val="bg1"/>
                </a:solidFill>
              </a:defRPr>
            </a:lvl1pPr>
          </a:lstStyle>
          <a:p>
            <a:pPr lvl="0"/>
            <a:r>
              <a:rPr lang="en-US"/>
              <a:t>Click to edit Master text styles</a:t>
            </a:r>
          </a:p>
        </p:txBody>
      </p:sp>
      <p:sp>
        <p:nvSpPr>
          <p:cNvPr id="13" name="Text Placeholder 12"/>
          <p:cNvSpPr>
            <a:spLocks noGrp="1"/>
          </p:cNvSpPr>
          <p:nvPr>
            <p:ph type="body" sz="quarter" idx="15"/>
          </p:nvPr>
        </p:nvSpPr>
        <p:spPr>
          <a:xfrm>
            <a:off x="2943225" y="1257300"/>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2" name="Text Placeholder 12"/>
          <p:cNvSpPr>
            <a:spLocks noGrp="1"/>
          </p:cNvSpPr>
          <p:nvPr>
            <p:ph type="body" sz="quarter" idx="16"/>
          </p:nvPr>
        </p:nvSpPr>
        <p:spPr>
          <a:xfrm>
            <a:off x="2943225" y="2118135"/>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4" name="Text Placeholder 12"/>
          <p:cNvSpPr>
            <a:spLocks noGrp="1"/>
          </p:cNvSpPr>
          <p:nvPr>
            <p:ph type="body" sz="quarter" idx="17"/>
          </p:nvPr>
        </p:nvSpPr>
        <p:spPr>
          <a:xfrm>
            <a:off x="2943225" y="2918235"/>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5" name="Text Placeholder 12"/>
          <p:cNvSpPr>
            <a:spLocks noGrp="1"/>
          </p:cNvSpPr>
          <p:nvPr>
            <p:ph type="body" sz="quarter" idx="18"/>
          </p:nvPr>
        </p:nvSpPr>
        <p:spPr>
          <a:xfrm>
            <a:off x="2943225" y="3779070"/>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6" name="Text Placeholder 12"/>
          <p:cNvSpPr>
            <a:spLocks noGrp="1"/>
          </p:cNvSpPr>
          <p:nvPr>
            <p:ph type="body" sz="quarter" idx="19"/>
          </p:nvPr>
        </p:nvSpPr>
        <p:spPr>
          <a:xfrm>
            <a:off x="2943225" y="4579170"/>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2103798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Graphic 8">
    <p:spTree>
      <p:nvGrpSpPr>
        <p:cNvPr id="1" name=""/>
        <p:cNvGrpSpPr/>
        <p:nvPr/>
      </p:nvGrpSpPr>
      <p:grpSpPr>
        <a:xfrm>
          <a:off x="0" y="0"/>
          <a:ext cx="0" cy="0"/>
          <a:chOff x="0" y="0"/>
          <a:chExt cx="0" cy="0"/>
        </a:xfrm>
      </p:grpSpPr>
      <p:pic>
        <p:nvPicPr>
          <p:cNvPr id="5" name="Content Placeholder 6">
            <a:extLst>
              <a:ext uri="{FF2B5EF4-FFF2-40B4-BE49-F238E27FC236}">
                <a16:creationId xmlns:a16="http://schemas.microsoft.com/office/drawing/2014/main" id="{F58DD2BD-7CE3-480D-88D0-C0C47A0D471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4643" y="586764"/>
            <a:ext cx="5681357" cy="5684472"/>
          </a:xfrm>
          <a:prstGeom prst="rect">
            <a:avLst/>
          </a:prstGeom>
        </p:spPr>
      </p:pic>
      <p:sp>
        <p:nvSpPr>
          <p:cNvPr id="2" name="Title 1"/>
          <p:cNvSpPr>
            <a:spLocks noGrp="1"/>
          </p:cNvSpPr>
          <p:nvPr>
            <p:ph type="title"/>
          </p:nvPr>
        </p:nvSpPr>
        <p:spPr>
          <a:xfrm>
            <a:off x="6617254" y="387627"/>
            <a:ext cx="5231063" cy="950495"/>
          </a:xfrm>
        </p:spPr>
        <p:txBody>
          <a:bodyPr>
            <a:noAutofit/>
          </a:bodyPr>
          <a:lstStyle>
            <a:lvl1pPr>
              <a:defRPr sz="3600"/>
            </a:lvl1pPr>
          </a:lstStyle>
          <a:p>
            <a:r>
              <a:rPr lang="en-US"/>
              <a:t>Click to edit Master title style</a:t>
            </a:r>
          </a:p>
        </p:txBody>
      </p:sp>
      <p:sp>
        <p:nvSpPr>
          <p:cNvPr id="10" name="Text Placeholder 9"/>
          <p:cNvSpPr>
            <a:spLocks noGrp="1"/>
          </p:cNvSpPr>
          <p:nvPr>
            <p:ph type="body" sz="quarter" idx="10"/>
          </p:nvPr>
        </p:nvSpPr>
        <p:spPr>
          <a:xfrm>
            <a:off x="6617252" y="1702076"/>
            <a:ext cx="5230813" cy="3848100"/>
          </a:xfrm>
        </p:spPr>
        <p:txBody>
          <a:bodyPr>
            <a:normAutofit/>
          </a:bodyPr>
          <a:lstStyle>
            <a:lvl1pPr marL="0" indent="0">
              <a:buNone/>
              <a:defRPr sz="2400"/>
            </a:lvl1pPr>
          </a:lstStyle>
          <a:p>
            <a:pPr lvl="0"/>
            <a:r>
              <a:rPr lang="en-US"/>
              <a:t>Click to edit Master text styles</a:t>
            </a:r>
          </a:p>
        </p:txBody>
      </p:sp>
      <p:sp>
        <p:nvSpPr>
          <p:cNvPr id="6" name="Text Placeholder 10">
            <a:extLst>
              <a:ext uri="{FF2B5EF4-FFF2-40B4-BE49-F238E27FC236}">
                <a16:creationId xmlns:a16="http://schemas.microsoft.com/office/drawing/2014/main" id="{502B228B-08B9-4BE0-865A-6F8959725D1F}"/>
              </a:ext>
            </a:extLst>
          </p:cNvPr>
          <p:cNvSpPr>
            <a:spLocks noGrp="1"/>
          </p:cNvSpPr>
          <p:nvPr>
            <p:ph type="body" sz="quarter" idx="12"/>
          </p:nvPr>
        </p:nvSpPr>
        <p:spPr>
          <a:xfrm rot="16200000">
            <a:off x="-146353" y="3106406"/>
            <a:ext cx="2743203" cy="639678"/>
          </a:xfrm>
        </p:spPr>
        <p:txBody>
          <a:bodyPr>
            <a:noAutofit/>
          </a:bodyPr>
          <a:lstStyle>
            <a:lvl1pPr marL="0" indent="0" algn="ctr">
              <a:buNone/>
              <a:defRPr sz="2400" baseline="0">
                <a:solidFill>
                  <a:schemeClr val="bg1"/>
                </a:solidFill>
              </a:defRPr>
            </a:lvl1pPr>
          </a:lstStyle>
          <a:p>
            <a:pPr lvl="0"/>
            <a:r>
              <a:rPr lang="en-US"/>
              <a:t>Click to edit Master text styles</a:t>
            </a:r>
          </a:p>
        </p:txBody>
      </p:sp>
      <p:sp>
        <p:nvSpPr>
          <p:cNvPr id="7" name="Text Placeholder 10">
            <a:extLst>
              <a:ext uri="{FF2B5EF4-FFF2-40B4-BE49-F238E27FC236}">
                <a16:creationId xmlns:a16="http://schemas.microsoft.com/office/drawing/2014/main" id="{7C918CCF-2EF9-4D63-A951-19CFCEAA7403}"/>
              </a:ext>
            </a:extLst>
          </p:cNvPr>
          <p:cNvSpPr>
            <a:spLocks noGrp="1"/>
          </p:cNvSpPr>
          <p:nvPr>
            <p:ph type="body" sz="quarter" idx="15"/>
          </p:nvPr>
        </p:nvSpPr>
        <p:spPr>
          <a:xfrm>
            <a:off x="1865463" y="1011322"/>
            <a:ext cx="2743203" cy="639678"/>
          </a:xfrm>
        </p:spPr>
        <p:txBody>
          <a:bodyPr>
            <a:noAutofit/>
          </a:bodyPr>
          <a:lstStyle>
            <a:lvl1pPr marL="0" indent="0" algn="ctr">
              <a:buNone/>
              <a:defRPr sz="2400" baseline="0">
                <a:solidFill>
                  <a:schemeClr val="bg1"/>
                </a:solidFill>
              </a:defRPr>
            </a:lvl1pPr>
          </a:lstStyle>
          <a:p>
            <a:pPr lvl="0"/>
            <a:r>
              <a:rPr lang="en-US"/>
              <a:t>Click to edit Master text styles</a:t>
            </a:r>
          </a:p>
        </p:txBody>
      </p:sp>
      <p:sp>
        <p:nvSpPr>
          <p:cNvPr id="8" name="Text Placeholder 10">
            <a:extLst>
              <a:ext uri="{FF2B5EF4-FFF2-40B4-BE49-F238E27FC236}">
                <a16:creationId xmlns:a16="http://schemas.microsoft.com/office/drawing/2014/main" id="{B8849748-79AA-4622-9122-8E464A022530}"/>
              </a:ext>
            </a:extLst>
          </p:cNvPr>
          <p:cNvSpPr>
            <a:spLocks noGrp="1"/>
          </p:cNvSpPr>
          <p:nvPr>
            <p:ph type="body" sz="quarter" idx="16"/>
          </p:nvPr>
        </p:nvSpPr>
        <p:spPr>
          <a:xfrm rot="5400000">
            <a:off x="3991451" y="3106406"/>
            <a:ext cx="2743203" cy="639678"/>
          </a:xfrm>
        </p:spPr>
        <p:txBody>
          <a:bodyPr>
            <a:noAutofit/>
          </a:bodyPr>
          <a:lstStyle>
            <a:lvl1pPr marL="0" indent="0" algn="ctr">
              <a:buNone/>
              <a:defRPr sz="2400" baseline="0">
                <a:solidFill>
                  <a:schemeClr val="bg1"/>
                </a:solidFill>
              </a:defRPr>
            </a:lvl1pPr>
          </a:lstStyle>
          <a:p>
            <a:pPr lvl="0"/>
            <a:r>
              <a:rPr lang="en-US"/>
              <a:t>Click to edit Master text styles</a:t>
            </a:r>
          </a:p>
        </p:txBody>
      </p:sp>
      <p:sp>
        <p:nvSpPr>
          <p:cNvPr id="9" name="Text Placeholder 10">
            <a:extLst>
              <a:ext uri="{FF2B5EF4-FFF2-40B4-BE49-F238E27FC236}">
                <a16:creationId xmlns:a16="http://schemas.microsoft.com/office/drawing/2014/main" id="{F2CBF52F-9705-49F2-A567-9C8EF6A40EDC}"/>
              </a:ext>
            </a:extLst>
          </p:cNvPr>
          <p:cNvSpPr>
            <a:spLocks noGrp="1"/>
          </p:cNvSpPr>
          <p:nvPr>
            <p:ph type="body" sz="quarter" idx="17"/>
          </p:nvPr>
        </p:nvSpPr>
        <p:spPr>
          <a:xfrm>
            <a:off x="1866663" y="5214756"/>
            <a:ext cx="2743203" cy="639678"/>
          </a:xfrm>
        </p:spPr>
        <p:txBody>
          <a:bodyPr>
            <a:noAutofit/>
          </a:bodyPr>
          <a:lstStyle>
            <a:lvl1pPr marL="0" indent="0" algn="ctr">
              <a:buNone/>
              <a:defRPr sz="2400" baseline="0">
                <a:solidFill>
                  <a:schemeClr val="bg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2E6E2D8C-B1F6-4465-8CC1-A1ACDE85D9C4}"/>
              </a:ext>
            </a:extLst>
          </p:cNvPr>
          <p:cNvSpPr>
            <a:spLocks noGrp="1"/>
          </p:cNvSpPr>
          <p:nvPr>
            <p:ph type="body" sz="quarter" idx="18"/>
          </p:nvPr>
        </p:nvSpPr>
        <p:spPr>
          <a:xfrm rot="16200000">
            <a:off x="-146352" y="3106407"/>
            <a:ext cx="2743203" cy="639678"/>
          </a:xfrm>
        </p:spPr>
        <p:txBody>
          <a:bodyPr>
            <a:noAutofit/>
          </a:bodyPr>
          <a:lstStyle>
            <a:lvl1pPr marL="0" indent="0" algn="ctr">
              <a:buNone/>
              <a:defRPr sz="2400" baseline="0">
                <a:solidFill>
                  <a:schemeClr val="bg1"/>
                </a:solidFill>
              </a:defRPr>
            </a:lvl1pPr>
          </a:lstStyle>
          <a:p>
            <a:pPr lvl="0"/>
            <a:r>
              <a:rPr lang="en-US"/>
              <a:t>Click to edit Master text styles</a:t>
            </a:r>
          </a:p>
        </p:txBody>
      </p:sp>
      <p:sp>
        <p:nvSpPr>
          <p:cNvPr id="12" name="Text Placeholder 10">
            <a:extLst>
              <a:ext uri="{FF2B5EF4-FFF2-40B4-BE49-F238E27FC236}">
                <a16:creationId xmlns:a16="http://schemas.microsoft.com/office/drawing/2014/main" id="{FD6FFD3D-1D5D-4E0E-A029-E23787950C94}"/>
              </a:ext>
            </a:extLst>
          </p:cNvPr>
          <p:cNvSpPr>
            <a:spLocks noGrp="1"/>
          </p:cNvSpPr>
          <p:nvPr>
            <p:ph type="body" sz="quarter" idx="19"/>
          </p:nvPr>
        </p:nvSpPr>
        <p:spPr>
          <a:xfrm rot="5400000">
            <a:off x="3991452" y="3106407"/>
            <a:ext cx="2743203" cy="639678"/>
          </a:xfrm>
        </p:spPr>
        <p:txBody>
          <a:bodyPr>
            <a:noAutofit/>
          </a:bodyPr>
          <a:lstStyle>
            <a:lvl1pPr marL="0" indent="0" algn="ctr">
              <a:buNone/>
              <a:defRPr sz="2400" baseline="0">
                <a:solidFill>
                  <a:schemeClr val="bg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4767404C-E046-4E30-B5E9-B4F558AE5B47}"/>
              </a:ext>
            </a:extLst>
          </p:cNvPr>
          <p:cNvSpPr>
            <a:spLocks noGrp="1"/>
          </p:cNvSpPr>
          <p:nvPr>
            <p:ph type="body" sz="quarter" idx="20"/>
          </p:nvPr>
        </p:nvSpPr>
        <p:spPr>
          <a:xfrm>
            <a:off x="1866664" y="5214757"/>
            <a:ext cx="2743203" cy="639678"/>
          </a:xfrm>
        </p:spPr>
        <p:txBody>
          <a:bodyPr>
            <a:noAutofit/>
          </a:bodyPr>
          <a:lstStyle>
            <a:lvl1pPr marL="0" indent="0" algn="ctr">
              <a:buNone/>
              <a:defRPr sz="2400" baseline="0">
                <a:solidFill>
                  <a:schemeClr val="bg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E63C236A-7B86-447E-AB09-D02950B689ED}"/>
              </a:ext>
            </a:extLst>
          </p:cNvPr>
          <p:cNvSpPr>
            <a:spLocks noGrp="1"/>
          </p:cNvSpPr>
          <p:nvPr>
            <p:ph type="body" sz="quarter" idx="21"/>
          </p:nvPr>
        </p:nvSpPr>
        <p:spPr>
          <a:xfrm>
            <a:off x="1865463" y="1011323"/>
            <a:ext cx="2743203" cy="639678"/>
          </a:xfrm>
        </p:spPr>
        <p:txBody>
          <a:bodyPr>
            <a:noAutofit/>
          </a:bodyPr>
          <a:lstStyle>
            <a:lvl1pPr marL="0" indent="0" algn="ctr">
              <a:buNone/>
              <a:defRPr sz="2400" baseline="0">
                <a:solidFill>
                  <a:schemeClr val="bg1"/>
                </a:solidFill>
              </a:defRPr>
            </a:lvl1pPr>
          </a:lstStyle>
          <a:p>
            <a:pPr lvl="0"/>
            <a:r>
              <a:rPr lang="en-US"/>
              <a:t>Click to edit Master text styles</a:t>
            </a:r>
          </a:p>
        </p:txBody>
      </p:sp>
      <p:sp>
        <p:nvSpPr>
          <p:cNvPr id="15" name="Text Placeholder 10">
            <a:extLst>
              <a:ext uri="{FF2B5EF4-FFF2-40B4-BE49-F238E27FC236}">
                <a16:creationId xmlns:a16="http://schemas.microsoft.com/office/drawing/2014/main" id="{BFF46B3F-FB9E-4B65-B7BA-2AF870D01D1C}"/>
              </a:ext>
            </a:extLst>
          </p:cNvPr>
          <p:cNvSpPr>
            <a:spLocks noGrp="1"/>
          </p:cNvSpPr>
          <p:nvPr>
            <p:ph type="body" sz="quarter" idx="22"/>
          </p:nvPr>
        </p:nvSpPr>
        <p:spPr>
          <a:xfrm rot="16200000">
            <a:off x="-146352" y="3106408"/>
            <a:ext cx="2743203" cy="639678"/>
          </a:xfrm>
        </p:spPr>
        <p:txBody>
          <a:bodyPr>
            <a:noAutofit/>
          </a:bodyPr>
          <a:lstStyle>
            <a:lvl1pPr marL="0" indent="0" algn="ctr">
              <a:buNone/>
              <a:defRPr sz="2400" baseline="0">
                <a:solidFill>
                  <a:schemeClr val="bg1"/>
                </a:solidFill>
              </a:defRPr>
            </a:lvl1pPr>
          </a:lstStyle>
          <a:p>
            <a:pPr lvl="0"/>
            <a:r>
              <a:rPr lang="en-US"/>
              <a:t>Click to edit Master text styles</a:t>
            </a:r>
          </a:p>
        </p:txBody>
      </p:sp>
      <p:sp>
        <p:nvSpPr>
          <p:cNvPr id="16" name="Text Placeholder 10">
            <a:extLst>
              <a:ext uri="{FF2B5EF4-FFF2-40B4-BE49-F238E27FC236}">
                <a16:creationId xmlns:a16="http://schemas.microsoft.com/office/drawing/2014/main" id="{5916D97C-56C2-466E-84C7-BF2C099B6CE6}"/>
              </a:ext>
            </a:extLst>
          </p:cNvPr>
          <p:cNvSpPr>
            <a:spLocks noGrp="1"/>
          </p:cNvSpPr>
          <p:nvPr>
            <p:ph type="body" sz="quarter" idx="23"/>
          </p:nvPr>
        </p:nvSpPr>
        <p:spPr>
          <a:xfrm rot="5400000">
            <a:off x="3991452" y="3106408"/>
            <a:ext cx="2743203" cy="639678"/>
          </a:xfrm>
        </p:spPr>
        <p:txBody>
          <a:bodyPr>
            <a:noAutofit/>
          </a:bodyPr>
          <a:lstStyle>
            <a:lvl1pPr marL="0" indent="0" algn="ctr">
              <a:buNone/>
              <a:defRPr sz="2400" baseline="0">
                <a:solidFill>
                  <a:schemeClr val="bg1"/>
                </a:solidFill>
              </a:defRPr>
            </a:lvl1pPr>
          </a:lstStyle>
          <a:p>
            <a:pPr lvl="0"/>
            <a:r>
              <a:rPr lang="en-US"/>
              <a:t>Click to edit Master text styles</a:t>
            </a:r>
          </a:p>
        </p:txBody>
      </p:sp>
      <p:sp>
        <p:nvSpPr>
          <p:cNvPr id="17" name="Text Placeholder 10">
            <a:extLst>
              <a:ext uri="{FF2B5EF4-FFF2-40B4-BE49-F238E27FC236}">
                <a16:creationId xmlns:a16="http://schemas.microsoft.com/office/drawing/2014/main" id="{CAF8211E-4D25-42F4-B39B-A5E653514F07}"/>
              </a:ext>
            </a:extLst>
          </p:cNvPr>
          <p:cNvSpPr>
            <a:spLocks noGrp="1"/>
          </p:cNvSpPr>
          <p:nvPr>
            <p:ph type="body" sz="quarter" idx="24"/>
          </p:nvPr>
        </p:nvSpPr>
        <p:spPr>
          <a:xfrm>
            <a:off x="1866665" y="5214758"/>
            <a:ext cx="2743203" cy="639678"/>
          </a:xfrm>
        </p:spPr>
        <p:txBody>
          <a:bodyPr>
            <a:noAutofit/>
          </a:bodyPr>
          <a:lstStyle>
            <a:lvl1pPr marL="0" indent="0" algn="ctr">
              <a:buNone/>
              <a:defRPr sz="2400" baseline="0">
                <a:solidFill>
                  <a:schemeClr val="bg1"/>
                </a:solidFill>
              </a:defRPr>
            </a:lvl1pPr>
          </a:lstStyle>
          <a:p>
            <a:pPr lvl="0"/>
            <a:r>
              <a:rPr lang="en-US"/>
              <a:t>Click to edit Master text styles</a:t>
            </a:r>
          </a:p>
        </p:txBody>
      </p:sp>
      <p:sp>
        <p:nvSpPr>
          <p:cNvPr id="18" name="Text Placeholder 10">
            <a:extLst>
              <a:ext uri="{FF2B5EF4-FFF2-40B4-BE49-F238E27FC236}">
                <a16:creationId xmlns:a16="http://schemas.microsoft.com/office/drawing/2014/main" id="{7EDAE788-EF32-48B1-B19D-1A0DAB0D69EC}"/>
              </a:ext>
            </a:extLst>
          </p:cNvPr>
          <p:cNvSpPr>
            <a:spLocks noGrp="1"/>
          </p:cNvSpPr>
          <p:nvPr>
            <p:ph type="body" sz="quarter" idx="25"/>
          </p:nvPr>
        </p:nvSpPr>
        <p:spPr>
          <a:xfrm rot="16200000">
            <a:off x="-146351" y="3106409"/>
            <a:ext cx="2743203" cy="639678"/>
          </a:xfrm>
        </p:spPr>
        <p:txBody>
          <a:bodyPr>
            <a:noAutofit/>
          </a:bodyPr>
          <a:lstStyle>
            <a:lvl1pPr marL="0" indent="0" algn="ctr">
              <a:buNone/>
              <a:defRPr sz="2400"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4101935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Graphic 7">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grpSp>
        <p:nvGrpSpPr>
          <p:cNvPr id="3" name="Group 98"/>
          <p:cNvGrpSpPr>
            <a:grpSpLocks/>
          </p:cNvGrpSpPr>
          <p:nvPr/>
        </p:nvGrpSpPr>
        <p:grpSpPr bwMode="auto">
          <a:xfrm>
            <a:off x="3627463" y="3133523"/>
            <a:ext cx="4586420" cy="3724479"/>
            <a:chOff x="4971" y="461"/>
            <a:chExt cx="1883" cy="1749"/>
          </a:xfrm>
          <a:solidFill>
            <a:schemeClr val="bg1">
              <a:lumMod val="95000"/>
            </a:schemeClr>
          </a:solidFill>
        </p:grpSpPr>
        <p:sp>
          <p:nvSpPr>
            <p:cNvPr id="4" name="Freeform 99"/>
            <p:cNvSpPr>
              <a:spLocks noChangeArrowheads="1"/>
            </p:cNvSpPr>
            <p:nvPr/>
          </p:nvSpPr>
          <p:spPr bwMode="auto">
            <a:xfrm>
              <a:off x="5794" y="686"/>
              <a:ext cx="504" cy="324"/>
            </a:xfrm>
            <a:custGeom>
              <a:avLst/>
              <a:gdLst>
                <a:gd name="T0" fmla="*/ 1145 w 2227"/>
                <a:gd name="T1" fmla="*/ 1357 h 1432"/>
                <a:gd name="T2" fmla="*/ 1145 w 2227"/>
                <a:gd name="T3" fmla="*/ 1357 h 1432"/>
                <a:gd name="T4" fmla="*/ 987 w 2227"/>
                <a:gd name="T5" fmla="*/ 1199 h 1432"/>
                <a:gd name="T6" fmla="*/ 1145 w 2227"/>
                <a:gd name="T7" fmla="*/ 1041 h 1432"/>
                <a:gd name="T8" fmla="*/ 1304 w 2227"/>
                <a:gd name="T9" fmla="*/ 1199 h 1432"/>
                <a:gd name="T10" fmla="*/ 1145 w 2227"/>
                <a:gd name="T11" fmla="*/ 1357 h 1432"/>
                <a:gd name="T12" fmla="*/ 882 w 2227"/>
                <a:gd name="T13" fmla="*/ 1109 h 1432"/>
                <a:gd name="T14" fmla="*/ 882 w 2227"/>
                <a:gd name="T15" fmla="*/ 1109 h 1432"/>
                <a:gd name="T16" fmla="*/ 738 w 2227"/>
                <a:gd name="T17" fmla="*/ 961 h 1432"/>
                <a:gd name="T18" fmla="*/ 882 w 2227"/>
                <a:gd name="T19" fmla="*/ 812 h 1432"/>
                <a:gd name="T20" fmla="*/ 1029 w 2227"/>
                <a:gd name="T21" fmla="*/ 961 h 1432"/>
                <a:gd name="T22" fmla="*/ 882 w 2227"/>
                <a:gd name="T23" fmla="*/ 1109 h 1432"/>
                <a:gd name="T24" fmla="*/ 792 w 2227"/>
                <a:gd name="T25" fmla="*/ 772 h 1432"/>
                <a:gd name="T26" fmla="*/ 792 w 2227"/>
                <a:gd name="T27" fmla="*/ 772 h 1432"/>
                <a:gd name="T28" fmla="*/ 665 w 2227"/>
                <a:gd name="T29" fmla="*/ 642 h 1432"/>
                <a:gd name="T30" fmla="*/ 792 w 2227"/>
                <a:gd name="T31" fmla="*/ 515 h 1432"/>
                <a:gd name="T32" fmla="*/ 922 w 2227"/>
                <a:gd name="T33" fmla="*/ 642 h 1432"/>
                <a:gd name="T34" fmla="*/ 792 w 2227"/>
                <a:gd name="T35" fmla="*/ 772 h 1432"/>
                <a:gd name="T36" fmla="*/ 888 w 2227"/>
                <a:gd name="T37" fmla="*/ 453 h 1432"/>
                <a:gd name="T38" fmla="*/ 888 w 2227"/>
                <a:gd name="T39" fmla="*/ 453 h 1432"/>
                <a:gd name="T40" fmla="*/ 792 w 2227"/>
                <a:gd name="T41" fmla="*/ 356 h 1432"/>
                <a:gd name="T42" fmla="*/ 888 w 2227"/>
                <a:gd name="T43" fmla="*/ 258 h 1432"/>
                <a:gd name="T44" fmla="*/ 984 w 2227"/>
                <a:gd name="T45" fmla="*/ 356 h 1432"/>
                <a:gd name="T46" fmla="*/ 888 w 2227"/>
                <a:gd name="T47" fmla="*/ 453 h 1432"/>
                <a:gd name="T48" fmla="*/ 1793 w 2227"/>
                <a:gd name="T49" fmla="*/ 622 h 1432"/>
                <a:gd name="T50" fmla="*/ 1793 w 2227"/>
                <a:gd name="T51" fmla="*/ 622 h 1432"/>
                <a:gd name="T52" fmla="*/ 1603 w 2227"/>
                <a:gd name="T53" fmla="*/ 430 h 1432"/>
                <a:gd name="T54" fmla="*/ 1793 w 2227"/>
                <a:gd name="T55" fmla="*/ 238 h 1432"/>
                <a:gd name="T56" fmla="*/ 1985 w 2227"/>
                <a:gd name="T57" fmla="*/ 430 h 1432"/>
                <a:gd name="T58" fmla="*/ 1793 w 2227"/>
                <a:gd name="T59" fmla="*/ 622 h 1432"/>
                <a:gd name="T60" fmla="*/ 1652 w 2227"/>
                <a:gd name="T61" fmla="*/ 0 h 1432"/>
                <a:gd name="T62" fmla="*/ 1652 w 2227"/>
                <a:gd name="T63" fmla="*/ 0 h 1432"/>
                <a:gd name="T64" fmla="*/ 1080 w 2227"/>
                <a:gd name="T65" fmla="*/ 1431 h 1432"/>
                <a:gd name="T66" fmla="*/ 1117 w 2227"/>
                <a:gd name="T67" fmla="*/ 1431 h 1432"/>
                <a:gd name="T68" fmla="*/ 1713 w 2227"/>
                <a:gd name="T69" fmla="*/ 846 h 1432"/>
                <a:gd name="T70" fmla="*/ 2121 w 2227"/>
                <a:gd name="T71" fmla="*/ 323 h 1432"/>
                <a:gd name="T72" fmla="*/ 1652 w 2227"/>
                <a:gd name="T73" fmla="*/ 0 h 1432"/>
                <a:gd name="T74" fmla="*/ 1145 w 2227"/>
                <a:gd name="T75" fmla="*/ 1357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7" h="1432">
                  <a:moveTo>
                    <a:pt x="1145" y="1357"/>
                  </a:moveTo>
                  <a:lnTo>
                    <a:pt x="1145" y="1357"/>
                  </a:lnTo>
                  <a:cubicBezTo>
                    <a:pt x="1058" y="1357"/>
                    <a:pt x="987" y="1287"/>
                    <a:pt x="987" y="1199"/>
                  </a:cubicBezTo>
                  <a:cubicBezTo>
                    <a:pt x="987" y="1112"/>
                    <a:pt x="1058" y="1041"/>
                    <a:pt x="1145" y="1041"/>
                  </a:cubicBezTo>
                  <a:cubicBezTo>
                    <a:pt x="1233" y="1041"/>
                    <a:pt x="1304" y="1112"/>
                    <a:pt x="1304" y="1199"/>
                  </a:cubicBezTo>
                  <a:cubicBezTo>
                    <a:pt x="1304" y="1287"/>
                    <a:pt x="1233" y="1357"/>
                    <a:pt x="1145" y="1357"/>
                  </a:cubicBezTo>
                  <a:lnTo>
                    <a:pt x="882" y="1109"/>
                  </a:lnTo>
                  <a:lnTo>
                    <a:pt x="882" y="1109"/>
                  </a:lnTo>
                  <a:cubicBezTo>
                    <a:pt x="803" y="1109"/>
                    <a:pt x="738" y="1041"/>
                    <a:pt x="738" y="961"/>
                  </a:cubicBezTo>
                  <a:cubicBezTo>
                    <a:pt x="738" y="880"/>
                    <a:pt x="803" y="812"/>
                    <a:pt x="882" y="812"/>
                  </a:cubicBezTo>
                  <a:cubicBezTo>
                    <a:pt x="964" y="812"/>
                    <a:pt x="1029" y="880"/>
                    <a:pt x="1029" y="961"/>
                  </a:cubicBezTo>
                  <a:cubicBezTo>
                    <a:pt x="1029" y="1041"/>
                    <a:pt x="964" y="1109"/>
                    <a:pt x="882" y="1109"/>
                  </a:cubicBezTo>
                  <a:lnTo>
                    <a:pt x="792" y="772"/>
                  </a:lnTo>
                  <a:lnTo>
                    <a:pt x="792" y="772"/>
                  </a:lnTo>
                  <a:cubicBezTo>
                    <a:pt x="721" y="772"/>
                    <a:pt x="665" y="716"/>
                    <a:pt x="665" y="642"/>
                  </a:cubicBezTo>
                  <a:cubicBezTo>
                    <a:pt x="665" y="571"/>
                    <a:pt x="721" y="515"/>
                    <a:pt x="792" y="515"/>
                  </a:cubicBezTo>
                  <a:cubicBezTo>
                    <a:pt x="865" y="515"/>
                    <a:pt x="922" y="571"/>
                    <a:pt x="922" y="642"/>
                  </a:cubicBezTo>
                  <a:cubicBezTo>
                    <a:pt x="922" y="716"/>
                    <a:pt x="865" y="772"/>
                    <a:pt x="792" y="772"/>
                  </a:cubicBezTo>
                  <a:lnTo>
                    <a:pt x="888" y="453"/>
                  </a:lnTo>
                  <a:lnTo>
                    <a:pt x="888" y="453"/>
                  </a:lnTo>
                  <a:cubicBezTo>
                    <a:pt x="837" y="453"/>
                    <a:pt x="792" y="410"/>
                    <a:pt x="792" y="356"/>
                  </a:cubicBezTo>
                  <a:cubicBezTo>
                    <a:pt x="792" y="303"/>
                    <a:pt x="837" y="258"/>
                    <a:pt x="888" y="258"/>
                  </a:cubicBezTo>
                  <a:cubicBezTo>
                    <a:pt x="941" y="258"/>
                    <a:pt x="984" y="303"/>
                    <a:pt x="984" y="356"/>
                  </a:cubicBezTo>
                  <a:cubicBezTo>
                    <a:pt x="984" y="410"/>
                    <a:pt x="941" y="453"/>
                    <a:pt x="888" y="453"/>
                  </a:cubicBezTo>
                  <a:lnTo>
                    <a:pt x="1793" y="622"/>
                  </a:lnTo>
                  <a:lnTo>
                    <a:pt x="1793" y="622"/>
                  </a:lnTo>
                  <a:cubicBezTo>
                    <a:pt x="1688" y="622"/>
                    <a:pt x="1603" y="535"/>
                    <a:pt x="1603" y="430"/>
                  </a:cubicBezTo>
                  <a:cubicBezTo>
                    <a:pt x="1603" y="326"/>
                    <a:pt x="1688" y="238"/>
                    <a:pt x="1793" y="238"/>
                  </a:cubicBezTo>
                  <a:cubicBezTo>
                    <a:pt x="1900" y="238"/>
                    <a:pt x="1985" y="326"/>
                    <a:pt x="1985" y="430"/>
                  </a:cubicBezTo>
                  <a:cubicBezTo>
                    <a:pt x="1985" y="535"/>
                    <a:pt x="1900" y="622"/>
                    <a:pt x="1793" y="622"/>
                  </a:cubicBezTo>
                  <a:lnTo>
                    <a:pt x="1652" y="0"/>
                  </a:lnTo>
                  <a:lnTo>
                    <a:pt x="1652" y="0"/>
                  </a:lnTo>
                  <a:cubicBezTo>
                    <a:pt x="0" y="23"/>
                    <a:pt x="653" y="1400"/>
                    <a:pt x="1080" y="1431"/>
                  </a:cubicBezTo>
                  <a:cubicBezTo>
                    <a:pt x="1092" y="1431"/>
                    <a:pt x="1106" y="1431"/>
                    <a:pt x="1117" y="1431"/>
                  </a:cubicBezTo>
                  <a:cubicBezTo>
                    <a:pt x="1504" y="1431"/>
                    <a:pt x="1451" y="950"/>
                    <a:pt x="1713" y="846"/>
                  </a:cubicBezTo>
                  <a:cubicBezTo>
                    <a:pt x="1985" y="738"/>
                    <a:pt x="2226" y="608"/>
                    <a:pt x="2121" y="323"/>
                  </a:cubicBezTo>
                  <a:cubicBezTo>
                    <a:pt x="2016" y="34"/>
                    <a:pt x="1652" y="0"/>
                    <a:pt x="1652" y="0"/>
                  </a:cubicBezTo>
                  <a:lnTo>
                    <a:pt x="1145" y="135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5" name="Freeform 100"/>
            <p:cNvSpPr>
              <a:spLocks noChangeArrowheads="1"/>
            </p:cNvSpPr>
            <p:nvPr/>
          </p:nvSpPr>
          <p:spPr bwMode="auto">
            <a:xfrm>
              <a:off x="5763" y="461"/>
              <a:ext cx="225" cy="101"/>
            </a:xfrm>
            <a:custGeom>
              <a:avLst/>
              <a:gdLst>
                <a:gd name="T0" fmla="*/ 986 w 996"/>
                <a:gd name="T1" fmla="*/ 215 h 448"/>
                <a:gd name="T2" fmla="*/ 986 w 996"/>
                <a:gd name="T3" fmla="*/ 223 h 448"/>
                <a:gd name="T4" fmla="*/ 995 w 996"/>
                <a:gd name="T5" fmla="*/ 218 h 448"/>
                <a:gd name="T6" fmla="*/ 986 w 996"/>
                <a:gd name="T7" fmla="*/ 215 h 448"/>
                <a:gd name="T8" fmla="*/ 505 w 996"/>
                <a:gd name="T9" fmla="*/ 0 h 448"/>
                <a:gd name="T10" fmla="*/ 0 w 996"/>
                <a:gd name="T11" fmla="*/ 223 h 448"/>
                <a:gd name="T12" fmla="*/ 491 w 996"/>
                <a:gd name="T13" fmla="*/ 447 h 448"/>
                <a:gd name="T14" fmla="*/ 952 w 996"/>
                <a:gd name="T15" fmla="*/ 237 h 448"/>
                <a:gd name="T16" fmla="*/ 952 w 996"/>
                <a:gd name="T17" fmla="*/ 212 h 448"/>
                <a:gd name="T18" fmla="*/ 978 w 996"/>
                <a:gd name="T19" fmla="*/ 212 h 448"/>
                <a:gd name="T20" fmla="*/ 505 w 996"/>
                <a:gd name="T2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6" h="448">
                  <a:moveTo>
                    <a:pt x="986" y="215"/>
                  </a:moveTo>
                  <a:lnTo>
                    <a:pt x="986" y="223"/>
                  </a:lnTo>
                  <a:lnTo>
                    <a:pt x="995" y="218"/>
                  </a:lnTo>
                  <a:lnTo>
                    <a:pt x="986" y="215"/>
                  </a:lnTo>
                  <a:close/>
                  <a:moveTo>
                    <a:pt x="505" y="0"/>
                  </a:moveTo>
                  <a:lnTo>
                    <a:pt x="0" y="223"/>
                  </a:lnTo>
                  <a:lnTo>
                    <a:pt x="491" y="447"/>
                  </a:lnTo>
                  <a:lnTo>
                    <a:pt x="952" y="237"/>
                  </a:lnTo>
                  <a:lnTo>
                    <a:pt x="952" y="212"/>
                  </a:lnTo>
                  <a:lnTo>
                    <a:pt x="978" y="212"/>
                  </a:lnTo>
                  <a:lnTo>
                    <a:pt x="505"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6" name="Freeform 101"/>
            <p:cNvSpPr>
              <a:spLocks noChangeArrowheads="1"/>
            </p:cNvSpPr>
            <p:nvPr/>
          </p:nvSpPr>
          <p:spPr bwMode="auto">
            <a:xfrm>
              <a:off x="5987" y="510"/>
              <a:ext cx="1" cy="1"/>
            </a:xfrm>
            <a:custGeom>
              <a:avLst/>
              <a:gdLst>
                <a:gd name="T0" fmla="*/ 0 w 10"/>
                <a:gd name="T1" fmla="*/ 0 h 9"/>
                <a:gd name="T2" fmla="*/ 0 w 10"/>
                <a:gd name="T3" fmla="*/ 8 h 9"/>
                <a:gd name="T4" fmla="*/ 9 w 10"/>
                <a:gd name="T5" fmla="*/ 3 h 9"/>
                <a:gd name="T6" fmla="*/ 0 w 10"/>
                <a:gd name="T7" fmla="*/ 0 h 9"/>
              </a:gdLst>
              <a:ahLst/>
              <a:cxnLst>
                <a:cxn ang="0">
                  <a:pos x="T0" y="T1"/>
                </a:cxn>
                <a:cxn ang="0">
                  <a:pos x="T2" y="T3"/>
                </a:cxn>
                <a:cxn ang="0">
                  <a:pos x="T4" y="T5"/>
                </a:cxn>
                <a:cxn ang="0">
                  <a:pos x="T6" y="T7"/>
                </a:cxn>
              </a:cxnLst>
              <a:rect l="0" t="0" r="r" b="b"/>
              <a:pathLst>
                <a:path w="10" h="9">
                  <a:moveTo>
                    <a:pt x="0" y="0"/>
                  </a:moveTo>
                  <a:lnTo>
                    <a:pt x="0" y="8"/>
                  </a:lnTo>
                  <a:lnTo>
                    <a:pt x="9" y="3"/>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7" name="Freeform 102"/>
            <p:cNvSpPr>
              <a:spLocks noChangeArrowheads="1"/>
            </p:cNvSpPr>
            <p:nvPr/>
          </p:nvSpPr>
          <p:spPr bwMode="auto">
            <a:xfrm>
              <a:off x="5763" y="461"/>
              <a:ext cx="221" cy="101"/>
            </a:xfrm>
            <a:custGeom>
              <a:avLst/>
              <a:gdLst>
                <a:gd name="T0" fmla="*/ 505 w 979"/>
                <a:gd name="T1" fmla="*/ 0 h 448"/>
                <a:gd name="T2" fmla="*/ 0 w 979"/>
                <a:gd name="T3" fmla="*/ 223 h 448"/>
                <a:gd name="T4" fmla="*/ 491 w 979"/>
                <a:gd name="T5" fmla="*/ 447 h 448"/>
                <a:gd name="T6" fmla="*/ 952 w 979"/>
                <a:gd name="T7" fmla="*/ 237 h 448"/>
                <a:gd name="T8" fmla="*/ 952 w 979"/>
                <a:gd name="T9" fmla="*/ 212 h 448"/>
                <a:gd name="T10" fmla="*/ 978 w 979"/>
                <a:gd name="T11" fmla="*/ 212 h 448"/>
                <a:gd name="T12" fmla="*/ 505 w 979"/>
                <a:gd name="T13" fmla="*/ 0 h 448"/>
              </a:gdLst>
              <a:ahLst/>
              <a:cxnLst>
                <a:cxn ang="0">
                  <a:pos x="T0" y="T1"/>
                </a:cxn>
                <a:cxn ang="0">
                  <a:pos x="T2" y="T3"/>
                </a:cxn>
                <a:cxn ang="0">
                  <a:pos x="T4" y="T5"/>
                </a:cxn>
                <a:cxn ang="0">
                  <a:pos x="T6" y="T7"/>
                </a:cxn>
                <a:cxn ang="0">
                  <a:pos x="T8" y="T9"/>
                </a:cxn>
                <a:cxn ang="0">
                  <a:pos x="T10" y="T11"/>
                </a:cxn>
                <a:cxn ang="0">
                  <a:pos x="T12" y="T13"/>
                </a:cxn>
              </a:cxnLst>
              <a:rect l="0" t="0" r="r" b="b"/>
              <a:pathLst>
                <a:path w="979" h="448">
                  <a:moveTo>
                    <a:pt x="505" y="0"/>
                  </a:moveTo>
                  <a:lnTo>
                    <a:pt x="0" y="223"/>
                  </a:lnTo>
                  <a:lnTo>
                    <a:pt x="491" y="447"/>
                  </a:lnTo>
                  <a:lnTo>
                    <a:pt x="952" y="237"/>
                  </a:lnTo>
                  <a:lnTo>
                    <a:pt x="952" y="212"/>
                  </a:lnTo>
                  <a:lnTo>
                    <a:pt x="978" y="212"/>
                  </a:lnTo>
                  <a:lnTo>
                    <a:pt x="505"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8" name="Freeform 103"/>
            <p:cNvSpPr>
              <a:spLocks noChangeArrowheads="1"/>
            </p:cNvSpPr>
            <p:nvPr/>
          </p:nvSpPr>
          <p:spPr bwMode="auto">
            <a:xfrm>
              <a:off x="5979" y="509"/>
              <a:ext cx="7" cy="65"/>
            </a:xfrm>
            <a:custGeom>
              <a:avLst/>
              <a:gdLst>
                <a:gd name="T0" fmla="*/ 34 w 35"/>
                <a:gd name="T1" fmla="*/ 0 h 292"/>
                <a:gd name="T2" fmla="*/ 34 w 35"/>
                <a:gd name="T3" fmla="*/ 0 h 292"/>
                <a:gd name="T4" fmla="*/ 26 w 35"/>
                <a:gd name="T5" fmla="*/ 0 h 292"/>
                <a:gd name="T6" fmla="*/ 0 w 35"/>
                <a:gd name="T7" fmla="*/ 0 h 292"/>
                <a:gd name="T8" fmla="*/ 0 w 35"/>
                <a:gd name="T9" fmla="*/ 25 h 292"/>
                <a:gd name="T10" fmla="*/ 0 w 35"/>
                <a:gd name="T11" fmla="*/ 291 h 292"/>
                <a:gd name="T12" fmla="*/ 17 w 35"/>
                <a:gd name="T13" fmla="*/ 288 h 292"/>
                <a:gd name="T14" fmla="*/ 34 w 35"/>
                <a:gd name="T15" fmla="*/ 291 h 292"/>
                <a:gd name="T16" fmla="*/ 34 w 35"/>
                <a:gd name="T17" fmla="*/ 11 h 292"/>
                <a:gd name="T18" fmla="*/ 34 w 35"/>
                <a:gd name="T19" fmla="*/ 3 h 292"/>
                <a:gd name="T20" fmla="*/ 34 w 35"/>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92">
                  <a:moveTo>
                    <a:pt x="34" y="0"/>
                  </a:moveTo>
                  <a:lnTo>
                    <a:pt x="34" y="0"/>
                  </a:lnTo>
                  <a:cubicBezTo>
                    <a:pt x="26" y="0"/>
                    <a:pt x="26" y="0"/>
                    <a:pt x="26" y="0"/>
                  </a:cubicBezTo>
                  <a:cubicBezTo>
                    <a:pt x="0" y="0"/>
                    <a:pt x="0" y="0"/>
                    <a:pt x="0" y="0"/>
                  </a:cubicBezTo>
                  <a:cubicBezTo>
                    <a:pt x="0" y="25"/>
                    <a:pt x="0" y="25"/>
                    <a:pt x="0" y="25"/>
                  </a:cubicBezTo>
                  <a:cubicBezTo>
                    <a:pt x="0" y="291"/>
                    <a:pt x="0" y="291"/>
                    <a:pt x="0" y="291"/>
                  </a:cubicBezTo>
                  <a:cubicBezTo>
                    <a:pt x="6" y="291"/>
                    <a:pt x="12" y="288"/>
                    <a:pt x="17" y="288"/>
                  </a:cubicBezTo>
                  <a:cubicBezTo>
                    <a:pt x="23" y="288"/>
                    <a:pt x="29" y="291"/>
                    <a:pt x="34" y="291"/>
                  </a:cubicBezTo>
                  <a:cubicBezTo>
                    <a:pt x="34" y="11"/>
                    <a:pt x="34" y="11"/>
                    <a:pt x="34" y="11"/>
                  </a:cubicBezTo>
                  <a:cubicBezTo>
                    <a:pt x="34" y="3"/>
                    <a:pt x="34" y="3"/>
                    <a:pt x="34" y="3"/>
                  </a:cubicBezTo>
                  <a:cubicBezTo>
                    <a:pt x="34" y="0"/>
                    <a:pt x="34" y="0"/>
                    <a:pt x="3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9" name="Freeform 104"/>
            <p:cNvSpPr>
              <a:spLocks noChangeArrowheads="1"/>
            </p:cNvSpPr>
            <p:nvPr/>
          </p:nvSpPr>
          <p:spPr bwMode="auto">
            <a:xfrm>
              <a:off x="5972" y="574"/>
              <a:ext cx="21" cy="19"/>
            </a:xfrm>
            <a:custGeom>
              <a:avLst/>
              <a:gdLst>
                <a:gd name="T0" fmla="*/ 48 w 98"/>
                <a:gd name="T1" fmla="*/ 0 h 89"/>
                <a:gd name="T2" fmla="*/ 48 w 98"/>
                <a:gd name="T3" fmla="*/ 0 h 89"/>
                <a:gd name="T4" fmla="*/ 31 w 98"/>
                <a:gd name="T5" fmla="*/ 3 h 89"/>
                <a:gd name="T6" fmla="*/ 0 w 98"/>
                <a:gd name="T7" fmla="*/ 52 h 89"/>
                <a:gd name="T8" fmla="*/ 17 w 98"/>
                <a:gd name="T9" fmla="*/ 88 h 89"/>
                <a:gd name="T10" fmla="*/ 26 w 98"/>
                <a:gd name="T11" fmla="*/ 66 h 89"/>
                <a:gd name="T12" fmla="*/ 29 w 98"/>
                <a:gd name="T13" fmla="*/ 68 h 89"/>
                <a:gd name="T14" fmla="*/ 43 w 98"/>
                <a:gd name="T15" fmla="*/ 63 h 89"/>
                <a:gd name="T16" fmla="*/ 43 w 98"/>
                <a:gd name="T17" fmla="*/ 54 h 89"/>
                <a:gd name="T18" fmla="*/ 51 w 98"/>
                <a:gd name="T19" fmla="*/ 60 h 89"/>
                <a:gd name="T20" fmla="*/ 60 w 98"/>
                <a:gd name="T21" fmla="*/ 54 h 89"/>
                <a:gd name="T22" fmla="*/ 60 w 98"/>
                <a:gd name="T23" fmla="*/ 63 h 89"/>
                <a:gd name="T24" fmla="*/ 74 w 98"/>
                <a:gd name="T25" fmla="*/ 68 h 89"/>
                <a:gd name="T26" fmla="*/ 77 w 98"/>
                <a:gd name="T27" fmla="*/ 66 h 89"/>
                <a:gd name="T28" fmla="*/ 82 w 98"/>
                <a:gd name="T29" fmla="*/ 85 h 89"/>
                <a:gd name="T30" fmla="*/ 97 w 98"/>
                <a:gd name="T31" fmla="*/ 52 h 89"/>
                <a:gd name="T32" fmla="*/ 65 w 98"/>
                <a:gd name="T33" fmla="*/ 3 h 89"/>
                <a:gd name="T34" fmla="*/ 48 w 98"/>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 h="89">
                  <a:moveTo>
                    <a:pt x="48" y="0"/>
                  </a:moveTo>
                  <a:lnTo>
                    <a:pt x="48" y="0"/>
                  </a:lnTo>
                  <a:cubicBezTo>
                    <a:pt x="43" y="0"/>
                    <a:pt x="37" y="3"/>
                    <a:pt x="31" y="3"/>
                  </a:cubicBezTo>
                  <a:cubicBezTo>
                    <a:pt x="14" y="9"/>
                    <a:pt x="0" y="29"/>
                    <a:pt x="0" y="52"/>
                  </a:cubicBezTo>
                  <a:cubicBezTo>
                    <a:pt x="0" y="66"/>
                    <a:pt x="6" y="80"/>
                    <a:pt x="17" y="88"/>
                  </a:cubicBezTo>
                  <a:cubicBezTo>
                    <a:pt x="23" y="74"/>
                    <a:pt x="26" y="66"/>
                    <a:pt x="26" y="66"/>
                  </a:cubicBezTo>
                  <a:cubicBezTo>
                    <a:pt x="26" y="68"/>
                    <a:pt x="26" y="68"/>
                    <a:pt x="29" y="68"/>
                  </a:cubicBezTo>
                  <a:cubicBezTo>
                    <a:pt x="31" y="68"/>
                    <a:pt x="37" y="66"/>
                    <a:pt x="43" y="63"/>
                  </a:cubicBezTo>
                  <a:cubicBezTo>
                    <a:pt x="43" y="54"/>
                    <a:pt x="43" y="54"/>
                    <a:pt x="43" y="54"/>
                  </a:cubicBezTo>
                  <a:cubicBezTo>
                    <a:pt x="43" y="54"/>
                    <a:pt x="46" y="57"/>
                    <a:pt x="51" y="60"/>
                  </a:cubicBezTo>
                  <a:cubicBezTo>
                    <a:pt x="54" y="57"/>
                    <a:pt x="60" y="54"/>
                    <a:pt x="60" y="54"/>
                  </a:cubicBezTo>
                  <a:cubicBezTo>
                    <a:pt x="60" y="63"/>
                    <a:pt x="60" y="63"/>
                    <a:pt x="60" y="63"/>
                  </a:cubicBezTo>
                  <a:cubicBezTo>
                    <a:pt x="65" y="66"/>
                    <a:pt x="71" y="68"/>
                    <a:pt x="74" y="68"/>
                  </a:cubicBezTo>
                  <a:cubicBezTo>
                    <a:pt x="74" y="68"/>
                    <a:pt x="77" y="68"/>
                    <a:pt x="77" y="66"/>
                  </a:cubicBezTo>
                  <a:cubicBezTo>
                    <a:pt x="77" y="66"/>
                    <a:pt x="80" y="74"/>
                    <a:pt x="82" y="85"/>
                  </a:cubicBezTo>
                  <a:cubicBezTo>
                    <a:pt x="91" y="77"/>
                    <a:pt x="97" y="66"/>
                    <a:pt x="97" y="52"/>
                  </a:cubicBezTo>
                  <a:cubicBezTo>
                    <a:pt x="97" y="29"/>
                    <a:pt x="82" y="9"/>
                    <a:pt x="65" y="3"/>
                  </a:cubicBezTo>
                  <a:cubicBezTo>
                    <a:pt x="60" y="3"/>
                    <a:pt x="54" y="0"/>
                    <a:pt x="4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0" name="Freeform 105"/>
            <p:cNvSpPr>
              <a:spLocks noChangeArrowheads="1"/>
            </p:cNvSpPr>
            <p:nvPr/>
          </p:nvSpPr>
          <p:spPr bwMode="auto">
            <a:xfrm>
              <a:off x="5970" y="586"/>
              <a:ext cx="15" cy="49"/>
            </a:xfrm>
            <a:custGeom>
              <a:avLst/>
              <a:gdLst>
                <a:gd name="T0" fmla="*/ 51 w 69"/>
                <a:gd name="T1" fmla="*/ 9 h 219"/>
                <a:gd name="T2" fmla="*/ 51 w 69"/>
                <a:gd name="T3" fmla="*/ 9 h 219"/>
                <a:gd name="T4" fmla="*/ 37 w 69"/>
                <a:gd name="T5" fmla="*/ 14 h 219"/>
                <a:gd name="T6" fmla="*/ 34 w 69"/>
                <a:gd name="T7" fmla="*/ 12 h 219"/>
                <a:gd name="T8" fmla="*/ 25 w 69"/>
                <a:gd name="T9" fmla="*/ 34 h 219"/>
                <a:gd name="T10" fmla="*/ 11 w 69"/>
                <a:gd name="T11" fmla="*/ 218 h 219"/>
                <a:gd name="T12" fmla="*/ 68 w 69"/>
                <a:gd name="T13" fmla="*/ 218 h 219"/>
                <a:gd name="T14" fmla="*/ 51 w 69"/>
                <a:gd name="T15" fmla="*/ 218 h 219"/>
                <a:gd name="T16" fmla="*/ 51 w 69"/>
                <a:gd name="T17" fmla="*/ 9 h 219"/>
                <a:gd name="T18" fmla="*/ 68 w 69"/>
                <a:gd name="T19" fmla="*/ 0 h 219"/>
                <a:gd name="T20" fmla="*/ 68 w 69"/>
                <a:gd name="T21" fmla="*/ 0 h 219"/>
                <a:gd name="T22" fmla="*/ 59 w 69"/>
                <a:gd name="T23" fmla="*/ 6 h 219"/>
                <a:gd name="T24" fmla="*/ 68 w 69"/>
                <a:gd name="T25" fmla="*/ 9 h 219"/>
                <a:gd name="T26" fmla="*/ 68 w 69"/>
                <a:gd name="T27" fmla="*/ 0 h 219"/>
                <a:gd name="T28" fmla="*/ 51 w 69"/>
                <a:gd name="T29" fmla="*/ 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219">
                  <a:moveTo>
                    <a:pt x="51" y="9"/>
                  </a:moveTo>
                  <a:lnTo>
                    <a:pt x="51" y="9"/>
                  </a:lnTo>
                  <a:cubicBezTo>
                    <a:pt x="45" y="12"/>
                    <a:pt x="39" y="14"/>
                    <a:pt x="37" y="14"/>
                  </a:cubicBezTo>
                  <a:cubicBezTo>
                    <a:pt x="34" y="14"/>
                    <a:pt x="34" y="14"/>
                    <a:pt x="34" y="12"/>
                  </a:cubicBezTo>
                  <a:cubicBezTo>
                    <a:pt x="34" y="12"/>
                    <a:pt x="31" y="20"/>
                    <a:pt x="25" y="34"/>
                  </a:cubicBezTo>
                  <a:cubicBezTo>
                    <a:pt x="14" y="68"/>
                    <a:pt x="0" y="133"/>
                    <a:pt x="11" y="218"/>
                  </a:cubicBezTo>
                  <a:cubicBezTo>
                    <a:pt x="68" y="218"/>
                    <a:pt x="68" y="218"/>
                    <a:pt x="68" y="218"/>
                  </a:cubicBezTo>
                  <a:cubicBezTo>
                    <a:pt x="51" y="218"/>
                    <a:pt x="51" y="218"/>
                    <a:pt x="51" y="218"/>
                  </a:cubicBezTo>
                  <a:cubicBezTo>
                    <a:pt x="51" y="9"/>
                    <a:pt x="51" y="9"/>
                    <a:pt x="51" y="9"/>
                  </a:cubicBezTo>
                  <a:lnTo>
                    <a:pt x="68" y="0"/>
                  </a:lnTo>
                  <a:lnTo>
                    <a:pt x="68" y="0"/>
                  </a:lnTo>
                  <a:cubicBezTo>
                    <a:pt x="68" y="0"/>
                    <a:pt x="62" y="3"/>
                    <a:pt x="59" y="6"/>
                  </a:cubicBezTo>
                  <a:cubicBezTo>
                    <a:pt x="62" y="6"/>
                    <a:pt x="65" y="6"/>
                    <a:pt x="68" y="9"/>
                  </a:cubicBezTo>
                  <a:cubicBezTo>
                    <a:pt x="68" y="0"/>
                    <a:pt x="68" y="0"/>
                    <a:pt x="68" y="0"/>
                  </a:cubicBezTo>
                  <a:lnTo>
                    <a:pt x="51"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1" name="Freeform 106"/>
            <p:cNvSpPr>
              <a:spLocks noChangeArrowheads="1"/>
            </p:cNvSpPr>
            <p:nvPr/>
          </p:nvSpPr>
          <p:spPr bwMode="auto">
            <a:xfrm>
              <a:off x="5982" y="586"/>
              <a:ext cx="15" cy="49"/>
            </a:xfrm>
            <a:custGeom>
              <a:avLst/>
              <a:gdLst>
                <a:gd name="T0" fmla="*/ 0 w 69"/>
                <a:gd name="T1" fmla="*/ 0 h 219"/>
                <a:gd name="T2" fmla="*/ 0 w 69"/>
                <a:gd name="T3" fmla="*/ 0 h 219"/>
                <a:gd name="T4" fmla="*/ 0 w 69"/>
                <a:gd name="T5" fmla="*/ 9 h 219"/>
                <a:gd name="T6" fmla="*/ 0 w 69"/>
                <a:gd name="T7" fmla="*/ 218 h 219"/>
                <a:gd name="T8" fmla="*/ 17 w 69"/>
                <a:gd name="T9" fmla="*/ 218 h 219"/>
                <a:gd name="T10" fmla="*/ 56 w 69"/>
                <a:gd name="T11" fmla="*/ 218 h 219"/>
                <a:gd name="T12" fmla="*/ 39 w 69"/>
                <a:gd name="T13" fmla="*/ 31 h 219"/>
                <a:gd name="T14" fmla="*/ 34 w 69"/>
                <a:gd name="T15" fmla="*/ 12 h 219"/>
                <a:gd name="T16" fmla="*/ 31 w 69"/>
                <a:gd name="T17" fmla="*/ 14 h 219"/>
                <a:gd name="T18" fmla="*/ 17 w 69"/>
                <a:gd name="T19" fmla="*/ 9 h 219"/>
                <a:gd name="T20" fmla="*/ 8 w 69"/>
                <a:gd name="T21" fmla="*/ 6 h 219"/>
                <a:gd name="T22" fmla="*/ 0 w 69"/>
                <a:gd name="T2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219">
                  <a:moveTo>
                    <a:pt x="0" y="0"/>
                  </a:moveTo>
                  <a:lnTo>
                    <a:pt x="0" y="0"/>
                  </a:lnTo>
                  <a:cubicBezTo>
                    <a:pt x="0" y="9"/>
                    <a:pt x="0" y="9"/>
                    <a:pt x="0" y="9"/>
                  </a:cubicBezTo>
                  <a:cubicBezTo>
                    <a:pt x="0" y="218"/>
                    <a:pt x="0" y="218"/>
                    <a:pt x="0" y="218"/>
                  </a:cubicBezTo>
                  <a:cubicBezTo>
                    <a:pt x="17" y="218"/>
                    <a:pt x="17" y="218"/>
                    <a:pt x="17" y="218"/>
                  </a:cubicBezTo>
                  <a:cubicBezTo>
                    <a:pt x="56" y="218"/>
                    <a:pt x="56" y="218"/>
                    <a:pt x="56" y="218"/>
                  </a:cubicBezTo>
                  <a:cubicBezTo>
                    <a:pt x="68" y="130"/>
                    <a:pt x="51" y="62"/>
                    <a:pt x="39" y="31"/>
                  </a:cubicBezTo>
                  <a:cubicBezTo>
                    <a:pt x="37" y="20"/>
                    <a:pt x="34" y="12"/>
                    <a:pt x="34" y="12"/>
                  </a:cubicBezTo>
                  <a:cubicBezTo>
                    <a:pt x="34" y="14"/>
                    <a:pt x="31" y="14"/>
                    <a:pt x="31" y="14"/>
                  </a:cubicBezTo>
                  <a:cubicBezTo>
                    <a:pt x="28" y="14"/>
                    <a:pt x="22" y="12"/>
                    <a:pt x="17" y="9"/>
                  </a:cubicBezTo>
                  <a:cubicBezTo>
                    <a:pt x="14" y="6"/>
                    <a:pt x="11" y="6"/>
                    <a:pt x="8" y="6"/>
                  </a:cubicBezTo>
                  <a:cubicBezTo>
                    <a:pt x="3" y="3"/>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2" name="Freeform 107"/>
            <p:cNvSpPr>
              <a:spLocks noChangeArrowheads="1"/>
            </p:cNvSpPr>
            <p:nvPr/>
          </p:nvSpPr>
          <p:spPr bwMode="auto">
            <a:xfrm>
              <a:off x="5807" y="542"/>
              <a:ext cx="131" cy="97"/>
            </a:xfrm>
            <a:custGeom>
              <a:avLst/>
              <a:gdLst>
                <a:gd name="T0" fmla="*/ 579 w 580"/>
                <a:gd name="T1" fmla="*/ 0 h 434"/>
                <a:gd name="T2" fmla="*/ 579 w 580"/>
                <a:gd name="T3" fmla="*/ 0 h 434"/>
                <a:gd name="T4" fmla="*/ 291 w 580"/>
                <a:gd name="T5" fmla="*/ 139 h 434"/>
                <a:gd name="T6" fmla="*/ 0 w 580"/>
                <a:gd name="T7" fmla="*/ 0 h 434"/>
                <a:gd name="T8" fmla="*/ 0 w 580"/>
                <a:gd name="T9" fmla="*/ 334 h 434"/>
                <a:gd name="T10" fmla="*/ 282 w 580"/>
                <a:gd name="T11" fmla="*/ 433 h 434"/>
                <a:gd name="T12" fmla="*/ 282 w 580"/>
                <a:gd name="T13" fmla="*/ 433 h 434"/>
                <a:gd name="T14" fmla="*/ 291 w 580"/>
                <a:gd name="T15" fmla="*/ 433 h 434"/>
                <a:gd name="T16" fmla="*/ 296 w 580"/>
                <a:gd name="T17" fmla="*/ 433 h 434"/>
                <a:gd name="T18" fmla="*/ 296 w 580"/>
                <a:gd name="T19" fmla="*/ 433 h 434"/>
                <a:gd name="T20" fmla="*/ 579 w 580"/>
                <a:gd name="T21" fmla="*/ 334 h 434"/>
                <a:gd name="T22" fmla="*/ 579 w 580"/>
                <a:gd name="T2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0" h="434">
                  <a:moveTo>
                    <a:pt x="579" y="0"/>
                  </a:moveTo>
                  <a:lnTo>
                    <a:pt x="579" y="0"/>
                  </a:lnTo>
                  <a:cubicBezTo>
                    <a:pt x="579" y="3"/>
                    <a:pt x="336" y="116"/>
                    <a:pt x="291" y="139"/>
                  </a:cubicBezTo>
                  <a:cubicBezTo>
                    <a:pt x="243" y="116"/>
                    <a:pt x="0" y="3"/>
                    <a:pt x="0" y="0"/>
                  </a:cubicBezTo>
                  <a:cubicBezTo>
                    <a:pt x="0" y="334"/>
                    <a:pt x="0" y="334"/>
                    <a:pt x="0" y="334"/>
                  </a:cubicBezTo>
                  <a:cubicBezTo>
                    <a:pt x="79" y="416"/>
                    <a:pt x="232" y="430"/>
                    <a:pt x="282" y="433"/>
                  </a:cubicBezTo>
                  <a:lnTo>
                    <a:pt x="282" y="433"/>
                  </a:lnTo>
                  <a:cubicBezTo>
                    <a:pt x="282" y="433"/>
                    <a:pt x="285" y="433"/>
                    <a:pt x="291" y="433"/>
                  </a:cubicBezTo>
                  <a:cubicBezTo>
                    <a:pt x="294" y="433"/>
                    <a:pt x="296" y="433"/>
                    <a:pt x="296" y="433"/>
                  </a:cubicBezTo>
                  <a:lnTo>
                    <a:pt x="296" y="433"/>
                  </a:lnTo>
                  <a:cubicBezTo>
                    <a:pt x="347" y="430"/>
                    <a:pt x="500" y="416"/>
                    <a:pt x="579" y="334"/>
                  </a:cubicBezTo>
                  <a:cubicBezTo>
                    <a:pt x="579" y="0"/>
                    <a:pt x="579" y="0"/>
                    <a:pt x="57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3" name="Freeform 108"/>
            <p:cNvSpPr>
              <a:spLocks noChangeArrowheads="1"/>
            </p:cNvSpPr>
            <p:nvPr/>
          </p:nvSpPr>
          <p:spPr bwMode="auto">
            <a:xfrm>
              <a:off x="5363" y="912"/>
              <a:ext cx="225" cy="101"/>
            </a:xfrm>
            <a:custGeom>
              <a:avLst/>
              <a:gdLst>
                <a:gd name="T0" fmla="*/ 987 w 996"/>
                <a:gd name="T1" fmla="*/ 215 h 450"/>
                <a:gd name="T2" fmla="*/ 987 w 996"/>
                <a:gd name="T3" fmla="*/ 223 h 450"/>
                <a:gd name="T4" fmla="*/ 995 w 996"/>
                <a:gd name="T5" fmla="*/ 220 h 450"/>
                <a:gd name="T6" fmla="*/ 987 w 996"/>
                <a:gd name="T7" fmla="*/ 215 h 450"/>
                <a:gd name="T8" fmla="*/ 506 w 996"/>
                <a:gd name="T9" fmla="*/ 0 h 450"/>
                <a:gd name="T10" fmla="*/ 0 w 996"/>
                <a:gd name="T11" fmla="*/ 226 h 450"/>
                <a:gd name="T12" fmla="*/ 495 w 996"/>
                <a:gd name="T13" fmla="*/ 449 h 450"/>
                <a:gd name="T14" fmla="*/ 956 w 996"/>
                <a:gd name="T15" fmla="*/ 237 h 450"/>
                <a:gd name="T16" fmla="*/ 956 w 996"/>
                <a:gd name="T17" fmla="*/ 212 h 450"/>
                <a:gd name="T18" fmla="*/ 978 w 996"/>
                <a:gd name="T19" fmla="*/ 212 h 450"/>
                <a:gd name="T20" fmla="*/ 506 w 996"/>
                <a:gd name="T21"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6" h="450">
                  <a:moveTo>
                    <a:pt x="987" y="215"/>
                  </a:moveTo>
                  <a:lnTo>
                    <a:pt x="987" y="223"/>
                  </a:lnTo>
                  <a:lnTo>
                    <a:pt x="995" y="220"/>
                  </a:lnTo>
                  <a:lnTo>
                    <a:pt x="987" y="215"/>
                  </a:lnTo>
                  <a:close/>
                  <a:moveTo>
                    <a:pt x="506" y="0"/>
                  </a:moveTo>
                  <a:lnTo>
                    <a:pt x="0" y="226"/>
                  </a:lnTo>
                  <a:lnTo>
                    <a:pt x="495" y="449"/>
                  </a:lnTo>
                  <a:lnTo>
                    <a:pt x="956" y="237"/>
                  </a:lnTo>
                  <a:lnTo>
                    <a:pt x="956" y="212"/>
                  </a:lnTo>
                  <a:lnTo>
                    <a:pt x="978" y="212"/>
                  </a:lnTo>
                  <a:lnTo>
                    <a:pt x="506"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4" name="Freeform 109"/>
            <p:cNvSpPr>
              <a:spLocks noChangeArrowheads="1"/>
            </p:cNvSpPr>
            <p:nvPr/>
          </p:nvSpPr>
          <p:spPr bwMode="auto">
            <a:xfrm>
              <a:off x="5587" y="960"/>
              <a:ext cx="1" cy="1"/>
            </a:xfrm>
            <a:custGeom>
              <a:avLst/>
              <a:gdLst>
                <a:gd name="T0" fmla="*/ 0 w 9"/>
                <a:gd name="T1" fmla="*/ 0 h 9"/>
                <a:gd name="T2" fmla="*/ 0 w 9"/>
                <a:gd name="T3" fmla="*/ 8 h 9"/>
                <a:gd name="T4" fmla="*/ 8 w 9"/>
                <a:gd name="T5" fmla="*/ 5 h 9"/>
                <a:gd name="T6" fmla="*/ 0 w 9"/>
                <a:gd name="T7" fmla="*/ 0 h 9"/>
              </a:gdLst>
              <a:ahLst/>
              <a:cxnLst>
                <a:cxn ang="0">
                  <a:pos x="T0" y="T1"/>
                </a:cxn>
                <a:cxn ang="0">
                  <a:pos x="T2" y="T3"/>
                </a:cxn>
                <a:cxn ang="0">
                  <a:pos x="T4" y="T5"/>
                </a:cxn>
                <a:cxn ang="0">
                  <a:pos x="T6" y="T7"/>
                </a:cxn>
              </a:cxnLst>
              <a:rect l="0" t="0" r="r" b="b"/>
              <a:pathLst>
                <a:path w="9" h="9">
                  <a:moveTo>
                    <a:pt x="0" y="0"/>
                  </a:moveTo>
                  <a:lnTo>
                    <a:pt x="0" y="8"/>
                  </a:lnTo>
                  <a:lnTo>
                    <a:pt x="8" y="5"/>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5" name="Freeform 110"/>
            <p:cNvSpPr>
              <a:spLocks noChangeArrowheads="1"/>
            </p:cNvSpPr>
            <p:nvPr/>
          </p:nvSpPr>
          <p:spPr bwMode="auto">
            <a:xfrm>
              <a:off x="5363" y="912"/>
              <a:ext cx="221" cy="101"/>
            </a:xfrm>
            <a:custGeom>
              <a:avLst/>
              <a:gdLst>
                <a:gd name="T0" fmla="*/ 506 w 979"/>
                <a:gd name="T1" fmla="*/ 0 h 450"/>
                <a:gd name="T2" fmla="*/ 0 w 979"/>
                <a:gd name="T3" fmla="*/ 226 h 450"/>
                <a:gd name="T4" fmla="*/ 495 w 979"/>
                <a:gd name="T5" fmla="*/ 449 h 450"/>
                <a:gd name="T6" fmla="*/ 956 w 979"/>
                <a:gd name="T7" fmla="*/ 237 h 450"/>
                <a:gd name="T8" fmla="*/ 956 w 979"/>
                <a:gd name="T9" fmla="*/ 212 h 450"/>
                <a:gd name="T10" fmla="*/ 978 w 979"/>
                <a:gd name="T11" fmla="*/ 212 h 450"/>
                <a:gd name="T12" fmla="*/ 506 w 979"/>
                <a:gd name="T13" fmla="*/ 0 h 450"/>
              </a:gdLst>
              <a:ahLst/>
              <a:cxnLst>
                <a:cxn ang="0">
                  <a:pos x="T0" y="T1"/>
                </a:cxn>
                <a:cxn ang="0">
                  <a:pos x="T2" y="T3"/>
                </a:cxn>
                <a:cxn ang="0">
                  <a:pos x="T4" y="T5"/>
                </a:cxn>
                <a:cxn ang="0">
                  <a:pos x="T6" y="T7"/>
                </a:cxn>
                <a:cxn ang="0">
                  <a:pos x="T8" y="T9"/>
                </a:cxn>
                <a:cxn ang="0">
                  <a:pos x="T10" y="T11"/>
                </a:cxn>
                <a:cxn ang="0">
                  <a:pos x="T12" y="T13"/>
                </a:cxn>
              </a:cxnLst>
              <a:rect l="0" t="0" r="r" b="b"/>
              <a:pathLst>
                <a:path w="979" h="450">
                  <a:moveTo>
                    <a:pt x="506" y="0"/>
                  </a:moveTo>
                  <a:lnTo>
                    <a:pt x="0" y="226"/>
                  </a:lnTo>
                  <a:lnTo>
                    <a:pt x="495" y="449"/>
                  </a:lnTo>
                  <a:lnTo>
                    <a:pt x="956" y="237"/>
                  </a:lnTo>
                  <a:lnTo>
                    <a:pt x="956" y="212"/>
                  </a:lnTo>
                  <a:lnTo>
                    <a:pt x="978" y="212"/>
                  </a:lnTo>
                  <a:lnTo>
                    <a:pt x="506"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6" name="Freeform 111"/>
            <p:cNvSpPr>
              <a:spLocks noChangeArrowheads="1"/>
            </p:cNvSpPr>
            <p:nvPr/>
          </p:nvSpPr>
          <p:spPr bwMode="auto">
            <a:xfrm>
              <a:off x="5579" y="960"/>
              <a:ext cx="6" cy="65"/>
            </a:xfrm>
            <a:custGeom>
              <a:avLst/>
              <a:gdLst>
                <a:gd name="T0" fmla="*/ 31 w 32"/>
                <a:gd name="T1" fmla="*/ 0 h 292"/>
                <a:gd name="T2" fmla="*/ 31 w 32"/>
                <a:gd name="T3" fmla="*/ 0 h 292"/>
                <a:gd name="T4" fmla="*/ 22 w 32"/>
                <a:gd name="T5" fmla="*/ 0 h 292"/>
                <a:gd name="T6" fmla="*/ 0 w 32"/>
                <a:gd name="T7" fmla="*/ 0 h 292"/>
                <a:gd name="T8" fmla="*/ 0 w 32"/>
                <a:gd name="T9" fmla="*/ 25 h 292"/>
                <a:gd name="T10" fmla="*/ 0 w 32"/>
                <a:gd name="T11" fmla="*/ 291 h 292"/>
                <a:gd name="T12" fmla="*/ 14 w 32"/>
                <a:gd name="T13" fmla="*/ 291 h 292"/>
                <a:gd name="T14" fmla="*/ 31 w 32"/>
                <a:gd name="T15" fmla="*/ 291 h 292"/>
                <a:gd name="T16" fmla="*/ 31 w 32"/>
                <a:gd name="T17" fmla="*/ 11 h 292"/>
                <a:gd name="T18" fmla="*/ 31 w 32"/>
                <a:gd name="T19" fmla="*/ 3 h 292"/>
                <a:gd name="T20" fmla="*/ 31 w 32"/>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92">
                  <a:moveTo>
                    <a:pt x="31" y="0"/>
                  </a:moveTo>
                  <a:lnTo>
                    <a:pt x="31" y="0"/>
                  </a:lnTo>
                  <a:cubicBezTo>
                    <a:pt x="22" y="0"/>
                    <a:pt x="22" y="0"/>
                    <a:pt x="22" y="0"/>
                  </a:cubicBezTo>
                  <a:cubicBezTo>
                    <a:pt x="0" y="0"/>
                    <a:pt x="0" y="0"/>
                    <a:pt x="0" y="0"/>
                  </a:cubicBezTo>
                  <a:cubicBezTo>
                    <a:pt x="0" y="25"/>
                    <a:pt x="0" y="25"/>
                    <a:pt x="0" y="25"/>
                  </a:cubicBezTo>
                  <a:cubicBezTo>
                    <a:pt x="0" y="291"/>
                    <a:pt x="0" y="291"/>
                    <a:pt x="0" y="291"/>
                  </a:cubicBezTo>
                  <a:cubicBezTo>
                    <a:pt x="2" y="291"/>
                    <a:pt x="8" y="291"/>
                    <a:pt x="14" y="291"/>
                  </a:cubicBezTo>
                  <a:cubicBezTo>
                    <a:pt x="20" y="291"/>
                    <a:pt x="25" y="291"/>
                    <a:pt x="31" y="291"/>
                  </a:cubicBezTo>
                  <a:cubicBezTo>
                    <a:pt x="31" y="11"/>
                    <a:pt x="31" y="11"/>
                    <a:pt x="31" y="11"/>
                  </a:cubicBezTo>
                  <a:cubicBezTo>
                    <a:pt x="31" y="3"/>
                    <a:pt x="31" y="3"/>
                    <a:pt x="31" y="3"/>
                  </a:cubicBezTo>
                  <a:cubicBezTo>
                    <a:pt x="31" y="0"/>
                    <a:pt x="31" y="0"/>
                    <a:pt x="3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7" name="Freeform 112"/>
            <p:cNvSpPr>
              <a:spLocks noChangeArrowheads="1"/>
            </p:cNvSpPr>
            <p:nvPr/>
          </p:nvSpPr>
          <p:spPr bwMode="auto">
            <a:xfrm>
              <a:off x="5572" y="1026"/>
              <a:ext cx="22" cy="19"/>
            </a:xfrm>
            <a:custGeom>
              <a:avLst/>
              <a:gdLst>
                <a:gd name="T0" fmla="*/ 48 w 100"/>
                <a:gd name="T1" fmla="*/ 0 h 89"/>
                <a:gd name="T2" fmla="*/ 48 w 100"/>
                <a:gd name="T3" fmla="*/ 0 h 89"/>
                <a:gd name="T4" fmla="*/ 34 w 100"/>
                <a:gd name="T5" fmla="*/ 0 h 89"/>
                <a:gd name="T6" fmla="*/ 0 w 100"/>
                <a:gd name="T7" fmla="*/ 48 h 89"/>
                <a:gd name="T8" fmla="*/ 17 w 100"/>
                <a:gd name="T9" fmla="*/ 88 h 89"/>
                <a:gd name="T10" fmla="*/ 25 w 100"/>
                <a:gd name="T11" fmla="*/ 65 h 89"/>
                <a:gd name="T12" fmla="*/ 28 w 100"/>
                <a:gd name="T13" fmla="*/ 65 h 89"/>
                <a:gd name="T14" fmla="*/ 42 w 100"/>
                <a:gd name="T15" fmla="*/ 59 h 89"/>
                <a:gd name="T16" fmla="*/ 42 w 100"/>
                <a:gd name="T17" fmla="*/ 51 h 89"/>
                <a:gd name="T18" fmla="*/ 51 w 100"/>
                <a:gd name="T19" fmla="*/ 56 h 89"/>
                <a:gd name="T20" fmla="*/ 59 w 100"/>
                <a:gd name="T21" fmla="*/ 51 h 89"/>
                <a:gd name="T22" fmla="*/ 59 w 100"/>
                <a:gd name="T23" fmla="*/ 59 h 89"/>
                <a:gd name="T24" fmla="*/ 73 w 100"/>
                <a:gd name="T25" fmla="*/ 65 h 89"/>
                <a:gd name="T26" fmla="*/ 76 w 100"/>
                <a:gd name="T27" fmla="*/ 65 h 89"/>
                <a:gd name="T28" fmla="*/ 82 w 100"/>
                <a:gd name="T29" fmla="*/ 82 h 89"/>
                <a:gd name="T30" fmla="*/ 99 w 100"/>
                <a:gd name="T31" fmla="*/ 48 h 89"/>
                <a:gd name="T32" fmla="*/ 65 w 100"/>
                <a:gd name="T33" fmla="*/ 0 h 89"/>
                <a:gd name="T34" fmla="*/ 48 w 100"/>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89">
                  <a:moveTo>
                    <a:pt x="48" y="0"/>
                  </a:moveTo>
                  <a:lnTo>
                    <a:pt x="48" y="0"/>
                  </a:lnTo>
                  <a:cubicBezTo>
                    <a:pt x="42" y="0"/>
                    <a:pt x="36" y="0"/>
                    <a:pt x="34" y="0"/>
                  </a:cubicBezTo>
                  <a:cubicBezTo>
                    <a:pt x="14" y="9"/>
                    <a:pt x="0" y="25"/>
                    <a:pt x="0" y="48"/>
                  </a:cubicBezTo>
                  <a:cubicBezTo>
                    <a:pt x="0" y="65"/>
                    <a:pt x="5" y="76"/>
                    <a:pt x="17" y="88"/>
                  </a:cubicBezTo>
                  <a:cubicBezTo>
                    <a:pt x="22" y="71"/>
                    <a:pt x="25" y="65"/>
                    <a:pt x="25" y="65"/>
                  </a:cubicBezTo>
                  <a:lnTo>
                    <a:pt x="28" y="65"/>
                  </a:lnTo>
                  <a:cubicBezTo>
                    <a:pt x="31" y="65"/>
                    <a:pt x="36" y="62"/>
                    <a:pt x="42" y="59"/>
                  </a:cubicBezTo>
                  <a:cubicBezTo>
                    <a:pt x="42" y="51"/>
                    <a:pt x="42" y="51"/>
                    <a:pt x="42" y="51"/>
                  </a:cubicBezTo>
                  <a:cubicBezTo>
                    <a:pt x="42" y="51"/>
                    <a:pt x="48" y="54"/>
                    <a:pt x="51" y="56"/>
                  </a:cubicBezTo>
                  <a:cubicBezTo>
                    <a:pt x="56" y="54"/>
                    <a:pt x="59" y="51"/>
                    <a:pt x="59" y="51"/>
                  </a:cubicBezTo>
                  <a:cubicBezTo>
                    <a:pt x="59" y="59"/>
                    <a:pt x="59" y="59"/>
                    <a:pt x="59" y="59"/>
                  </a:cubicBezTo>
                  <a:cubicBezTo>
                    <a:pt x="65" y="62"/>
                    <a:pt x="70" y="65"/>
                    <a:pt x="73" y="65"/>
                  </a:cubicBezTo>
                  <a:cubicBezTo>
                    <a:pt x="76" y="65"/>
                    <a:pt x="76" y="65"/>
                    <a:pt x="76" y="65"/>
                  </a:cubicBezTo>
                  <a:cubicBezTo>
                    <a:pt x="76" y="65"/>
                    <a:pt x="79" y="71"/>
                    <a:pt x="82" y="82"/>
                  </a:cubicBezTo>
                  <a:cubicBezTo>
                    <a:pt x="93" y="74"/>
                    <a:pt x="99" y="62"/>
                    <a:pt x="99" y="48"/>
                  </a:cubicBezTo>
                  <a:cubicBezTo>
                    <a:pt x="99" y="25"/>
                    <a:pt x="85" y="9"/>
                    <a:pt x="65" y="0"/>
                  </a:cubicBezTo>
                  <a:cubicBezTo>
                    <a:pt x="59" y="0"/>
                    <a:pt x="54" y="0"/>
                    <a:pt x="4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8" name="Freeform 113"/>
            <p:cNvSpPr>
              <a:spLocks noChangeArrowheads="1"/>
            </p:cNvSpPr>
            <p:nvPr/>
          </p:nvSpPr>
          <p:spPr bwMode="auto">
            <a:xfrm>
              <a:off x="5570" y="1037"/>
              <a:ext cx="15" cy="49"/>
            </a:xfrm>
            <a:custGeom>
              <a:avLst/>
              <a:gdLst>
                <a:gd name="T0" fmla="*/ 51 w 69"/>
                <a:gd name="T1" fmla="*/ 8 h 221"/>
                <a:gd name="T2" fmla="*/ 51 w 69"/>
                <a:gd name="T3" fmla="*/ 8 h 221"/>
                <a:gd name="T4" fmla="*/ 37 w 69"/>
                <a:gd name="T5" fmla="*/ 14 h 221"/>
                <a:gd name="T6" fmla="*/ 34 w 69"/>
                <a:gd name="T7" fmla="*/ 14 h 221"/>
                <a:gd name="T8" fmla="*/ 26 w 69"/>
                <a:gd name="T9" fmla="*/ 37 h 221"/>
                <a:gd name="T10" fmla="*/ 11 w 69"/>
                <a:gd name="T11" fmla="*/ 220 h 221"/>
                <a:gd name="T12" fmla="*/ 68 w 69"/>
                <a:gd name="T13" fmla="*/ 220 h 221"/>
                <a:gd name="T14" fmla="*/ 51 w 69"/>
                <a:gd name="T15" fmla="*/ 220 h 221"/>
                <a:gd name="T16" fmla="*/ 51 w 69"/>
                <a:gd name="T17" fmla="*/ 8 h 221"/>
                <a:gd name="T18" fmla="*/ 68 w 69"/>
                <a:gd name="T19" fmla="*/ 0 h 221"/>
                <a:gd name="T20" fmla="*/ 68 w 69"/>
                <a:gd name="T21" fmla="*/ 0 h 221"/>
                <a:gd name="T22" fmla="*/ 60 w 69"/>
                <a:gd name="T23" fmla="*/ 5 h 221"/>
                <a:gd name="T24" fmla="*/ 68 w 69"/>
                <a:gd name="T25" fmla="*/ 8 h 221"/>
                <a:gd name="T26" fmla="*/ 68 w 69"/>
                <a:gd name="T27" fmla="*/ 0 h 221"/>
                <a:gd name="T28" fmla="*/ 51 w 69"/>
                <a:gd name="T29" fmla="*/ 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221">
                  <a:moveTo>
                    <a:pt x="51" y="8"/>
                  </a:moveTo>
                  <a:lnTo>
                    <a:pt x="51" y="8"/>
                  </a:lnTo>
                  <a:cubicBezTo>
                    <a:pt x="45" y="11"/>
                    <a:pt x="40" y="14"/>
                    <a:pt x="37" y="14"/>
                  </a:cubicBezTo>
                  <a:lnTo>
                    <a:pt x="34" y="14"/>
                  </a:lnTo>
                  <a:cubicBezTo>
                    <a:pt x="34" y="14"/>
                    <a:pt x="31" y="20"/>
                    <a:pt x="26" y="37"/>
                  </a:cubicBezTo>
                  <a:cubicBezTo>
                    <a:pt x="17" y="68"/>
                    <a:pt x="0" y="133"/>
                    <a:pt x="11" y="220"/>
                  </a:cubicBezTo>
                  <a:cubicBezTo>
                    <a:pt x="68" y="220"/>
                    <a:pt x="68" y="220"/>
                    <a:pt x="68" y="220"/>
                  </a:cubicBezTo>
                  <a:cubicBezTo>
                    <a:pt x="51" y="220"/>
                    <a:pt x="51" y="220"/>
                    <a:pt x="51" y="220"/>
                  </a:cubicBezTo>
                  <a:cubicBezTo>
                    <a:pt x="51" y="8"/>
                    <a:pt x="51" y="8"/>
                    <a:pt x="51" y="8"/>
                  </a:cubicBezTo>
                  <a:lnTo>
                    <a:pt x="68" y="0"/>
                  </a:lnTo>
                  <a:lnTo>
                    <a:pt x="68" y="0"/>
                  </a:lnTo>
                  <a:cubicBezTo>
                    <a:pt x="68" y="0"/>
                    <a:pt x="65" y="3"/>
                    <a:pt x="60" y="5"/>
                  </a:cubicBezTo>
                  <a:cubicBezTo>
                    <a:pt x="63" y="5"/>
                    <a:pt x="65" y="8"/>
                    <a:pt x="68" y="8"/>
                  </a:cubicBezTo>
                  <a:cubicBezTo>
                    <a:pt x="68" y="0"/>
                    <a:pt x="68" y="0"/>
                    <a:pt x="68" y="0"/>
                  </a:cubicBezTo>
                  <a:lnTo>
                    <a:pt x="51" y="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9" name="Freeform 114"/>
            <p:cNvSpPr>
              <a:spLocks noChangeArrowheads="1"/>
            </p:cNvSpPr>
            <p:nvPr/>
          </p:nvSpPr>
          <p:spPr bwMode="auto">
            <a:xfrm>
              <a:off x="5581" y="1037"/>
              <a:ext cx="15" cy="49"/>
            </a:xfrm>
            <a:custGeom>
              <a:avLst/>
              <a:gdLst>
                <a:gd name="T0" fmla="*/ 0 w 69"/>
                <a:gd name="T1" fmla="*/ 0 h 221"/>
                <a:gd name="T2" fmla="*/ 0 w 69"/>
                <a:gd name="T3" fmla="*/ 0 h 221"/>
                <a:gd name="T4" fmla="*/ 0 w 69"/>
                <a:gd name="T5" fmla="*/ 8 h 221"/>
                <a:gd name="T6" fmla="*/ 0 w 69"/>
                <a:gd name="T7" fmla="*/ 220 h 221"/>
                <a:gd name="T8" fmla="*/ 17 w 69"/>
                <a:gd name="T9" fmla="*/ 220 h 221"/>
                <a:gd name="T10" fmla="*/ 57 w 69"/>
                <a:gd name="T11" fmla="*/ 220 h 221"/>
                <a:gd name="T12" fmla="*/ 40 w 69"/>
                <a:gd name="T13" fmla="*/ 31 h 221"/>
                <a:gd name="T14" fmla="*/ 34 w 69"/>
                <a:gd name="T15" fmla="*/ 14 h 221"/>
                <a:gd name="T16" fmla="*/ 31 w 69"/>
                <a:gd name="T17" fmla="*/ 14 h 221"/>
                <a:gd name="T18" fmla="*/ 17 w 69"/>
                <a:gd name="T19" fmla="*/ 8 h 221"/>
                <a:gd name="T20" fmla="*/ 9 w 69"/>
                <a:gd name="T21" fmla="*/ 5 h 221"/>
                <a:gd name="T22" fmla="*/ 0 w 69"/>
                <a:gd name="T2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221">
                  <a:moveTo>
                    <a:pt x="0" y="0"/>
                  </a:moveTo>
                  <a:lnTo>
                    <a:pt x="0" y="0"/>
                  </a:lnTo>
                  <a:cubicBezTo>
                    <a:pt x="0" y="8"/>
                    <a:pt x="0" y="8"/>
                    <a:pt x="0" y="8"/>
                  </a:cubicBezTo>
                  <a:cubicBezTo>
                    <a:pt x="0" y="220"/>
                    <a:pt x="0" y="220"/>
                    <a:pt x="0" y="220"/>
                  </a:cubicBezTo>
                  <a:cubicBezTo>
                    <a:pt x="17" y="220"/>
                    <a:pt x="17" y="220"/>
                    <a:pt x="17" y="220"/>
                  </a:cubicBezTo>
                  <a:cubicBezTo>
                    <a:pt x="57" y="220"/>
                    <a:pt x="57" y="220"/>
                    <a:pt x="57" y="220"/>
                  </a:cubicBezTo>
                  <a:cubicBezTo>
                    <a:pt x="68" y="130"/>
                    <a:pt x="51" y="65"/>
                    <a:pt x="40" y="31"/>
                  </a:cubicBezTo>
                  <a:cubicBezTo>
                    <a:pt x="37" y="20"/>
                    <a:pt x="34" y="14"/>
                    <a:pt x="34" y="14"/>
                  </a:cubicBezTo>
                  <a:cubicBezTo>
                    <a:pt x="34" y="14"/>
                    <a:pt x="34" y="14"/>
                    <a:pt x="31" y="14"/>
                  </a:cubicBezTo>
                  <a:cubicBezTo>
                    <a:pt x="28" y="14"/>
                    <a:pt x="23" y="11"/>
                    <a:pt x="17" y="8"/>
                  </a:cubicBezTo>
                  <a:cubicBezTo>
                    <a:pt x="14" y="8"/>
                    <a:pt x="12" y="5"/>
                    <a:pt x="9" y="5"/>
                  </a:cubicBezTo>
                  <a:cubicBezTo>
                    <a:pt x="6" y="3"/>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0" name="Freeform 115"/>
            <p:cNvSpPr>
              <a:spLocks noChangeArrowheads="1"/>
            </p:cNvSpPr>
            <p:nvPr/>
          </p:nvSpPr>
          <p:spPr bwMode="auto">
            <a:xfrm>
              <a:off x="5408" y="993"/>
              <a:ext cx="130" cy="97"/>
            </a:xfrm>
            <a:custGeom>
              <a:avLst/>
              <a:gdLst>
                <a:gd name="T0" fmla="*/ 577 w 578"/>
                <a:gd name="T1" fmla="*/ 0 h 431"/>
                <a:gd name="T2" fmla="*/ 577 w 578"/>
                <a:gd name="T3" fmla="*/ 0 h 431"/>
                <a:gd name="T4" fmla="*/ 289 w 578"/>
                <a:gd name="T5" fmla="*/ 136 h 431"/>
                <a:gd name="T6" fmla="*/ 0 w 578"/>
                <a:gd name="T7" fmla="*/ 0 h 431"/>
                <a:gd name="T8" fmla="*/ 0 w 578"/>
                <a:gd name="T9" fmla="*/ 331 h 431"/>
                <a:gd name="T10" fmla="*/ 280 w 578"/>
                <a:gd name="T11" fmla="*/ 430 h 431"/>
                <a:gd name="T12" fmla="*/ 280 w 578"/>
                <a:gd name="T13" fmla="*/ 430 h 431"/>
                <a:gd name="T14" fmla="*/ 289 w 578"/>
                <a:gd name="T15" fmla="*/ 430 h 431"/>
                <a:gd name="T16" fmla="*/ 297 w 578"/>
                <a:gd name="T17" fmla="*/ 430 h 431"/>
                <a:gd name="T18" fmla="*/ 297 w 578"/>
                <a:gd name="T19" fmla="*/ 430 h 431"/>
                <a:gd name="T20" fmla="*/ 577 w 578"/>
                <a:gd name="T21" fmla="*/ 331 h 431"/>
                <a:gd name="T22" fmla="*/ 577 w 578"/>
                <a:gd name="T2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431">
                  <a:moveTo>
                    <a:pt x="577" y="0"/>
                  </a:moveTo>
                  <a:lnTo>
                    <a:pt x="577" y="0"/>
                  </a:lnTo>
                  <a:cubicBezTo>
                    <a:pt x="577" y="2"/>
                    <a:pt x="333" y="113"/>
                    <a:pt x="289" y="136"/>
                  </a:cubicBezTo>
                  <a:cubicBezTo>
                    <a:pt x="240" y="113"/>
                    <a:pt x="0" y="2"/>
                    <a:pt x="0" y="0"/>
                  </a:cubicBezTo>
                  <a:cubicBezTo>
                    <a:pt x="0" y="331"/>
                    <a:pt x="0" y="331"/>
                    <a:pt x="0" y="331"/>
                  </a:cubicBezTo>
                  <a:cubicBezTo>
                    <a:pt x="76" y="415"/>
                    <a:pt x="232" y="427"/>
                    <a:pt x="280" y="430"/>
                  </a:cubicBezTo>
                  <a:lnTo>
                    <a:pt x="280" y="430"/>
                  </a:lnTo>
                  <a:cubicBezTo>
                    <a:pt x="280" y="430"/>
                    <a:pt x="283" y="430"/>
                    <a:pt x="289" y="430"/>
                  </a:cubicBezTo>
                  <a:cubicBezTo>
                    <a:pt x="294" y="430"/>
                    <a:pt x="297" y="430"/>
                    <a:pt x="297" y="430"/>
                  </a:cubicBezTo>
                  <a:lnTo>
                    <a:pt x="297" y="430"/>
                  </a:lnTo>
                  <a:cubicBezTo>
                    <a:pt x="345" y="427"/>
                    <a:pt x="498" y="415"/>
                    <a:pt x="577" y="331"/>
                  </a:cubicBezTo>
                  <a:cubicBezTo>
                    <a:pt x="577" y="0"/>
                    <a:pt x="577" y="0"/>
                    <a:pt x="57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1" name="Freeform 116"/>
            <p:cNvSpPr>
              <a:spLocks noChangeArrowheads="1"/>
            </p:cNvSpPr>
            <p:nvPr/>
          </p:nvSpPr>
          <p:spPr bwMode="auto">
            <a:xfrm>
              <a:off x="5329" y="1398"/>
              <a:ext cx="162" cy="163"/>
            </a:xfrm>
            <a:custGeom>
              <a:avLst/>
              <a:gdLst>
                <a:gd name="T0" fmla="*/ 455 w 719"/>
                <a:gd name="T1" fmla="*/ 670 h 725"/>
                <a:gd name="T2" fmla="*/ 455 w 719"/>
                <a:gd name="T3" fmla="*/ 670 h 725"/>
                <a:gd name="T4" fmla="*/ 571 w 719"/>
                <a:gd name="T5" fmla="*/ 591 h 725"/>
                <a:gd name="T6" fmla="*/ 472 w 719"/>
                <a:gd name="T7" fmla="*/ 421 h 725"/>
                <a:gd name="T8" fmla="*/ 608 w 719"/>
                <a:gd name="T9" fmla="*/ 596 h 725"/>
                <a:gd name="T10" fmla="*/ 455 w 719"/>
                <a:gd name="T11" fmla="*/ 670 h 725"/>
                <a:gd name="T12" fmla="*/ 359 w 719"/>
                <a:gd name="T13" fmla="*/ 0 h 725"/>
                <a:gd name="T14" fmla="*/ 359 w 719"/>
                <a:gd name="T15" fmla="*/ 0 h 725"/>
                <a:gd name="T16" fmla="*/ 255 w 719"/>
                <a:gd name="T17" fmla="*/ 40 h 725"/>
                <a:gd name="T18" fmla="*/ 255 w 719"/>
                <a:gd name="T19" fmla="*/ 42 h 725"/>
                <a:gd name="T20" fmla="*/ 252 w 719"/>
                <a:gd name="T21" fmla="*/ 42 h 725"/>
                <a:gd name="T22" fmla="*/ 252 w 719"/>
                <a:gd name="T23" fmla="*/ 118 h 725"/>
                <a:gd name="T24" fmla="*/ 255 w 719"/>
                <a:gd name="T25" fmla="*/ 118 h 725"/>
                <a:gd name="T26" fmla="*/ 286 w 719"/>
                <a:gd name="T27" fmla="*/ 141 h 725"/>
                <a:gd name="T28" fmla="*/ 286 w 719"/>
                <a:gd name="T29" fmla="*/ 311 h 725"/>
                <a:gd name="T30" fmla="*/ 263 w 719"/>
                <a:gd name="T31" fmla="*/ 350 h 725"/>
                <a:gd name="T32" fmla="*/ 96 w 719"/>
                <a:gd name="T33" fmla="*/ 667 h 725"/>
                <a:gd name="T34" fmla="*/ 339 w 719"/>
                <a:gd name="T35" fmla="*/ 724 h 725"/>
                <a:gd name="T36" fmla="*/ 359 w 719"/>
                <a:gd name="T37" fmla="*/ 724 h 725"/>
                <a:gd name="T38" fmla="*/ 382 w 719"/>
                <a:gd name="T39" fmla="*/ 724 h 725"/>
                <a:gd name="T40" fmla="*/ 622 w 719"/>
                <a:gd name="T41" fmla="*/ 667 h 725"/>
                <a:gd name="T42" fmla="*/ 461 w 719"/>
                <a:gd name="T43" fmla="*/ 350 h 725"/>
                <a:gd name="T44" fmla="*/ 444 w 719"/>
                <a:gd name="T45" fmla="*/ 311 h 725"/>
                <a:gd name="T46" fmla="*/ 444 w 719"/>
                <a:gd name="T47" fmla="*/ 138 h 725"/>
                <a:gd name="T48" fmla="*/ 461 w 719"/>
                <a:gd name="T49" fmla="*/ 118 h 725"/>
                <a:gd name="T50" fmla="*/ 467 w 719"/>
                <a:gd name="T51" fmla="*/ 118 h 725"/>
                <a:gd name="T52" fmla="*/ 467 w 719"/>
                <a:gd name="T53" fmla="*/ 42 h 725"/>
                <a:gd name="T54" fmla="*/ 461 w 719"/>
                <a:gd name="T55" fmla="*/ 42 h 725"/>
                <a:gd name="T56" fmla="*/ 461 w 719"/>
                <a:gd name="T57" fmla="*/ 40 h 725"/>
                <a:gd name="T58" fmla="*/ 359 w 719"/>
                <a:gd name="T59" fmla="*/ 0 h 725"/>
                <a:gd name="T60" fmla="*/ 455 w 719"/>
                <a:gd name="T61" fmla="*/ 67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9" h="725">
                  <a:moveTo>
                    <a:pt x="455" y="670"/>
                  </a:moveTo>
                  <a:lnTo>
                    <a:pt x="455" y="670"/>
                  </a:lnTo>
                  <a:cubicBezTo>
                    <a:pt x="455" y="670"/>
                    <a:pt x="566" y="648"/>
                    <a:pt x="571" y="591"/>
                  </a:cubicBezTo>
                  <a:cubicBezTo>
                    <a:pt x="577" y="531"/>
                    <a:pt x="472" y="421"/>
                    <a:pt x="472" y="421"/>
                  </a:cubicBezTo>
                  <a:cubicBezTo>
                    <a:pt x="472" y="421"/>
                    <a:pt x="608" y="526"/>
                    <a:pt x="608" y="596"/>
                  </a:cubicBezTo>
                  <a:cubicBezTo>
                    <a:pt x="605" y="670"/>
                    <a:pt x="455" y="670"/>
                    <a:pt x="455" y="670"/>
                  </a:cubicBezTo>
                  <a:lnTo>
                    <a:pt x="359" y="0"/>
                  </a:lnTo>
                  <a:lnTo>
                    <a:pt x="359" y="0"/>
                  </a:lnTo>
                  <a:cubicBezTo>
                    <a:pt x="302" y="0"/>
                    <a:pt x="255" y="20"/>
                    <a:pt x="255" y="40"/>
                  </a:cubicBezTo>
                  <a:cubicBezTo>
                    <a:pt x="255" y="42"/>
                    <a:pt x="255" y="42"/>
                    <a:pt x="255" y="42"/>
                  </a:cubicBezTo>
                  <a:cubicBezTo>
                    <a:pt x="252" y="42"/>
                    <a:pt x="252" y="42"/>
                    <a:pt x="252" y="42"/>
                  </a:cubicBezTo>
                  <a:cubicBezTo>
                    <a:pt x="252" y="118"/>
                    <a:pt x="252" y="118"/>
                    <a:pt x="252" y="118"/>
                  </a:cubicBezTo>
                  <a:cubicBezTo>
                    <a:pt x="255" y="118"/>
                    <a:pt x="255" y="118"/>
                    <a:pt x="255" y="118"/>
                  </a:cubicBezTo>
                  <a:cubicBezTo>
                    <a:pt x="257" y="127"/>
                    <a:pt x="263" y="135"/>
                    <a:pt x="286" y="141"/>
                  </a:cubicBezTo>
                  <a:cubicBezTo>
                    <a:pt x="286" y="178"/>
                    <a:pt x="286" y="283"/>
                    <a:pt x="286" y="311"/>
                  </a:cubicBezTo>
                  <a:cubicBezTo>
                    <a:pt x="286" y="342"/>
                    <a:pt x="263" y="350"/>
                    <a:pt x="263" y="350"/>
                  </a:cubicBezTo>
                  <a:cubicBezTo>
                    <a:pt x="223" y="373"/>
                    <a:pt x="0" y="599"/>
                    <a:pt x="96" y="667"/>
                  </a:cubicBezTo>
                  <a:cubicBezTo>
                    <a:pt x="172" y="718"/>
                    <a:pt x="288" y="724"/>
                    <a:pt x="339" y="724"/>
                  </a:cubicBezTo>
                  <a:cubicBezTo>
                    <a:pt x="348" y="724"/>
                    <a:pt x="356" y="724"/>
                    <a:pt x="359" y="724"/>
                  </a:cubicBezTo>
                  <a:cubicBezTo>
                    <a:pt x="365" y="724"/>
                    <a:pt x="370" y="724"/>
                    <a:pt x="382" y="724"/>
                  </a:cubicBezTo>
                  <a:cubicBezTo>
                    <a:pt x="433" y="724"/>
                    <a:pt x="548" y="718"/>
                    <a:pt x="622" y="667"/>
                  </a:cubicBezTo>
                  <a:cubicBezTo>
                    <a:pt x="718" y="599"/>
                    <a:pt x="500" y="373"/>
                    <a:pt x="461" y="350"/>
                  </a:cubicBezTo>
                  <a:cubicBezTo>
                    <a:pt x="461" y="350"/>
                    <a:pt x="444" y="342"/>
                    <a:pt x="444" y="311"/>
                  </a:cubicBezTo>
                  <a:cubicBezTo>
                    <a:pt x="444" y="283"/>
                    <a:pt x="444" y="175"/>
                    <a:pt x="444" y="138"/>
                  </a:cubicBezTo>
                  <a:cubicBezTo>
                    <a:pt x="455" y="133"/>
                    <a:pt x="461" y="127"/>
                    <a:pt x="461" y="118"/>
                  </a:cubicBezTo>
                  <a:cubicBezTo>
                    <a:pt x="467" y="118"/>
                    <a:pt x="467" y="118"/>
                    <a:pt x="467" y="118"/>
                  </a:cubicBezTo>
                  <a:cubicBezTo>
                    <a:pt x="467" y="42"/>
                    <a:pt x="467" y="42"/>
                    <a:pt x="467" y="42"/>
                  </a:cubicBezTo>
                  <a:cubicBezTo>
                    <a:pt x="461" y="42"/>
                    <a:pt x="461" y="42"/>
                    <a:pt x="461" y="42"/>
                  </a:cubicBezTo>
                  <a:cubicBezTo>
                    <a:pt x="461" y="42"/>
                    <a:pt x="461" y="42"/>
                    <a:pt x="461" y="40"/>
                  </a:cubicBezTo>
                  <a:cubicBezTo>
                    <a:pt x="461" y="20"/>
                    <a:pt x="416" y="0"/>
                    <a:pt x="359" y="0"/>
                  </a:cubicBezTo>
                  <a:lnTo>
                    <a:pt x="455" y="6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2" name="Freeform 117"/>
            <p:cNvSpPr>
              <a:spLocks noChangeArrowheads="1"/>
            </p:cNvSpPr>
            <p:nvPr/>
          </p:nvSpPr>
          <p:spPr bwMode="auto">
            <a:xfrm>
              <a:off x="5011" y="949"/>
              <a:ext cx="203" cy="203"/>
            </a:xfrm>
            <a:custGeom>
              <a:avLst/>
              <a:gdLst>
                <a:gd name="T0" fmla="*/ 473 w 901"/>
                <a:gd name="T1" fmla="*/ 0 h 900"/>
                <a:gd name="T2" fmla="*/ 473 w 901"/>
                <a:gd name="T3" fmla="*/ 0 h 900"/>
                <a:gd name="T4" fmla="*/ 23 w 901"/>
                <a:gd name="T5" fmla="*/ 449 h 900"/>
                <a:gd name="T6" fmla="*/ 473 w 901"/>
                <a:gd name="T7" fmla="*/ 899 h 900"/>
                <a:gd name="T8" fmla="*/ 691 w 901"/>
                <a:gd name="T9" fmla="*/ 842 h 900"/>
                <a:gd name="T10" fmla="*/ 507 w 901"/>
                <a:gd name="T11" fmla="*/ 888 h 900"/>
                <a:gd name="T12" fmla="*/ 501 w 901"/>
                <a:gd name="T13" fmla="*/ 888 h 900"/>
                <a:gd name="T14" fmla="*/ 657 w 901"/>
                <a:gd name="T15" fmla="*/ 840 h 900"/>
                <a:gd name="T16" fmla="*/ 648 w 901"/>
                <a:gd name="T17" fmla="*/ 840 h 900"/>
                <a:gd name="T18" fmla="*/ 473 w 901"/>
                <a:gd name="T19" fmla="*/ 876 h 900"/>
                <a:gd name="T20" fmla="*/ 329 w 901"/>
                <a:gd name="T21" fmla="*/ 851 h 900"/>
                <a:gd name="T22" fmla="*/ 433 w 901"/>
                <a:gd name="T23" fmla="*/ 888 h 900"/>
                <a:gd name="T24" fmla="*/ 43 w 901"/>
                <a:gd name="T25" fmla="*/ 390 h 900"/>
                <a:gd name="T26" fmla="*/ 49 w 901"/>
                <a:gd name="T27" fmla="*/ 387 h 900"/>
                <a:gd name="T28" fmla="*/ 49 w 901"/>
                <a:gd name="T29" fmla="*/ 393 h 900"/>
                <a:gd name="T30" fmla="*/ 69 w 901"/>
                <a:gd name="T31" fmla="*/ 308 h 900"/>
                <a:gd name="T32" fmla="*/ 69 w 901"/>
                <a:gd name="T33" fmla="*/ 308 h 900"/>
                <a:gd name="T34" fmla="*/ 86 w 901"/>
                <a:gd name="T35" fmla="*/ 263 h 900"/>
                <a:gd name="T36" fmla="*/ 86 w 901"/>
                <a:gd name="T37" fmla="*/ 268 h 900"/>
                <a:gd name="T38" fmla="*/ 241 w 901"/>
                <a:gd name="T39" fmla="*/ 90 h 900"/>
                <a:gd name="T40" fmla="*/ 156 w 901"/>
                <a:gd name="T41" fmla="*/ 158 h 900"/>
                <a:gd name="T42" fmla="*/ 411 w 901"/>
                <a:gd name="T43" fmla="*/ 19 h 900"/>
                <a:gd name="T44" fmla="*/ 481 w 901"/>
                <a:gd name="T45" fmla="*/ 17 h 900"/>
                <a:gd name="T46" fmla="*/ 487 w 901"/>
                <a:gd name="T47" fmla="*/ 22 h 900"/>
                <a:gd name="T48" fmla="*/ 877 w 901"/>
                <a:gd name="T49" fmla="*/ 308 h 900"/>
                <a:gd name="T50" fmla="*/ 880 w 901"/>
                <a:gd name="T51" fmla="*/ 311 h 900"/>
                <a:gd name="T52" fmla="*/ 886 w 901"/>
                <a:gd name="T53" fmla="*/ 325 h 900"/>
                <a:gd name="T54" fmla="*/ 897 w 901"/>
                <a:gd name="T55" fmla="*/ 339 h 900"/>
                <a:gd name="T56" fmla="*/ 900 w 901"/>
                <a:gd name="T57" fmla="*/ 336 h 900"/>
                <a:gd name="T58" fmla="*/ 609 w 901"/>
                <a:gd name="T59" fmla="*/ 31 h 900"/>
                <a:gd name="T60" fmla="*/ 809 w 901"/>
                <a:gd name="T61" fmla="*/ 152 h 900"/>
                <a:gd name="T62" fmla="*/ 473 w 901"/>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1" h="900">
                  <a:moveTo>
                    <a:pt x="473" y="0"/>
                  </a:moveTo>
                  <a:lnTo>
                    <a:pt x="473" y="0"/>
                  </a:lnTo>
                  <a:cubicBezTo>
                    <a:pt x="227" y="0"/>
                    <a:pt x="23" y="200"/>
                    <a:pt x="23" y="449"/>
                  </a:cubicBezTo>
                  <a:cubicBezTo>
                    <a:pt x="23" y="698"/>
                    <a:pt x="227" y="899"/>
                    <a:pt x="473" y="899"/>
                  </a:cubicBezTo>
                  <a:cubicBezTo>
                    <a:pt x="552" y="899"/>
                    <a:pt x="626" y="879"/>
                    <a:pt x="691" y="842"/>
                  </a:cubicBezTo>
                  <a:cubicBezTo>
                    <a:pt x="603" y="885"/>
                    <a:pt x="527" y="888"/>
                    <a:pt x="507" y="888"/>
                  </a:cubicBezTo>
                  <a:cubicBezTo>
                    <a:pt x="501" y="888"/>
                    <a:pt x="501" y="888"/>
                    <a:pt x="501" y="888"/>
                  </a:cubicBezTo>
                  <a:cubicBezTo>
                    <a:pt x="609" y="888"/>
                    <a:pt x="657" y="840"/>
                    <a:pt x="657" y="840"/>
                  </a:cubicBezTo>
                  <a:cubicBezTo>
                    <a:pt x="657" y="840"/>
                    <a:pt x="654" y="840"/>
                    <a:pt x="648" y="840"/>
                  </a:cubicBezTo>
                  <a:cubicBezTo>
                    <a:pt x="594" y="865"/>
                    <a:pt x="535" y="876"/>
                    <a:pt x="473" y="876"/>
                  </a:cubicBezTo>
                  <a:cubicBezTo>
                    <a:pt x="422" y="876"/>
                    <a:pt x="374" y="868"/>
                    <a:pt x="329" y="851"/>
                  </a:cubicBezTo>
                  <a:cubicBezTo>
                    <a:pt x="348" y="871"/>
                    <a:pt x="433" y="888"/>
                    <a:pt x="433" y="888"/>
                  </a:cubicBezTo>
                  <a:cubicBezTo>
                    <a:pt x="0" y="825"/>
                    <a:pt x="43" y="390"/>
                    <a:pt x="43" y="390"/>
                  </a:cubicBezTo>
                  <a:cubicBezTo>
                    <a:pt x="49" y="387"/>
                    <a:pt x="49" y="387"/>
                    <a:pt x="49" y="387"/>
                  </a:cubicBezTo>
                  <a:cubicBezTo>
                    <a:pt x="49" y="387"/>
                    <a:pt x="49" y="390"/>
                    <a:pt x="49" y="393"/>
                  </a:cubicBezTo>
                  <a:cubicBezTo>
                    <a:pt x="54" y="364"/>
                    <a:pt x="60" y="336"/>
                    <a:pt x="69" y="308"/>
                  </a:cubicBezTo>
                  <a:lnTo>
                    <a:pt x="69" y="308"/>
                  </a:lnTo>
                  <a:cubicBezTo>
                    <a:pt x="74" y="288"/>
                    <a:pt x="86" y="263"/>
                    <a:pt x="86" y="263"/>
                  </a:cubicBezTo>
                  <a:cubicBezTo>
                    <a:pt x="86" y="263"/>
                    <a:pt x="86" y="266"/>
                    <a:pt x="86" y="268"/>
                  </a:cubicBezTo>
                  <a:cubicBezTo>
                    <a:pt x="120" y="195"/>
                    <a:pt x="173" y="133"/>
                    <a:pt x="241" y="90"/>
                  </a:cubicBezTo>
                  <a:cubicBezTo>
                    <a:pt x="198" y="113"/>
                    <a:pt x="156" y="158"/>
                    <a:pt x="156" y="158"/>
                  </a:cubicBezTo>
                  <a:cubicBezTo>
                    <a:pt x="258" y="39"/>
                    <a:pt x="411" y="19"/>
                    <a:pt x="411" y="19"/>
                  </a:cubicBezTo>
                  <a:cubicBezTo>
                    <a:pt x="425" y="17"/>
                    <a:pt x="481" y="17"/>
                    <a:pt x="481" y="17"/>
                  </a:cubicBezTo>
                  <a:cubicBezTo>
                    <a:pt x="487" y="22"/>
                    <a:pt x="487" y="22"/>
                    <a:pt x="487" y="22"/>
                  </a:cubicBezTo>
                  <a:cubicBezTo>
                    <a:pt x="668" y="25"/>
                    <a:pt x="821" y="144"/>
                    <a:pt x="877" y="308"/>
                  </a:cubicBezTo>
                  <a:cubicBezTo>
                    <a:pt x="877" y="308"/>
                    <a:pt x="880" y="308"/>
                    <a:pt x="880" y="311"/>
                  </a:cubicBezTo>
                  <a:cubicBezTo>
                    <a:pt x="886" y="317"/>
                    <a:pt x="880" y="317"/>
                    <a:pt x="886" y="325"/>
                  </a:cubicBezTo>
                  <a:cubicBezTo>
                    <a:pt x="892" y="336"/>
                    <a:pt x="892" y="334"/>
                    <a:pt x="897" y="339"/>
                  </a:cubicBezTo>
                  <a:cubicBezTo>
                    <a:pt x="900" y="336"/>
                    <a:pt x="900" y="336"/>
                    <a:pt x="900" y="336"/>
                  </a:cubicBezTo>
                  <a:cubicBezTo>
                    <a:pt x="838" y="116"/>
                    <a:pt x="609" y="31"/>
                    <a:pt x="609" y="31"/>
                  </a:cubicBezTo>
                  <a:cubicBezTo>
                    <a:pt x="691" y="59"/>
                    <a:pt x="758" y="102"/>
                    <a:pt x="809" y="152"/>
                  </a:cubicBezTo>
                  <a:cubicBezTo>
                    <a:pt x="727" y="59"/>
                    <a:pt x="609" y="0"/>
                    <a:pt x="47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3" name="Freeform 118"/>
            <p:cNvSpPr>
              <a:spLocks noChangeArrowheads="1"/>
            </p:cNvSpPr>
            <p:nvPr/>
          </p:nvSpPr>
          <p:spPr bwMode="auto">
            <a:xfrm>
              <a:off x="5011" y="953"/>
              <a:ext cx="220" cy="197"/>
            </a:xfrm>
            <a:custGeom>
              <a:avLst/>
              <a:gdLst>
                <a:gd name="T0" fmla="*/ 295 w 974"/>
                <a:gd name="T1" fmla="*/ 62 h 872"/>
                <a:gd name="T2" fmla="*/ 275 w 974"/>
                <a:gd name="T3" fmla="*/ 113 h 872"/>
                <a:gd name="T4" fmla="*/ 258 w 974"/>
                <a:gd name="T5" fmla="*/ 116 h 872"/>
                <a:gd name="T6" fmla="*/ 235 w 974"/>
                <a:gd name="T7" fmla="*/ 133 h 872"/>
                <a:gd name="T8" fmla="*/ 204 w 974"/>
                <a:gd name="T9" fmla="*/ 141 h 872"/>
                <a:gd name="T10" fmla="*/ 159 w 974"/>
                <a:gd name="T11" fmla="*/ 183 h 872"/>
                <a:gd name="T12" fmla="*/ 108 w 974"/>
                <a:gd name="T13" fmla="*/ 254 h 872"/>
                <a:gd name="T14" fmla="*/ 111 w 974"/>
                <a:gd name="T15" fmla="*/ 294 h 872"/>
                <a:gd name="T16" fmla="*/ 122 w 974"/>
                <a:gd name="T17" fmla="*/ 311 h 872"/>
                <a:gd name="T18" fmla="*/ 100 w 974"/>
                <a:gd name="T19" fmla="*/ 302 h 872"/>
                <a:gd name="T20" fmla="*/ 91 w 974"/>
                <a:gd name="T21" fmla="*/ 285 h 872"/>
                <a:gd name="T22" fmla="*/ 86 w 974"/>
                <a:gd name="T23" fmla="*/ 251 h 872"/>
                <a:gd name="T24" fmla="*/ 74 w 974"/>
                <a:gd name="T25" fmla="*/ 319 h 872"/>
                <a:gd name="T26" fmla="*/ 88 w 974"/>
                <a:gd name="T27" fmla="*/ 359 h 872"/>
                <a:gd name="T28" fmla="*/ 117 w 974"/>
                <a:gd name="T29" fmla="*/ 362 h 872"/>
                <a:gd name="T30" fmla="*/ 170 w 974"/>
                <a:gd name="T31" fmla="*/ 401 h 872"/>
                <a:gd name="T32" fmla="*/ 218 w 974"/>
                <a:gd name="T33" fmla="*/ 461 h 872"/>
                <a:gd name="T34" fmla="*/ 278 w 974"/>
                <a:gd name="T35" fmla="*/ 503 h 872"/>
                <a:gd name="T36" fmla="*/ 258 w 974"/>
                <a:gd name="T37" fmla="*/ 608 h 872"/>
                <a:gd name="T38" fmla="*/ 213 w 974"/>
                <a:gd name="T39" fmla="*/ 723 h 872"/>
                <a:gd name="T40" fmla="*/ 232 w 974"/>
                <a:gd name="T41" fmla="*/ 772 h 872"/>
                <a:gd name="T42" fmla="*/ 164 w 974"/>
                <a:gd name="T43" fmla="*/ 690 h 872"/>
                <a:gd name="T44" fmla="*/ 125 w 974"/>
                <a:gd name="T45" fmla="*/ 593 h 872"/>
                <a:gd name="T46" fmla="*/ 60 w 974"/>
                <a:gd name="T47" fmla="*/ 398 h 872"/>
                <a:gd name="T48" fmla="*/ 326 w 974"/>
                <a:gd name="T49" fmla="*/ 831 h 872"/>
                <a:gd name="T50" fmla="*/ 371 w 974"/>
                <a:gd name="T51" fmla="*/ 806 h 872"/>
                <a:gd name="T52" fmla="*/ 467 w 974"/>
                <a:gd name="T53" fmla="*/ 800 h 872"/>
                <a:gd name="T54" fmla="*/ 464 w 974"/>
                <a:gd name="T55" fmla="*/ 825 h 872"/>
                <a:gd name="T56" fmla="*/ 535 w 974"/>
                <a:gd name="T57" fmla="*/ 825 h 872"/>
                <a:gd name="T58" fmla="*/ 614 w 974"/>
                <a:gd name="T59" fmla="*/ 814 h 872"/>
                <a:gd name="T60" fmla="*/ 507 w 974"/>
                <a:gd name="T61" fmla="*/ 871 h 872"/>
                <a:gd name="T62" fmla="*/ 886 w 974"/>
                <a:gd name="T63" fmla="*/ 308 h 872"/>
                <a:gd name="T64" fmla="*/ 832 w 974"/>
                <a:gd name="T65" fmla="*/ 243 h 872"/>
                <a:gd name="T66" fmla="*/ 804 w 974"/>
                <a:gd name="T67" fmla="*/ 331 h 872"/>
                <a:gd name="T68" fmla="*/ 741 w 974"/>
                <a:gd name="T69" fmla="*/ 268 h 872"/>
                <a:gd name="T70" fmla="*/ 773 w 974"/>
                <a:gd name="T71" fmla="*/ 331 h 872"/>
                <a:gd name="T72" fmla="*/ 804 w 974"/>
                <a:gd name="T73" fmla="*/ 356 h 872"/>
                <a:gd name="T74" fmla="*/ 804 w 974"/>
                <a:gd name="T75" fmla="*/ 444 h 872"/>
                <a:gd name="T76" fmla="*/ 767 w 974"/>
                <a:gd name="T77" fmla="*/ 576 h 872"/>
                <a:gd name="T78" fmla="*/ 677 w 974"/>
                <a:gd name="T79" fmla="*/ 673 h 872"/>
                <a:gd name="T80" fmla="*/ 628 w 974"/>
                <a:gd name="T81" fmla="*/ 616 h 872"/>
                <a:gd name="T82" fmla="*/ 617 w 974"/>
                <a:gd name="T83" fmla="*/ 503 h 872"/>
                <a:gd name="T84" fmla="*/ 597 w 974"/>
                <a:gd name="T85" fmla="*/ 441 h 872"/>
                <a:gd name="T86" fmla="*/ 549 w 974"/>
                <a:gd name="T87" fmla="*/ 396 h 872"/>
                <a:gd name="T88" fmla="*/ 439 w 974"/>
                <a:gd name="T89" fmla="*/ 401 h 872"/>
                <a:gd name="T90" fmla="*/ 408 w 974"/>
                <a:gd name="T91" fmla="*/ 353 h 872"/>
                <a:gd name="T92" fmla="*/ 408 w 974"/>
                <a:gd name="T93" fmla="*/ 266 h 872"/>
                <a:gd name="T94" fmla="*/ 498 w 974"/>
                <a:gd name="T95" fmla="*/ 189 h 872"/>
                <a:gd name="T96" fmla="*/ 538 w 974"/>
                <a:gd name="T97" fmla="*/ 183 h 872"/>
                <a:gd name="T98" fmla="*/ 577 w 974"/>
                <a:gd name="T99" fmla="*/ 206 h 872"/>
                <a:gd name="T100" fmla="*/ 648 w 974"/>
                <a:gd name="T101" fmla="*/ 206 h 872"/>
                <a:gd name="T102" fmla="*/ 705 w 974"/>
                <a:gd name="T103" fmla="*/ 203 h 872"/>
                <a:gd name="T104" fmla="*/ 705 w 974"/>
                <a:gd name="T105" fmla="*/ 192 h 872"/>
                <a:gd name="T106" fmla="*/ 657 w 974"/>
                <a:gd name="T107" fmla="*/ 175 h 872"/>
                <a:gd name="T108" fmla="*/ 685 w 974"/>
                <a:gd name="T109" fmla="*/ 155 h 872"/>
                <a:gd name="T110" fmla="*/ 648 w 974"/>
                <a:gd name="T111" fmla="*/ 144 h 872"/>
                <a:gd name="T112" fmla="*/ 575 w 974"/>
                <a:gd name="T113" fmla="*/ 141 h 872"/>
                <a:gd name="T114" fmla="*/ 518 w 974"/>
                <a:gd name="T115" fmla="*/ 158 h 872"/>
                <a:gd name="T116" fmla="*/ 507 w 974"/>
                <a:gd name="T117" fmla="*/ 107 h 872"/>
                <a:gd name="T118" fmla="*/ 436 w 974"/>
                <a:gd name="T119" fmla="*/ 79 h 872"/>
                <a:gd name="T120" fmla="*/ 425 w 974"/>
                <a:gd name="T121" fmla="*/ 48 h 872"/>
                <a:gd name="T122" fmla="*/ 481 w 974"/>
                <a:gd name="T123" fmla="*/ 17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4" h="872">
                  <a:moveTo>
                    <a:pt x="481" y="0"/>
                  </a:moveTo>
                  <a:lnTo>
                    <a:pt x="481" y="0"/>
                  </a:lnTo>
                  <a:cubicBezTo>
                    <a:pt x="481" y="0"/>
                    <a:pt x="425" y="0"/>
                    <a:pt x="411" y="2"/>
                  </a:cubicBezTo>
                  <a:cubicBezTo>
                    <a:pt x="411" y="2"/>
                    <a:pt x="258" y="22"/>
                    <a:pt x="156" y="141"/>
                  </a:cubicBezTo>
                  <a:cubicBezTo>
                    <a:pt x="156" y="141"/>
                    <a:pt x="198" y="96"/>
                    <a:pt x="241" y="73"/>
                  </a:cubicBezTo>
                  <a:cubicBezTo>
                    <a:pt x="255" y="65"/>
                    <a:pt x="269" y="59"/>
                    <a:pt x="283" y="59"/>
                  </a:cubicBezTo>
                  <a:cubicBezTo>
                    <a:pt x="295" y="62"/>
                    <a:pt x="295" y="62"/>
                    <a:pt x="295" y="62"/>
                  </a:cubicBezTo>
                  <a:lnTo>
                    <a:pt x="292" y="68"/>
                  </a:lnTo>
                  <a:cubicBezTo>
                    <a:pt x="289" y="70"/>
                    <a:pt x="283" y="79"/>
                    <a:pt x="283" y="82"/>
                  </a:cubicBezTo>
                  <a:lnTo>
                    <a:pt x="283" y="90"/>
                  </a:lnTo>
                  <a:cubicBezTo>
                    <a:pt x="281" y="96"/>
                    <a:pt x="281" y="96"/>
                    <a:pt x="281" y="96"/>
                  </a:cubicBezTo>
                  <a:cubicBezTo>
                    <a:pt x="281" y="96"/>
                    <a:pt x="278" y="96"/>
                    <a:pt x="275" y="99"/>
                  </a:cubicBezTo>
                  <a:cubicBezTo>
                    <a:pt x="275" y="99"/>
                    <a:pt x="272" y="99"/>
                    <a:pt x="272" y="105"/>
                  </a:cubicBezTo>
                  <a:cubicBezTo>
                    <a:pt x="272" y="107"/>
                    <a:pt x="275" y="113"/>
                    <a:pt x="275" y="113"/>
                  </a:cubicBezTo>
                  <a:cubicBezTo>
                    <a:pt x="275" y="121"/>
                    <a:pt x="275" y="121"/>
                    <a:pt x="275" y="121"/>
                  </a:cubicBezTo>
                  <a:cubicBezTo>
                    <a:pt x="272" y="124"/>
                    <a:pt x="272" y="124"/>
                    <a:pt x="272" y="124"/>
                  </a:cubicBezTo>
                  <a:cubicBezTo>
                    <a:pt x="264" y="130"/>
                    <a:pt x="264" y="130"/>
                    <a:pt x="264" y="130"/>
                  </a:cubicBezTo>
                  <a:cubicBezTo>
                    <a:pt x="264" y="130"/>
                    <a:pt x="261" y="130"/>
                    <a:pt x="258" y="130"/>
                  </a:cubicBezTo>
                  <a:cubicBezTo>
                    <a:pt x="255" y="130"/>
                    <a:pt x="255" y="130"/>
                    <a:pt x="255" y="130"/>
                  </a:cubicBezTo>
                  <a:cubicBezTo>
                    <a:pt x="249" y="127"/>
                    <a:pt x="249" y="121"/>
                    <a:pt x="249" y="121"/>
                  </a:cubicBezTo>
                  <a:cubicBezTo>
                    <a:pt x="258" y="116"/>
                    <a:pt x="258" y="116"/>
                    <a:pt x="258" y="116"/>
                  </a:cubicBezTo>
                  <a:cubicBezTo>
                    <a:pt x="258" y="116"/>
                    <a:pt x="261" y="116"/>
                    <a:pt x="258" y="113"/>
                  </a:cubicBezTo>
                  <a:cubicBezTo>
                    <a:pt x="255" y="113"/>
                    <a:pt x="255" y="107"/>
                    <a:pt x="252" y="107"/>
                  </a:cubicBezTo>
                  <a:lnTo>
                    <a:pt x="249" y="107"/>
                  </a:lnTo>
                  <a:cubicBezTo>
                    <a:pt x="247" y="107"/>
                    <a:pt x="238" y="116"/>
                    <a:pt x="238" y="116"/>
                  </a:cubicBezTo>
                  <a:cubicBezTo>
                    <a:pt x="230" y="119"/>
                    <a:pt x="230" y="119"/>
                    <a:pt x="230" y="119"/>
                  </a:cubicBezTo>
                  <a:cubicBezTo>
                    <a:pt x="230" y="119"/>
                    <a:pt x="227" y="130"/>
                    <a:pt x="230" y="130"/>
                  </a:cubicBezTo>
                  <a:lnTo>
                    <a:pt x="235" y="133"/>
                  </a:lnTo>
                  <a:lnTo>
                    <a:pt x="235" y="135"/>
                  </a:lnTo>
                  <a:cubicBezTo>
                    <a:pt x="235" y="138"/>
                    <a:pt x="232" y="144"/>
                    <a:pt x="232" y="144"/>
                  </a:cubicBezTo>
                  <a:cubicBezTo>
                    <a:pt x="232" y="144"/>
                    <a:pt x="232" y="147"/>
                    <a:pt x="230" y="147"/>
                  </a:cubicBezTo>
                  <a:cubicBezTo>
                    <a:pt x="227" y="147"/>
                    <a:pt x="227" y="147"/>
                    <a:pt x="227" y="147"/>
                  </a:cubicBezTo>
                  <a:cubicBezTo>
                    <a:pt x="221" y="144"/>
                    <a:pt x="215" y="144"/>
                    <a:pt x="213" y="144"/>
                  </a:cubicBezTo>
                  <a:cubicBezTo>
                    <a:pt x="210" y="141"/>
                    <a:pt x="210" y="141"/>
                    <a:pt x="207" y="141"/>
                  </a:cubicBezTo>
                  <a:cubicBezTo>
                    <a:pt x="204" y="141"/>
                    <a:pt x="204" y="141"/>
                    <a:pt x="204" y="141"/>
                  </a:cubicBezTo>
                  <a:cubicBezTo>
                    <a:pt x="201" y="141"/>
                    <a:pt x="198" y="144"/>
                    <a:pt x="198" y="144"/>
                  </a:cubicBezTo>
                  <a:cubicBezTo>
                    <a:pt x="198" y="147"/>
                    <a:pt x="187" y="152"/>
                    <a:pt x="187" y="152"/>
                  </a:cubicBezTo>
                  <a:lnTo>
                    <a:pt x="184" y="155"/>
                  </a:lnTo>
                  <a:cubicBezTo>
                    <a:pt x="184" y="158"/>
                    <a:pt x="181" y="166"/>
                    <a:pt x="181" y="166"/>
                  </a:cubicBezTo>
                  <a:cubicBezTo>
                    <a:pt x="181" y="166"/>
                    <a:pt x="179" y="169"/>
                    <a:pt x="170" y="172"/>
                  </a:cubicBezTo>
                  <a:cubicBezTo>
                    <a:pt x="164" y="172"/>
                    <a:pt x="162" y="175"/>
                    <a:pt x="162" y="175"/>
                  </a:cubicBezTo>
                  <a:cubicBezTo>
                    <a:pt x="159" y="183"/>
                    <a:pt x="159" y="183"/>
                    <a:pt x="159" y="183"/>
                  </a:cubicBezTo>
                  <a:cubicBezTo>
                    <a:pt x="159" y="183"/>
                    <a:pt x="153" y="186"/>
                    <a:pt x="151" y="192"/>
                  </a:cubicBezTo>
                  <a:cubicBezTo>
                    <a:pt x="148" y="195"/>
                    <a:pt x="137" y="203"/>
                    <a:pt x="134" y="203"/>
                  </a:cubicBezTo>
                  <a:cubicBezTo>
                    <a:pt x="134" y="203"/>
                    <a:pt x="128" y="209"/>
                    <a:pt x="128" y="212"/>
                  </a:cubicBezTo>
                  <a:cubicBezTo>
                    <a:pt x="125" y="217"/>
                    <a:pt x="125" y="223"/>
                    <a:pt x="125" y="226"/>
                  </a:cubicBezTo>
                  <a:cubicBezTo>
                    <a:pt x="122" y="229"/>
                    <a:pt x="122" y="234"/>
                    <a:pt x="120" y="237"/>
                  </a:cubicBezTo>
                  <a:cubicBezTo>
                    <a:pt x="120" y="240"/>
                    <a:pt x="117" y="246"/>
                    <a:pt x="117" y="249"/>
                  </a:cubicBezTo>
                  <a:cubicBezTo>
                    <a:pt x="114" y="249"/>
                    <a:pt x="111" y="251"/>
                    <a:pt x="108" y="254"/>
                  </a:cubicBezTo>
                  <a:cubicBezTo>
                    <a:pt x="108" y="254"/>
                    <a:pt x="97" y="257"/>
                    <a:pt x="94" y="260"/>
                  </a:cubicBezTo>
                  <a:cubicBezTo>
                    <a:pt x="91" y="260"/>
                    <a:pt x="91" y="266"/>
                    <a:pt x="91" y="268"/>
                  </a:cubicBezTo>
                  <a:cubicBezTo>
                    <a:pt x="91" y="268"/>
                    <a:pt x="94" y="274"/>
                    <a:pt x="97" y="274"/>
                  </a:cubicBezTo>
                  <a:lnTo>
                    <a:pt x="103" y="274"/>
                  </a:lnTo>
                  <a:cubicBezTo>
                    <a:pt x="103" y="274"/>
                    <a:pt x="103" y="283"/>
                    <a:pt x="103" y="285"/>
                  </a:cubicBezTo>
                  <a:cubicBezTo>
                    <a:pt x="103" y="285"/>
                    <a:pt x="100" y="294"/>
                    <a:pt x="103" y="294"/>
                  </a:cubicBezTo>
                  <a:cubicBezTo>
                    <a:pt x="105" y="294"/>
                    <a:pt x="111" y="294"/>
                    <a:pt x="111" y="294"/>
                  </a:cubicBezTo>
                  <a:cubicBezTo>
                    <a:pt x="120" y="297"/>
                    <a:pt x="120" y="297"/>
                    <a:pt x="120" y="297"/>
                  </a:cubicBezTo>
                  <a:cubicBezTo>
                    <a:pt x="125" y="302"/>
                    <a:pt x="125" y="302"/>
                    <a:pt x="125" y="302"/>
                  </a:cubicBezTo>
                  <a:cubicBezTo>
                    <a:pt x="131" y="305"/>
                    <a:pt x="131" y="305"/>
                    <a:pt x="131" y="305"/>
                  </a:cubicBezTo>
                  <a:cubicBezTo>
                    <a:pt x="131" y="305"/>
                    <a:pt x="131" y="308"/>
                    <a:pt x="128" y="311"/>
                  </a:cubicBezTo>
                  <a:lnTo>
                    <a:pt x="125" y="314"/>
                  </a:lnTo>
                  <a:lnTo>
                    <a:pt x="125" y="314"/>
                  </a:lnTo>
                  <a:cubicBezTo>
                    <a:pt x="122" y="314"/>
                    <a:pt x="122" y="314"/>
                    <a:pt x="122" y="311"/>
                  </a:cubicBezTo>
                  <a:cubicBezTo>
                    <a:pt x="120" y="308"/>
                    <a:pt x="120" y="305"/>
                    <a:pt x="117" y="305"/>
                  </a:cubicBezTo>
                  <a:lnTo>
                    <a:pt x="117" y="305"/>
                  </a:lnTo>
                  <a:cubicBezTo>
                    <a:pt x="114" y="305"/>
                    <a:pt x="114" y="305"/>
                    <a:pt x="111" y="305"/>
                  </a:cubicBezTo>
                  <a:lnTo>
                    <a:pt x="108" y="305"/>
                  </a:lnTo>
                  <a:lnTo>
                    <a:pt x="108" y="305"/>
                  </a:lnTo>
                  <a:cubicBezTo>
                    <a:pt x="105" y="305"/>
                    <a:pt x="103" y="305"/>
                    <a:pt x="103" y="302"/>
                  </a:cubicBezTo>
                  <a:cubicBezTo>
                    <a:pt x="100" y="302"/>
                    <a:pt x="100" y="302"/>
                    <a:pt x="100" y="302"/>
                  </a:cubicBezTo>
                  <a:lnTo>
                    <a:pt x="100" y="302"/>
                  </a:lnTo>
                  <a:lnTo>
                    <a:pt x="100" y="302"/>
                  </a:lnTo>
                  <a:cubicBezTo>
                    <a:pt x="100" y="302"/>
                    <a:pt x="100" y="302"/>
                    <a:pt x="100" y="300"/>
                  </a:cubicBezTo>
                  <a:cubicBezTo>
                    <a:pt x="100" y="297"/>
                    <a:pt x="103" y="294"/>
                    <a:pt x="100" y="291"/>
                  </a:cubicBezTo>
                  <a:cubicBezTo>
                    <a:pt x="100" y="288"/>
                    <a:pt x="97" y="285"/>
                    <a:pt x="94" y="285"/>
                  </a:cubicBezTo>
                  <a:lnTo>
                    <a:pt x="94" y="285"/>
                  </a:lnTo>
                  <a:cubicBezTo>
                    <a:pt x="94" y="285"/>
                    <a:pt x="94" y="285"/>
                    <a:pt x="91" y="285"/>
                  </a:cubicBezTo>
                  <a:cubicBezTo>
                    <a:pt x="88" y="280"/>
                    <a:pt x="88" y="280"/>
                    <a:pt x="86" y="280"/>
                  </a:cubicBezTo>
                  <a:lnTo>
                    <a:pt x="86" y="280"/>
                  </a:lnTo>
                  <a:lnTo>
                    <a:pt x="83" y="280"/>
                  </a:lnTo>
                  <a:cubicBezTo>
                    <a:pt x="83" y="280"/>
                    <a:pt x="83" y="280"/>
                    <a:pt x="83" y="277"/>
                  </a:cubicBezTo>
                  <a:cubicBezTo>
                    <a:pt x="83" y="274"/>
                    <a:pt x="83" y="271"/>
                    <a:pt x="83" y="268"/>
                  </a:cubicBezTo>
                  <a:cubicBezTo>
                    <a:pt x="83" y="266"/>
                    <a:pt x="86" y="260"/>
                    <a:pt x="86" y="260"/>
                  </a:cubicBezTo>
                  <a:cubicBezTo>
                    <a:pt x="86" y="257"/>
                    <a:pt x="86" y="254"/>
                    <a:pt x="86" y="251"/>
                  </a:cubicBezTo>
                  <a:cubicBezTo>
                    <a:pt x="86" y="249"/>
                    <a:pt x="86" y="246"/>
                    <a:pt x="86" y="246"/>
                  </a:cubicBezTo>
                  <a:cubicBezTo>
                    <a:pt x="86" y="246"/>
                    <a:pt x="74" y="271"/>
                    <a:pt x="69" y="291"/>
                  </a:cubicBezTo>
                  <a:lnTo>
                    <a:pt x="69" y="291"/>
                  </a:lnTo>
                  <a:lnTo>
                    <a:pt x="69" y="291"/>
                  </a:lnTo>
                  <a:cubicBezTo>
                    <a:pt x="71" y="291"/>
                    <a:pt x="74" y="291"/>
                    <a:pt x="74" y="294"/>
                  </a:cubicBezTo>
                  <a:cubicBezTo>
                    <a:pt x="74" y="300"/>
                    <a:pt x="74" y="302"/>
                    <a:pt x="74" y="305"/>
                  </a:cubicBezTo>
                  <a:cubicBezTo>
                    <a:pt x="74" y="308"/>
                    <a:pt x="74" y="308"/>
                    <a:pt x="74" y="319"/>
                  </a:cubicBezTo>
                  <a:cubicBezTo>
                    <a:pt x="74" y="331"/>
                    <a:pt x="77" y="333"/>
                    <a:pt x="74" y="336"/>
                  </a:cubicBezTo>
                  <a:cubicBezTo>
                    <a:pt x="74" y="339"/>
                    <a:pt x="71" y="344"/>
                    <a:pt x="71" y="347"/>
                  </a:cubicBezTo>
                  <a:cubicBezTo>
                    <a:pt x="71" y="353"/>
                    <a:pt x="74" y="362"/>
                    <a:pt x="74" y="364"/>
                  </a:cubicBezTo>
                  <a:cubicBezTo>
                    <a:pt x="77" y="367"/>
                    <a:pt x="77" y="367"/>
                    <a:pt x="80" y="370"/>
                  </a:cubicBezTo>
                  <a:lnTo>
                    <a:pt x="77" y="376"/>
                  </a:lnTo>
                  <a:cubicBezTo>
                    <a:pt x="77" y="376"/>
                    <a:pt x="80" y="373"/>
                    <a:pt x="80" y="370"/>
                  </a:cubicBezTo>
                  <a:cubicBezTo>
                    <a:pt x="86" y="364"/>
                    <a:pt x="88" y="359"/>
                    <a:pt x="88" y="359"/>
                  </a:cubicBezTo>
                  <a:cubicBezTo>
                    <a:pt x="91" y="356"/>
                    <a:pt x="91" y="356"/>
                    <a:pt x="91" y="356"/>
                  </a:cubicBezTo>
                  <a:cubicBezTo>
                    <a:pt x="91" y="356"/>
                    <a:pt x="91" y="350"/>
                    <a:pt x="97" y="350"/>
                  </a:cubicBezTo>
                  <a:cubicBezTo>
                    <a:pt x="97" y="350"/>
                    <a:pt x="97" y="350"/>
                    <a:pt x="100" y="350"/>
                  </a:cubicBezTo>
                  <a:cubicBezTo>
                    <a:pt x="105" y="353"/>
                    <a:pt x="105" y="350"/>
                    <a:pt x="108" y="353"/>
                  </a:cubicBezTo>
                  <a:cubicBezTo>
                    <a:pt x="111" y="356"/>
                    <a:pt x="105" y="364"/>
                    <a:pt x="108" y="364"/>
                  </a:cubicBezTo>
                  <a:lnTo>
                    <a:pt x="108" y="364"/>
                  </a:lnTo>
                  <a:cubicBezTo>
                    <a:pt x="111" y="364"/>
                    <a:pt x="114" y="364"/>
                    <a:pt x="117" y="362"/>
                  </a:cubicBezTo>
                  <a:cubicBezTo>
                    <a:pt x="120" y="362"/>
                    <a:pt x="122" y="362"/>
                    <a:pt x="125" y="362"/>
                  </a:cubicBezTo>
                  <a:lnTo>
                    <a:pt x="125" y="362"/>
                  </a:lnTo>
                  <a:cubicBezTo>
                    <a:pt x="128" y="362"/>
                    <a:pt x="131" y="362"/>
                    <a:pt x="134" y="367"/>
                  </a:cubicBezTo>
                  <a:cubicBezTo>
                    <a:pt x="134" y="373"/>
                    <a:pt x="137" y="378"/>
                    <a:pt x="139" y="381"/>
                  </a:cubicBezTo>
                  <a:cubicBezTo>
                    <a:pt x="142" y="381"/>
                    <a:pt x="142" y="387"/>
                    <a:pt x="142" y="393"/>
                  </a:cubicBezTo>
                  <a:cubicBezTo>
                    <a:pt x="145" y="396"/>
                    <a:pt x="153" y="398"/>
                    <a:pt x="156" y="398"/>
                  </a:cubicBezTo>
                  <a:cubicBezTo>
                    <a:pt x="156" y="398"/>
                    <a:pt x="167" y="401"/>
                    <a:pt x="170" y="401"/>
                  </a:cubicBezTo>
                  <a:cubicBezTo>
                    <a:pt x="173" y="404"/>
                    <a:pt x="170" y="407"/>
                    <a:pt x="176" y="410"/>
                  </a:cubicBezTo>
                  <a:cubicBezTo>
                    <a:pt x="181" y="410"/>
                    <a:pt x="181" y="421"/>
                    <a:pt x="181" y="421"/>
                  </a:cubicBezTo>
                  <a:cubicBezTo>
                    <a:pt x="181" y="421"/>
                    <a:pt x="184" y="432"/>
                    <a:pt x="181" y="435"/>
                  </a:cubicBezTo>
                  <a:cubicBezTo>
                    <a:pt x="181" y="438"/>
                    <a:pt x="181" y="441"/>
                    <a:pt x="184" y="441"/>
                  </a:cubicBezTo>
                  <a:cubicBezTo>
                    <a:pt x="190" y="444"/>
                    <a:pt x="198" y="444"/>
                    <a:pt x="198" y="444"/>
                  </a:cubicBezTo>
                  <a:cubicBezTo>
                    <a:pt x="198" y="444"/>
                    <a:pt x="193" y="452"/>
                    <a:pt x="201" y="455"/>
                  </a:cubicBezTo>
                  <a:cubicBezTo>
                    <a:pt x="207" y="458"/>
                    <a:pt x="215" y="461"/>
                    <a:pt x="218" y="461"/>
                  </a:cubicBezTo>
                  <a:cubicBezTo>
                    <a:pt x="218" y="461"/>
                    <a:pt x="213" y="466"/>
                    <a:pt x="221" y="466"/>
                  </a:cubicBezTo>
                  <a:lnTo>
                    <a:pt x="221" y="466"/>
                  </a:lnTo>
                  <a:cubicBezTo>
                    <a:pt x="227" y="466"/>
                    <a:pt x="230" y="466"/>
                    <a:pt x="235" y="466"/>
                  </a:cubicBezTo>
                  <a:cubicBezTo>
                    <a:pt x="238" y="466"/>
                    <a:pt x="241" y="466"/>
                    <a:pt x="244" y="469"/>
                  </a:cubicBezTo>
                  <a:cubicBezTo>
                    <a:pt x="247" y="472"/>
                    <a:pt x="244" y="478"/>
                    <a:pt x="255" y="483"/>
                  </a:cubicBezTo>
                  <a:cubicBezTo>
                    <a:pt x="267" y="489"/>
                    <a:pt x="269" y="492"/>
                    <a:pt x="272" y="492"/>
                  </a:cubicBezTo>
                  <a:cubicBezTo>
                    <a:pt x="275" y="495"/>
                    <a:pt x="281" y="495"/>
                    <a:pt x="278" y="503"/>
                  </a:cubicBezTo>
                  <a:cubicBezTo>
                    <a:pt x="278" y="512"/>
                    <a:pt x="275" y="514"/>
                    <a:pt x="272" y="520"/>
                  </a:cubicBezTo>
                  <a:cubicBezTo>
                    <a:pt x="269" y="523"/>
                    <a:pt x="264" y="534"/>
                    <a:pt x="261" y="537"/>
                  </a:cubicBezTo>
                  <a:cubicBezTo>
                    <a:pt x="258" y="540"/>
                    <a:pt x="255" y="545"/>
                    <a:pt x="258" y="551"/>
                  </a:cubicBezTo>
                  <a:cubicBezTo>
                    <a:pt x="261" y="557"/>
                    <a:pt x="264" y="562"/>
                    <a:pt x="264" y="568"/>
                  </a:cubicBezTo>
                  <a:cubicBezTo>
                    <a:pt x="264" y="571"/>
                    <a:pt x="264" y="579"/>
                    <a:pt x="264" y="585"/>
                  </a:cubicBezTo>
                  <a:cubicBezTo>
                    <a:pt x="261" y="588"/>
                    <a:pt x="255" y="596"/>
                    <a:pt x="255" y="596"/>
                  </a:cubicBezTo>
                  <a:cubicBezTo>
                    <a:pt x="255" y="596"/>
                    <a:pt x="264" y="602"/>
                    <a:pt x="258" y="608"/>
                  </a:cubicBezTo>
                  <a:cubicBezTo>
                    <a:pt x="252" y="613"/>
                    <a:pt x="244" y="619"/>
                    <a:pt x="241" y="622"/>
                  </a:cubicBezTo>
                  <a:cubicBezTo>
                    <a:pt x="235" y="622"/>
                    <a:pt x="227" y="630"/>
                    <a:pt x="227" y="630"/>
                  </a:cubicBezTo>
                  <a:cubicBezTo>
                    <a:pt x="227" y="630"/>
                    <a:pt x="230" y="647"/>
                    <a:pt x="227" y="650"/>
                  </a:cubicBezTo>
                  <a:cubicBezTo>
                    <a:pt x="227" y="653"/>
                    <a:pt x="213" y="681"/>
                    <a:pt x="218" y="687"/>
                  </a:cubicBezTo>
                  <a:cubicBezTo>
                    <a:pt x="221" y="695"/>
                    <a:pt x="224" y="701"/>
                    <a:pt x="221" y="704"/>
                  </a:cubicBezTo>
                  <a:cubicBezTo>
                    <a:pt x="221" y="710"/>
                    <a:pt x="218" y="710"/>
                    <a:pt x="218" y="712"/>
                  </a:cubicBezTo>
                  <a:cubicBezTo>
                    <a:pt x="215" y="715"/>
                    <a:pt x="204" y="712"/>
                    <a:pt x="213" y="723"/>
                  </a:cubicBezTo>
                  <a:cubicBezTo>
                    <a:pt x="218" y="732"/>
                    <a:pt x="221" y="735"/>
                    <a:pt x="224" y="740"/>
                  </a:cubicBezTo>
                  <a:cubicBezTo>
                    <a:pt x="227" y="743"/>
                    <a:pt x="227" y="746"/>
                    <a:pt x="230" y="752"/>
                  </a:cubicBezTo>
                  <a:cubicBezTo>
                    <a:pt x="235" y="757"/>
                    <a:pt x="235" y="763"/>
                    <a:pt x="241" y="769"/>
                  </a:cubicBezTo>
                  <a:cubicBezTo>
                    <a:pt x="247" y="772"/>
                    <a:pt x="252" y="774"/>
                    <a:pt x="252" y="780"/>
                  </a:cubicBezTo>
                  <a:cubicBezTo>
                    <a:pt x="252" y="783"/>
                    <a:pt x="258" y="788"/>
                    <a:pt x="255" y="788"/>
                  </a:cubicBezTo>
                  <a:cubicBezTo>
                    <a:pt x="255" y="788"/>
                    <a:pt x="252" y="788"/>
                    <a:pt x="249" y="786"/>
                  </a:cubicBezTo>
                  <a:cubicBezTo>
                    <a:pt x="238" y="777"/>
                    <a:pt x="247" y="786"/>
                    <a:pt x="232" y="772"/>
                  </a:cubicBezTo>
                  <a:cubicBezTo>
                    <a:pt x="215" y="760"/>
                    <a:pt x="213" y="766"/>
                    <a:pt x="204" y="757"/>
                  </a:cubicBezTo>
                  <a:cubicBezTo>
                    <a:pt x="204" y="754"/>
                    <a:pt x="204" y="754"/>
                    <a:pt x="204" y="754"/>
                  </a:cubicBezTo>
                  <a:cubicBezTo>
                    <a:pt x="201" y="754"/>
                    <a:pt x="201" y="757"/>
                    <a:pt x="201" y="757"/>
                  </a:cubicBezTo>
                  <a:cubicBezTo>
                    <a:pt x="204" y="760"/>
                    <a:pt x="204" y="760"/>
                    <a:pt x="204" y="760"/>
                  </a:cubicBezTo>
                  <a:cubicBezTo>
                    <a:pt x="201" y="760"/>
                    <a:pt x="201" y="757"/>
                    <a:pt x="196" y="743"/>
                  </a:cubicBezTo>
                  <a:cubicBezTo>
                    <a:pt x="181" y="710"/>
                    <a:pt x="179" y="712"/>
                    <a:pt x="176" y="707"/>
                  </a:cubicBezTo>
                  <a:cubicBezTo>
                    <a:pt x="173" y="698"/>
                    <a:pt x="176" y="707"/>
                    <a:pt x="164" y="690"/>
                  </a:cubicBezTo>
                  <a:cubicBezTo>
                    <a:pt x="156" y="673"/>
                    <a:pt x="164" y="684"/>
                    <a:pt x="156" y="673"/>
                  </a:cubicBezTo>
                  <a:cubicBezTo>
                    <a:pt x="153" y="667"/>
                    <a:pt x="151" y="667"/>
                    <a:pt x="151" y="667"/>
                  </a:cubicBezTo>
                  <a:lnTo>
                    <a:pt x="148" y="667"/>
                  </a:lnTo>
                  <a:lnTo>
                    <a:pt x="148" y="667"/>
                  </a:lnTo>
                  <a:cubicBezTo>
                    <a:pt x="148" y="667"/>
                    <a:pt x="145" y="667"/>
                    <a:pt x="142" y="656"/>
                  </a:cubicBezTo>
                  <a:cubicBezTo>
                    <a:pt x="139" y="636"/>
                    <a:pt x="139" y="650"/>
                    <a:pt x="134" y="627"/>
                  </a:cubicBezTo>
                  <a:cubicBezTo>
                    <a:pt x="128" y="605"/>
                    <a:pt x="137" y="605"/>
                    <a:pt x="125" y="593"/>
                  </a:cubicBezTo>
                  <a:cubicBezTo>
                    <a:pt x="111" y="582"/>
                    <a:pt x="114" y="588"/>
                    <a:pt x="108" y="579"/>
                  </a:cubicBezTo>
                  <a:cubicBezTo>
                    <a:pt x="105" y="571"/>
                    <a:pt x="111" y="579"/>
                    <a:pt x="100" y="559"/>
                  </a:cubicBezTo>
                  <a:cubicBezTo>
                    <a:pt x="88" y="540"/>
                    <a:pt x="74" y="534"/>
                    <a:pt x="74" y="500"/>
                  </a:cubicBezTo>
                  <a:cubicBezTo>
                    <a:pt x="74" y="466"/>
                    <a:pt x="74" y="461"/>
                    <a:pt x="74" y="461"/>
                  </a:cubicBezTo>
                  <a:cubicBezTo>
                    <a:pt x="74" y="461"/>
                    <a:pt x="57" y="449"/>
                    <a:pt x="63" y="430"/>
                  </a:cubicBezTo>
                  <a:cubicBezTo>
                    <a:pt x="69" y="410"/>
                    <a:pt x="71" y="415"/>
                    <a:pt x="69" y="410"/>
                  </a:cubicBezTo>
                  <a:cubicBezTo>
                    <a:pt x="66" y="404"/>
                    <a:pt x="66" y="404"/>
                    <a:pt x="60" y="398"/>
                  </a:cubicBezTo>
                  <a:cubicBezTo>
                    <a:pt x="54" y="390"/>
                    <a:pt x="54" y="390"/>
                    <a:pt x="52" y="387"/>
                  </a:cubicBezTo>
                  <a:cubicBezTo>
                    <a:pt x="52" y="384"/>
                    <a:pt x="49" y="378"/>
                    <a:pt x="49" y="376"/>
                  </a:cubicBezTo>
                  <a:cubicBezTo>
                    <a:pt x="49" y="373"/>
                    <a:pt x="49" y="370"/>
                    <a:pt x="49" y="370"/>
                  </a:cubicBezTo>
                  <a:cubicBezTo>
                    <a:pt x="43" y="373"/>
                    <a:pt x="43" y="373"/>
                    <a:pt x="43" y="373"/>
                  </a:cubicBezTo>
                  <a:cubicBezTo>
                    <a:pt x="43" y="373"/>
                    <a:pt x="0" y="808"/>
                    <a:pt x="433" y="871"/>
                  </a:cubicBezTo>
                  <a:cubicBezTo>
                    <a:pt x="433" y="871"/>
                    <a:pt x="348" y="854"/>
                    <a:pt x="329" y="834"/>
                  </a:cubicBezTo>
                  <a:cubicBezTo>
                    <a:pt x="326" y="834"/>
                    <a:pt x="326" y="831"/>
                    <a:pt x="326" y="831"/>
                  </a:cubicBezTo>
                  <a:cubicBezTo>
                    <a:pt x="326" y="831"/>
                    <a:pt x="323" y="811"/>
                    <a:pt x="326" y="811"/>
                  </a:cubicBezTo>
                  <a:cubicBezTo>
                    <a:pt x="329" y="811"/>
                    <a:pt x="332" y="814"/>
                    <a:pt x="334" y="814"/>
                  </a:cubicBezTo>
                  <a:cubicBezTo>
                    <a:pt x="337" y="814"/>
                    <a:pt x="340" y="811"/>
                    <a:pt x="343" y="811"/>
                  </a:cubicBezTo>
                  <a:cubicBezTo>
                    <a:pt x="348" y="806"/>
                    <a:pt x="357" y="800"/>
                    <a:pt x="357" y="800"/>
                  </a:cubicBezTo>
                  <a:cubicBezTo>
                    <a:pt x="357" y="806"/>
                    <a:pt x="357" y="806"/>
                    <a:pt x="357" y="806"/>
                  </a:cubicBezTo>
                  <a:lnTo>
                    <a:pt x="357" y="808"/>
                  </a:lnTo>
                  <a:cubicBezTo>
                    <a:pt x="357" y="808"/>
                    <a:pt x="360" y="806"/>
                    <a:pt x="371" y="806"/>
                  </a:cubicBezTo>
                  <a:cubicBezTo>
                    <a:pt x="391" y="803"/>
                    <a:pt x="391" y="803"/>
                    <a:pt x="396" y="800"/>
                  </a:cubicBezTo>
                  <a:cubicBezTo>
                    <a:pt x="402" y="797"/>
                    <a:pt x="411" y="788"/>
                    <a:pt x="413" y="788"/>
                  </a:cubicBezTo>
                  <a:cubicBezTo>
                    <a:pt x="416" y="788"/>
                    <a:pt x="416" y="788"/>
                    <a:pt x="416" y="791"/>
                  </a:cubicBezTo>
                  <a:cubicBezTo>
                    <a:pt x="422" y="800"/>
                    <a:pt x="411" y="797"/>
                    <a:pt x="422" y="800"/>
                  </a:cubicBezTo>
                  <a:cubicBezTo>
                    <a:pt x="425" y="803"/>
                    <a:pt x="428" y="803"/>
                    <a:pt x="430" y="803"/>
                  </a:cubicBezTo>
                  <a:cubicBezTo>
                    <a:pt x="439" y="803"/>
                    <a:pt x="447" y="800"/>
                    <a:pt x="447" y="800"/>
                  </a:cubicBezTo>
                  <a:cubicBezTo>
                    <a:pt x="447" y="800"/>
                    <a:pt x="459" y="800"/>
                    <a:pt x="467" y="800"/>
                  </a:cubicBezTo>
                  <a:cubicBezTo>
                    <a:pt x="473" y="800"/>
                    <a:pt x="479" y="800"/>
                    <a:pt x="481" y="797"/>
                  </a:cubicBezTo>
                  <a:cubicBezTo>
                    <a:pt x="484" y="794"/>
                    <a:pt x="484" y="791"/>
                    <a:pt x="487" y="791"/>
                  </a:cubicBezTo>
                  <a:lnTo>
                    <a:pt x="490" y="791"/>
                  </a:lnTo>
                  <a:cubicBezTo>
                    <a:pt x="496" y="791"/>
                    <a:pt x="498" y="800"/>
                    <a:pt x="498" y="800"/>
                  </a:cubicBezTo>
                  <a:cubicBezTo>
                    <a:pt x="481" y="808"/>
                    <a:pt x="481" y="808"/>
                    <a:pt x="481" y="808"/>
                  </a:cubicBezTo>
                  <a:cubicBezTo>
                    <a:pt x="464" y="820"/>
                    <a:pt x="464" y="820"/>
                    <a:pt x="464" y="820"/>
                  </a:cubicBezTo>
                  <a:cubicBezTo>
                    <a:pt x="464" y="820"/>
                    <a:pt x="459" y="823"/>
                    <a:pt x="464" y="825"/>
                  </a:cubicBezTo>
                  <a:cubicBezTo>
                    <a:pt x="470" y="828"/>
                    <a:pt x="473" y="828"/>
                    <a:pt x="481" y="828"/>
                  </a:cubicBezTo>
                  <a:cubicBezTo>
                    <a:pt x="487" y="828"/>
                    <a:pt x="498" y="837"/>
                    <a:pt x="504" y="837"/>
                  </a:cubicBezTo>
                  <a:cubicBezTo>
                    <a:pt x="507" y="837"/>
                    <a:pt x="510" y="837"/>
                    <a:pt x="510" y="834"/>
                  </a:cubicBezTo>
                  <a:cubicBezTo>
                    <a:pt x="515" y="825"/>
                    <a:pt x="515" y="825"/>
                    <a:pt x="518" y="820"/>
                  </a:cubicBezTo>
                  <a:cubicBezTo>
                    <a:pt x="521" y="814"/>
                    <a:pt x="521" y="808"/>
                    <a:pt x="527" y="808"/>
                  </a:cubicBezTo>
                  <a:cubicBezTo>
                    <a:pt x="535" y="808"/>
                    <a:pt x="541" y="811"/>
                    <a:pt x="541" y="811"/>
                  </a:cubicBezTo>
                  <a:cubicBezTo>
                    <a:pt x="535" y="825"/>
                    <a:pt x="535" y="825"/>
                    <a:pt x="535" y="825"/>
                  </a:cubicBezTo>
                  <a:cubicBezTo>
                    <a:pt x="535" y="825"/>
                    <a:pt x="549" y="823"/>
                    <a:pt x="552" y="823"/>
                  </a:cubicBezTo>
                  <a:cubicBezTo>
                    <a:pt x="558" y="823"/>
                    <a:pt x="558" y="828"/>
                    <a:pt x="560" y="828"/>
                  </a:cubicBezTo>
                  <a:cubicBezTo>
                    <a:pt x="563" y="828"/>
                    <a:pt x="563" y="825"/>
                    <a:pt x="566" y="825"/>
                  </a:cubicBezTo>
                  <a:cubicBezTo>
                    <a:pt x="575" y="817"/>
                    <a:pt x="575" y="817"/>
                    <a:pt x="583" y="817"/>
                  </a:cubicBezTo>
                  <a:cubicBezTo>
                    <a:pt x="589" y="814"/>
                    <a:pt x="597" y="814"/>
                    <a:pt x="600" y="814"/>
                  </a:cubicBezTo>
                  <a:lnTo>
                    <a:pt x="603" y="814"/>
                  </a:lnTo>
                  <a:cubicBezTo>
                    <a:pt x="606" y="814"/>
                    <a:pt x="611" y="814"/>
                    <a:pt x="614" y="814"/>
                  </a:cubicBezTo>
                  <a:cubicBezTo>
                    <a:pt x="617" y="814"/>
                    <a:pt x="631" y="825"/>
                    <a:pt x="634" y="825"/>
                  </a:cubicBezTo>
                  <a:cubicBezTo>
                    <a:pt x="637" y="825"/>
                    <a:pt x="637" y="825"/>
                    <a:pt x="637" y="825"/>
                  </a:cubicBezTo>
                  <a:cubicBezTo>
                    <a:pt x="637" y="823"/>
                    <a:pt x="643" y="823"/>
                    <a:pt x="648" y="823"/>
                  </a:cubicBezTo>
                  <a:lnTo>
                    <a:pt x="648" y="823"/>
                  </a:lnTo>
                  <a:cubicBezTo>
                    <a:pt x="654" y="823"/>
                    <a:pt x="657" y="823"/>
                    <a:pt x="657" y="823"/>
                  </a:cubicBezTo>
                  <a:cubicBezTo>
                    <a:pt x="657" y="823"/>
                    <a:pt x="609" y="871"/>
                    <a:pt x="501" y="871"/>
                  </a:cubicBezTo>
                  <a:cubicBezTo>
                    <a:pt x="501" y="871"/>
                    <a:pt x="501" y="871"/>
                    <a:pt x="507" y="871"/>
                  </a:cubicBezTo>
                  <a:cubicBezTo>
                    <a:pt x="527" y="871"/>
                    <a:pt x="603" y="868"/>
                    <a:pt x="691" y="825"/>
                  </a:cubicBezTo>
                  <a:cubicBezTo>
                    <a:pt x="753" y="794"/>
                    <a:pt x="821" y="740"/>
                    <a:pt x="874" y="650"/>
                  </a:cubicBezTo>
                  <a:cubicBezTo>
                    <a:pt x="973" y="481"/>
                    <a:pt x="951" y="274"/>
                    <a:pt x="809" y="135"/>
                  </a:cubicBezTo>
                  <a:cubicBezTo>
                    <a:pt x="758" y="85"/>
                    <a:pt x="691" y="42"/>
                    <a:pt x="609" y="14"/>
                  </a:cubicBezTo>
                  <a:cubicBezTo>
                    <a:pt x="609" y="14"/>
                    <a:pt x="838" y="99"/>
                    <a:pt x="900" y="319"/>
                  </a:cubicBezTo>
                  <a:cubicBezTo>
                    <a:pt x="897" y="322"/>
                    <a:pt x="897" y="322"/>
                    <a:pt x="897" y="322"/>
                  </a:cubicBezTo>
                  <a:cubicBezTo>
                    <a:pt x="892" y="317"/>
                    <a:pt x="892" y="319"/>
                    <a:pt x="886" y="308"/>
                  </a:cubicBezTo>
                  <a:cubicBezTo>
                    <a:pt x="880" y="300"/>
                    <a:pt x="886" y="300"/>
                    <a:pt x="880" y="294"/>
                  </a:cubicBezTo>
                  <a:cubicBezTo>
                    <a:pt x="880" y="291"/>
                    <a:pt x="877" y="291"/>
                    <a:pt x="877" y="291"/>
                  </a:cubicBezTo>
                  <a:cubicBezTo>
                    <a:pt x="877" y="288"/>
                    <a:pt x="877" y="288"/>
                    <a:pt x="872" y="285"/>
                  </a:cubicBezTo>
                  <a:cubicBezTo>
                    <a:pt x="866" y="277"/>
                    <a:pt x="866" y="277"/>
                    <a:pt x="863" y="274"/>
                  </a:cubicBezTo>
                  <a:cubicBezTo>
                    <a:pt x="858" y="268"/>
                    <a:pt x="855" y="257"/>
                    <a:pt x="852" y="251"/>
                  </a:cubicBezTo>
                  <a:cubicBezTo>
                    <a:pt x="846" y="249"/>
                    <a:pt x="838" y="246"/>
                    <a:pt x="835" y="246"/>
                  </a:cubicBezTo>
                  <a:cubicBezTo>
                    <a:pt x="832" y="246"/>
                    <a:pt x="832" y="243"/>
                    <a:pt x="832" y="243"/>
                  </a:cubicBezTo>
                  <a:cubicBezTo>
                    <a:pt x="832" y="243"/>
                    <a:pt x="829" y="243"/>
                    <a:pt x="829" y="246"/>
                  </a:cubicBezTo>
                  <a:cubicBezTo>
                    <a:pt x="829" y="251"/>
                    <a:pt x="835" y="257"/>
                    <a:pt x="835" y="257"/>
                  </a:cubicBezTo>
                  <a:cubicBezTo>
                    <a:pt x="835" y="274"/>
                    <a:pt x="835" y="274"/>
                    <a:pt x="835" y="274"/>
                  </a:cubicBezTo>
                  <a:cubicBezTo>
                    <a:pt x="835" y="274"/>
                    <a:pt x="843" y="291"/>
                    <a:pt x="843" y="294"/>
                  </a:cubicBezTo>
                  <a:cubicBezTo>
                    <a:pt x="843" y="300"/>
                    <a:pt x="838" y="311"/>
                    <a:pt x="838" y="311"/>
                  </a:cubicBezTo>
                  <a:cubicBezTo>
                    <a:pt x="838" y="311"/>
                    <a:pt x="835" y="322"/>
                    <a:pt x="832" y="325"/>
                  </a:cubicBezTo>
                  <a:cubicBezTo>
                    <a:pt x="826" y="325"/>
                    <a:pt x="804" y="331"/>
                    <a:pt x="804" y="331"/>
                  </a:cubicBezTo>
                  <a:cubicBezTo>
                    <a:pt x="804" y="331"/>
                    <a:pt x="795" y="322"/>
                    <a:pt x="792" y="314"/>
                  </a:cubicBezTo>
                  <a:cubicBezTo>
                    <a:pt x="787" y="308"/>
                    <a:pt x="775" y="305"/>
                    <a:pt x="773" y="302"/>
                  </a:cubicBezTo>
                  <a:cubicBezTo>
                    <a:pt x="770" y="300"/>
                    <a:pt x="775" y="294"/>
                    <a:pt x="770" y="285"/>
                  </a:cubicBezTo>
                  <a:cubicBezTo>
                    <a:pt x="764" y="277"/>
                    <a:pt x="770" y="280"/>
                    <a:pt x="761" y="271"/>
                  </a:cubicBezTo>
                  <a:cubicBezTo>
                    <a:pt x="753" y="266"/>
                    <a:pt x="753" y="266"/>
                    <a:pt x="753" y="266"/>
                  </a:cubicBezTo>
                  <a:cubicBezTo>
                    <a:pt x="753" y="266"/>
                    <a:pt x="747" y="263"/>
                    <a:pt x="744" y="263"/>
                  </a:cubicBezTo>
                  <a:cubicBezTo>
                    <a:pt x="739" y="263"/>
                    <a:pt x="739" y="263"/>
                    <a:pt x="741" y="268"/>
                  </a:cubicBezTo>
                  <a:cubicBezTo>
                    <a:pt x="747" y="280"/>
                    <a:pt x="739" y="291"/>
                    <a:pt x="744" y="291"/>
                  </a:cubicBezTo>
                  <a:lnTo>
                    <a:pt x="747" y="291"/>
                  </a:lnTo>
                  <a:lnTo>
                    <a:pt x="747" y="291"/>
                  </a:lnTo>
                  <a:cubicBezTo>
                    <a:pt x="750" y="291"/>
                    <a:pt x="750" y="291"/>
                    <a:pt x="750" y="291"/>
                  </a:cubicBezTo>
                  <a:cubicBezTo>
                    <a:pt x="753" y="291"/>
                    <a:pt x="755" y="291"/>
                    <a:pt x="755" y="297"/>
                  </a:cubicBezTo>
                  <a:cubicBezTo>
                    <a:pt x="761" y="308"/>
                    <a:pt x="761" y="311"/>
                    <a:pt x="764" y="314"/>
                  </a:cubicBezTo>
                  <a:cubicBezTo>
                    <a:pt x="767" y="317"/>
                    <a:pt x="770" y="331"/>
                    <a:pt x="773" y="331"/>
                  </a:cubicBezTo>
                  <a:cubicBezTo>
                    <a:pt x="778" y="333"/>
                    <a:pt x="789" y="331"/>
                    <a:pt x="787" y="336"/>
                  </a:cubicBezTo>
                  <a:cubicBezTo>
                    <a:pt x="787" y="342"/>
                    <a:pt x="781" y="347"/>
                    <a:pt x="787" y="350"/>
                  </a:cubicBezTo>
                  <a:cubicBezTo>
                    <a:pt x="795" y="353"/>
                    <a:pt x="795" y="356"/>
                    <a:pt x="798" y="356"/>
                  </a:cubicBezTo>
                  <a:lnTo>
                    <a:pt x="801" y="356"/>
                  </a:lnTo>
                  <a:lnTo>
                    <a:pt x="801" y="356"/>
                  </a:lnTo>
                  <a:cubicBezTo>
                    <a:pt x="804" y="356"/>
                    <a:pt x="804" y="356"/>
                    <a:pt x="804" y="356"/>
                  </a:cubicBezTo>
                  <a:lnTo>
                    <a:pt x="804" y="356"/>
                  </a:lnTo>
                  <a:cubicBezTo>
                    <a:pt x="804" y="356"/>
                    <a:pt x="807" y="353"/>
                    <a:pt x="809" y="353"/>
                  </a:cubicBezTo>
                  <a:cubicBezTo>
                    <a:pt x="818" y="350"/>
                    <a:pt x="823" y="350"/>
                    <a:pt x="823" y="350"/>
                  </a:cubicBezTo>
                  <a:cubicBezTo>
                    <a:pt x="823" y="350"/>
                    <a:pt x="835" y="356"/>
                    <a:pt x="835" y="359"/>
                  </a:cubicBezTo>
                  <a:cubicBezTo>
                    <a:pt x="835" y="364"/>
                    <a:pt x="832" y="381"/>
                    <a:pt x="832" y="381"/>
                  </a:cubicBezTo>
                  <a:cubicBezTo>
                    <a:pt x="821" y="398"/>
                    <a:pt x="821" y="398"/>
                    <a:pt x="821" y="398"/>
                  </a:cubicBezTo>
                  <a:cubicBezTo>
                    <a:pt x="821" y="398"/>
                    <a:pt x="823" y="430"/>
                    <a:pt x="818" y="430"/>
                  </a:cubicBezTo>
                  <a:cubicBezTo>
                    <a:pt x="812" y="430"/>
                    <a:pt x="807" y="444"/>
                    <a:pt x="804" y="444"/>
                  </a:cubicBezTo>
                  <a:cubicBezTo>
                    <a:pt x="801" y="446"/>
                    <a:pt x="798" y="466"/>
                    <a:pt x="798" y="466"/>
                  </a:cubicBezTo>
                  <a:cubicBezTo>
                    <a:pt x="789" y="478"/>
                    <a:pt x="789" y="478"/>
                    <a:pt x="789" y="478"/>
                  </a:cubicBezTo>
                  <a:cubicBezTo>
                    <a:pt x="789" y="478"/>
                    <a:pt x="789" y="495"/>
                    <a:pt x="789" y="498"/>
                  </a:cubicBezTo>
                  <a:cubicBezTo>
                    <a:pt x="789" y="503"/>
                    <a:pt x="792" y="520"/>
                    <a:pt x="789" y="526"/>
                  </a:cubicBezTo>
                  <a:cubicBezTo>
                    <a:pt x="789" y="534"/>
                    <a:pt x="778" y="542"/>
                    <a:pt x="778" y="542"/>
                  </a:cubicBezTo>
                  <a:cubicBezTo>
                    <a:pt x="778" y="542"/>
                    <a:pt x="792" y="557"/>
                    <a:pt x="784" y="559"/>
                  </a:cubicBezTo>
                  <a:cubicBezTo>
                    <a:pt x="775" y="562"/>
                    <a:pt x="767" y="574"/>
                    <a:pt x="767" y="576"/>
                  </a:cubicBezTo>
                  <a:cubicBezTo>
                    <a:pt x="764" y="579"/>
                    <a:pt x="764" y="588"/>
                    <a:pt x="761" y="588"/>
                  </a:cubicBezTo>
                  <a:cubicBezTo>
                    <a:pt x="755" y="588"/>
                    <a:pt x="744" y="591"/>
                    <a:pt x="744" y="593"/>
                  </a:cubicBezTo>
                  <a:cubicBezTo>
                    <a:pt x="744" y="596"/>
                    <a:pt x="744" y="608"/>
                    <a:pt x="744" y="608"/>
                  </a:cubicBezTo>
                  <a:cubicBezTo>
                    <a:pt x="730" y="633"/>
                    <a:pt x="730" y="633"/>
                    <a:pt x="730" y="633"/>
                  </a:cubicBezTo>
                  <a:cubicBezTo>
                    <a:pt x="711" y="647"/>
                    <a:pt x="711" y="647"/>
                    <a:pt x="711" y="647"/>
                  </a:cubicBezTo>
                  <a:cubicBezTo>
                    <a:pt x="711" y="647"/>
                    <a:pt x="711" y="659"/>
                    <a:pt x="705" y="661"/>
                  </a:cubicBezTo>
                  <a:cubicBezTo>
                    <a:pt x="699" y="661"/>
                    <a:pt x="679" y="670"/>
                    <a:pt x="677" y="673"/>
                  </a:cubicBezTo>
                  <a:cubicBezTo>
                    <a:pt x="674" y="676"/>
                    <a:pt x="657" y="684"/>
                    <a:pt x="651" y="684"/>
                  </a:cubicBezTo>
                  <a:cubicBezTo>
                    <a:pt x="648" y="684"/>
                    <a:pt x="651" y="690"/>
                    <a:pt x="651" y="690"/>
                  </a:cubicBezTo>
                  <a:cubicBezTo>
                    <a:pt x="651" y="690"/>
                    <a:pt x="648" y="687"/>
                    <a:pt x="645" y="684"/>
                  </a:cubicBezTo>
                  <a:cubicBezTo>
                    <a:pt x="640" y="670"/>
                    <a:pt x="645" y="679"/>
                    <a:pt x="637" y="661"/>
                  </a:cubicBezTo>
                  <a:cubicBezTo>
                    <a:pt x="631" y="644"/>
                    <a:pt x="631" y="659"/>
                    <a:pt x="631" y="644"/>
                  </a:cubicBezTo>
                  <a:cubicBezTo>
                    <a:pt x="631" y="633"/>
                    <a:pt x="631" y="644"/>
                    <a:pt x="631" y="633"/>
                  </a:cubicBezTo>
                  <a:cubicBezTo>
                    <a:pt x="628" y="622"/>
                    <a:pt x="634" y="630"/>
                    <a:pt x="628" y="616"/>
                  </a:cubicBezTo>
                  <a:cubicBezTo>
                    <a:pt x="620" y="602"/>
                    <a:pt x="623" y="608"/>
                    <a:pt x="614" y="599"/>
                  </a:cubicBezTo>
                  <a:cubicBezTo>
                    <a:pt x="606" y="591"/>
                    <a:pt x="600" y="599"/>
                    <a:pt x="606" y="585"/>
                  </a:cubicBezTo>
                  <a:cubicBezTo>
                    <a:pt x="609" y="571"/>
                    <a:pt x="606" y="585"/>
                    <a:pt x="609" y="571"/>
                  </a:cubicBezTo>
                  <a:cubicBezTo>
                    <a:pt x="611" y="559"/>
                    <a:pt x="609" y="557"/>
                    <a:pt x="617" y="551"/>
                  </a:cubicBezTo>
                  <a:cubicBezTo>
                    <a:pt x="626" y="545"/>
                    <a:pt x="631" y="542"/>
                    <a:pt x="631" y="534"/>
                  </a:cubicBezTo>
                  <a:cubicBezTo>
                    <a:pt x="631" y="526"/>
                    <a:pt x="631" y="523"/>
                    <a:pt x="628" y="520"/>
                  </a:cubicBezTo>
                  <a:cubicBezTo>
                    <a:pt x="626" y="514"/>
                    <a:pt x="617" y="506"/>
                    <a:pt x="617" y="503"/>
                  </a:cubicBezTo>
                  <a:cubicBezTo>
                    <a:pt x="617" y="500"/>
                    <a:pt x="617" y="500"/>
                    <a:pt x="609" y="492"/>
                  </a:cubicBezTo>
                  <a:cubicBezTo>
                    <a:pt x="603" y="483"/>
                    <a:pt x="600" y="478"/>
                    <a:pt x="600" y="478"/>
                  </a:cubicBezTo>
                  <a:cubicBezTo>
                    <a:pt x="600" y="478"/>
                    <a:pt x="597" y="455"/>
                    <a:pt x="597" y="446"/>
                  </a:cubicBezTo>
                  <a:lnTo>
                    <a:pt x="597" y="444"/>
                  </a:lnTo>
                  <a:cubicBezTo>
                    <a:pt x="597" y="444"/>
                    <a:pt x="597" y="444"/>
                    <a:pt x="597" y="446"/>
                  </a:cubicBezTo>
                  <a:cubicBezTo>
                    <a:pt x="597" y="446"/>
                    <a:pt x="597" y="446"/>
                    <a:pt x="594" y="446"/>
                  </a:cubicBezTo>
                  <a:cubicBezTo>
                    <a:pt x="594" y="446"/>
                    <a:pt x="597" y="444"/>
                    <a:pt x="597" y="441"/>
                  </a:cubicBezTo>
                  <a:cubicBezTo>
                    <a:pt x="600" y="427"/>
                    <a:pt x="600" y="418"/>
                    <a:pt x="600" y="418"/>
                  </a:cubicBezTo>
                  <a:cubicBezTo>
                    <a:pt x="600" y="418"/>
                    <a:pt x="586" y="410"/>
                    <a:pt x="580" y="410"/>
                  </a:cubicBezTo>
                  <a:lnTo>
                    <a:pt x="580" y="410"/>
                  </a:lnTo>
                  <a:cubicBezTo>
                    <a:pt x="575" y="410"/>
                    <a:pt x="575" y="415"/>
                    <a:pt x="572" y="415"/>
                  </a:cubicBezTo>
                  <a:cubicBezTo>
                    <a:pt x="569" y="415"/>
                    <a:pt x="569" y="412"/>
                    <a:pt x="566" y="412"/>
                  </a:cubicBezTo>
                  <a:cubicBezTo>
                    <a:pt x="555" y="404"/>
                    <a:pt x="558" y="398"/>
                    <a:pt x="555" y="398"/>
                  </a:cubicBezTo>
                  <a:cubicBezTo>
                    <a:pt x="555" y="396"/>
                    <a:pt x="552" y="396"/>
                    <a:pt x="549" y="396"/>
                  </a:cubicBezTo>
                  <a:cubicBezTo>
                    <a:pt x="546" y="396"/>
                    <a:pt x="543" y="396"/>
                    <a:pt x="541" y="398"/>
                  </a:cubicBezTo>
                  <a:cubicBezTo>
                    <a:pt x="535" y="401"/>
                    <a:pt x="524" y="401"/>
                    <a:pt x="515" y="407"/>
                  </a:cubicBezTo>
                  <a:cubicBezTo>
                    <a:pt x="510" y="410"/>
                    <a:pt x="504" y="410"/>
                    <a:pt x="501" y="410"/>
                  </a:cubicBezTo>
                  <a:cubicBezTo>
                    <a:pt x="498" y="410"/>
                    <a:pt x="496" y="410"/>
                    <a:pt x="490" y="410"/>
                  </a:cubicBezTo>
                  <a:cubicBezTo>
                    <a:pt x="481" y="410"/>
                    <a:pt x="473" y="412"/>
                    <a:pt x="467" y="412"/>
                  </a:cubicBezTo>
                  <a:cubicBezTo>
                    <a:pt x="462" y="412"/>
                    <a:pt x="459" y="410"/>
                    <a:pt x="453" y="410"/>
                  </a:cubicBezTo>
                  <a:cubicBezTo>
                    <a:pt x="445" y="404"/>
                    <a:pt x="445" y="410"/>
                    <a:pt x="439" y="401"/>
                  </a:cubicBezTo>
                  <a:cubicBezTo>
                    <a:pt x="436" y="390"/>
                    <a:pt x="439" y="390"/>
                    <a:pt x="430" y="387"/>
                  </a:cubicBezTo>
                  <a:cubicBezTo>
                    <a:pt x="422" y="381"/>
                    <a:pt x="419" y="384"/>
                    <a:pt x="419" y="376"/>
                  </a:cubicBezTo>
                  <a:cubicBezTo>
                    <a:pt x="416" y="367"/>
                    <a:pt x="422" y="367"/>
                    <a:pt x="416" y="359"/>
                  </a:cubicBezTo>
                  <a:cubicBezTo>
                    <a:pt x="413" y="359"/>
                    <a:pt x="413" y="356"/>
                    <a:pt x="413" y="356"/>
                  </a:cubicBezTo>
                  <a:cubicBezTo>
                    <a:pt x="413" y="356"/>
                    <a:pt x="413" y="356"/>
                    <a:pt x="413" y="359"/>
                  </a:cubicBezTo>
                  <a:lnTo>
                    <a:pt x="413" y="359"/>
                  </a:lnTo>
                  <a:cubicBezTo>
                    <a:pt x="413" y="359"/>
                    <a:pt x="413" y="356"/>
                    <a:pt x="408" y="353"/>
                  </a:cubicBezTo>
                  <a:cubicBezTo>
                    <a:pt x="396" y="339"/>
                    <a:pt x="394" y="350"/>
                    <a:pt x="396" y="339"/>
                  </a:cubicBezTo>
                  <a:cubicBezTo>
                    <a:pt x="399" y="331"/>
                    <a:pt x="405" y="336"/>
                    <a:pt x="405" y="322"/>
                  </a:cubicBezTo>
                  <a:cubicBezTo>
                    <a:pt x="405" y="319"/>
                    <a:pt x="408" y="319"/>
                    <a:pt x="411" y="319"/>
                  </a:cubicBezTo>
                  <a:lnTo>
                    <a:pt x="411" y="319"/>
                  </a:lnTo>
                  <a:lnTo>
                    <a:pt x="411" y="319"/>
                  </a:lnTo>
                  <a:cubicBezTo>
                    <a:pt x="413" y="319"/>
                    <a:pt x="416" y="317"/>
                    <a:pt x="411" y="302"/>
                  </a:cubicBezTo>
                  <a:cubicBezTo>
                    <a:pt x="399" y="280"/>
                    <a:pt x="396" y="285"/>
                    <a:pt x="408" y="266"/>
                  </a:cubicBezTo>
                  <a:cubicBezTo>
                    <a:pt x="419" y="246"/>
                    <a:pt x="430" y="240"/>
                    <a:pt x="433" y="237"/>
                  </a:cubicBezTo>
                  <a:cubicBezTo>
                    <a:pt x="436" y="232"/>
                    <a:pt x="439" y="223"/>
                    <a:pt x="445" y="220"/>
                  </a:cubicBezTo>
                  <a:cubicBezTo>
                    <a:pt x="447" y="217"/>
                    <a:pt x="445" y="215"/>
                    <a:pt x="450" y="215"/>
                  </a:cubicBezTo>
                  <a:cubicBezTo>
                    <a:pt x="453" y="215"/>
                    <a:pt x="453" y="215"/>
                    <a:pt x="453" y="215"/>
                  </a:cubicBezTo>
                  <a:cubicBezTo>
                    <a:pt x="456" y="215"/>
                    <a:pt x="456" y="215"/>
                    <a:pt x="456" y="215"/>
                  </a:cubicBezTo>
                  <a:cubicBezTo>
                    <a:pt x="464" y="215"/>
                    <a:pt x="476" y="209"/>
                    <a:pt x="479" y="203"/>
                  </a:cubicBezTo>
                  <a:cubicBezTo>
                    <a:pt x="487" y="198"/>
                    <a:pt x="496" y="189"/>
                    <a:pt x="498" y="189"/>
                  </a:cubicBezTo>
                  <a:lnTo>
                    <a:pt x="501" y="189"/>
                  </a:lnTo>
                  <a:lnTo>
                    <a:pt x="501" y="189"/>
                  </a:lnTo>
                  <a:lnTo>
                    <a:pt x="504" y="189"/>
                  </a:lnTo>
                  <a:cubicBezTo>
                    <a:pt x="504" y="189"/>
                    <a:pt x="507" y="189"/>
                    <a:pt x="510" y="186"/>
                  </a:cubicBezTo>
                  <a:cubicBezTo>
                    <a:pt x="518" y="186"/>
                    <a:pt x="521" y="183"/>
                    <a:pt x="527" y="183"/>
                  </a:cubicBezTo>
                  <a:cubicBezTo>
                    <a:pt x="530" y="183"/>
                    <a:pt x="530" y="183"/>
                    <a:pt x="530" y="183"/>
                  </a:cubicBezTo>
                  <a:cubicBezTo>
                    <a:pt x="530" y="183"/>
                    <a:pt x="532" y="183"/>
                    <a:pt x="538" y="183"/>
                  </a:cubicBezTo>
                  <a:cubicBezTo>
                    <a:pt x="555" y="180"/>
                    <a:pt x="552" y="180"/>
                    <a:pt x="555" y="180"/>
                  </a:cubicBezTo>
                  <a:cubicBezTo>
                    <a:pt x="560" y="180"/>
                    <a:pt x="558" y="180"/>
                    <a:pt x="566" y="183"/>
                  </a:cubicBezTo>
                  <a:lnTo>
                    <a:pt x="566" y="183"/>
                  </a:lnTo>
                  <a:cubicBezTo>
                    <a:pt x="569" y="183"/>
                    <a:pt x="569" y="180"/>
                    <a:pt x="569" y="178"/>
                  </a:cubicBezTo>
                  <a:cubicBezTo>
                    <a:pt x="572" y="178"/>
                    <a:pt x="572" y="175"/>
                    <a:pt x="572" y="175"/>
                  </a:cubicBezTo>
                  <a:cubicBezTo>
                    <a:pt x="572" y="175"/>
                    <a:pt x="572" y="178"/>
                    <a:pt x="572" y="183"/>
                  </a:cubicBezTo>
                  <a:cubicBezTo>
                    <a:pt x="575" y="198"/>
                    <a:pt x="566" y="206"/>
                    <a:pt x="577" y="206"/>
                  </a:cubicBezTo>
                  <a:cubicBezTo>
                    <a:pt x="592" y="209"/>
                    <a:pt x="577" y="209"/>
                    <a:pt x="592" y="209"/>
                  </a:cubicBezTo>
                  <a:cubicBezTo>
                    <a:pt x="603" y="209"/>
                    <a:pt x="600" y="209"/>
                    <a:pt x="606" y="212"/>
                  </a:cubicBezTo>
                  <a:cubicBezTo>
                    <a:pt x="611" y="217"/>
                    <a:pt x="617" y="220"/>
                    <a:pt x="626" y="220"/>
                  </a:cubicBezTo>
                  <a:cubicBezTo>
                    <a:pt x="631" y="220"/>
                    <a:pt x="628" y="226"/>
                    <a:pt x="628" y="226"/>
                  </a:cubicBezTo>
                  <a:cubicBezTo>
                    <a:pt x="628" y="226"/>
                    <a:pt x="631" y="226"/>
                    <a:pt x="634" y="220"/>
                  </a:cubicBezTo>
                  <a:cubicBezTo>
                    <a:pt x="645" y="209"/>
                    <a:pt x="631" y="206"/>
                    <a:pt x="637" y="206"/>
                  </a:cubicBezTo>
                  <a:cubicBezTo>
                    <a:pt x="640" y="206"/>
                    <a:pt x="643" y="206"/>
                    <a:pt x="648" y="206"/>
                  </a:cubicBezTo>
                  <a:cubicBezTo>
                    <a:pt x="668" y="209"/>
                    <a:pt x="674" y="212"/>
                    <a:pt x="677" y="212"/>
                  </a:cubicBezTo>
                  <a:lnTo>
                    <a:pt x="679" y="212"/>
                  </a:lnTo>
                  <a:cubicBezTo>
                    <a:pt x="679" y="212"/>
                    <a:pt x="679" y="212"/>
                    <a:pt x="682" y="212"/>
                  </a:cubicBezTo>
                  <a:lnTo>
                    <a:pt x="682" y="212"/>
                  </a:lnTo>
                  <a:lnTo>
                    <a:pt x="685" y="212"/>
                  </a:lnTo>
                  <a:cubicBezTo>
                    <a:pt x="688" y="212"/>
                    <a:pt x="691" y="212"/>
                    <a:pt x="694" y="209"/>
                  </a:cubicBezTo>
                  <a:cubicBezTo>
                    <a:pt x="699" y="206"/>
                    <a:pt x="702" y="203"/>
                    <a:pt x="705" y="203"/>
                  </a:cubicBezTo>
                  <a:cubicBezTo>
                    <a:pt x="708" y="203"/>
                    <a:pt x="708" y="206"/>
                    <a:pt x="711" y="206"/>
                  </a:cubicBezTo>
                  <a:cubicBezTo>
                    <a:pt x="713" y="206"/>
                    <a:pt x="713" y="212"/>
                    <a:pt x="716" y="212"/>
                  </a:cubicBezTo>
                  <a:cubicBezTo>
                    <a:pt x="716" y="212"/>
                    <a:pt x="716" y="212"/>
                    <a:pt x="719" y="209"/>
                  </a:cubicBezTo>
                  <a:cubicBezTo>
                    <a:pt x="722" y="198"/>
                    <a:pt x="730" y="200"/>
                    <a:pt x="719" y="195"/>
                  </a:cubicBezTo>
                  <a:cubicBezTo>
                    <a:pt x="713" y="192"/>
                    <a:pt x="708" y="192"/>
                    <a:pt x="705" y="192"/>
                  </a:cubicBezTo>
                  <a:lnTo>
                    <a:pt x="705" y="192"/>
                  </a:lnTo>
                  <a:lnTo>
                    <a:pt x="705" y="192"/>
                  </a:lnTo>
                  <a:cubicBezTo>
                    <a:pt x="702" y="192"/>
                    <a:pt x="699" y="192"/>
                    <a:pt x="699" y="189"/>
                  </a:cubicBezTo>
                  <a:cubicBezTo>
                    <a:pt x="696" y="180"/>
                    <a:pt x="711" y="183"/>
                    <a:pt x="696" y="180"/>
                  </a:cubicBezTo>
                  <a:cubicBezTo>
                    <a:pt x="685" y="178"/>
                    <a:pt x="688" y="178"/>
                    <a:pt x="677" y="175"/>
                  </a:cubicBezTo>
                  <a:cubicBezTo>
                    <a:pt x="677" y="175"/>
                    <a:pt x="677" y="175"/>
                    <a:pt x="674" y="175"/>
                  </a:cubicBezTo>
                  <a:cubicBezTo>
                    <a:pt x="671" y="175"/>
                    <a:pt x="668" y="175"/>
                    <a:pt x="665" y="175"/>
                  </a:cubicBezTo>
                  <a:cubicBezTo>
                    <a:pt x="665" y="178"/>
                    <a:pt x="662" y="178"/>
                    <a:pt x="659" y="178"/>
                  </a:cubicBezTo>
                  <a:cubicBezTo>
                    <a:pt x="659" y="178"/>
                    <a:pt x="657" y="178"/>
                    <a:pt x="657" y="175"/>
                  </a:cubicBezTo>
                  <a:cubicBezTo>
                    <a:pt x="654" y="172"/>
                    <a:pt x="654" y="172"/>
                    <a:pt x="651" y="172"/>
                  </a:cubicBezTo>
                  <a:lnTo>
                    <a:pt x="648" y="172"/>
                  </a:lnTo>
                  <a:cubicBezTo>
                    <a:pt x="645" y="172"/>
                    <a:pt x="645" y="172"/>
                    <a:pt x="645" y="172"/>
                  </a:cubicBezTo>
                  <a:cubicBezTo>
                    <a:pt x="645" y="172"/>
                    <a:pt x="645" y="172"/>
                    <a:pt x="654" y="166"/>
                  </a:cubicBezTo>
                  <a:cubicBezTo>
                    <a:pt x="668" y="152"/>
                    <a:pt x="665" y="147"/>
                    <a:pt x="671" y="147"/>
                  </a:cubicBezTo>
                  <a:lnTo>
                    <a:pt x="674" y="147"/>
                  </a:lnTo>
                  <a:cubicBezTo>
                    <a:pt x="682" y="149"/>
                    <a:pt x="682" y="155"/>
                    <a:pt x="685" y="155"/>
                  </a:cubicBezTo>
                  <a:cubicBezTo>
                    <a:pt x="688" y="155"/>
                    <a:pt x="688" y="155"/>
                    <a:pt x="691" y="155"/>
                  </a:cubicBezTo>
                  <a:cubicBezTo>
                    <a:pt x="696" y="147"/>
                    <a:pt x="711" y="144"/>
                    <a:pt x="696" y="135"/>
                  </a:cubicBezTo>
                  <a:cubicBezTo>
                    <a:pt x="685" y="124"/>
                    <a:pt x="694" y="130"/>
                    <a:pt x="679" y="124"/>
                  </a:cubicBezTo>
                  <a:lnTo>
                    <a:pt x="677" y="121"/>
                  </a:lnTo>
                  <a:cubicBezTo>
                    <a:pt x="671" y="121"/>
                    <a:pt x="665" y="127"/>
                    <a:pt x="659" y="133"/>
                  </a:cubicBezTo>
                  <a:cubicBezTo>
                    <a:pt x="657" y="138"/>
                    <a:pt x="651" y="144"/>
                    <a:pt x="648" y="144"/>
                  </a:cubicBezTo>
                  <a:lnTo>
                    <a:pt x="648" y="144"/>
                  </a:lnTo>
                  <a:cubicBezTo>
                    <a:pt x="643" y="141"/>
                    <a:pt x="640" y="138"/>
                    <a:pt x="637" y="138"/>
                  </a:cubicBezTo>
                  <a:lnTo>
                    <a:pt x="634" y="138"/>
                  </a:lnTo>
                  <a:cubicBezTo>
                    <a:pt x="631" y="141"/>
                    <a:pt x="631" y="152"/>
                    <a:pt x="628" y="158"/>
                  </a:cubicBezTo>
                  <a:cubicBezTo>
                    <a:pt x="628" y="164"/>
                    <a:pt x="631" y="166"/>
                    <a:pt x="631" y="166"/>
                  </a:cubicBezTo>
                  <a:cubicBezTo>
                    <a:pt x="631" y="166"/>
                    <a:pt x="628" y="166"/>
                    <a:pt x="623" y="164"/>
                  </a:cubicBezTo>
                  <a:cubicBezTo>
                    <a:pt x="609" y="158"/>
                    <a:pt x="637" y="161"/>
                    <a:pt x="609" y="149"/>
                  </a:cubicBezTo>
                  <a:cubicBezTo>
                    <a:pt x="592" y="144"/>
                    <a:pt x="583" y="141"/>
                    <a:pt x="575" y="141"/>
                  </a:cubicBezTo>
                  <a:cubicBezTo>
                    <a:pt x="569" y="141"/>
                    <a:pt x="566" y="144"/>
                    <a:pt x="563" y="144"/>
                  </a:cubicBezTo>
                  <a:cubicBezTo>
                    <a:pt x="560" y="149"/>
                    <a:pt x="552" y="147"/>
                    <a:pt x="549" y="152"/>
                  </a:cubicBezTo>
                  <a:cubicBezTo>
                    <a:pt x="546" y="152"/>
                    <a:pt x="552" y="158"/>
                    <a:pt x="552" y="158"/>
                  </a:cubicBezTo>
                  <a:cubicBezTo>
                    <a:pt x="552" y="158"/>
                    <a:pt x="552" y="155"/>
                    <a:pt x="546" y="155"/>
                  </a:cubicBezTo>
                  <a:cubicBezTo>
                    <a:pt x="543" y="152"/>
                    <a:pt x="541" y="152"/>
                    <a:pt x="538" y="152"/>
                  </a:cubicBezTo>
                  <a:cubicBezTo>
                    <a:pt x="530" y="152"/>
                    <a:pt x="521" y="158"/>
                    <a:pt x="521" y="158"/>
                  </a:cubicBezTo>
                  <a:cubicBezTo>
                    <a:pt x="521" y="158"/>
                    <a:pt x="521" y="158"/>
                    <a:pt x="518" y="158"/>
                  </a:cubicBezTo>
                  <a:cubicBezTo>
                    <a:pt x="518" y="158"/>
                    <a:pt x="515" y="158"/>
                    <a:pt x="513" y="161"/>
                  </a:cubicBezTo>
                  <a:cubicBezTo>
                    <a:pt x="510" y="164"/>
                    <a:pt x="501" y="166"/>
                    <a:pt x="496" y="166"/>
                  </a:cubicBezTo>
                  <a:cubicBezTo>
                    <a:pt x="496" y="166"/>
                    <a:pt x="493" y="166"/>
                    <a:pt x="490" y="166"/>
                  </a:cubicBezTo>
                  <a:cubicBezTo>
                    <a:pt x="484" y="164"/>
                    <a:pt x="473" y="166"/>
                    <a:pt x="484" y="152"/>
                  </a:cubicBezTo>
                  <a:cubicBezTo>
                    <a:pt x="496" y="138"/>
                    <a:pt x="487" y="147"/>
                    <a:pt x="504" y="141"/>
                  </a:cubicBezTo>
                  <a:cubicBezTo>
                    <a:pt x="521" y="133"/>
                    <a:pt x="546" y="133"/>
                    <a:pt x="524" y="127"/>
                  </a:cubicBezTo>
                  <a:cubicBezTo>
                    <a:pt x="501" y="121"/>
                    <a:pt x="538" y="121"/>
                    <a:pt x="507" y="107"/>
                  </a:cubicBezTo>
                  <a:cubicBezTo>
                    <a:pt x="498" y="102"/>
                    <a:pt x="490" y="102"/>
                    <a:pt x="487" y="102"/>
                  </a:cubicBezTo>
                  <a:cubicBezTo>
                    <a:pt x="484" y="102"/>
                    <a:pt x="481" y="102"/>
                    <a:pt x="481" y="102"/>
                  </a:cubicBezTo>
                  <a:cubicBezTo>
                    <a:pt x="479" y="102"/>
                    <a:pt x="479" y="102"/>
                    <a:pt x="479" y="102"/>
                  </a:cubicBezTo>
                  <a:cubicBezTo>
                    <a:pt x="476" y="102"/>
                    <a:pt x="476" y="102"/>
                    <a:pt x="476" y="93"/>
                  </a:cubicBezTo>
                  <a:cubicBezTo>
                    <a:pt x="479" y="76"/>
                    <a:pt x="476" y="73"/>
                    <a:pt x="470" y="73"/>
                  </a:cubicBezTo>
                  <a:cubicBezTo>
                    <a:pt x="470" y="73"/>
                    <a:pt x="470" y="73"/>
                    <a:pt x="467" y="73"/>
                  </a:cubicBezTo>
                  <a:cubicBezTo>
                    <a:pt x="462" y="73"/>
                    <a:pt x="445" y="79"/>
                    <a:pt x="436" y="79"/>
                  </a:cubicBezTo>
                  <a:cubicBezTo>
                    <a:pt x="433" y="79"/>
                    <a:pt x="433" y="82"/>
                    <a:pt x="433" y="82"/>
                  </a:cubicBezTo>
                  <a:cubicBezTo>
                    <a:pt x="430" y="82"/>
                    <a:pt x="430" y="82"/>
                    <a:pt x="425" y="79"/>
                  </a:cubicBezTo>
                  <a:cubicBezTo>
                    <a:pt x="419" y="76"/>
                    <a:pt x="416" y="76"/>
                    <a:pt x="413" y="76"/>
                  </a:cubicBezTo>
                  <a:cubicBezTo>
                    <a:pt x="413" y="76"/>
                    <a:pt x="413" y="76"/>
                    <a:pt x="411" y="76"/>
                  </a:cubicBezTo>
                  <a:lnTo>
                    <a:pt x="411" y="76"/>
                  </a:lnTo>
                  <a:cubicBezTo>
                    <a:pt x="408" y="76"/>
                    <a:pt x="408" y="76"/>
                    <a:pt x="411" y="70"/>
                  </a:cubicBezTo>
                  <a:cubicBezTo>
                    <a:pt x="416" y="56"/>
                    <a:pt x="416" y="56"/>
                    <a:pt x="425" y="48"/>
                  </a:cubicBezTo>
                  <a:cubicBezTo>
                    <a:pt x="433" y="42"/>
                    <a:pt x="433" y="22"/>
                    <a:pt x="445" y="22"/>
                  </a:cubicBezTo>
                  <a:cubicBezTo>
                    <a:pt x="447" y="22"/>
                    <a:pt x="450" y="22"/>
                    <a:pt x="453" y="25"/>
                  </a:cubicBezTo>
                  <a:cubicBezTo>
                    <a:pt x="473" y="34"/>
                    <a:pt x="464" y="31"/>
                    <a:pt x="481" y="34"/>
                  </a:cubicBezTo>
                  <a:cubicBezTo>
                    <a:pt x="484" y="34"/>
                    <a:pt x="484" y="34"/>
                    <a:pt x="487" y="34"/>
                  </a:cubicBezTo>
                  <a:cubicBezTo>
                    <a:pt x="498" y="34"/>
                    <a:pt x="504" y="31"/>
                    <a:pt x="504" y="28"/>
                  </a:cubicBezTo>
                  <a:cubicBezTo>
                    <a:pt x="504" y="25"/>
                    <a:pt x="487" y="17"/>
                    <a:pt x="487" y="17"/>
                  </a:cubicBezTo>
                  <a:cubicBezTo>
                    <a:pt x="487" y="17"/>
                    <a:pt x="484" y="17"/>
                    <a:pt x="481" y="17"/>
                  </a:cubicBezTo>
                  <a:cubicBezTo>
                    <a:pt x="481" y="17"/>
                    <a:pt x="481" y="17"/>
                    <a:pt x="481" y="14"/>
                  </a:cubicBezTo>
                  <a:cubicBezTo>
                    <a:pt x="484" y="11"/>
                    <a:pt x="487" y="5"/>
                    <a:pt x="487" y="5"/>
                  </a:cubicBezTo>
                  <a:lnTo>
                    <a:pt x="487" y="5"/>
                  </a:lnTo>
                  <a:cubicBezTo>
                    <a:pt x="481" y="0"/>
                    <a:pt x="481" y="0"/>
                    <a:pt x="4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4" name="Freeform 119"/>
            <p:cNvSpPr>
              <a:spLocks noChangeArrowheads="1"/>
            </p:cNvSpPr>
            <p:nvPr/>
          </p:nvSpPr>
          <p:spPr bwMode="auto">
            <a:xfrm>
              <a:off x="6580" y="1551"/>
              <a:ext cx="202" cy="203"/>
            </a:xfrm>
            <a:custGeom>
              <a:avLst/>
              <a:gdLst>
                <a:gd name="T0" fmla="*/ 472 w 897"/>
                <a:gd name="T1" fmla="*/ 0 h 900"/>
                <a:gd name="T2" fmla="*/ 472 w 897"/>
                <a:gd name="T3" fmla="*/ 0 h 900"/>
                <a:gd name="T4" fmla="*/ 22 w 897"/>
                <a:gd name="T5" fmla="*/ 449 h 900"/>
                <a:gd name="T6" fmla="*/ 472 w 897"/>
                <a:gd name="T7" fmla="*/ 899 h 900"/>
                <a:gd name="T8" fmla="*/ 687 w 897"/>
                <a:gd name="T9" fmla="*/ 845 h 900"/>
                <a:gd name="T10" fmla="*/ 503 w 897"/>
                <a:gd name="T11" fmla="*/ 891 h 900"/>
                <a:gd name="T12" fmla="*/ 501 w 897"/>
                <a:gd name="T13" fmla="*/ 891 h 900"/>
                <a:gd name="T14" fmla="*/ 656 w 897"/>
                <a:gd name="T15" fmla="*/ 840 h 900"/>
                <a:gd name="T16" fmla="*/ 647 w 897"/>
                <a:gd name="T17" fmla="*/ 840 h 900"/>
                <a:gd name="T18" fmla="*/ 472 w 897"/>
                <a:gd name="T19" fmla="*/ 879 h 900"/>
                <a:gd name="T20" fmla="*/ 325 w 897"/>
                <a:gd name="T21" fmla="*/ 854 h 900"/>
                <a:gd name="T22" fmla="*/ 432 w 897"/>
                <a:gd name="T23" fmla="*/ 891 h 900"/>
                <a:gd name="T24" fmla="*/ 42 w 897"/>
                <a:gd name="T25" fmla="*/ 393 h 900"/>
                <a:gd name="T26" fmla="*/ 48 w 897"/>
                <a:gd name="T27" fmla="*/ 387 h 900"/>
                <a:gd name="T28" fmla="*/ 48 w 897"/>
                <a:gd name="T29" fmla="*/ 393 h 900"/>
                <a:gd name="T30" fmla="*/ 68 w 897"/>
                <a:gd name="T31" fmla="*/ 311 h 900"/>
                <a:gd name="T32" fmla="*/ 68 w 897"/>
                <a:gd name="T33" fmla="*/ 311 h 900"/>
                <a:gd name="T34" fmla="*/ 85 w 897"/>
                <a:gd name="T35" fmla="*/ 263 h 900"/>
                <a:gd name="T36" fmla="*/ 85 w 897"/>
                <a:gd name="T37" fmla="*/ 268 h 900"/>
                <a:gd name="T38" fmla="*/ 240 w 897"/>
                <a:gd name="T39" fmla="*/ 90 h 900"/>
                <a:gd name="T40" fmla="*/ 155 w 897"/>
                <a:gd name="T41" fmla="*/ 158 h 900"/>
                <a:gd name="T42" fmla="*/ 410 w 897"/>
                <a:gd name="T43" fmla="*/ 19 h 900"/>
                <a:gd name="T44" fmla="*/ 481 w 897"/>
                <a:gd name="T45" fmla="*/ 17 h 900"/>
                <a:gd name="T46" fmla="*/ 486 w 897"/>
                <a:gd name="T47" fmla="*/ 22 h 900"/>
                <a:gd name="T48" fmla="*/ 877 w 897"/>
                <a:gd name="T49" fmla="*/ 308 h 900"/>
                <a:gd name="T50" fmla="*/ 879 w 897"/>
                <a:gd name="T51" fmla="*/ 311 h 900"/>
                <a:gd name="T52" fmla="*/ 885 w 897"/>
                <a:gd name="T53" fmla="*/ 325 h 900"/>
                <a:gd name="T54" fmla="*/ 896 w 897"/>
                <a:gd name="T55" fmla="*/ 339 h 900"/>
                <a:gd name="T56" fmla="*/ 896 w 897"/>
                <a:gd name="T57" fmla="*/ 336 h 900"/>
                <a:gd name="T58" fmla="*/ 608 w 897"/>
                <a:gd name="T59" fmla="*/ 31 h 900"/>
                <a:gd name="T60" fmla="*/ 809 w 897"/>
                <a:gd name="T61" fmla="*/ 153 h 900"/>
                <a:gd name="T62" fmla="*/ 472 w 897"/>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7" h="900">
                  <a:moveTo>
                    <a:pt x="472" y="0"/>
                  </a:moveTo>
                  <a:lnTo>
                    <a:pt x="472" y="0"/>
                  </a:lnTo>
                  <a:cubicBezTo>
                    <a:pt x="223" y="0"/>
                    <a:pt x="22" y="200"/>
                    <a:pt x="22" y="449"/>
                  </a:cubicBezTo>
                  <a:cubicBezTo>
                    <a:pt x="22" y="698"/>
                    <a:pt x="223" y="899"/>
                    <a:pt x="472" y="899"/>
                  </a:cubicBezTo>
                  <a:cubicBezTo>
                    <a:pt x="551" y="899"/>
                    <a:pt x="625" y="879"/>
                    <a:pt x="687" y="845"/>
                  </a:cubicBezTo>
                  <a:cubicBezTo>
                    <a:pt x="602" y="888"/>
                    <a:pt x="526" y="891"/>
                    <a:pt x="503" y="891"/>
                  </a:cubicBezTo>
                  <a:cubicBezTo>
                    <a:pt x="501" y="891"/>
                    <a:pt x="501" y="891"/>
                    <a:pt x="501" y="891"/>
                  </a:cubicBezTo>
                  <a:cubicBezTo>
                    <a:pt x="605" y="888"/>
                    <a:pt x="656" y="840"/>
                    <a:pt x="656" y="840"/>
                  </a:cubicBezTo>
                  <a:cubicBezTo>
                    <a:pt x="656" y="840"/>
                    <a:pt x="653" y="840"/>
                    <a:pt x="647" y="840"/>
                  </a:cubicBezTo>
                  <a:cubicBezTo>
                    <a:pt x="594" y="865"/>
                    <a:pt x="534" y="879"/>
                    <a:pt x="472" y="879"/>
                  </a:cubicBezTo>
                  <a:cubicBezTo>
                    <a:pt x="421" y="879"/>
                    <a:pt x="373" y="868"/>
                    <a:pt x="325" y="854"/>
                  </a:cubicBezTo>
                  <a:cubicBezTo>
                    <a:pt x="345" y="871"/>
                    <a:pt x="432" y="891"/>
                    <a:pt x="432" y="891"/>
                  </a:cubicBezTo>
                  <a:cubicBezTo>
                    <a:pt x="0" y="825"/>
                    <a:pt x="42" y="393"/>
                    <a:pt x="42" y="393"/>
                  </a:cubicBezTo>
                  <a:cubicBezTo>
                    <a:pt x="48" y="387"/>
                    <a:pt x="48" y="387"/>
                    <a:pt x="48" y="387"/>
                  </a:cubicBezTo>
                  <a:cubicBezTo>
                    <a:pt x="48" y="387"/>
                    <a:pt x="48" y="390"/>
                    <a:pt x="48" y="393"/>
                  </a:cubicBezTo>
                  <a:cubicBezTo>
                    <a:pt x="51" y="365"/>
                    <a:pt x="59" y="336"/>
                    <a:pt x="68" y="311"/>
                  </a:cubicBezTo>
                  <a:lnTo>
                    <a:pt x="68" y="311"/>
                  </a:lnTo>
                  <a:cubicBezTo>
                    <a:pt x="71" y="288"/>
                    <a:pt x="85" y="263"/>
                    <a:pt x="85" y="263"/>
                  </a:cubicBezTo>
                  <a:cubicBezTo>
                    <a:pt x="85" y="263"/>
                    <a:pt x="85" y="265"/>
                    <a:pt x="85" y="268"/>
                  </a:cubicBezTo>
                  <a:cubicBezTo>
                    <a:pt x="119" y="195"/>
                    <a:pt x="172" y="133"/>
                    <a:pt x="240" y="90"/>
                  </a:cubicBezTo>
                  <a:cubicBezTo>
                    <a:pt x="198" y="113"/>
                    <a:pt x="155" y="158"/>
                    <a:pt x="155" y="158"/>
                  </a:cubicBezTo>
                  <a:cubicBezTo>
                    <a:pt x="257" y="39"/>
                    <a:pt x="410" y="19"/>
                    <a:pt x="410" y="19"/>
                  </a:cubicBezTo>
                  <a:cubicBezTo>
                    <a:pt x="424" y="17"/>
                    <a:pt x="481" y="17"/>
                    <a:pt x="481" y="17"/>
                  </a:cubicBezTo>
                  <a:cubicBezTo>
                    <a:pt x="486" y="22"/>
                    <a:pt x="486" y="22"/>
                    <a:pt x="486" y="22"/>
                  </a:cubicBezTo>
                  <a:cubicBezTo>
                    <a:pt x="667" y="28"/>
                    <a:pt x="820" y="144"/>
                    <a:pt x="877" y="308"/>
                  </a:cubicBezTo>
                  <a:cubicBezTo>
                    <a:pt x="877" y="308"/>
                    <a:pt x="877" y="308"/>
                    <a:pt x="879" y="311"/>
                  </a:cubicBezTo>
                  <a:cubicBezTo>
                    <a:pt x="882" y="319"/>
                    <a:pt x="879" y="317"/>
                    <a:pt x="885" y="325"/>
                  </a:cubicBezTo>
                  <a:cubicBezTo>
                    <a:pt x="891" y="336"/>
                    <a:pt x="891" y="334"/>
                    <a:pt x="896" y="339"/>
                  </a:cubicBezTo>
                  <a:cubicBezTo>
                    <a:pt x="896" y="336"/>
                    <a:pt x="896" y="336"/>
                    <a:pt x="896" y="336"/>
                  </a:cubicBezTo>
                  <a:cubicBezTo>
                    <a:pt x="837" y="116"/>
                    <a:pt x="608" y="31"/>
                    <a:pt x="608" y="31"/>
                  </a:cubicBezTo>
                  <a:cubicBezTo>
                    <a:pt x="690" y="59"/>
                    <a:pt x="758" y="102"/>
                    <a:pt x="809" y="153"/>
                  </a:cubicBezTo>
                  <a:cubicBezTo>
                    <a:pt x="727" y="59"/>
                    <a:pt x="605" y="0"/>
                    <a:pt x="4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5" name="Freeform 120"/>
            <p:cNvSpPr>
              <a:spLocks noChangeArrowheads="1"/>
            </p:cNvSpPr>
            <p:nvPr/>
          </p:nvSpPr>
          <p:spPr bwMode="auto">
            <a:xfrm>
              <a:off x="6580" y="1555"/>
              <a:ext cx="220" cy="197"/>
            </a:xfrm>
            <a:custGeom>
              <a:avLst/>
              <a:gdLst>
                <a:gd name="T0" fmla="*/ 294 w 974"/>
                <a:gd name="T1" fmla="*/ 65 h 875"/>
                <a:gd name="T2" fmla="*/ 271 w 974"/>
                <a:gd name="T3" fmla="*/ 113 h 875"/>
                <a:gd name="T4" fmla="*/ 257 w 974"/>
                <a:gd name="T5" fmla="*/ 116 h 875"/>
                <a:gd name="T6" fmla="*/ 232 w 974"/>
                <a:gd name="T7" fmla="*/ 133 h 875"/>
                <a:gd name="T8" fmla="*/ 203 w 974"/>
                <a:gd name="T9" fmla="*/ 141 h 875"/>
                <a:gd name="T10" fmla="*/ 158 w 974"/>
                <a:gd name="T11" fmla="*/ 183 h 875"/>
                <a:gd name="T12" fmla="*/ 108 w 974"/>
                <a:gd name="T13" fmla="*/ 254 h 875"/>
                <a:gd name="T14" fmla="*/ 110 w 974"/>
                <a:gd name="T15" fmla="*/ 294 h 875"/>
                <a:gd name="T16" fmla="*/ 119 w 974"/>
                <a:gd name="T17" fmla="*/ 311 h 875"/>
                <a:gd name="T18" fmla="*/ 99 w 974"/>
                <a:gd name="T19" fmla="*/ 302 h 875"/>
                <a:gd name="T20" fmla="*/ 90 w 974"/>
                <a:gd name="T21" fmla="*/ 285 h 875"/>
                <a:gd name="T22" fmla="*/ 85 w 974"/>
                <a:gd name="T23" fmla="*/ 251 h 875"/>
                <a:gd name="T24" fmla="*/ 74 w 974"/>
                <a:gd name="T25" fmla="*/ 319 h 875"/>
                <a:gd name="T26" fmla="*/ 88 w 974"/>
                <a:gd name="T27" fmla="*/ 362 h 875"/>
                <a:gd name="T28" fmla="*/ 116 w 974"/>
                <a:gd name="T29" fmla="*/ 365 h 875"/>
                <a:gd name="T30" fmla="*/ 169 w 974"/>
                <a:gd name="T31" fmla="*/ 401 h 875"/>
                <a:gd name="T32" fmla="*/ 218 w 974"/>
                <a:gd name="T33" fmla="*/ 461 h 875"/>
                <a:gd name="T34" fmla="*/ 277 w 974"/>
                <a:gd name="T35" fmla="*/ 503 h 875"/>
                <a:gd name="T36" fmla="*/ 257 w 974"/>
                <a:gd name="T37" fmla="*/ 608 h 875"/>
                <a:gd name="T38" fmla="*/ 209 w 974"/>
                <a:gd name="T39" fmla="*/ 724 h 875"/>
                <a:gd name="T40" fmla="*/ 232 w 974"/>
                <a:gd name="T41" fmla="*/ 774 h 875"/>
                <a:gd name="T42" fmla="*/ 164 w 974"/>
                <a:gd name="T43" fmla="*/ 690 h 875"/>
                <a:gd name="T44" fmla="*/ 125 w 974"/>
                <a:gd name="T45" fmla="*/ 593 h 875"/>
                <a:gd name="T46" fmla="*/ 59 w 974"/>
                <a:gd name="T47" fmla="*/ 398 h 875"/>
                <a:gd name="T48" fmla="*/ 323 w 974"/>
                <a:gd name="T49" fmla="*/ 831 h 875"/>
                <a:gd name="T50" fmla="*/ 370 w 974"/>
                <a:gd name="T51" fmla="*/ 806 h 875"/>
                <a:gd name="T52" fmla="*/ 467 w 974"/>
                <a:gd name="T53" fmla="*/ 800 h 875"/>
                <a:gd name="T54" fmla="*/ 464 w 974"/>
                <a:gd name="T55" fmla="*/ 825 h 875"/>
                <a:gd name="T56" fmla="*/ 534 w 974"/>
                <a:gd name="T57" fmla="*/ 825 h 875"/>
                <a:gd name="T58" fmla="*/ 613 w 974"/>
                <a:gd name="T59" fmla="*/ 817 h 875"/>
                <a:gd name="T60" fmla="*/ 503 w 974"/>
                <a:gd name="T61" fmla="*/ 874 h 875"/>
                <a:gd name="T62" fmla="*/ 885 w 974"/>
                <a:gd name="T63" fmla="*/ 308 h 875"/>
                <a:gd name="T64" fmla="*/ 828 w 974"/>
                <a:gd name="T65" fmla="*/ 243 h 875"/>
                <a:gd name="T66" fmla="*/ 803 w 974"/>
                <a:gd name="T67" fmla="*/ 331 h 875"/>
                <a:gd name="T68" fmla="*/ 738 w 974"/>
                <a:gd name="T69" fmla="*/ 268 h 875"/>
                <a:gd name="T70" fmla="*/ 772 w 974"/>
                <a:gd name="T71" fmla="*/ 331 h 875"/>
                <a:gd name="T72" fmla="*/ 803 w 974"/>
                <a:gd name="T73" fmla="*/ 356 h 875"/>
                <a:gd name="T74" fmla="*/ 803 w 974"/>
                <a:gd name="T75" fmla="*/ 446 h 875"/>
                <a:gd name="T76" fmla="*/ 763 w 974"/>
                <a:gd name="T77" fmla="*/ 576 h 875"/>
                <a:gd name="T78" fmla="*/ 673 w 974"/>
                <a:gd name="T79" fmla="*/ 673 h 875"/>
                <a:gd name="T80" fmla="*/ 625 w 974"/>
                <a:gd name="T81" fmla="*/ 616 h 875"/>
                <a:gd name="T82" fmla="*/ 616 w 974"/>
                <a:gd name="T83" fmla="*/ 503 h 875"/>
                <a:gd name="T84" fmla="*/ 596 w 974"/>
                <a:gd name="T85" fmla="*/ 441 h 875"/>
                <a:gd name="T86" fmla="*/ 548 w 974"/>
                <a:gd name="T87" fmla="*/ 395 h 875"/>
                <a:gd name="T88" fmla="*/ 438 w 974"/>
                <a:gd name="T89" fmla="*/ 401 h 875"/>
                <a:gd name="T90" fmla="*/ 407 w 974"/>
                <a:gd name="T91" fmla="*/ 353 h 875"/>
                <a:gd name="T92" fmla="*/ 407 w 974"/>
                <a:gd name="T93" fmla="*/ 266 h 875"/>
                <a:gd name="T94" fmla="*/ 498 w 974"/>
                <a:gd name="T95" fmla="*/ 189 h 875"/>
                <a:gd name="T96" fmla="*/ 537 w 974"/>
                <a:gd name="T97" fmla="*/ 183 h 875"/>
                <a:gd name="T98" fmla="*/ 577 w 974"/>
                <a:gd name="T99" fmla="*/ 206 h 875"/>
                <a:gd name="T100" fmla="*/ 647 w 974"/>
                <a:gd name="T101" fmla="*/ 206 h 875"/>
                <a:gd name="T102" fmla="*/ 704 w 974"/>
                <a:gd name="T103" fmla="*/ 206 h 875"/>
                <a:gd name="T104" fmla="*/ 704 w 974"/>
                <a:gd name="T105" fmla="*/ 192 h 875"/>
                <a:gd name="T106" fmla="*/ 656 w 974"/>
                <a:gd name="T107" fmla="*/ 175 h 875"/>
                <a:gd name="T108" fmla="*/ 684 w 974"/>
                <a:gd name="T109" fmla="*/ 158 h 875"/>
                <a:gd name="T110" fmla="*/ 647 w 974"/>
                <a:gd name="T111" fmla="*/ 144 h 875"/>
                <a:gd name="T112" fmla="*/ 574 w 974"/>
                <a:gd name="T113" fmla="*/ 141 h 875"/>
                <a:gd name="T114" fmla="*/ 518 w 974"/>
                <a:gd name="T115" fmla="*/ 158 h 875"/>
                <a:gd name="T116" fmla="*/ 506 w 974"/>
                <a:gd name="T117" fmla="*/ 107 h 875"/>
                <a:gd name="T118" fmla="*/ 435 w 974"/>
                <a:gd name="T119" fmla="*/ 79 h 875"/>
                <a:gd name="T120" fmla="*/ 424 w 974"/>
                <a:gd name="T121" fmla="*/ 48 h 875"/>
                <a:gd name="T122" fmla="*/ 481 w 974"/>
                <a:gd name="T123" fmla="*/ 17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4" h="875">
                  <a:moveTo>
                    <a:pt x="481" y="0"/>
                  </a:moveTo>
                  <a:lnTo>
                    <a:pt x="481" y="0"/>
                  </a:lnTo>
                  <a:cubicBezTo>
                    <a:pt x="481" y="0"/>
                    <a:pt x="424" y="0"/>
                    <a:pt x="410" y="2"/>
                  </a:cubicBezTo>
                  <a:cubicBezTo>
                    <a:pt x="410" y="2"/>
                    <a:pt x="257" y="22"/>
                    <a:pt x="155" y="141"/>
                  </a:cubicBezTo>
                  <a:cubicBezTo>
                    <a:pt x="155" y="141"/>
                    <a:pt x="198" y="96"/>
                    <a:pt x="240" y="73"/>
                  </a:cubicBezTo>
                  <a:cubicBezTo>
                    <a:pt x="254" y="65"/>
                    <a:pt x="269" y="59"/>
                    <a:pt x="283" y="59"/>
                  </a:cubicBezTo>
                  <a:cubicBezTo>
                    <a:pt x="294" y="65"/>
                    <a:pt x="294" y="65"/>
                    <a:pt x="294" y="65"/>
                  </a:cubicBezTo>
                  <a:cubicBezTo>
                    <a:pt x="294" y="65"/>
                    <a:pt x="291" y="68"/>
                    <a:pt x="288" y="70"/>
                  </a:cubicBezTo>
                  <a:cubicBezTo>
                    <a:pt x="288" y="70"/>
                    <a:pt x="283" y="79"/>
                    <a:pt x="283" y="82"/>
                  </a:cubicBezTo>
                  <a:cubicBezTo>
                    <a:pt x="283" y="85"/>
                    <a:pt x="283" y="90"/>
                    <a:pt x="283" y="90"/>
                  </a:cubicBezTo>
                  <a:cubicBezTo>
                    <a:pt x="280" y="96"/>
                    <a:pt x="280" y="96"/>
                    <a:pt x="280" y="96"/>
                  </a:cubicBezTo>
                  <a:cubicBezTo>
                    <a:pt x="280" y="96"/>
                    <a:pt x="274" y="96"/>
                    <a:pt x="274" y="99"/>
                  </a:cubicBezTo>
                  <a:cubicBezTo>
                    <a:pt x="274" y="99"/>
                    <a:pt x="271" y="102"/>
                    <a:pt x="271" y="104"/>
                  </a:cubicBezTo>
                  <a:cubicBezTo>
                    <a:pt x="271" y="107"/>
                    <a:pt x="271" y="113"/>
                    <a:pt x="271" y="113"/>
                  </a:cubicBezTo>
                  <a:cubicBezTo>
                    <a:pt x="271" y="121"/>
                    <a:pt x="271" y="121"/>
                    <a:pt x="271" y="121"/>
                  </a:cubicBezTo>
                  <a:cubicBezTo>
                    <a:pt x="271" y="127"/>
                    <a:pt x="271" y="127"/>
                    <a:pt x="271" y="127"/>
                  </a:cubicBezTo>
                  <a:cubicBezTo>
                    <a:pt x="263" y="130"/>
                    <a:pt x="263" y="130"/>
                    <a:pt x="263" y="130"/>
                  </a:cubicBezTo>
                  <a:cubicBezTo>
                    <a:pt x="263" y="130"/>
                    <a:pt x="260" y="130"/>
                    <a:pt x="257" y="130"/>
                  </a:cubicBezTo>
                  <a:cubicBezTo>
                    <a:pt x="254" y="130"/>
                    <a:pt x="254" y="130"/>
                    <a:pt x="252" y="130"/>
                  </a:cubicBezTo>
                  <a:cubicBezTo>
                    <a:pt x="249" y="130"/>
                    <a:pt x="249" y="121"/>
                    <a:pt x="249" y="121"/>
                  </a:cubicBezTo>
                  <a:cubicBezTo>
                    <a:pt x="257" y="116"/>
                    <a:pt x="257" y="116"/>
                    <a:pt x="257" y="116"/>
                  </a:cubicBezTo>
                  <a:cubicBezTo>
                    <a:pt x="257" y="116"/>
                    <a:pt x="257" y="116"/>
                    <a:pt x="254" y="113"/>
                  </a:cubicBezTo>
                  <a:cubicBezTo>
                    <a:pt x="254" y="113"/>
                    <a:pt x="254" y="107"/>
                    <a:pt x="252" y="107"/>
                  </a:cubicBezTo>
                  <a:cubicBezTo>
                    <a:pt x="249" y="107"/>
                    <a:pt x="249" y="107"/>
                    <a:pt x="249" y="107"/>
                  </a:cubicBezTo>
                  <a:cubicBezTo>
                    <a:pt x="243" y="110"/>
                    <a:pt x="237" y="116"/>
                    <a:pt x="237" y="116"/>
                  </a:cubicBezTo>
                  <a:cubicBezTo>
                    <a:pt x="229" y="121"/>
                    <a:pt x="229" y="121"/>
                    <a:pt x="229" y="121"/>
                  </a:cubicBezTo>
                  <a:lnTo>
                    <a:pt x="226" y="130"/>
                  </a:lnTo>
                  <a:cubicBezTo>
                    <a:pt x="229" y="130"/>
                    <a:pt x="232" y="133"/>
                    <a:pt x="232" y="133"/>
                  </a:cubicBezTo>
                  <a:cubicBezTo>
                    <a:pt x="232" y="133"/>
                    <a:pt x="235" y="136"/>
                    <a:pt x="235" y="139"/>
                  </a:cubicBezTo>
                  <a:cubicBezTo>
                    <a:pt x="235" y="141"/>
                    <a:pt x="232" y="144"/>
                    <a:pt x="232" y="144"/>
                  </a:cubicBezTo>
                  <a:cubicBezTo>
                    <a:pt x="232" y="144"/>
                    <a:pt x="232" y="147"/>
                    <a:pt x="226" y="147"/>
                  </a:cubicBezTo>
                  <a:lnTo>
                    <a:pt x="226" y="147"/>
                  </a:lnTo>
                  <a:cubicBezTo>
                    <a:pt x="220" y="147"/>
                    <a:pt x="215" y="144"/>
                    <a:pt x="212" y="144"/>
                  </a:cubicBezTo>
                  <a:cubicBezTo>
                    <a:pt x="209" y="144"/>
                    <a:pt x="206" y="141"/>
                    <a:pt x="203" y="141"/>
                  </a:cubicBezTo>
                  <a:lnTo>
                    <a:pt x="203" y="141"/>
                  </a:lnTo>
                  <a:cubicBezTo>
                    <a:pt x="201" y="144"/>
                    <a:pt x="198" y="144"/>
                    <a:pt x="198" y="147"/>
                  </a:cubicBezTo>
                  <a:lnTo>
                    <a:pt x="186" y="153"/>
                  </a:lnTo>
                  <a:cubicBezTo>
                    <a:pt x="186" y="153"/>
                    <a:pt x="184" y="155"/>
                    <a:pt x="184" y="158"/>
                  </a:cubicBezTo>
                  <a:lnTo>
                    <a:pt x="181" y="167"/>
                  </a:lnTo>
                  <a:cubicBezTo>
                    <a:pt x="181" y="167"/>
                    <a:pt x="175" y="170"/>
                    <a:pt x="169" y="172"/>
                  </a:cubicBezTo>
                  <a:cubicBezTo>
                    <a:pt x="164" y="172"/>
                    <a:pt x="161" y="175"/>
                    <a:pt x="161" y="175"/>
                  </a:cubicBezTo>
                  <a:cubicBezTo>
                    <a:pt x="158" y="183"/>
                    <a:pt x="158" y="183"/>
                    <a:pt x="158" y="183"/>
                  </a:cubicBezTo>
                  <a:cubicBezTo>
                    <a:pt x="158" y="183"/>
                    <a:pt x="153" y="186"/>
                    <a:pt x="150" y="192"/>
                  </a:cubicBezTo>
                  <a:cubicBezTo>
                    <a:pt x="147" y="195"/>
                    <a:pt x="136" y="203"/>
                    <a:pt x="133" y="203"/>
                  </a:cubicBezTo>
                  <a:cubicBezTo>
                    <a:pt x="133" y="206"/>
                    <a:pt x="127" y="209"/>
                    <a:pt x="127" y="214"/>
                  </a:cubicBezTo>
                  <a:cubicBezTo>
                    <a:pt x="125" y="217"/>
                    <a:pt x="125" y="223"/>
                    <a:pt x="125" y="226"/>
                  </a:cubicBezTo>
                  <a:cubicBezTo>
                    <a:pt x="122" y="229"/>
                    <a:pt x="119" y="234"/>
                    <a:pt x="119" y="237"/>
                  </a:cubicBezTo>
                  <a:cubicBezTo>
                    <a:pt x="119" y="243"/>
                    <a:pt x="116" y="246"/>
                    <a:pt x="113" y="248"/>
                  </a:cubicBezTo>
                  <a:cubicBezTo>
                    <a:pt x="113" y="251"/>
                    <a:pt x="110" y="254"/>
                    <a:pt x="108" y="254"/>
                  </a:cubicBezTo>
                  <a:cubicBezTo>
                    <a:pt x="108" y="254"/>
                    <a:pt x="96" y="257"/>
                    <a:pt x="93" y="260"/>
                  </a:cubicBezTo>
                  <a:cubicBezTo>
                    <a:pt x="90" y="263"/>
                    <a:pt x="88" y="266"/>
                    <a:pt x="88" y="268"/>
                  </a:cubicBezTo>
                  <a:cubicBezTo>
                    <a:pt x="88" y="268"/>
                    <a:pt x="93" y="274"/>
                    <a:pt x="96" y="274"/>
                  </a:cubicBezTo>
                  <a:lnTo>
                    <a:pt x="102" y="274"/>
                  </a:lnTo>
                  <a:cubicBezTo>
                    <a:pt x="102" y="274"/>
                    <a:pt x="102" y="283"/>
                    <a:pt x="102" y="285"/>
                  </a:cubicBezTo>
                  <a:cubicBezTo>
                    <a:pt x="102" y="285"/>
                    <a:pt x="99" y="294"/>
                    <a:pt x="102" y="294"/>
                  </a:cubicBezTo>
                  <a:cubicBezTo>
                    <a:pt x="105" y="294"/>
                    <a:pt x="110" y="294"/>
                    <a:pt x="110" y="294"/>
                  </a:cubicBezTo>
                  <a:cubicBezTo>
                    <a:pt x="119" y="297"/>
                    <a:pt x="119" y="297"/>
                    <a:pt x="119" y="297"/>
                  </a:cubicBezTo>
                  <a:cubicBezTo>
                    <a:pt x="125" y="302"/>
                    <a:pt x="125" y="302"/>
                    <a:pt x="125" y="302"/>
                  </a:cubicBezTo>
                  <a:cubicBezTo>
                    <a:pt x="130" y="305"/>
                    <a:pt x="130" y="305"/>
                    <a:pt x="130" y="305"/>
                  </a:cubicBezTo>
                  <a:cubicBezTo>
                    <a:pt x="130" y="305"/>
                    <a:pt x="127" y="308"/>
                    <a:pt x="127" y="311"/>
                  </a:cubicBezTo>
                  <a:cubicBezTo>
                    <a:pt x="127" y="314"/>
                    <a:pt x="125" y="317"/>
                    <a:pt x="122" y="317"/>
                  </a:cubicBezTo>
                  <a:lnTo>
                    <a:pt x="122" y="317"/>
                  </a:lnTo>
                  <a:cubicBezTo>
                    <a:pt x="122" y="314"/>
                    <a:pt x="122" y="314"/>
                    <a:pt x="119" y="311"/>
                  </a:cubicBezTo>
                  <a:cubicBezTo>
                    <a:pt x="119" y="308"/>
                    <a:pt x="119" y="305"/>
                    <a:pt x="116" y="305"/>
                  </a:cubicBezTo>
                  <a:lnTo>
                    <a:pt x="113" y="305"/>
                  </a:lnTo>
                  <a:lnTo>
                    <a:pt x="110" y="305"/>
                  </a:lnTo>
                  <a:lnTo>
                    <a:pt x="108" y="308"/>
                  </a:lnTo>
                  <a:lnTo>
                    <a:pt x="108" y="308"/>
                  </a:lnTo>
                  <a:cubicBezTo>
                    <a:pt x="105" y="305"/>
                    <a:pt x="102" y="305"/>
                    <a:pt x="99" y="302"/>
                  </a:cubicBezTo>
                  <a:lnTo>
                    <a:pt x="99" y="302"/>
                  </a:lnTo>
                  <a:lnTo>
                    <a:pt x="99" y="302"/>
                  </a:lnTo>
                  <a:cubicBezTo>
                    <a:pt x="96" y="302"/>
                    <a:pt x="96" y="302"/>
                    <a:pt x="96" y="302"/>
                  </a:cubicBezTo>
                  <a:cubicBezTo>
                    <a:pt x="96" y="302"/>
                    <a:pt x="96" y="302"/>
                    <a:pt x="96" y="300"/>
                  </a:cubicBezTo>
                  <a:cubicBezTo>
                    <a:pt x="99" y="297"/>
                    <a:pt x="99" y="294"/>
                    <a:pt x="99" y="291"/>
                  </a:cubicBezTo>
                  <a:cubicBezTo>
                    <a:pt x="99" y="291"/>
                    <a:pt x="96" y="285"/>
                    <a:pt x="93" y="285"/>
                  </a:cubicBezTo>
                  <a:cubicBezTo>
                    <a:pt x="90" y="285"/>
                    <a:pt x="93" y="288"/>
                    <a:pt x="93" y="288"/>
                  </a:cubicBezTo>
                  <a:lnTo>
                    <a:pt x="90" y="285"/>
                  </a:lnTo>
                  <a:cubicBezTo>
                    <a:pt x="88" y="283"/>
                    <a:pt x="85" y="280"/>
                    <a:pt x="85" y="280"/>
                  </a:cubicBezTo>
                  <a:lnTo>
                    <a:pt x="85" y="280"/>
                  </a:lnTo>
                  <a:cubicBezTo>
                    <a:pt x="82" y="280"/>
                    <a:pt x="82" y="280"/>
                    <a:pt x="82" y="280"/>
                  </a:cubicBezTo>
                  <a:lnTo>
                    <a:pt x="79" y="280"/>
                  </a:lnTo>
                  <a:cubicBezTo>
                    <a:pt x="79" y="277"/>
                    <a:pt x="82" y="271"/>
                    <a:pt x="82" y="268"/>
                  </a:cubicBezTo>
                  <a:cubicBezTo>
                    <a:pt x="82" y="266"/>
                    <a:pt x="82" y="263"/>
                    <a:pt x="82" y="260"/>
                  </a:cubicBezTo>
                  <a:cubicBezTo>
                    <a:pt x="82" y="257"/>
                    <a:pt x="85" y="254"/>
                    <a:pt x="85" y="251"/>
                  </a:cubicBezTo>
                  <a:cubicBezTo>
                    <a:pt x="85" y="248"/>
                    <a:pt x="85" y="246"/>
                    <a:pt x="85" y="246"/>
                  </a:cubicBezTo>
                  <a:cubicBezTo>
                    <a:pt x="85" y="246"/>
                    <a:pt x="71" y="271"/>
                    <a:pt x="68" y="294"/>
                  </a:cubicBezTo>
                  <a:lnTo>
                    <a:pt x="68" y="294"/>
                  </a:lnTo>
                  <a:lnTo>
                    <a:pt x="68" y="294"/>
                  </a:lnTo>
                  <a:cubicBezTo>
                    <a:pt x="71" y="294"/>
                    <a:pt x="74" y="294"/>
                    <a:pt x="74" y="297"/>
                  </a:cubicBezTo>
                  <a:cubicBezTo>
                    <a:pt x="74" y="300"/>
                    <a:pt x="74" y="302"/>
                    <a:pt x="74" y="305"/>
                  </a:cubicBezTo>
                  <a:cubicBezTo>
                    <a:pt x="74" y="308"/>
                    <a:pt x="74" y="308"/>
                    <a:pt x="74" y="319"/>
                  </a:cubicBezTo>
                  <a:cubicBezTo>
                    <a:pt x="74" y="331"/>
                    <a:pt x="76" y="334"/>
                    <a:pt x="74" y="336"/>
                  </a:cubicBezTo>
                  <a:cubicBezTo>
                    <a:pt x="74" y="339"/>
                    <a:pt x="71" y="345"/>
                    <a:pt x="71" y="348"/>
                  </a:cubicBezTo>
                  <a:cubicBezTo>
                    <a:pt x="68" y="353"/>
                    <a:pt x="74" y="365"/>
                    <a:pt x="74" y="365"/>
                  </a:cubicBezTo>
                  <a:cubicBezTo>
                    <a:pt x="76" y="367"/>
                    <a:pt x="76" y="367"/>
                    <a:pt x="76" y="370"/>
                  </a:cubicBezTo>
                  <a:cubicBezTo>
                    <a:pt x="79" y="370"/>
                    <a:pt x="76" y="376"/>
                    <a:pt x="76" y="376"/>
                  </a:cubicBezTo>
                  <a:cubicBezTo>
                    <a:pt x="76" y="376"/>
                    <a:pt x="76" y="376"/>
                    <a:pt x="79" y="373"/>
                  </a:cubicBezTo>
                  <a:cubicBezTo>
                    <a:pt x="85" y="365"/>
                    <a:pt x="88" y="362"/>
                    <a:pt x="88" y="362"/>
                  </a:cubicBezTo>
                  <a:cubicBezTo>
                    <a:pt x="90" y="356"/>
                    <a:pt x="90" y="356"/>
                    <a:pt x="90" y="356"/>
                  </a:cubicBezTo>
                  <a:cubicBezTo>
                    <a:pt x="90" y="356"/>
                    <a:pt x="90" y="353"/>
                    <a:pt x="96" y="353"/>
                  </a:cubicBezTo>
                  <a:lnTo>
                    <a:pt x="96" y="353"/>
                  </a:lnTo>
                  <a:cubicBezTo>
                    <a:pt x="105" y="353"/>
                    <a:pt x="105" y="353"/>
                    <a:pt x="108" y="356"/>
                  </a:cubicBezTo>
                  <a:cubicBezTo>
                    <a:pt x="108" y="359"/>
                    <a:pt x="105" y="365"/>
                    <a:pt x="108" y="365"/>
                  </a:cubicBezTo>
                  <a:lnTo>
                    <a:pt x="108" y="365"/>
                  </a:lnTo>
                  <a:cubicBezTo>
                    <a:pt x="110" y="365"/>
                    <a:pt x="113" y="365"/>
                    <a:pt x="116" y="365"/>
                  </a:cubicBezTo>
                  <a:cubicBezTo>
                    <a:pt x="119" y="362"/>
                    <a:pt x="122" y="362"/>
                    <a:pt x="125" y="362"/>
                  </a:cubicBezTo>
                  <a:lnTo>
                    <a:pt x="125" y="362"/>
                  </a:lnTo>
                  <a:cubicBezTo>
                    <a:pt x="127" y="362"/>
                    <a:pt x="130" y="365"/>
                    <a:pt x="130" y="367"/>
                  </a:cubicBezTo>
                  <a:cubicBezTo>
                    <a:pt x="133" y="373"/>
                    <a:pt x="136" y="379"/>
                    <a:pt x="139" y="381"/>
                  </a:cubicBezTo>
                  <a:cubicBezTo>
                    <a:pt x="141" y="381"/>
                    <a:pt x="139" y="390"/>
                    <a:pt x="141" y="393"/>
                  </a:cubicBezTo>
                  <a:cubicBezTo>
                    <a:pt x="141" y="395"/>
                    <a:pt x="153" y="398"/>
                    <a:pt x="153" y="398"/>
                  </a:cubicBezTo>
                  <a:cubicBezTo>
                    <a:pt x="155" y="398"/>
                    <a:pt x="167" y="401"/>
                    <a:pt x="169" y="401"/>
                  </a:cubicBezTo>
                  <a:cubicBezTo>
                    <a:pt x="172" y="404"/>
                    <a:pt x="169" y="410"/>
                    <a:pt x="175" y="410"/>
                  </a:cubicBezTo>
                  <a:cubicBezTo>
                    <a:pt x="178" y="412"/>
                    <a:pt x="181" y="421"/>
                    <a:pt x="181" y="421"/>
                  </a:cubicBezTo>
                  <a:cubicBezTo>
                    <a:pt x="181" y="421"/>
                    <a:pt x="184" y="432"/>
                    <a:pt x="181" y="435"/>
                  </a:cubicBezTo>
                  <a:cubicBezTo>
                    <a:pt x="181" y="438"/>
                    <a:pt x="181" y="441"/>
                    <a:pt x="184" y="444"/>
                  </a:cubicBezTo>
                  <a:cubicBezTo>
                    <a:pt x="186" y="444"/>
                    <a:pt x="198" y="444"/>
                    <a:pt x="198" y="444"/>
                  </a:cubicBezTo>
                  <a:cubicBezTo>
                    <a:pt x="198" y="444"/>
                    <a:pt x="192" y="452"/>
                    <a:pt x="201" y="455"/>
                  </a:cubicBezTo>
                  <a:cubicBezTo>
                    <a:pt x="206" y="458"/>
                    <a:pt x="215" y="461"/>
                    <a:pt x="218" y="461"/>
                  </a:cubicBezTo>
                  <a:cubicBezTo>
                    <a:pt x="218" y="463"/>
                    <a:pt x="212" y="469"/>
                    <a:pt x="220" y="469"/>
                  </a:cubicBezTo>
                  <a:lnTo>
                    <a:pt x="220" y="469"/>
                  </a:lnTo>
                  <a:cubicBezTo>
                    <a:pt x="226" y="469"/>
                    <a:pt x="229" y="466"/>
                    <a:pt x="232" y="466"/>
                  </a:cubicBezTo>
                  <a:cubicBezTo>
                    <a:pt x="237" y="466"/>
                    <a:pt x="240" y="469"/>
                    <a:pt x="243" y="469"/>
                  </a:cubicBezTo>
                  <a:cubicBezTo>
                    <a:pt x="246" y="472"/>
                    <a:pt x="243" y="478"/>
                    <a:pt x="254" y="483"/>
                  </a:cubicBezTo>
                  <a:cubicBezTo>
                    <a:pt x="266" y="489"/>
                    <a:pt x="269" y="492"/>
                    <a:pt x="271" y="495"/>
                  </a:cubicBezTo>
                  <a:cubicBezTo>
                    <a:pt x="274" y="495"/>
                    <a:pt x="280" y="495"/>
                    <a:pt x="277" y="503"/>
                  </a:cubicBezTo>
                  <a:cubicBezTo>
                    <a:pt x="277" y="512"/>
                    <a:pt x="274" y="517"/>
                    <a:pt x="271" y="520"/>
                  </a:cubicBezTo>
                  <a:cubicBezTo>
                    <a:pt x="266" y="523"/>
                    <a:pt x="260" y="534"/>
                    <a:pt x="257" y="537"/>
                  </a:cubicBezTo>
                  <a:cubicBezTo>
                    <a:pt x="254" y="540"/>
                    <a:pt x="252" y="548"/>
                    <a:pt x="254" y="554"/>
                  </a:cubicBezTo>
                  <a:cubicBezTo>
                    <a:pt x="257" y="557"/>
                    <a:pt x="263" y="565"/>
                    <a:pt x="263" y="568"/>
                  </a:cubicBezTo>
                  <a:cubicBezTo>
                    <a:pt x="263" y="571"/>
                    <a:pt x="263" y="582"/>
                    <a:pt x="260" y="585"/>
                  </a:cubicBezTo>
                  <a:cubicBezTo>
                    <a:pt x="260" y="591"/>
                    <a:pt x="254" y="596"/>
                    <a:pt x="254" y="596"/>
                  </a:cubicBezTo>
                  <a:cubicBezTo>
                    <a:pt x="254" y="596"/>
                    <a:pt x="263" y="602"/>
                    <a:pt x="257" y="608"/>
                  </a:cubicBezTo>
                  <a:cubicBezTo>
                    <a:pt x="252" y="613"/>
                    <a:pt x="243" y="622"/>
                    <a:pt x="240" y="622"/>
                  </a:cubicBezTo>
                  <a:cubicBezTo>
                    <a:pt x="235" y="625"/>
                    <a:pt x="226" y="630"/>
                    <a:pt x="226" y="630"/>
                  </a:cubicBezTo>
                  <a:cubicBezTo>
                    <a:pt x="226" y="630"/>
                    <a:pt x="226" y="647"/>
                    <a:pt x="226" y="650"/>
                  </a:cubicBezTo>
                  <a:cubicBezTo>
                    <a:pt x="226" y="656"/>
                    <a:pt x="209" y="681"/>
                    <a:pt x="215" y="690"/>
                  </a:cubicBezTo>
                  <a:cubicBezTo>
                    <a:pt x="220" y="695"/>
                    <a:pt x="223" y="701"/>
                    <a:pt x="220" y="707"/>
                  </a:cubicBezTo>
                  <a:cubicBezTo>
                    <a:pt x="220" y="710"/>
                    <a:pt x="218" y="710"/>
                    <a:pt x="215" y="712"/>
                  </a:cubicBezTo>
                  <a:cubicBezTo>
                    <a:pt x="215" y="715"/>
                    <a:pt x="203" y="712"/>
                    <a:pt x="209" y="724"/>
                  </a:cubicBezTo>
                  <a:cubicBezTo>
                    <a:pt x="218" y="732"/>
                    <a:pt x="220" y="735"/>
                    <a:pt x="223" y="741"/>
                  </a:cubicBezTo>
                  <a:cubicBezTo>
                    <a:pt x="226" y="746"/>
                    <a:pt x="223" y="746"/>
                    <a:pt x="229" y="752"/>
                  </a:cubicBezTo>
                  <a:cubicBezTo>
                    <a:pt x="232" y="757"/>
                    <a:pt x="235" y="763"/>
                    <a:pt x="240" y="769"/>
                  </a:cubicBezTo>
                  <a:cubicBezTo>
                    <a:pt x="246" y="772"/>
                    <a:pt x="249" y="774"/>
                    <a:pt x="249" y="780"/>
                  </a:cubicBezTo>
                  <a:cubicBezTo>
                    <a:pt x="249" y="783"/>
                    <a:pt x="254" y="791"/>
                    <a:pt x="254" y="791"/>
                  </a:cubicBezTo>
                  <a:cubicBezTo>
                    <a:pt x="252" y="791"/>
                    <a:pt x="252" y="788"/>
                    <a:pt x="249" y="788"/>
                  </a:cubicBezTo>
                  <a:cubicBezTo>
                    <a:pt x="235" y="780"/>
                    <a:pt x="246" y="786"/>
                    <a:pt x="232" y="774"/>
                  </a:cubicBezTo>
                  <a:cubicBezTo>
                    <a:pt x="215" y="760"/>
                    <a:pt x="212" y="766"/>
                    <a:pt x="203" y="757"/>
                  </a:cubicBezTo>
                  <a:lnTo>
                    <a:pt x="203" y="757"/>
                  </a:lnTo>
                  <a:cubicBezTo>
                    <a:pt x="201" y="757"/>
                    <a:pt x="201" y="757"/>
                    <a:pt x="201" y="757"/>
                  </a:cubicBezTo>
                  <a:cubicBezTo>
                    <a:pt x="201" y="760"/>
                    <a:pt x="201" y="760"/>
                    <a:pt x="201" y="760"/>
                  </a:cubicBezTo>
                  <a:cubicBezTo>
                    <a:pt x="201" y="760"/>
                    <a:pt x="201" y="757"/>
                    <a:pt x="195" y="744"/>
                  </a:cubicBezTo>
                  <a:cubicBezTo>
                    <a:pt x="181" y="710"/>
                    <a:pt x="178" y="715"/>
                    <a:pt x="175" y="707"/>
                  </a:cubicBezTo>
                  <a:cubicBezTo>
                    <a:pt x="172" y="698"/>
                    <a:pt x="175" y="707"/>
                    <a:pt x="164" y="690"/>
                  </a:cubicBezTo>
                  <a:cubicBezTo>
                    <a:pt x="155" y="673"/>
                    <a:pt x="164" y="684"/>
                    <a:pt x="155" y="673"/>
                  </a:cubicBezTo>
                  <a:cubicBezTo>
                    <a:pt x="153" y="670"/>
                    <a:pt x="150" y="667"/>
                    <a:pt x="147" y="667"/>
                  </a:cubicBezTo>
                  <a:lnTo>
                    <a:pt x="147" y="667"/>
                  </a:lnTo>
                  <a:lnTo>
                    <a:pt x="147" y="667"/>
                  </a:lnTo>
                  <a:cubicBezTo>
                    <a:pt x="144" y="667"/>
                    <a:pt x="144" y="667"/>
                    <a:pt x="141" y="656"/>
                  </a:cubicBezTo>
                  <a:cubicBezTo>
                    <a:pt x="139" y="636"/>
                    <a:pt x="136" y="650"/>
                    <a:pt x="130" y="627"/>
                  </a:cubicBezTo>
                  <a:cubicBezTo>
                    <a:pt x="127" y="605"/>
                    <a:pt x="136" y="605"/>
                    <a:pt x="125" y="593"/>
                  </a:cubicBezTo>
                  <a:cubicBezTo>
                    <a:pt x="110" y="582"/>
                    <a:pt x="110" y="588"/>
                    <a:pt x="108" y="579"/>
                  </a:cubicBezTo>
                  <a:cubicBezTo>
                    <a:pt x="105" y="574"/>
                    <a:pt x="108" y="579"/>
                    <a:pt x="99" y="560"/>
                  </a:cubicBezTo>
                  <a:cubicBezTo>
                    <a:pt x="88" y="540"/>
                    <a:pt x="71" y="534"/>
                    <a:pt x="74" y="500"/>
                  </a:cubicBezTo>
                  <a:cubicBezTo>
                    <a:pt x="74" y="466"/>
                    <a:pt x="74" y="461"/>
                    <a:pt x="74" y="461"/>
                  </a:cubicBezTo>
                  <a:cubicBezTo>
                    <a:pt x="74" y="461"/>
                    <a:pt x="56" y="449"/>
                    <a:pt x="62" y="429"/>
                  </a:cubicBezTo>
                  <a:cubicBezTo>
                    <a:pt x="68" y="410"/>
                    <a:pt x="71" y="415"/>
                    <a:pt x="68" y="410"/>
                  </a:cubicBezTo>
                  <a:cubicBezTo>
                    <a:pt x="65" y="404"/>
                    <a:pt x="62" y="407"/>
                    <a:pt x="59" y="398"/>
                  </a:cubicBezTo>
                  <a:cubicBezTo>
                    <a:pt x="54" y="390"/>
                    <a:pt x="51" y="390"/>
                    <a:pt x="51" y="387"/>
                  </a:cubicBezTo>
                  <a:cubicBezTo>
                    <a:pt x="51" y="384"/>
                    <a:pt x="48" y="379"/>
                    <a:pt x="48" y="376"/>
                  </a:cubicBezTo>
                  <a:cubicBezTo>
                    <a:pt x="48" y="373"/>
                    <a:pt x="48" y="370"/>
                    <a:pt x="48" y="370"/>
                  </a:cubicBezTo>
                  <a:cubicBezTo>
                    <a:pt x="42" y="376"/>
                    <a:pt x="42" y="376"/>
                    <a:pt x="42" y="376"/>
                  </a:cubicBezTo>
                  <a:cubicBezTo>
                    <a:pt x="42" y="376"/>
                    <a:pt x="0" y="808"/>
                    <a:pt x="432" y="874"/>
                  </a:cubicBezTo>
                  <a:cubicBezTo>
                    <a:pt x="432" y="874"/>
                    <a:pt x="345" y="854"/>
                    <a:pt x="325" y="837"/>
                  </a:cubicBezTo>
                  <a:cubicBezTo>
                    <a:pt x="325" y="834"/>
                    <a:pt x="325" y="834"/>
                    <a:pt x="323" y="831"/>
                  </a:cubicBezTo>
                  <a:cubicBezTo>
                    <a:pt x="323" y="831"/>
                    <a:pt x="323" y="811"/>
                    <a:pt x="325" y="811"/>
                  </a:cubicBezTo>
                  <a:cubicBezTo>
                    <a:pt x="328" y="811"/>
                    <a:pt x="331" y="814"/>
                    <a:pt x="334" y="814"/>
                  </a:cubicBezTo>
                  <a:cubicBezTo>
                    <a:pt x="336" y="814"/>
                    <a:pt x="339" y="814"/>
                    <a:pt x="342" y="811"/>
                  </a:cubicBezTo>
                  <a:cubicBezTo>
                    <a:pt x="348" y="806"/>
                    <a:pt x="356" y="800"/>
                    <a:pt x="356" y="800"/>
                  </a:cubicBezTo>
                  <a:cubicBezTo>
                    <a:pt x="356" y="808"/>
                    <a:pt x="356" y="808"/>
                    <a:pt x="356" y="808"/>
                  </a:cubicBezTo>
                  <a:lnTo>
                    <a:pt x="356" y="808"/>
                  </a:lnTo>
                  <a:cubicBezTo>
                    <a:pt x="356" y="808"/>
                    <a:pt x="359" y="808"/>
                    <a:pt x="370" y="806"/>
                  </a:cubicBezTo>
                  <a:cubicBezTo>
                    <a:pt x="390" y="803"/>
                    <a:pt x="390" y="806"/>
                    <a:pt x="396" y="803"/>
                  </a:cubicBezTo>
                  <a:cubicBezTo>
                    <a:pt x="401" y="800"/>
                    <a:pt x="407" y="788"/>
                    <a:pt x="413" y="788"/>
                  </a:cubicBezTo>
                  <a:cubicBezTo>
                    <a:pt x="413" y="788"/>
                    <a:pt x="416" y="788"/>
                    <a:pt x="416" y="791"/>
                  </a:cubicBezTo>
                  <a:cubicBezTo>
                    <a:pt x="421" y="803"/>
                    <a:pt x="410" y="797"/>
                    <a:pt x="421" y="803"/>
                  </a:cubicBezTo>
                  <a:cubicBezTo>
                    <a:pt x="421" y="803"/>
                    <a:pt x="424" y="803"/>
                    <a:pt x="427" y="803"/>
                  </a:cubicBezTo>
                  <a:cubicBezTo>
                    <a:pt x="435" y="803"/>
                    <a:pt x="447" y="800"/>
                    <a:pt x="447" y="800"/>
                  </a:cubicBezTo>
                  <a:cubicBezTo>
                    <a:pt x="447" y="800"/>
                    <a:pt x="455" y="800"/>
                    <a:pt x="467" y="800"/>
                  </a:cubicBezTo>
                  <a:cubicBezTo>
                    <a:pt x="472" y="800"/>
                    <a:pt x="478" y="800"/>
                    <a:pt x="481" y="797"/>
                  </a:cubicBezTo>
                  <a:cubicBezTo>
                    <a:pt x="484" y="794"/>
                    <a:pt x="484" y="791"/>
                    <a:pt x="486" y="791"/>
                  </a:cubicBezTo>
                  <a:cubicBezTo>
                    <a:pt x="486" y="791"/>
                    <a:pt x="486" y="791"/>
                    <a:pt x="489" y="791"/>
                  </a:cubicBezTo>
                  <a:cubicBezTo>
                    <a:pt x="492" y="791"/>
                    <a:pt x="495" y="800"/>
                    <a:pt x="495" y="800"/>
                  </a:cubicBezTo>
                  <a:cubicBezTo>
                    <a:pt x="481" y="808"/>
                    <a:pt x="481" y="808"/>
                    <a:pt x="481" y="808"/>
                  </a:cubicBezTo>
                  <a:cubicBezTo>
                    <a:pt x="464" y="820"/>
                    <a:pt x="464" y="820"/>
                    <a:pt x="464" y="820"/>
                  </a:cubicBezTo>
                  <a:cubicBezTo>
                    <a:pt x="464" y="820"/>
                    <a:pt x="458" y="823"/>
                    <a:pt x="464" y="825"/>
                  </a:cubicBezTo>
                  <a:cubicBezTo>
                    <a:pt x="469" y="828"/>
                    <a:pt x="472" y="828"/>
                    <a:pt x="481" y="828"/>
                  </a:cubicBezTo>
                  <a:cubicBezTo>
                    <a:pt x="486" y="831"/>
                    <a:pt x="498" y="837"/>
                    <a:pt x="503" y="837"/>
                  </a:cubicBezTo>
                  <a:cubicBezTo>
                    <a:pt x="506" y="837"/>
                    <a:pt x="506" y="837"/>
                    <a:pt x="509" y="837"/>
                  </a:cubicBezTo>
                  <a:cubicBezTo>
                    <a:pt x="512" y="828"/>
                    <a:pt x="515" y="825"/>
                    <a:pt x="518" y="820"/>
                  </a:cubicBezTo>
                  <a:cubicBezTo>
                    <a:pt x="520" y="817"/>
                    <a:pt x="518" y="808"/>
                    <a:pt x="526" y="808"/>
                  </a:cubicBezTo>
                  <a:cubicBezTo>
                    <a:pt x="534" y="808"/>
                    <a:pt x="540" y="811"/>
                    <a:pt x="540" y="811"/>
                  </a:cubicBezTo>
                  <a:cubicBezTo>
                    <a:pt x="534" y="825"/>
                    <a:pt x="534" y="825"/>
                    <a:pt x="534" y="825"/>
                  </a:cubicBezTo>
                  <a:cubicBezTo>
                    <a:pt x="534" y="825"/>
                    <a:pt x="545" y="823"/>
                    <a:pt x="551" y="823"/>
                  </a:cubicBezTo>
                  <a:cubicBezTo>
                    <a:pt x="554" y="823"/>
                    <a:pt x="557" y="828"/>
                    <a:pt x="560" y="828"/>
                  </a:cubicBezTo>
                  <a:cubicBezTo>
                    <a:pt x="562" y="828"/>
                    <a:pt x="562" y="828"/>
                    <a:pt x="565" y="825"/>
                  </a:cubicBezTo>
                  <a:cubicBezTo>
                    <a:pt x="571" y="817"/>
                    <a:pt x="574" y="817"/>
                    <a:pt x="579" y="817"/>
                  </a:cubicBezTo>
                  <a:cubicBezTo>
                    <a:pt x="585" y="817"/>
                    <a:pt x="594" y="814"/>
                    <a:pt x="599" y="814"/>
                  </a:cubicBezTo>
                  <a:cubicBezTo>
                    <a:pt x="599" y="814"/>
                    <a:pt x="599" y="814"/>
                    <a:pt x="602" y="814"/>
                  </a:cubicBezTo>
                  <a:cubicBezTo>
                    <a:pt x="605" y="814"/>
                    <a:pt x="611" y="817"/>
                    <a:pt x="613" y="817"/>
                  </a:cubicBezTo>
                  <a:cubicBezTo>
                    <a:pt x="616" y="817"/>
                    <a:pt x="630" y="825"/>
                    <a:pt x="633" y="825"/>
                  </a:cubicBezTo>
                  <a:lnTo>
                    <a:pt x="636" y="825"/>
                  </a:lnTo>
                  <a:cubicBezTo>
                    <a:pt x="636" y="825"/>
                    <a:pt x="642" y="823"/>
                    <a:pt x="647" y="823"/>
                  </a:cubicBezTo>
                  <a:lnTo>
                    <a:pt x="647" y="823"/>
                  </a:lnTo>
                  <a:cubicBezTo>
                    <a:pt x="653" y="823"/>
                    <a:pt x="656" y="823"/>
                    <a:pt x="656" y="823"/>
                  </a:cubicBezTo>
                  <a:cubicBezTo>
                    <a:pt x="656" y="823"/>
                    <a:pt x="605" y="871"/>
                    <a:pt x="501" y="874"/>
                  </a:cubicBezTo>
                  <a:cubicBezTo>
                    <a:pt x="501" y="874"/>
                    <a:pt x="501" y="874"/>
                    <a:pt x="503" y="874"/>
                  </a:cubicBezTo>
                  <a:cubicBezTo>
                    <a:pt x="526" y="874"/>
                    <a:pt x="602" y="871"/>
                    <a:pt x="687" y="828"/>
                  </a:cubicBezTo>
                  <a:cubicBezTo>
                    <a:pt x="752" y="794"/>
                    <a:pt x="820" y="741"/>
                    <a:pt x="874" y="650"/>
                  </a:cubicBezTo>
                  <a:cubicBezTo>
                    <a:pt x="973" y="481"/>
                    <a:pt x="947" y="274"/>
                    <a:pt x="809" y="136"/>
                  </a:cubicBezTo>
                  <a:cubicBezTo>
                    <a:pt x="758" y="85"/>
                    <a:pt x="690" y="42"/>
                    <a:pt x="608" y="14"/>
                  </a:cubicBezTo>
                  <a:cubicBezTo>
                    <a:pt x="608" y="14"/>
                    <a:pt x="837" y="99"/>
                    <a:pt x="896" y="319"/>
                  </a:cubicBezTo>
                  <a:cubicBezTo>
                    <a:pt x="896" y="322"/>
                    <a:pt x="896" y="322"/>
                    <a:pt x="896" y="322"/>
                  </a:cubicBezTo>
                  <a:cubicBezTo>
                    <a:pt x="891" y="317"/>
                    <a:pt x="891" y="319"/>
                    <a:pt x="885" y="308"/>
                  </a:cubicBezTo>
                  <a:cubicBezTo>
                    <a:pt x="879" y="300"/>
                    <a:pt x="882" y="302"/>
                    <a:pt x="879" y="294"/>
                  </a:cubicBezTo>
                  <a:cubicBezTo>
                    <a:pt x="877" y="291"/>
                    <a:pt x="877" y="291"/>
                    <a:pt x="877" y="291"/>
                  </a:cubicBezTo>
                  <a:cubicBezTo>
                    <a:pt x="874" y="288"/>
                    <a:pt x="874" y="291"/>
                    <a:pt x="871" y="285"/>
                  </a:cubicBezTo>
                  <a:cubicBezTo>
                    <a:pt x="865" y="277"/>
                    <a:pt x="865" y="280"/>
                    <a:pt x="860" y="274"/>
                  </a:cubicBezTo>
                  <a:cubicBezTo>
                    <a:pt x="857" y="271"/>
                    <a:pt x="851" y="257"/>
                    <a:pt x="848" y="251"/>
                  </a:cubicBezTo>
                  <a:cubicBezTo>
                    <a:pt x="845" y="248"/>
                    <a:pt x="837" y="248"/>
                    <a:pt x="834" y="246"/>
                  </a:cubicBezTo>
                  <a:cubicBezTo>
                    <a:pt x="831" y="246"/>
                    <a:pt x="831" y="243"/>
                    <a:pt x="828" y="243"/>
                  </a:cubicBezTo>
                  <a:cubicBezTo>
                    <a:pt x="828" y="243"/>
                    <a:pt x="828" y="243"/>
                    <a:pt x="828" y="246"/>
                  </a:cubicBezTo>
                  <a:cubicBezTo>
                    <a:pt x="826" y="251"/>
                    <a:pt x="834" y="260"/>
                    <a:pt x="834" y="260"/>
                  </a:cubicBezTo>
                  <a:cubicBezTo>
                    <a:pt x="834" y="274"/>
                    <a:pt x="834" y="274"/>
                    <a:pt x="834" y="274"/>
                  </a:cubicBezTo>
                  <a:cubicBezTo>
                    <a:pt x="834" y="274"/>
                    <a:pt x="840" y="291"/>
                    <a:pt x="840" y="294"/>
                  </a:cubicBezTo>
                  <a:cubicBezTo>
                    <a:pt x="840" y="300"/>
                    <a:pt x="837" y="311"/>
                    <a:pt x="837" y="311"/>
                  </a:cubicBezTo>
                  <a:cubicBezTo>
                    <a:pt x="837" y="311"/>
                    <a:pt x="834" y="322"/>
                    <a:pt x="828" y="325"/>
                  </a:cubicBezTo>
                  <a:cubicBezTo>
                    <a:pt x="826" y="328"/>
                    <a:pt x="803" y="331"/>
                    <a:pt x="803" y="331"/>
                  </a:cubicBezTo>
                  <a:cubicBezTo>
                    <a:pt x="803" y="331"/>
                    <a:pt x="794" y="322"/>
                    <a:pt x="792" y="317"/>
                  </a:cubicBezTo>
                  <a:cubicBezTo>
                    <a:pt x="786" y="308"/>
                    <a:pt x="772" y="305"/>
                    <a:pt x="772" y="302"/>
                  </a:cubicBezTo>
                  <a:cubicBezTo>
                    <a:pt x="769" y="300"/>
                    <a:pt x="775" y="294"/>
                    <a:pt x="769" y="285"/>
                  </a:cubicBezTo>
                  <a:cubicBezTo>
                    <a:pt x="760" y="277"/>
                    <a:pt x="769" y="280"/>
                    <a:pt x="760" y="271"/>
                  </a:cubicBezTo>
                  <a:cubicBezTo>
                    <a:pt x="752" y="266"/>
                    <a:pt x="752" y="266"/>
                    <a:pt x="752" y="266"/>
                  </a:cubicBezTo>
                  <a:cubicBezTo>
                    <a:pt x="752" y="266"/>
                    <a:pt x="746" y="263"/>
                    <a:pt x="741" y="263"/>
                  </a:cubicBezTo>
                  <a:cubicBezTo>
                    <a:pt x="738" y="263"/>
                    <a:pt x="735" y="266"/>
                    <a:pt x="738" y="268"/>
                  </a:cubicBezTo>
                  <a:cubicBezTo>
                    <a:pt x="746" y="280"/>
                    <a:pt x="738" y="291"/>
                    <a:pt x="743" y="291"/>
                  </a:cubicBezTo>
                  <a:cubicBezTo>
                    <a:pt x="743" y="291"/>
                    <a:pt x="743" y="291"/>
                    <a:pt x="746" y="291"/>
                  </a:cubicBezTo>
                  <a:lnTo>
                    <a:pt x="746" y="291"/>
                  </a:lnTo>
                  <a:lnTo>
                    <a:pt x="749" y="291"/>
                  </a:lnTo>
                  <a:cubicBezTo>
                    <a:pt x="752" y="291"/>
                    <a:pt x="752" y="294"/>
                    <a:pt x="755" y="297"/>
                  </a:cubicBezTo>
                  <a:cubicBezTo>
                    <a:pt x="760" y="308"/>
                    <a:pt x="760" y="311"/>
                    <a:pt x="763" y="314"/>
                  </a:cubicBezTo>
                  <a:cubicBezTo>
                    <a:pt x="766" y="317"/>
                    <a:pt x="769" y="331"/>
                    <a:pt x="772" y="331"/>
                  </a:cubicBezTo>
                  <a:cubicBezTo>
                    <a:pt x="775" y="334"/>
                    <a:pt x="789" y="331"/>
                    <a:pt x="786" y="336"/>
                  </a:cubicBezTo>
                  <a:cubicBezTo>
                    <a:pt x="786" y="342"/>
                    <a:pt x="780" y="351"/>
                    <a:pt x="786" y="351"/>
                  </a:cubicBezTo>
                  <a:cubicBezTo>
                    <a:pt x="792" y="353"/>
                    <a:pt x="794" y="356"/>
                    <a:pt x="797" y="356"/>
                  </a:cubicBezTo>
                  <a:lnTo>
                    <a:pt x="797" y="356"/>
                  </a:lnTo>
                  <a:cubicBezTo>
                    <a:pt x="800" y="356"/>
                    <a:pt x="800" y="356"/>
                    <a:pt x="800" y="356"/>
                  </a:cubicBezTo>
                  <a:lnTo>
                    <a:pt x="800" y="356"/>
                  </a:lnTo>
                  <a:cubicBezTo>
                    <a:pt x="803" y="356"/>
                    <a:pt x="803" y="356"/>
                    <a:pt x="803" y="356"/>
                  </a:cubicBezTo>
                  <a:cubicBezTo>
                    <a:pt x="803" y="356"/>
                    <a:pt x="803" y="356"/>
                    <a:pt x="809" y="353"/>
                  </a:cubicBezTo>
                  <a:cubicBezTo>
                    <a:pt x="814" y="351"/>
                    <a:pt x="823" y="351"/>
                    <a:pt x="823" y="351"/>
                  </a:cubicBezTo>
                  <a:cubicBezTo>
                    <a:pt x="823" y="351"/>
                    <a:pt x="834" y="359"/>
                    <a:pt x="834" y="362"/>
                  </a:cubicBezTo>
                  <a:cubicBezTo>
                    <a:pt x="834" y="365"/>
                    <a:pt x="828" y="381"/>
                    <a:pt x="828" y="381"/>
                  </a:cubicBezTo>
                  <a:cubicBezTo>
                    <a:pt x="820" y="398"/>
                    <a:pt x="820" y="398"/>
                    <a:pt x="820" y="398"/>
                  </a:cubicBezTo>
                  <a:cubicBezTo>
                    <a:pt x="820" y="398"/>
                    <a:pt x="823" y="429"/>
                    <a:pt x="817" y="429"/>
                  </a:cubicBezTo>
                  <a:cubicBezTo>
                    <a:pt x="811" y="429"/>
                    <a:pt x="806" y="444"/>
                    <a:pt x="803" y="446"/>
                  </a:cubicBezTo>
                  <a:cubicBezTo>
                    <a:pt x="797" y="446"/>
                    <a:pt x="797" y="469"/>
                    <a:pt x="797" y="469"/>
                  </a:cubicBezTo>
                  <a:cubicBezTo>
                    <a:pt x="789" y="481"/>
                    <a:pt x="789" y="481"/>
                    <a:pt x="789" y="481"/>
                  </a:cubicBezTo>
                  <a:cubicBezTo>
                    <a:pt x="789" y="481"/>
                    <a:pt x="789" y="495"/>
                    <a:pt x="789" y="497"/>
                  </a:cubicBezTo>
                  <a:cubicBezTo>
                    <a:pt x="789" y="503"/>
                    <a:pt x="792" y="520"/>
                    <a:pt x="789" y="529"/>
                  </a:cubicBezTo>
                  <a:cubicBezTo>
                    <a:pt x="789" y="537"/>
                    <a:pt x="775" y="543"/>
                    <a:pt x="775" y="543"/>
                  </a:cubicBezTo>
                  <a:cubicBezTo>
                    <a:pt x="775" y="543"/>
                    <a:pt x="792" y="560"/>
                    <a:pt x="783" y="560"/>
                  </a:cubicBezTo>
                  <a:cubicBezTo>
                    <a:pt x="775" y="562"/>
                    <a:pt x="766" y="574"/>
                    <a:pt x="763" y="576"/>
                  </a:cubicBezTo>
                  <a:cubicBezTo>
                    <a:pt x="763" y="582"/>
                    <a:pt x="763" y="588"/>
                    <a:pt x="758" y="588"/>
                  </a:cubicBezTo>
                  <a:cubicBezTo>
                    <a:pt x="752" y="591"/>
                    <a:pt x="743" y="591"/>
                    <a:pt x="743" y="593"/>
                  </a:cubicBezTo>
                  <a:cubicBezTo>
                    <a:pt x="743" y="596"/>
                    <a:pt x="743" y="608"/>
                    <a:pt x="743" y="608"/>
                  </a:cubicBezTo>
                  <a:cubicBezTo>
                    <a:pt x="727" y="633"/>
                    <a:pt x="727" y="633"/>
                    <a:pt x="727" y="633"/>
                  </a:cubicBezTo>
                  <a:cubicBezTo>
                    <a:pt x="707" y="650"/>
                    <a:pt x="707" y="650"/>
                    <a:pt x="707" y="650"/>
                  </a:cubicBezTo>
                  <a:cubicBezTo>
                    <a:pt x="707" y="650"/>
                    <a:pt x="710" y="661"/>
                    <a:pt x="704" y="661"/>
                  </a:cubicBezTo>
                  <a:cubicBezTo>
                    <a:pt x="699" y="661"/>
                    <a:pt x="679" y="670"/>
                    <a:pt x="673" y="673"/>
                  </a:cubicBezTo>
                  <a:cubicBezTo>
                    <a:pt x="670" y="676"/>
                    <a:pt x="656" y="684"/>
                    <a:pt x="650" y="684"/>
                  </a:cubicBezTo>
                  <a:cubicBezTo>
                    <a:pt x="647" y="684"/>
                    <a:pt x="650" y="690"/>
                    <a:pt x="650" y="690"/>
                  </a:cubicBezTo>
                  <a:cubicBezTo>
                    <a:pt x="650" y="690"/>
                    <a:pt x="647" y="690"/>
                    <a:pt x="645" y="684"/>
                  </a:cubicBezTo>
                  <a:cubicBezTo>
                    <a:pt x="636" y="670"/>
                    <a:pt x="645" y="678"/>
                    <a:pt x="636" y="661"/>
                  </a:cubicBezTo>
                  <a:cubicBezTo>
                    <a:pt x="628" y="647"/>
                    <a:pt x="628" y="659"/>
                    <a:pt x="628" y="647"/>
                  </a:cubicBezTo>
                  <a:cubicBezTo>
                    <a:pt x="628" y="633"/>
                    <a:pt x="630" y="644"/>
                    <a:pt x="628" y="633"/>
                  </a:cubicBezTo>
                  <a:cubicBezTo>
                    <a:pt x="628" y="622"/>
                    <a:pt x="633" y="630"/>
                    <a:pt x="625" y="616"/>
                  </a:cubicBezTo>
                  <a:cubicBezTo>
                    <a:pt x="619" y="605"/>
                    <a:pt x="622" y="608"/>
                    <a:pt x="613" y="599"/>
                  </a:cubicBezTo>
                  <a:cubicBezTo>
                    <a:pt x="605" y="591"/>
                    <a:pt x="599" y="599"/>
                    <a:pt x="602" y="585"/>
                  </a:cubicBezTo>
                  <a:cubicBezTo>
                    <a:pt x="608" y="574"/>
                    <a:pt x="605" y="585"/>
                    <a:pt x="608" y="574"/>
                  </a:cubicBezTo>
                  <a:cubicBezTo>
                    <a:pt x="611" y="560"/>
                    <a:pt x="608" y="557"/>
                    <a:pt x="616" y="551"/>
                  </a:cubicBezTo>
                  <a:cubicBezTo>
                    <a:pt x="625" y="546"/>
                    <a:pt x="630" y="543"/>
                    <a:pt x="630" y="537"/>
                  </a:cubicBezTo>
                  <a:cubicBezTo>
                    <a:pt x="628" y="529"/>
                    <a:pt x="628" y="526"/>
                    <a:pt x="628" y="520"/>
                  </a:cubicBezTo>
                  <a:cubicBezTo>
                    <a:pt x="625" y="515"/>
                    <a:pt x="616" y="506"/>
                    <a:pt x="616" y="503"/>
                  </a:cubicBezTo>
                  <a:cubicBezTo>
                    <a:pt x="613" y="500"/>
                    <a:pt x="613" y="503"/>
                    <a:pt x="608" y="492"/>
                  </a:cubicBezTo>
                  <a:cubicBezTo>
                    <a:pt x="602" y="483"/>
                    <a:pt x="599" y="478"/>
                    <a:pt x="599" y="478"/>
                  </a:cubicBezTo>
                  <a:cubicBezTo>
                    <a:pt x="599" y="478"/>
                    <a:pt x="596" y="458"/>
                    <a:pt x="596" y="449"/>
                  </a:cubicBezTo>
                  <a:cubicBezTo>
                    <a:pt x="596" y="446"/>
                    <a:pt x="596" y="446"/>
                    <a:pt x="596" y="446"/>
                  </a:cubicBezTo>
                  <a:lnTo>
                    <a:pt x="594" y="446"/>
                  </a:lnTo>
                  <a:lnTo>
                    <a:pt x="594" y="446"/>
                  </a:lnTo>
                  <a:cubicBezTo>
                    <a:pt x="594" y="446"/>
                    <a:pt x="594" y="446"/>
                    <a:pt x="596" y="441"/>
                  </a:cubicBezTo>
                  <a:cubicBezTo>
                    <a:pt x="599" y="427"/>
                    <a:pt x="599" y="418"/>
                    <a:pt x="599" y="418"/>
                  </a:cubicBezTo>
                  <a:cubicBezTo>
                    <a:pt x="599" y="418"/>
                    <a:pt x="585" y="410"/>
                    <a:pt x="579" y="410"/>
                  </a:cubicBezTo>
                  <a:lnTo>
                    <a:pt x="579" y="410"/>
                  </a:lnTo>
                  <a:cubicBezTo>
                    <a:pt x="574" y="410"/>
                    <a:pt x="574" y="415"/>
                    <a:pt x="571" y="415"/>
                  </a:cubicBezTo>
                  <a:cubicBezTo>
                    <a:pt x="568" y="415"/>
                    <a:pt x="565" y="415"/>
                    <a:pt x="562" y="412"/>
                  </a:cubicBezTo>
                  <a:cubicBezTo>
                    <a:pt x="554" y="404"/>
                    <a:pt x="557" y="401"/>
                    <a:pt x="554" y="398"/>
                  </a:cubicBezTo>
                  <a:cubicBezTo>
                    <a:pt x="551" y="395"/>
                    <a:pt x="548" y="395"/>
                    <a:pt x="548" y="395"/>
                  </a:cubicBezTo>
                  <a:cubicBezTo>
                    <a:pt x="545" y="395"/>
                    <a:pt x="543" y="395"/>
                    <a:pt x="540" y="398"/>
                  </a:cubicBezTo>
                  <a:cubicBezTo>
                    <a:pt x="534" y="404"/>
                    <a:pt x="523" y="404"/>
                    <a:pt x="515" y="407"/>
                  </a:cubicBezTo>
                  <a:cubicBezTo>
                    <a:pt x="506" y="410"/>
                    <a:pt x="503" y="410"/>
                    <a:pt x="498" y="410"/>
                  </a:cubicBezTo>
                  <a:cubicBezTo>
                    <a:pt x="498" y="410"/>
                    <a:pt x="492" y="410"/>
                    <a:pt x="489" y="410"/>
                  </a:cubicBezTo>
                  <a:cubicBezTo>
                    <a:pt x="481" y="410"/>
                    <a:pt x="472" y="412"/>
                    <a:pt x="467" y="412"/>
                  </a:cubicBezTo>
                  <a:cubicBezTo>
                    <a:pt x="461" y="412"/>
                    <a:pt x="455" y="410"/>
                    <a:pt x="452" y="410"/>
                  </a:cubicBezTo>
                  <a:cubicBezTo>
                    <a:pt x="444" y="404"/>
                    <a:pt x="444" y="412"/>
                    <a:pt x="438" y="401"/>
                  </a:cubicBezTo>
                  <a:cubicBezTo>
                    <a:pt x="435" y="390"/>
                    <a:pt x="438" y="393"/>
                    <a:pt x="430" y="387"/>
                  </a:cubicBezTo>
                  <a:cubicBezTo>
                    <a:pt x="421" y="381"/>
                    <a:pt x="418" y="384"/>
                    <a:pt x="416" y="376"/>
                  </a:cubicBezTo>
                  <a:cubicBezTo>
                    <a:pt x="416" y="367"/>
                    <a:pt x="421" y="370"/>
                    <a:pt x="413" y="362"/>
                  </a:cubicBezTo>
                  <a:cubicBezTo>
                    <a:pt x="413" y="359"/>
                    <a:pt x="410" y="359"/>
                    <a:pt x="410" y="359"/>
                  </a:cubicBezTo>
                  <a:cubicBezTo>
                    <a:pt x="410" y="359"/>
                    <a:pt x="410" y="359"/>
                    <a:pt x="413" y="359"/>
                  </a:cubicBezTo>
                  <a:lnTo>
                    <a:pt x="413" y="359"/>
                  </a:lnTo>
                  <a:cubicBezTo>
                    <a:pt x="413" y="359"/>
                    <a:pt x="410" y="356"/>
                    <a:pt x="407" y="353"/>
                  </a:cubicBezTo>
                  <a:cubicBezTo>
                    <a:pt x="396" y="339"/>
                    <a:pt x="390" y="351"/>
                    <a:pt x="396" y="339"/>
                  </a:cubicBezTo>
                  <a:cubicBezTo>
                    <a:pt x="398" y="331"/>
                    <a:pt x="401" y="336"/>
                    <a:pt x="401" y="325"/>
                  </a:cubicBezTo>
                  <a:cubicBezTo>
                    <a:pt x="401" y="319"/>
                    <a:pt x="404" y="319"/>
                    <a:pt x="407" y="319"/>
                  </a:cubicBezTo>
                  <a:lnTo>
                    <a:pt x="407" y="319"/>
                  </a:lnTo>
                  <a:cubicBezTo>
                    <a:pt x="410" y="319"/>
                    <a:pt x="410" y="319"/>
                    <a:pt x="410" y="319"/>
                  </a:cubicBezTo>
                  <a:cubicBezTo>
                    <a:pt x="413" y="319"/>
                    <a:pt x="416" y="319"/>
                    <a:pt x="410" y="305"/>
                  </a:cubicBezTo>
                  <a:cubicBezTo>
                    <a:pt x="398" y="280"/>
                    <a:pt x="396" y="285"/>
                    <a:pt x="407" y="266"/>
                  </a:cubicBezTo>
                  <a:cubicBezTo>
                    <a:pt x="416" y="248"/>
                    <a:pt x="430" y="240"/>
                    <a:pt x="432" y="237"/>
                  </a:cubicBezTo>
                  <a:cubicBezTo>
                    <a:pt x="435" y="234"/>
                    <a:pt x="438" y="223"/>
                    <a:pt x="444" y="220"/>
                  </a:cubicBezTo>
                  <a:cubicBezTo>
                    <a:pt x="447" y="217"/>
                    <a:pt x="444" y="214"/>
                    <a:pt x="450" y="214"/>
                  </a:cubicBezTo>
                  <a:lnTo>
                    <a:pt x="452" y="214"/>
                  </a:lnTo>
                  <a:cubicBezTo>
                    <a:pt x="455" y="214"/>
                    <a:pt x="455" y="214"/>
                    <a:pt x="455" y="214"/>
                  </a:cubicBezTo>
                  <a:cubicBezTo>
                    <a:pt x="464" y="214"/>
                    <a:pt x="472" y="212"/>
                    <a:pt x="478" y="206"/>
                  </a:cubicBezTo>
                  <a:cubicBezTo>
                    <a:pt x="484" y="200"/>
                    <a:pt x="492" y="189"/>
                    <a:pt x="498" y="189"/>
                  </a:cubicBezTo>
                  <a:cubicBezTo>
                    <a:pt x="498" y="189"/>
                    <a:pt x="498" y="189"/>
                    <a:pt x="501" y="189"/>
                  </a:cubicBezTo>
                  <a:lnTo>
                    <a:pt x="501" y="189"/>
                  </a:lnTo>
                  <a:cubicBezTo>
                    <a:pt x="501" y="189"/>
                    <a:pt x="501" y="189"/>
                    <a:pt x="503" y="189"/>
                  </a:cubicBezTo>
                  <a:cubicBezTo>
                    <a:pt x="503" y="189"/>
                    <a:pt x="506" y="189"/>
                    <a:pt x="509" y="189"/>
                  </a:cubicBezTo>
                  <a:cubicBezTo>
                    <a:pt x="518" y="186"/>
                    <a:pt x="520" y="183"/>
                    <a:pt x="526" y="183"/>
                  </a:cubicBezTo>
                  <a:cubicBezTo>
                    <a:pt x="529" y="183"/>
                    <a:pt x="526" y="186"/>
                    <a:pt x="529" y="186"/>
                  </a:cubicBezTo>
                  <a:cubicBezTo>
                    <a:pt x="529" y="186"/>
                    <a:pt x="529" y="186"/>
                    <a:pt x="537" y="183"/>
                  </a:cubicBezTo>
                  <a:cubicBezTo>
                    <a:pt x="554" y="181"/>
                    <a:pt x="551" y="181"/>
                    <a:pt x="554" y="181"/>
                  </a:cubicBezTo>
                  <a:cubicBezTo>
                    <a:pt x="560" y="181"/>
                    <a:pt x="557" y="181"/>
                    <a:pt x="562" y="183"/>
                  </a:cubicBezTo>
                  <a:cubicBezTo>
                    <a:pt x="565" y="183"/>
                    <a:pt x="565" y="183"/>
                    <a:pt x="565" y="183"/>
                  </a:cubicBezTo>
                  <a:lnTo>
                    <a:pt x="568" y="181"/>
                  </a:lnTo>
                  <a:cubicBezTo>
                    <a:pt x="571" y="178"/>
                    <a:pt x="571" y="178"/>
                    <a:pt x="571" y="178"/>
                  </a:cubicBezTo>
                  <a:cubicBezTo>
                    <a:pt x="571" y="178"/>
                    <a:pt x="571" y="178"/>
                    <a:pt x="571" y="183"/>
                  </a:cubicBezTo>
                  <a:cubicBezTo>
                    <a:pt x="571" y="200"/>
                    <a:pt x="565" y="206"/>
                    <a:pt x="577" y="206"/>
                  </a:cubicBezTo>
                  <a:cubicBezTo>
                    <a:pt x="591" y="209"/>
                    <a:pt x="577" y="209"/>
                    <a:pt x="591" y="209"/>
                  </a:cubicBezTo>
                  <a:cubicBezTo>
                    <a:pt x="602" y="209"/>
                    <a:pt x="599" y="212"/>
                    <a:pt x="605" y="214"/>
                  </a:cubicBezTo>
                  <a:cubicBezTo>
                    <a:pt x="611" y="217"/>
                    <a:pt x="613" y="220"/>
                    <a:pt x="625" y="220"/>
                  </a:cubicBezTo>
                  <a:cubicBezTo>
                    <a:pt x="630" y="220"/>
                    <a:pt x="625" y="226"/>
                    <a:pt x="628" y="226"/>
                  </a:cubicBezTo>
                  <a:cubicBezTo>
                    <a:pt x="628" y="226"/>
                    <a:pt x="628" y="226"/>
                    <a:pt x="633" y="220"/>
                  </a:cubicBezTo>
                  <a:cubicBezTo>
                    <a:pt x="645" y="209"/>
                    <a:pt x="630" y="206"/>
                    <a:pt x="636" y="206"/>
                  </a:cubicBezTo>
                  <a:cubicBezTo>
                    <a:pt x="639" y="206"/>
                    <a:pt x="642" y="206"/>
                    <a:pt x="647" y="206"/>
                  </a:cubicBezTo>
                  <a:cubicBezTo>
                    <a:pt x="667" y="209"/>
                    <a:pt x="673" y="212"/>
                    <a:pt x="676" y="212"/>
                  </a:cubicBezTo>
                  <a:cubicBezTo>
                    <a:pt x="676" y="212"/>
                    <a:pt x="676" y="212"/>
                    <a:pt x="679" y="212"/>
                  </a:cubicBezTo>
                  <a:lnTo>
                    <a:pt x="679" y="212"/>
                  </a:lnTo>
                  <a:cubicBezTo>
                    <a:pt x="681" y="212"/>
                    <a:pt x="681" y="212"/>
                    <a:pt x="681" y="212"/>
                  </a:cubicBezTo>
                  <a:cubicBezTo>
                    <a:pt x="681" y="212"/>
                    <a:pt x="681" y="212"/>
                    <a:pt x="684" y="212"/>
                  </a:cubicBezTo>
                  <a:cubicBezTo>
                    <a:pt x="684" y="212"/>
                    <a:pt x="687" y="212"/>
                    <a:pt x="693" y="209"/>
                  </a:cubicBezTo>
                  <a:cubicBezTo>
                    <a:pt x="699" y="206"/>
                    <a:pt x="701" y="206"/>
                    <a:pt x="704" y="206"/>
                  </a:cubicBezTo>
                  <a:lnTo>
                    <a:pt x="707" y="206"/>
                  </a:lnTo>
                  <a:cubicBezTo>
                    <a:pt x="710" y="209"/>
                    <a:pt x="713" y="212"/>
                    <a:pt x="713" y="212"/>
                  </a:cubicBezTo>
                  <a:cubicBezTo>
                    <a:pt x="715" y="212"/>
                    <a:pt x="715" y="212"/>
                    <a:pt x="715" y="209"/>
                  </a:cubicBezTo>
                  <a:cubicBezTo>
                    <a:pt x="721" y="200"/>
                    <a:pt x="729" y="203"/>
                    <a:pt x="715" y="195"/>
                  </a:cubicBezTo>
                  <a:cubicBezTo>
                    <a:pt x="710" y="195"/>
                    <a:pt x="707" y="192"/>
                    <a:pt x="704" y="192"/>
                  </a:cubicBezTo>
                  <a:lnTo>
                    <a:pt x="704" y="192"/>
                  </a:lnTo>
                  <a:lnTo>
                    <a:pt x="704" y="192"/>
                  </a:lnTo>
                  <a:cubicBezTo>
                    <a:pt x="701" y="192"/>
                    <a:pt x="699" y="192"/>
                    <a:pt x="699" y="189"/>
                  </a:cubicBezTo>
                  <a:cubicBezTo>
                    <a:pt x="696" y="181"/>
                    <a:pt x="707" y="183"/>
                    <a:pt x="696" y="181"/>
                  </a:cubicBezTo>
                  <a:cubicBezTo>
                    <a:pt x="684" y="178"/>
                    <a:pt x="684" y="178"/>
                    <a:pt x="676" y="175"/>
                  </a:cubicBezTo>
                  <a:lnTo>
                    <a:pt x="673" y="175"/>
                  </a:lnTo>
                  <a:cubicBezTo>
                    <a:pt x="670" y="175"/>
                    <a:pt x="667" y="175"/>
                    <a:pt x="665" y="178"/>
                  </a:cubicBezTo>
                  <a:cubicBezTo>
                    <a:pt x="662" y="178"/>
                    <a:pt x="662" y="178"/>
                    <a:pt x="659" y="178"/>
                  </a:cubicBezTo>
                  <a:cubicBezTo>
                    <a:pt x="656" y="178"/>
                    <a:pt x="656" y="178"/>
                    <a:pt x="656" y="175"/>
                  </a:cubicBezTo>
                  <a:cubicBezTo>
                    <a:pt x="653" y="172"/>
                    <a:pt x="653" y="172"/>
                    <a:pt x="650" y="172"/>
                  </a:cubicBezTo>
                  <a:cubicBezTo>
                    <a:pt x="647" y="172"/>
                    <a:pt x="647" y="172"/>
                    <a:pt x="647" y="172"/>
                  </a:cubicBezTo>
                  <a:cubicBezTo>
                    <a:pt x="645" y="172"/>
                    <a:pt x="645" y="172"/>
                    <a:pt x="645" y="172"/>
                  </a:cubicBezTo>
                  <a:cubicBezTo>
                    <a:pt x="645" y="172"/>
                    <a:pt x="645" y="172"/>
                    <a:pt x="650" y="167"/>
                  </a:cubicBezTo>
                  <a:cubicBezTo>
                    <a:pt x="667" y="153"/>
                    <a:pt x="665" y="147"/>
                    <a:pt x="670" y="147"/>
                  </a:cubicBezTo>
                  <a:cubicBezTo>
                    <a:pt x="670" y="147"/>
                    <a:pt x="670" y="147"/>
                    <a:pt x="673" y="147"/>
                  </a:cubicBezTo>
                  <a:cubicBezTo>
                    <a:pt x="681" y="150"/>
                    <a:pt x="681" y="158"/>
                    <a:pt x="684" y="158"/>
                  </a:cubicBezTo>
                  <a:cubicBezTo>
                    <a:pt x="687" y="158"/>
                    <a:pt x="687" y="155"/>
                    <a:pt x="690" y="155"/>
                  </a:cubicBezTo>
                  <a:cubicBezTo>
                    <a:pt x="696" y="150"/>
                    <a:pt x="710" y="144"/>
                    <a:pt x="696" y="136"/>
                  </a:cubicBezTo>
                  <a:cubicBezTo>
                    <a:pt x="681" y="127"/>
                    <a:pt x="693" y="130"/>
                    <a:pt x="679" y="124"/>
                  </a:cubicBezTo>
                  <a:cubicBezTo>
                    <a:pt x="676" y="124"/>
                    <a:pt x="676" y="124"/>
                    <a:pt x="676" y="124"/>
                  </a:cubicBezTo>
                  <a:cubicBezTo>
                    <a:pt x="670" y="124"/>
                    <a:pt x="665" y="127"/>
                    <a:pt x="659" y="133"/>
                  </a:cubicBezTo>
                  <a:cubicBezTo>
                    <a:pt x="656" y="139"/>
                    <a:pt x="650" y="144"/>
                    <a:pt x="647" y="144"/>
                  </a:cubicBezTo>
                  <a:lnTo>
                    <a:pt x="647" y="144"/>
                  </a:lnTo>
                  <a:cubicBezTo>
                    <a:pt x="642" y="141"/>
                    <a:pt x="639" y="139"/>
                    <a:pt x="636" y="139"/>
                  </a:cubicBezTo>
                  <a:lnTo>
                    <a:pt x="633" y="139"/>
                  </a:lnTo>
                  <a:cubicBezTo>
                    <a:pt x="628" y="141"/>
                    <a:pt x="628" y="153"/>
                    <a:pt x="628" y="161"/>
                  </a:cubicBezTo>
                  <a:cubicBezTo>
                    <a:pt x="628" y="164"/>
                    <a:pt x="630" y="167"/>
                    <a:pt x="630" y="167"/>
                  </a:cubicBezTo>
                  <a:cubicBezTo>
                    <a:pt x="628" y="167"/>
                    <a:pt x="628" y="167"/>
                    <a:pt x="622" y="164"/>
                  </a:cubicBezTo>
                  <a:cubicBezTo>
                    <a:pt x="608" y="158"/>
                    <a:pt x="636" y="161"/>
                    <a:pt x="605" y="150"/>
                  </a:cubicBezTo>
                  <a:cubicBezTo>
                    <a:pt x="591" y="144"/>
                    <a:pt x="579" y="141"/>
                    <a:pt x="574" y="141"/>
                  </a:cubicBezTo>
                  <a:cubicBezTo>
                    <a:pt x="568" y="141"/>
                    <a:pt x="562" y="144"/>
                    <a:pt x="562" y="147"/>
                  </a:cubicBezTo>
                  <a:cubicBezTo>
                    <a:pt x="557" y="150"/>
                    <a:pt x="551" y="150"/>
                    <a:pt x="548" y="153"/>
                  </a:cubicBezTo>
                  <a:cubicBezTo>
                    <a:pt x="545" y="155"/>
                    <a:pt x="551" y="158"/>
                    <a:pt x="551" y="158"/>
                  </a:cubicBezTo>
                  <a:cubicBezTo>
                    <a:pt x="551" y="158"/>
                    <a:pt x="548" y="158"/>
                    <a:pt x="545" y="155"/>
                  </a:cubicBezTo>
                  <a:cubicBezTo>
                    <a:pt x="543" y="153"/>
                    <a:pt x="540" y="153"/>
                    <a:pt x="537" y="153"/>
                  </a:cubicBezTo>
                  <a:cubicBezTo>
                    <a:pt x="529" y="153"/>
                    <a:pt x="520" y="158"/>
                    <a:pt x="520" y="158"/>
                  </a:cubicBezTo>
                  <a:cubicBezTo>
                    <a:pt x="520" y="158"/>
                    <a:pt x="520" y="158"/>
                    <a:pt x="518" y="158"/>
                  </a:cubicBezTo>
                  <a:cubicBezTo>
                    <a:pt x="518" y="158"/>
                    <a:pt x="515" y="158"/>
                    <a:pt x="512" y="161"/>
                  </a:cubicBezTo>
                  <a:cubicBezTo>
                    <a:pt x="509" y="164"/>
                    <a:pt x="501" y="167"/>
                    <a:pt x="495" y="167"/>
                  </a:cubicBezTo>
                  <a:cubicBezTo>
                    <a:pt x="492" y="167"/>
                    <a:pt x="492" y="167"/>
                    <a:pt x="489" y="167"/>
                  </a:cubicBezTo>
                  <a:cubicBezTo>
                    <a:pt x="484" y="164"/>
                    <a:pt x="469" y="170"/>
                    <a:pt x="481" y="155"/>
                  </a:cubicBezTo>
                  <a:cubicBezTo>
                    <a:pt x="492" y="139"/>
                    <a:pt x="484" y="147"/>
                    <a:pt x="503" y="141"/>
                  </a:cubicBezTo>
                  <a:cubicBezTo>
                    <a:pt x="520" y="133"/>
                    <a:pt x="545" y="133"/>
                    <a:pt x="523" y="127"/>
                  </a:cubicBezTo>
                  <a:cubicBezTo>
                    <a:pt x="501" y="121"/>
                    <a:pt x="534" y="121"/>
                    <a:pt x="506" y="107"/>
                  </a:cubicBezTo>
                  <a:cubicBezTo>
                    <a:pt x="495" y="102"/>
                    <a:pt x="489" y="102"/>
                    <a:pt x="484" y="102"/>
                  </a:cubicBezTo>
                  <a:lnTo>
                    <a:pt x="481" y="102"/>
                  </a:lnTo>
                  <a:cubicBezTo>
                    <a:pt x="478" y="102"/>
                    <a:pt x="478" y="102"/>
                    <a:pt x="478" y="102"/>
                  </a:cubicBezTo>
                  <a:cubicBezTo>
                    <a:pt x="475" y="102"/>
                    <a:pt x="475" y="102"/>
                    <a:pt x="475" y="93"/>
                  </a:cubicBezTo>
                  <a:cubicBezTo>
                    <a:pt x="475" y="76"/>
                    <a:pt x="475" y="73"/>
                    <a:pt x="469" y="73"/>
                  </a:cubicBezTo>
                  <a:cubicBezTo>
                    <a:pt x="469" y="73"/>
                    <a:pt x="469" y="73"/>
                    <a:pt x="467" y="73"/>
                  </a:cubicBezTo>
                  <a:cubicBezTo>
                    <a:pt x="461" y="73"/>
                    <a:pt x="444" y="79"/>
                    <a:pt x="435" y="79"/>
                  </a:cubicBezTo>
                  <a:cubicBezTo>
                    <a:pt x="430" y="82"/>
                    <a:pt x="432" y="82"/>
                    <a:pt x="430" y="82"/>
                  </a:cubicBezTo>
                  <a:cubicBezTo>
                    <a:pt x="430" y="82"/>
                    <a:pt x="427" y="82"/>
                    <a:pt x="424" y="79"/>
                  </a:cubicBezTo>
                  <a:cubicBezTo>
                    <a:pt x="418" y="76"/>
                    <a:pt x="416" y="76"/>
                    <a:pt x="413" y="76"/>
                  </a:cubicBezTo>
                  <a:lnTo>
                    <a:pt x="410" y="76"/>
                  </a:lnTo>
                  <a:cubicBezTo>
                    <a:pt x="410" y="76"/>
                    <a:pt x="410" y="76"/>
                    <a:pt x="407" y="76"/>
                  </a:cubicBezTo>
                  <a:cubicBezTo>
                    <a:pt x="407" y="76"/>
                    <a:pt x="407" y="76"/>
                    <a:pt x="410" y="70"/>
                  </a:cubicBezTo>
                  <a:cubicBezTo>
                    <a:pt x="416" y="59"/>
                    <a:pt x="416" y="56"/>
                    <a:pt x="424" y="48"/>
                  </a:cubicBezTo>
                  <a:cubicBezTo>
                    <a:pt x="430" y="42"/>
                    <a:pt x="430" y="22"/>
                    <a:pt x="444" y="22"/>
                  </a:cubicBezTo>
                  <a:cubicBezTo>
                    <a:pt x="444" y="22"/>
                    <a:pt x="447" y="22"/>
                    <a:pt x="450" y="25"/>
                  </a:cubicBezTo>
                  <a:cubicBezTo>
                    <a:pt x="472" y="36"/>
                    <a:pt x="464" y="34"/>
                    <a:pt x="481" y="34"/>
                  </a:cubicBezTo>
                  <a:cubicBezTo>
                    <a:pt x="481" y="34"/>
                    <a:pt x="484" y="34"/>
                    <a:pt x="486" y="34"/>
                  </a:cubicBezTo>
                  <a:cubicBezTo>
                    <a:pt x="498" y="34"/>
                    <a:pt x="503" y="31"/>
                    <a:pt x="503" y="28"/>
                  </a:cubicBezTo>
                  <a:cubicBezTo>
                    <a:pt x="503" y="25"/>
                    <a:pt x="484" y="17"/>
                    <a:pt x="484" y="17"/>
                  </a:cubicBezTo>
                  <a:cubicBezTo>
                    <a:pt x="484" y="17"/>
                    <a:pt x="484" y="17"/>
                    <a:pt x="481" y="17"/>
                  </a:cubicBezTo>
                  <a:cubicBezTo>
                    <a:pt x="481" y="17"/>
                    <a:pt x="481" y="17"/>
                    <a:pt x="481" y="14"/>
                  </a:cubicBezTo>
                  <a:cubicBezTo>
                    <a:pt x="484" y="11"/>
                    <a:pt x="486" y="5"/>
                    <a:pt x="486" y="5"/>
                  </a:cubicBezTo>
                  <a:lnTo>
                    <a:pt x="486" y="5"/>
                  </a:lnTo>
                  <a:cubicBezTo>
                    <a:pt x="481" y="0"/>
                    <a:pt x="481" y="0"/>
                    <a:pt x="4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6" name="Freeform 121"/>
            <p:cNvSpPr>
              <a:spLocks noChangeArrowheads="1"/>
            </p:cNvSpPr>
            <p:nvPr/>
          </p:nvSpPr>
          <p:spPr bwMode="auto">
            <a:xfrm>
              <a:off x="5423" y="1937"/>
              <a:ext cx="247" cy="159"/>
            </a:xfrm>
            <a:custGeom>
              <a:avLst/>
              <a:gdLst>
                <a:gd name="T0" fmla="*/ 563 w 1095"/>
                <a:gd name="T1" fmla="*/ 670 h 705"/>
                <a:gd name="T2" fmla="*/ 563 w 1095"/>
                <a:gd name="T3" fmla="*/ 670 h 705"/>
                <a:gd name="T4" fmla="*/ 486 w 1095"/>
                <a:gd name="T5" fmla="*/ 591 h 705"/>
                <a:gd name="T6" fmla="*/ 563 w 1095"/>
                <a:gd name="T7" fmla="*/ 512 h 705"/>
                <a:gd name="T8" fmla="*/ 642 w 1095"/>
                <a:gd name="T9" fmla="*/ 591 h 705"/>
                <a:gd name="T10" fmla="*/ 563 w 1095"/>
                <a:gd name="T11" fmla="*/ 670 h 705"/>
                <a:gd name="T12" fmla="*/ 435 w 1095"/>
                <a:gd name="T13" fmla="*/ 546 h 705"/>
                <a:gd name="T14" fmla="*/ 435 w 1095"/>
                <a:gd name="T15" fmla="*/ 546 h 705"/>
                <a:gd name="T16" fmla="*/ 362 w 1095"/>
                <a:gd name="T17" fmla="*/ 472 h 705"/>
                <a:gd name="T18" fmla="*/ 435 w 1095"/>
                <a:gd name="T19" fmla="*/ 402 h 705"/>
                <a:gd name="T20" fmla="*/ 506 w 1095"/>
                <a:gd name="T21" fmla="*/ 472 h 705"/>
                <a:gd name="T22" fmla="*/ 435 w 1095"/>
                <a:gd name="T23" fmla="*/ 546 h 705"/>
                <a:gd name="T24" fmla="*/ 390 w 1095"/>
                <a:gd name="T25" fmla="*/ 382 h 705"/>
                <a:gd name="T26" fmla="*/ 390 w 1095"/>
                <a:gd name="T27" fmla="*/ 382 h 705"/>
                <a:gd name="T28" fmla="*/ 328 w 1095"/>
                <a:gd name="T29" fmla="*/ 317 h 705"/>
                <a:gd name="T30" fmla="*/ 390 w 1095"/>
                <a:gd name="T31" fmla="*/ 254 h 705"/>
                <a:gd name="T32" fmla="*/ 452 w 1095"/>
                <a:gd name="T33" fmla="*/ 317 h 705"/>
                <a:gd name="T34" fmla="*/ 390 w 1095"/>
                <a:gd name="T35" fmla="*/ 382 h 705"/>
                <a:gd name="T36" fmla="*/ 438 w 1095"/>
                <a:gd name="T37" fmla="*/ 223 h 705"/>
                <a:gd name="T38" fmla="*/ 438 w 1095"/>
                <a:gd name="T39" fmla="*/ 223 h 705"/>
                <a:gd name="T40" fmla="*/ 390 w 1095"/>
                <a:gd name="T41" fmla="*/ 175 h 705"/>
                <a:gd name="T42" fmla="*/ 438 w 1095"/>
                <a:gd name="T43" fmla="*/ 127 h 705"/>
                <a:gd name="T44" fmla="*/ 483 w 1095"/>
                <a:gd name="T45" fmla="*/ 175 h 705"/>
                <a:gd name="T46" fmla="*/ 438 w 1095"/>
                <a:gd name="T47" fmla="*/ 223 h 705"/>
                <a:gd name="T48" fmla="*/ 882 w 1095"/>
                <a:gd name="T49" fmla="*/ 305 h 705"/>
                <a:gd name="T50" fmla="*/ 882 w 1095"/>
                <a:gd name="T51" fmla="*/ 305 h 705"/>
                <a:gd name="T52" fmla="*/ 789 w 1095"/>
                <a:gd name="T53" fmla="*/ 212 h 705"/>
                <a:gd name="T54" fmla="*/ 882 w 1095"/>
                <a:gd name="T55" fmla="*/ 119 h 705"/>
                <a:gd name="T56" fmla="*/ 975 w 1095"/>
                <a:gd name="T57" fmla="*/ 212 h 705"/>
                <a:gd name="T58" fmla="*/ 882 w 1095"/>
                <a:gd name="T59" fmla="*/ 305 h 705"/>
                <a:gd name="T60" fmla="*/ 812 w 1095"/>
                <a:gd name="T61" fmla="*/ 0 h 705"/>
                <a:gd name="T62" fmla="*/ 812 w 1095"/>
                <a:gd name="T63" fmla="*/ 0 h 705"/>
                <a:gd name="T64" fmla="*/ 531 w 1095"/>
                <a:gd name="T65" fmla="*/ 704 h 705"/>
                <a:gd name="T66" fmla="*/ 548 w 1095"/>
                <a:gd name="T67" fmla="*/ 704 h 705"/>
                <a:gd name="T68" fmla="*/ 842 w 1095"/>
                <a:gd name="T69" fmla="*/ 416 h 705"/>
                <a:gd name="T70" fmla="*/ 1043 w 1095"/>
                <a:gd name="T71" fmla="*/ 158 h 705"/>
                <a:gd name="T72" fmla="*/ 812 w 1095"/>
                <a:gd name="T73" fmla="*/ 0 h 705"/>
                <a:gd name="T74" fmla="*/ 563 w 1095"/>
                <a:gd name="T75" fmla="*/ 670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5" h="705">
                  <a:moveTo>
                    <a:pt x="563" y="670"/>
                  </a:moveTo>
                  <a:lnTo>
                    <a:pt x="563" y="670"/>
                  </a:lnTo>
                  <a:cubicBezTo>
                    <a:pt x="520" y="670"/>
                    <a:pt x="486" y="633"/>
                    <a:pt x="486" y="591"/>
                  </a:cubicBezTo>
                  <a:cubicBezTo>
                    <a:pt x="486" y="546"/>
                    <a:pt x="520" y="512"/>
                    <a:pt x="563" y="512"/>
                  </a:cubicBezTo>
                  <a:cubicBezTo>
                    <a:pt x="608" y="512"/>
                    <a:pt x="642" y="546"/>
                    <a:pt x="642" y="591"/>
                  </a:cubicBezTo>
                  <a:cubicBezTo>
                    <a:pt x="642" y="633"/>
                    <a:pt x="608" y="670"/>
                    <a:pt x="563" y="670"/>
                  </a:cubicBezTo>
                  <a:lnTo>
                    <a:pt x="435" y="546"/>
                  </a:lnTo>
                  <a:lnTo>
                    <a:pt x="435" y="546"/>
                  </a:lnTo>
                  <a:cubicBezTo>
                    <a:pt x="396" y="546"/>
                    <a:pt x="362" y="512"/>
                    <a:pt x="362" y="472"/>
                  </a:cubicBezTo>
                  <a:cubicBezTo>
                    <a:pt x="362" y="432"/>
                    <a:pt x="396" y="402"/>
                    <a:pt x="435" y="402"/>
                  </a:cubicBezTo>
                  <a:cubicBezTo>
                    <a:pt x="475" y="402"/>
                    <a:pt x="506" y="432"/>
                    <a:pt x="506" y="472"/>
                  </a:cubicBezTo>
                  <a:cubicBezTo>
                    <a:pt x="506" y="512"/>
                    <a:pt x="475" y="546"/>
                    <a:pt x="435" y="546"/>
                  </a:cubicBezTo>
                  <a:lnTo>
                    <a:pt x="390" y="382"/>
                  </a:lnTo>
                  <a:lnTo>
                    <a:pt x="390" y="382"/>
                  </a:lnTo>
                  <a:cubicBezTo>
                    <a:pt x="356" y="382"/>
                    <a:pt x="328" y="354"/>
                    <a:pt x="328" y="317"/>
                  </a:cubicBezTo>
                  <a:cubicBezTo>
                    <a:pt x="328" y="283"/>
                    <a:pt x="356" y="254"/>
                    <a:pt x="390" y="254"/>
                  </a:cubicBezTo>
                  <a:cubicBezTo>
                    <a:pt x="424" y="254"/>
                    <a:pt x="452" y="283"/>
                    <a:pt x="452" y="317"/>
                  </a:cubicBezTo>
                  <a:cubicBezTo>
                    <a:pt x="452" y="354"/>
                    <a:pt x="424" y="382"/>
                    <a:pt x="390" y="382"/>
                  </a:cubicBezTo>
                  <a:lnTo>
                    <a:pt x="438" y="223"/>
                  </a:lnTo>
                  <a:lnTo>
                    <a:pt x="438" y="223"/>
                  </a:lnTo>
                  <a:cubicBezTo>
                    <a:pt x="410" y="223"/>
                    <a:pt x="390" y="201"/>
                    <a:pt x="390" y="175"/>
                  </a:cubicBezTo>
                  <a:cubicBezTo>
                    <a:pt x="390" y="150"/>
                    <a:pt x="410" y="127"/>
                    <a:pt x="438" y="127"/>
                  </a:cubicBezTo>
                  <a:cubicBezTo>
                    <a:pt x="463" y="127"/>
                    <a:pt x="483" y="150"/>
                    <a:pt x="483" y="175"/>
                  </a:cubicBezTo>
                  <a:cubicBezTo>
                    <a:pt x="483" y="201"/>
                    <a:pt x="463" y="223"/>
                    <a:pt x="438" y="223"/>
                  </a:cubicBezTo>
                  <a:lnTo>
                    <a:pt x="882" y="305"/>
                  </a:lnTo>
                  <a:lnTo>
                    <a:pt x="882" y="305"/>
                  </a:lnTo>
                  <a:cubicBezTo>
                    <a:pt x="831" y="305"/>
                    <a:pt x="789" y="263"/>
                    <a:pt x="789" y="212"/>
                  </a:cubicBezTo>
                  <a:cubicBezTo>
                    <a:pt x="789" y="161"/>
                    <a:pt x="831" y="119"/>
                    <a:pt x="882" y="119"/>
                  </a:cubicBezTo>
                  <a:cubicBezTo>
                    <a:pt x="933" y="119"/>
                    <a:pt x="975" y="161"/>
                    <a:pt x="975" y="212"/>
                  </a:cubicBezTo>
                  <a:cubicBezTo>
                    <a:pt x="975" y="263"/>
                    <a:pt x="933" y="305"/>
                    <a:pt x="882" y="305"/>
                  </a:cubicBezTo>
                  <a:lnTo>
                    <a:pt x="812" y="0"/>
                  </a:lnTo>
                  <a:lnTo>
                    <a:pt x="812" y="0"/>
                  </a:lnTo>
                  <a:cubicBezTo>
                    <a:pt x="0" y="11"/>
                    <a:pt x="322" y="687"/>
                    <a:pt x="531" y="704"/>
                  </a:cubicBezTo>
                  <a:cubicBezTo>
                    <a:pt x="537" y="704"/>
                    <a:pt x="543" y="704"/>
                    <a:pt x="548" y="704"/>
                  </a:cubicBezTo>
                  <a:cubicBezTo>
                    <a:pt x="741" y="704"/>
                    <a:pt x="712" y="466"/>
                    <a:pt x="842" y="416"/>
                  </a:cubicBezTo>
                  <a:cubicBezTo>
                    <a:pt x="975" y="362"/>
                    <a:pt x="1094" y="300"/>
                    <a:pt x="1043" y="158"/>
                  </a:cubicBezTo>
                  <a:cubicBezTo>
                    <a:pt x="993" y="17"/>
                    <a:pt x="812" y="0"/>
                    <a:pt x="812" y="0"/>
                  </a:cubicBezTo>
                  <a:lnTo>
                    <a:pt x="563" y="6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7" name="Freeform 122"/>
            <p:cNvSpPr>
              <a:spLocks noChangeArrowheads="1"/>
            </p:cNvSpPr>
            <p:nvPr/>
          </p:nvSpPr>
          <p:spPr bwMode="auto">
            <a:xfrm>
              <a:off x="6380" y="1846"/>
              <a:ext cx="313" cy="258"/>
            </a:xfrm>
            <a:custGeom>
              <a:avLst/>
              <a:gdLst>
                <a:gd name="T0" fmla="*/ 316 w 1386"/>
                <a:gd name="T1" fmla="*/ 1029 h 1144"/>
                <a:gd name="T2" fmla="*/ 316 w 1386"/>
                <a:gd name="T3" fmla="*/ 1029 h 1144"/>
                <a:gd name="T4" fmla="*/ 209 w 1386"/>
                <a:gd name="T5" fmla="*/ 976 h 1144"/>
                <a:gd name="T6" fmla="*/ 237 w 1386"/>
                <a:gd name="T7" fmla="*/ 787 h 1144"/>
                <a:gd name="T8" fmla="*/ 316 w 1386"/>
                <a:gd name="T9" fmla="*/ 761 h 1144"/>
                <a:gd name="T10" fmla="*/ 427 w 1386"/>
                <a:gd name="T11" fmla="*/ 815 h 1144"/>
                <a:gd name="T12" fmla="*/ 398 w 1386"/>
                <a:gd name="T13" fmla="*/ 1004 h 1144"/>
                <a:gd name="T14" fmla="*/ 316 w 1386"/>
                <a:gd name="T15" fmla="*/ 1029 h 1144"/>
                <a:gd name="T16" fmla="*/ 862 w 1386"/>
                <a:gd name="T17" fmla="*/ 625 h 1144"/>
                <a:gd name="T18" fmla="*/ 862 w 1386"/>
                <a:gd name="T19" fmla="*/ 625 h 1144"/>
                <a:gd name="T20" fmla="*/ 806 w 1386"/>
                <a:gd name="T21" fmla="*/ 597 h 1144"/>
                <a:gd name="T22" fmla="*/ 820 w 1386"/>
                <a:gd name="T23" fmla="*/ 504 h 1144"/>
                <a:gd name="T24" fmla="*/ 859 w 1386"/>
                <a:gd name="T25" fmla="*/ 489 h 1144"/>
                <a:gd name="T26" fmla="*/ 916 w 1386"/>
                <a:gd name="T27" fmla="*/ 518 h 1144"/>
                <a:gd name="T28" fmla="*/ 901 w 1386"/>
                <a:gd name="T29" fmla="*/ 611 h 1144"/>
                <a:gd name="T30" fmla="*/ 862 w 1386"/>
                <a:gd name="T31" fmla="*/ 625 h 1144"/>
                <a:gd name="T32" fmla="*/ 794 w 1386"/>
                <a:gd name="T33" fmla="*/ 444 h 1144"/>
                <a:gd name="T34" fmla="*/ 794 w 1386"/>
                <a:gd name="T35" fmla="*/ 444 h 1144"/>
                <a:gd name="T36" fmla="*/ 720 w 1386"/>
                <a:gd name="T37" fmla="*/ 408 h 1144"/>
                <a:gd name="T38" fmla="*/ 740 w 1386"/>
                <a:gd name="T39" fmla="*/ 280 h 1144"/>
                <a:gd name="T40" fmla="*/ 794 w 1386"/>
                <a:gd name="T41" fmla="*/ 263 h 1144"/>
                <a:gd name="T42" fmla="*/ 867 w 1386"/>
                <a:gd name="T43" fmla="*/ 300 h 1144"/>
                <a:gd name="T44" fmla="*/ 848 w 1386"/>
                <a:gd name="T45" fmla="*/ 427 h 1144"/>
                <a:gd name="T46" fmla="*/ 794 w 1386"/>
                <a:gd name="T47" fmla="*/ 444 h 1144"/>
                <a:gd name="T48" fmla="*/ 613 w 1386"/>
                <a:gd name="T49" fmla="*/ 317 h 1144"/>
                <a:gd name="T50" fmla="*/ 613 w 1386"/>
                <a:gd name="T51" fmla="*/ 317 h 1144"/>
                <a:gd name="T52" fmla="*/ 528 w 1386"/>
                <a:gd name="T53" fmla="*/ 274 h 1144"/>
                <a:gd name="T54" fmla="*/ 548 w 1386"/>
                <a:gd name="T55" fmla="*/ 130 h 1144"/>
                <a:gd name="T56" fmla="*/ 610 w 1386"/>
                <a:gd name="T57" fmla="*/ 111 h 1144"/>
                <a:gd name="T58" fmla="*/ 692 w 1386"/>
                <a:gd name="T59" fmla="*/ 153 h 1144"/>
                <a:gd name="T60" fmla="*/ 672 w 1386"/>
                <a:gd name="T61" fmla="*/ 297 h 1144"/>
                <a:gd name="T62" fmla="*/ 613 w 1386"/>
                <a:gd name="T63" fmla="*/ 317 h 1144"/>
                <a:gd name="T64" fmla="*/ 361 w 1386"/>
                <a:gd name="T65" fmla="*/ 300 h 1144"/>
                <a:gd name="T66" fmla="*/ 361 w 1386"/>
                <a:gd name="T67" fmla="*/ 300 h 1144"/>
                <a:gd name="T68" fmla="*/ 271 w 1386"/>
                <a:gd name="T69" fmla="*/ 255 h 1144"/>
                <a:gd name="T70" fmla="*/ 293 w 1386"/>
                <a:gd name="T71" fmla="*/ 96 h 1144"/>
                <a:gd name="T72" fmla="*/ 359 w 1386"/>
                <a:gd name="T73" fmla="*/ 76 h 1144"/>
                <a:gd name="T74" fmla="*/ 449 w 1386"/>
                <a:gd name="T75" fmla="*/ 122 h 1144"/>
                <a:gd name="T76" fmla="*/ 429 w 1386"/>
                <a:gd name="T77" fmla="*/ 277 h 1144"/>
                <a:gd name="T78" fmla="*/ 361 w 1386"/>
                <a:gd name="T79" fmla="*/ 300 h 1144"/>
                <a:gd name="T80" fmla="*/ 427 w 1386"/>
                <a:gd name="T81" fmla="*/ 0 h 1144"/>
                <a:gd name="T82" fmla="*/ 427 w 1386"/>
                <a:gd name="T83" fmla="*/ 0 h 1144"/>
                <a:gd name="T84" fmla="*/ 302 w 1386"/>
                <a:gd name="T85" fmla="*/ 29 h 1144"/>
                <a:gd name="T86" fmla="*/ 189 w 1386"/>
                <a:gd name="T87" fmla="*/ 628 h 1144"/>
                <a:gd name="T88" fmla="*/ 178 w 1386"/>
                <a:gd name="T89" fmla="*/ 1092 h 1144"/>
                <a:gd name="T90" fmla="*/ 347 w 1386"/>
                <a:gd name="T91" fmla="*/ 1143 h 1144"/>
                <a:gd name="T92" fmla="*/ 579 w 1386"/>
                <a:gd name="T93" fmla="*/ 1077 h 1144"/>
                <a:gd name="T94" fmla="*/ 427 w 1386"/>
                <a:gd name="T95" fmla="*/ 0 h 1144"/>
                <a:gd name="T96" fmla="*/ 316 w 1386"/>
                <a:gd name="T97" fmla="*/ 1029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6" h="1144">
                  <a:moveTo>
                    <a:pt x="316" y="1029"/>
                  </a:moveTo>
                  <a:lnTo>
                    <a:pt x="316" y="1029"/>
                  </a:lnTo>
                  <a:cubicBezTo>
                    <a:pt x="276" y="1029"/>
                    <a:pt x="234" y="1010"/>
                    <a:pt x="209" y="976"/>
                  </a:cubicBezTo>
                  <a:cubicBezTo>
                    <a:pt x="164" y="916"/>
                    <a:pt x="178" y="831"/>
                    <a:pt x="237" y="787"/>
                  </a:cubicBezTo>
                  <a:cubicBezTo>
                    <a:pt x="260" y="770"/>
                    <a:pt x="288" y="761"/>
                    <a:pt x="316" y="761"/>
                  </a:cubicBezTo>
                  <a:cubicBezTo>
                    <a:pt x="359" y="761"/>
                    <a:pt x="398" y="778"/>
                    <a:pt x="427" y="815"/>
                  </a:cubicBezTo>
                  <a:cubicBezTo>
                    <a:pt x="469" y="874"/>
                    <a:pt x="458" y="959"/>
                    <a:pt x="398" y="1004"/>
                  </a:cubicBezTo>
                  <a:cubicBezTo>
                    <a:pt x="373" y="1021"/>
                    <a:pt x="344" y="1029"/>
                    <a:pt x="316" y="1029"/>
                  </a:cubicBezTo>
                  <a:lnTo>
                    <a:pt x="862" y="625"/>
                  </a:lnTo>
                  <a:lnTo>
                    <a:pt x="862" y="625"/>
                  </a:lnTo>
                  <a:cubicBezTo>
                    <a:pt x="839" y="625"/>
                    <a:pt x="820" y="617"/>
                    <a:pt x="806" y="597"/>
                  </a:cubicBezTo>
                  <a:cubicBezTo>
                    <a:pt x="783" y="566"/>
                    <a:pt x="789" y="523"/>
                    <a:pt x="820" y="504"/>
                  </a:cubicBezTo>
                  <a:cubicBezTo>
                    <a:pt x="831" y="492"/>
                    <a:pt x="845" y="489"/>
                    <a:pt x="859" y="489"/>
                  </a:cubicBezTo>
                  <a:cubicBezTo>
                    <a:pt x="879" y="489"/>
                    <a:pt x="901" y="498"/>
                    <a:pt x="916" y="518"/>
                  </a:cubicBezTo>
                  <a:cubicBezTo>
                    <a:pt x="938" y="549"/>
                    <a:pt x="930" y="591"/>
                    <a:pt x="901" y="611"/>
                  </a:cubicBezTo>
                  <a:cubicBezTo>
                    <a:pt x="887" y="622"/>
                    <a:pt x="876" y="625"/>
                    <a:pt x="862" y="625"/>
                  </a:cubicBezTo>
                  <a:lnTo>
                    <a:pt x="794" y="444"/>
                  </a:lnTo>
                  <a:lnTo>
                    <a:pt x="794" y="444"/>
                  </a:lnTo>
                  <a:cubicBezTo>
                    <a:pt x="766" y="444"/>
                    <a:pt x="740" y="433"/>
                    <a:pt x="720" y="408"/>
                  </a:cubicBezTo>
                  <a:cubicBezTo>
                    <a:pt x="692" y="368"/>
                    <a:pt x="701" y="311"/>
                    <a:pt x="740" y="280"/>
                  </a:cubicBezTo>
                  <a:cubicBezTo>
                    <a:pt x="755" y="269"/>
                    <a:pt x="774" y="263"/>
                    <a:pt x="794" y="263"/>
                  </a:cubicBezTo>
                  <a:cubicBezTo>
                    <a:pt x="820" y="263"/>
                    <a:pt x="848" y="277"/>
                    <a:pt x="867" y="300"/>
                  </a:cubicBezTo>
                  <a:cubicBezTo>
                    <a:pt x="896" y="342"/>
                    <a:pt x="887" y="399"/>
                    <a:pt x="848" y="427"/>
                  </a:cubicBezTo>
                  <a:cubicBezTo>
                    <a:pt x="831" y="438"/>
                    <a:pt x="814" y="444"/>
                    <a:pt x="794" y="444"/>
                  </a:cubicBezTo>
                  <a:lnTo>
                    <a:pt x="613" y="317"/>
                  </a:lnTo>
                  <a:lnTo>
                    <a:pt x="613" y="317"/>
                  </a:lnTo>
                  <a:cubicBezTo>
                    <a:pt x="579" y="317"/>
                    <a:pt x="548" y="303"/>
                    <a:pt x="528" y="274"/>
                  </a:cubicBezTo>
                  <a:cubicBezTo>
                    <a:pt x="494" y="227"/>
                    <a:pt x="503" y="164"/>
                    <a:pt x="548" y="130"/>
                  </a:cubicBezTo>
                  <a:cubicBezTo>
                    <a:pt x="568" y="116"/>
                    <a:pt x="588" y="111"/>
                    <a:pt x="610" y="111"/>
                  </a:cubicBezTo>
                  <a:cubicBezTo>
                    <a:pt x="641" y="111"/>
                    <a:pt x="672" y="125"/>
                    <a:pt x="692" y="153"/>
                  </a:cubicBezTo>
                  <a:cubicBezTo>
                    <a:pt x="726" y="198"/>
                    <a:pt x="718" y="263"/>
                    <a:pt x="672" y="297"/>
                  </a:cubicBezTo>
                  <a:cubicBezTo>
                    <a:pt x="653" y="308"/>
                    <a:pt x="633" y="317"/>
                    <a:pt x="613" y="317"/>
                  </a:cubicBezTo>
                  <a:lnTo>
                    <a:pt x="361" y="300"/>
                  </a:lnTo>
                  <a:lnTo>
                    <a:pt x="361" y="300"/>
                  </a:lnTo>
                  <a:cubicBezTo>
                    <a:pt x="327" y="300"/>
                    <a:pt x="293" y="283"/>
                    <a:pt x="271" y="255"/>
                  </a:cubicBezTo>
                  <a:cubicBezTo>
                    <a:pt x="234" y="204"/>
                    <a:pt x="246" y="133"/>
                    <a:pt x="293" y="96"/>
                  </a:cubicBezTo>
                  <a:cubicBezTo>
                    <a:pt x="313" y="82"/>
                    <a:pt x="336" y="76"/>
                    <a:pt x="359" y="76"/>
                  </a:cubicBezTo>
                  <a:cubicBezTo>
                    <a:pt x="395" y="76"/>
                    <a:pt x="429" y="91"/>
                    <a:pt x="449" y="122"/>
                  </a:cubicBezTo>
                  <a:cubicBezTo>
                    <a:pt x="486" y="173"/>
                    <a:pt x="477" y="241"/>
                    <a:pt x="429" y="277"/>
                  </a:cubicBezTo>
                  <a:cubicBezTo>
                    <a:pt x="410" y="291"/>
                    <a:pt x="387" y="300"/>
                    <a:pt x="361" y="300"/>
                  </a:cubicBezTo>
                  <a:lnTo>
                    <a:pt x="427" y="0"/>
                  </a:lnTo>
                  <a:lnTo>
                    <a:pt x="427" y="0"/>
                  </a:lnTo>
                  <a:cubicBezTo>
                    <a:pt x="376" y="0"/>
                    <a:pt x="333" y="9"/>
                    <a:pt x="302" y="29"/>
                  </a:cubicBezTo>
                  <a:cubicBezTo>
                    <a:pt x="48" y="190"/>
                    <a:pt x="296" y="453"/>
                    <a:pt x="189" y="628"/>
                  </a:cubicBezTo>
                  <a:cubicBezTo>
                    <a:pt x="81" y="801"/>
                    <a:pt x="0" y="973"/>
                    <a:pt x="178" y="1092"/>
                  </a:cubicBezTo>
                  <a:cubicBezTo>
                    <a:pt x="232" y="1129"/>
                    <a:pt x="291" y="1143"/>
                    <a:pt x="347" y="1143"/>
                  </a:cubicBezTo>
                  <a:cubicBezTo>
                    <a:pt x="472" y="1143"/>
                    <a:pt x="579" y="1077"/>
                    <a:pt x="579" y="1077"/>
                  </a:cubicBezTo>
                  <a:cubicBezTo>
                    <a:pt x="1385" y="461"/>
                    <a:pt x="766" y="0"/>
                    <a:pt x="427" y="0"/>
                  </a:cubicBezTo>
                  <a:lnTo>
                    <a:pt x="316" y="10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8" name="Freeform 123"/>
            <p:cNvSpPr>
              <a:spLocks noChangeArrowheads="1"/>
            </p:cNvSpPr>
            <p:nvPr/>
          </p:nvSpPr>
          <p:spPr bwMode="auto">
            <a:xfrm>
              <a:off x="5232" y="686"/>
              <a:ext cx="53" cy="49"/>
            </a:xfrm>
            <a:custGeom>
              <a:avLst/>
              <a:gdLst>
                <a:gd name="T0" fmla="*/ 122 w 239"/>
                <a:gd name="T1" fmla="*/ 0 h 222"/>
                <a:gd name="T2" fmla="*/ 122 w 239"/>
                <a:gd name="T3" fmla="*/ 0 h 222"/>
                <a:gd name="T4" fmla="*/ 99 w 239"/>
                <a:gd name="T5" fmla="*/ 3 h 222"/>
                <a:gd name="T6" fmla="*/ 108 w 239"/>
                <a:gd name="T7" fmla="*/ 20 h 222"/>
                <a:gd name="T8" fmla="*/ 99 w 239"/>
                <a:gd name="T9" fmla="*/ 48 h 222"/>
                <a:gd name="T10" fmla="*/ 91 w 239"/>
                <a:gd name="T11" fmla="*/ 51 h 222"/>
                <a:gd name="T12" fmla="*/ 74 w 239"/>
                <a:gd name="T13" fmla="*/ 40 h 222"/>
                <a:gd name="T14" fmla="*/ 62 w 239"/>
                <a:gd name="T15" fmla="*/ 20 h 222"/>
                <a:gd name="T16" fmla="*/ 26 w 239"/>
                <a:gd name="T17" fmla="*/ 161 h 222"/>
                <a:gd name="T18" fmla="*/ 105 w 239"/>
                <a:gd name="T19" fmla="*/ 221 h 222"/>
                <a:gd name="T20" fmla="*/ 105 w 239"/>
                <a:gd name="T21" fmla="*/ 178 h 222"/>
                <a:gd name="T22" fmla="*/ 144 w 239"/>
                <a:gd name="T23" fmla="*/ 173 h 222"/>
                <a:gd name="T24" fmla="*/ 184 w 239"/>
                <a:gd name="T25" fmla="*/ 139 h 222"/>
                <a:gd name="T26" fmla="*/ 218 w 239"/>
                <a:gd name="T27" fmla="*/ 167 h 222"/>
                <a:gd name="T28" fmla="*/ 221 w 239"/>
                <a:gd name="T29" fmla="*/ 62 h 222"/>
                <a:gd name="T30" fmla="*/ 122 w 239"/>
                <a:gd name="T3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222">
                  <a:moveTo>
                    <a:pt x="122" y="0"/>
                  </a:moveTo>
                  <a:lnTo>
                    <a:pt x="122" y="0"/>
                  </a:lnTo>
                  <a:cubicBezTo>
                    <a:pt x="116" y="0"/>
                    <a:pt x="108" y="3"/>
                    <a:pt x="99" y="3"/>
                  </a:cubicBezTo>
                  <a:cubicBezTo>
                    <a:pt x="108" y="20"/>
                    <a:pt x="108" y="20"/>
                    <a:pt x="108" y="20"/>
                  </a:cubicBezTo>
                  <a:cubicBezTo>
                    <a:pt x="114" y="31"/>
                    <a:pt x="111" y="43"/>
                    <a:pt x="99" y="48"/>
                  </a:cubicBezTo>
                  <a:cubicBezTo>
                    <a:pt x="96" y="48"/>
                    <a:pt x="94" y="51"/>
                    <a:pt x="91" y="51"/>
                  </a:cubicBezTo>
                  <a:cubicBezTo>
                    <a:pt x="85" y="51"/>
                    <a:pt x="77" y="45"/>
                    <a:pt x="74" y="40"/>
                  </a:cubicBezTo>
                  <a:cubicBezTo>
                    <a:pt x="62" y="20"/>
                    <a:pt x="62" y="20"/>
                    <a:pt x="62" y="20"/>
                  </a:cubicBezTo>
                  <a:cubicBezTo>
                    <a:pt x="17" y="48"/>
                    <a:pt x="0" y="111"/>
                    <a:pt x="26" y="161"/>
                  </a:cubicBezTo>
                  <a:cubicBezTo>
                    <a:pt x="43" y="192"/>
                    <a:pt x="71" y="215"/>
                    <a:pt x="105" y="221"/>
                  </a:cubicBezTo>
                  <a:cubicBezTo>
                    <a:pt x="105" y="178"/>
                    <a:pt x="105" y="178"/>
                    <a:pt x="105" y="178"/>
                  </a:cubicBezTo>
                  <a:cubicBezTo>
                    <a:pt x="144" y="173"/>
                    <a:pt x="144" y="173"/>
                    <a:pt x="144" y="173"/>
                  </a:cubicBezTo>
                  <a:cubicBezTo>
                    <a:pt x="184" y="139"/>
                    <a:pt x="184" y="139"/>
                    <a:pt x="184" y="139"/>
                  </a:cubicBezTo>
                  <a:cubicBezTo>
                    <a:pt x="184" y="139"/>
                    <a:pt x="198" y="150"/>
                    <a:pt x="218" y="167"/>
                  </a:cubicBezTo>
                  <a:cubicBezTo>
                    <a:pt x="235" y="136"/>
                    <a:pt x="238" y="96"/>
                    <a:pt x="221" y="62"/>
                  </a:cubicBezTo>
                  <a:cubicBezTo>
                    <a:pt x="201" y="23"/>
                    <a:pt x="164" y="0"/>
                    <a:pt x="12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9" name="Freeform 124"/>
            <p:cNvSpPr>
              <a:spLocks noChangeArrowheads="1"/>
            </p:cNvSpPr>
            <p:nvPr/>
          </p:nvSpPr>
          <p:spPr bwMode="auto">
            <a:xfrm>
              <a:off x="5265" y="718"/>
              <a:ext cx="136" cy="118"/>
            </a:xfrm>
            <a:custGeom>
              <a:avLst/>
              <a:gdLst>
                <a:gd name="T0" fmla="*/ 40 w 606"/>
                <a:gd name="T1" fmla="*/ 0 h 524"/>
                <a:gd name="T2" fmla="*/ 40 w 606"/>
                <a:gd name="T3" fmla="*/ 0 h 524"/>
                <a:gd name="T4" fmla="*/ 0 w 606"/>
                <a:gd name="T5" fmla="*/ 34 h 524"/>
                <a:gd name="T6" fmla="*/ 45 w 606"/>
                <a:gd name="T7" fmla="*/ 25 h 524"/>
                <a:gd name="T8" fmla="*/ 45 w 606"/>
                <a:gd name="T9" fmla="*/ 34 h 524"/>
                <a:gd name="T10" fmla="*/ 48 w 606"/>
                <a:gd name="T11" fmla="*/ 110 h 524"/>
                <a:gd name="T12" fmla="*/ 458 w 606"/>
                <a:gd name="T13" fmla="*/ 483 h 524"/>
                <a:gd name="T14" fmla="*/ 597 w 606"/>
                <a:gd name="T15" fmla="*/ 523 h 524"/>
                <a:gd name="T16" fmla="*/ 597 w 606"/>
                <a:gd name="T17" fmla="*/ 523 h 524"/>
                <a:gd name="T18" fmla="*/ 74 w 606"/>
                <a:gd name="T19" fmla="*/ 28 h 524"/>
                <a:gd name="T20" fmla="*/ 40 w 606"/>
                <a:gd name="T2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6" h="524">
                  <a:moveTo>
                    <a:pt x="40" y="0"/>
                  </a:moveTo>
                  <a:lnTo>
                    <a:pt x="40" y="0"/>
                  </a:lnTo>
                  <a:cubicBezTo>
                    <a:pt x="0" y="34"/>
                    <a:pt x="0" y="34"/>
                    <a:pt x="0" y="34"/>
                  </a:cubicBezTo>
                  <a:cubicBezTo>
                    <a:pt x="45" y="25"/>
                    <a:pt x="45" y="25"/>
                    <a:pt x="45" y="25"/>
                  </a:cubicBezTo>
                  <a:cubicBezTo>
                    <a:pt x="45" y="34"/>
                    <a:pt x="45" y="34"/>
                    <a:pt x="45" y="34"/>
                  </a:cubicBezTo>
                  <a:cubicBezTo>
                    <a:pt x="48" y="110"/>
                    <a:pt x="48" y="110"/>
                    <a:pt x="48" y="110"/>
                  </a:cubicBezTo>
                  <a:cubicBezTo>
                    <a:pt x="179" y="229"/>
                    <a:pt x="458" y="483"/>
                    <a:pt x="458" y="483"/>
                  </a:cubicBezTo>
                  <a:cubicBezTo>
                    <a:pt x="458" y="483"/>
                    <a:pt x="577" y="523"/>
                    <a:pt x="597" y="523"/>
                  </a:cubicBezTo>
                  <a:lnTo>
                    <a:pt x="597" y="523"/>
                  </a:lnTo>
                  <a:cubicBezTo>
                    <a:pt x="605" y="520"/>
                    <a:pt x="193" y="138"/>
                    <a:pt x="74" y="28"/>
                  </a:cubicBezTo>
                  <a:cubicBezTo>
                    <a:pt x="54" y="11"/>
                    <a:pt x="40" y="0"/>
                    <a:pt x="4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30" name="Freeform 125"/>
            <p:cNvSpPr>
              <a:spLocks noChangeArrowheads="1"/>
            </p:cNvSpPr>
            <p:nvPr/>
          </p:nvSpPr>
          <p:spPr bwMode="auto">
            <a:xfrm>
              <a:off x="5256" y="724"/>
              <a:ext cx="23" cy="175"/>
            </a:xfrm>
            <a:custGeom>
              <a:avLst/>
              <a:gdLst>
                <a:gd name="T0" fmla="*/ 84 w 108"/>
                <a:gd name="T1" fmla="*/ 0 h 776"/>
                <a:gd name="T2" fmla="*/ 39 w 108"/>
                <a:gd name="T3" fmla="*/ 9 h 776"/>
                <a:gd name="T4" fmla="*/ 0 w 108"/>
                <a:gd name="T5" fmla="*/ 14 h 776"/>
                <a:gd name="T6" fmla="*/ 0 w 108"/>
                <a:gd name="T7" fmla="*/ 57 h 776"/>
                <a:gd name="T8" fmla="*/ 28 w 108"/>
                <a:gd name="T9" fmla="*/ 645 h 776"/>
                <a:gd name="T10" fmla="*/ 62 w 108"/>
                <a:gd name="T11" fmla="*/ 775 h 776"/>
                <a:gd name="T12" fmla="*/ 107 w 108"/>
                <a:gd name="T13" fmla="*/ 645 h 776"/>
                <a:gd name="T14" fmla="*/ 87 w 108"/>
                <a:gd name="T15" fmla="*/ 85 h 776"/>
                <a:gd name="T16" fmla="*/ 84 w 108"/>
                <a:gd name="T17" fmla="*/ 9 h 776"/>
                <a:gd name="T18" fmla="*/ 84 w 108"/>
                <a:gd name="T19" fmla="*/ 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776">
                  <a:moveTo>
                    <a:pt x="84" y="0"/>
                  </a:moveTo>
                  <a:lnTo>
                    <a:pt x="39" y="9"/>
                  </a:lnTo>
                  <a:lnTo>
                    <a:pt x="0" y="14"/>
                  </a:lnTo>
                  <a:lnTo>
                    <a:pt x="0" y="57"/>
                  </a:lnTo>
                  <a:lnTo>
                    <a:pt x="28" y="645"/>
                  </a:lnTo>
                  <a:lnTo>
                    <a:pt x="62" y="775"/>
                  </a:lnTo>
                  <a:lnTo>
                    <a:pt x="107" y="645"/>
                  </a:lnTo>
                  <a:lnTo>
                    <a:pt x="87" y="85"/>
                  </a:lnTo>
                  <a:lnTo>
                    <a:pt x="84" y="9"/>
                  </a:lnTo>
                  <a:lnTo>
                    <a:pt x="8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31" name="Freeform 126"/>
            <p:cNvSpPr>
              <a:spLocks noChangeArrowheads="1"/>
            </p:cNvSpPr>
            <p:nvPr/>
          </p:nvSpPr>
          <p:spPr bwMode="auto">
            <a:xfrm>
              <a:off x="5256" y="724"/>
              <a:ext cx="23" cy="175"/>
            </a:xfrm>
            <a:custGeom>
              <a:avLst/>
              <a:gdLst>
                <a:gd name="T0" fmla="*/ 84 w 108"/>
                <a:gd name="T1" fmla="*/ 0 h 776"/>
                <a:gd name="T2" fmla="*/ 39 w 108"/>
                <a:gd name="T3" fmla="*/ 9 h 776"/>
                <a:gd name="T4" fmla="*/ 0 w 108"/>
                <a:gd name="T5" fmla="*/ 14 h 776"/>
                <a:gd name="T6" fmla="*/ 0 w 108"/>
                <a:gd name="T7" fmla="*/ 57 h 776"/>
                <a:gd name="T8" fmla="*/ 28 w 108"/>
                <a:gd name="T9" fmla="*/ 645 h 776"/>
                <a:gd name="T10" fmla="*/ 62 w 108"/>
                <a:gd name="T11" fmla="*/ 775 h 776"/>
                <a:gd name="T12" fmla="*/ 107 w 108"/>
                <a:gd name="T13" fmla="*/ 645 h 776"/>
                <a:gd name="T14" fmla="*/ 87 w 108"/>
                <a:gd name="T15" fmla="*/ 85 h 776"/>
                <a:gd name="T16" fmla="*/ 84 w 108"/>
                <a:gd name="T17" fmla="*/ 9 h 776"/>
                <a:gd name="T18" fmla="*/ 84 w 108"/>
                <a:gd name="T19" fmla="*/ 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776">
                  <a:moveTo>
                    <a:pt x="84" y="0"/>
                  </a:moveTo>
                  <a:lnTo>
                    <a:pt x="39" y="9"/>
                  </a:lnTo>
                  <a:lnTo>
                    <a:pt x="0" y="14"/>
                  </a:lnTo>
                  <a:lnTo>
                    <a:pt x="0" y="57"/>
                  </a:lnTo>
                  <a:lnTo>
                    <a:pt x="28" y="645"/>
                  </a:lnTo>
                  <a:lnTo>
                    <a:pt x="62" y="775"/>
                  </a:lnTo>
                  <a:lnTo>
                    <a:pt x="107" y="645"/>
                  </a:lnTo>
                  <a:lnTo>
                    <a:pt x="87" y="85"/>
                  </a:lnTo>
                  <a:lnTo>
                    <a:pt x="84" y="9"/>
                  </a:lnTo>
                  <a:lnTo>
                    <a:pt x="84"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32" name="Freeform 127"/>
            <p:cNvSpPr>
              <a:spLocks noChangeArrowheads="1"/>
            </p:cNvSpPr>
            <p:nvPr/>
          </p:nvSpPr>
          <p:spPr bwMode="auto">
            <a:xfrm>
              <a:off x="5239" y="672"/>
              <a:ext cx="18" cy="25"/>
            </a:xfrm>
            <a:custGeom>
              <a:avLst/>
              <a:gdLst>
                <a:gd name="T0" fmla="*/ 23 w 84"/>
                <a:gd name="T1" fmla="*/ 0 h 114"/>
                <a:gd name="T2" fmla="*/ 23 w 84"/>
                <a:gd name="T3" fmla="*/ 0 h 114"/>
                <a:gd name="T4" fmla="*/ 14 w 84"/>
                <a:gd name="T5" fmla="*/ 3 h 114"/>
                <a:gd name="T6" fmla="*/ 14 w 84"/>
                <a:gd name="T7" fmla="*/ 3 h 114"/>
                <a:gd name="T8" fmla="*/ 6 w 84"/>
                <a:gd name="T9" fmla="*/ 28 h 114"/>
                <a:gd name="T10" fmla="*/ 31 w 84"/>
                <a:gd name="T11" fmla="*/ 82 h 114"/>
                <a:gd name="T12" fmla="*/ 43 w 84"/>
                <a:gd name="T13" fmla="*/ 102 h 114"/>
                <a:gd name="T14" fmla="*/ 60 w 84"/>
                <a:gd name="T15" fmla="*/ 113 h 114"/>
                <a:gd name="T16" fmla="*/ 68 w 84"/>
                <a:gd name="T17" fmla="*/ 110 h 114"/>
                <a:gd name="T18" fmla="*/ 77 w 84"/>
                <a:gd name="T19" fmla="*/ 82 h 114"/>
                <a:gd name="T20" fmla="*/ 68 w 84"/>
                <a:gd name="T21" fmla="*/ 65 h 114"/>
                <a:gd name="T22" fmla="*/ 43 w 84"/>
                <a:gd name="T23" fmla="*/ 12 h 114"/>
                <a:gd name="T24" fmla="*/ 23 w 84"/>
                <a:gd name="T2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14">
                  <a:moveTo>
                    <a:pt x="23" y="0"/>
                  </a:moveTo>
                  <a:lnTo>
                    <a:pt x="23" y="0"/>
                  </a:lnTo>
                  <a:cubicBezTo>
                    <a:pt x="20" y="0"/>
                    <a:pt x="17" y="0"/>
                    <a:pt x="14" y="3"/>
                  </a:cubicBezTo>
                  <a:lnTo>
                    <a:pt x="14" y="3"/>
                  </a:lnTo>
                  <a:cubicBezTo>
                    <a:pt x="6" y="9"/>
                    <a:pt x="0" y="20"/>
                    <a:pt x="6" y="28"/>
                  </a:cubicBezTo>
                  <a:cubicBezTo>
                    <a:pt x="31" y="82"/>
                    <a:pt x="31" y="82"/>
                    <a:pt x="31" y="82"/>
                  </a:cubicBezTo>
                  <a:cubicBezTo>
                    <a:pt x="43" y="102"/>
                    <a:pt x="43" y="102"/>
                    <a:pt x="43" y="102"/>
                  </a:cubicBezTo>
                  <a:cubicBezTo>
                    <a:pt x="46" y="107"/>
                    <a:pt x="54" y="113"/>
                    <a:pt x="60" y="113"/>
                  </a:cubicBezTo>
                  <a:cubicBezTo>
                    <a:pt x="63" y="113"/>
                    <a:pt x="65" y="110"/>
                    <a:pt x="68" y="110"/>
                  </a:cubicBezTo>
                  <a:cubicBezTo>
                    <a:pt x="80" y="105"/>
                    <a:pt x="83" y="93"/>
                    <a:pt x="77" y="82"/>
                  </a:cubicBezTo>
                  <a:cubicBezTo>
                    <a:pt x="68" y="65"/>
                    <a:pt x="68" y="65"/>
                    <a:pt x="68" y="65"/>
                  </a:cubicBezTo>
                  <a:cubicBezTo>
                    <a:pt x="43" y="12"/>
                    <a:pt x="43" y="12"/>
                    <a:pt x="43" y="12"/>
                  </a:cubicBezTo>
                  <a:cubicBezTo>
                    <a:pt x="37" y="3"/>
                    <a:pt x="31" y="0"/>
                    <a:pt x="2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33" name="Freeform 128"/>
            <p:cNvSpPr>
              <a:spLocks noChangeArrowheads="1"/>
            </p:cNvSpPr>
            <p:nvPr/>
          </p:nvSpPr>
          <p:spPr bwMode="auto">
            <a:xfrm>
              <a:off x="5163" y="1607"/>
              <a:ext cx="53" cy="49"/>
            </a:xfrm>
            <a:custGeom>
              <a:avLst/>
              <a:gdLst>
                <a:gd name="T0" fmla="*/ 116 w 236"/>
                <a:gd name="T1" fmla="*/ 0 h 221"/>
                <a:gd name="T2" fmla="*/ 116 w 236"/>
                <a:gd name="T3" fmla="*/ 0 h 221"/>
                <a:gd name="T4" fmla="*/ 34 w 236"/>
                <a:gd name="T5" fmla="*/ 37 h 221"/>
                <a:gd name="T6" fmla="*/ 8 w 236"/>
                <a:gd name="T7" fmla="*/ 133 h 221"/>
                <a:gd name="T8" fmla="*/ 45 w 236"/>
                <a:gd name="T9" fmla="*/ 116 h 221"/>
                <a:gd name="T10" fmla="*/ 65 w 236"/>
                <a:gd name="T11" fmla="*/ 152 h 221"/>
                <a:gd name="T12" fmla="*/ 113 w 236"/>
                <a:gd name="T13" fmla="*/ 178 h 221"/>
                <a:gd name="T14" fmla="*/ 96 w 236"/>
                <a:gd name="T15" fmla="*/ 217 h 221"/>
                <a:gd name="T16" fmla="*/ 116 w 236"/>
                <a:gd name="T17" fmla="*/ 220 h 221"/>
                <a:gd name="T18" fmla="*/ 198 w 236"/>
                <a:gd name="T19" fmla="*/ 183 h 221"/>
                <a:gd name="T20" fmla="*/ 206 w 236"/>
                <a:gd name="T21" fmla="*/ 51 h 221"/>
                <a:gd name="T22" fmla="*/ 195 w 236"/>
                <a:gd name="T23" fmla="*/ 65 h 221"/>
                <a:gd name="T24" fmla="*/ 181 w 236"/>
                <a:gd name="T25" fmla="*/ 71 h 221"/>
                <a:gd name="T26" fmla="*/ 167 w 236"/>
                <a:gd name="T27" fmla="*/ 65 h 221"/>
                <a:gd name="T28" fmla="*/ 164 w 236"/>
                <a:gd name="T29" fmla="*/ 37 h 221"/>
                <a:gd name="T30" fmla="*/ 181 w 236"/>
                <a:gd name="T31" fmla="*/ 19 h 221"/>
                <a:gd name="T32" fmla="*/ 116 w 236"/>
                <a:gd name="T3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221">
                  <a:moveTo>
                    <a:pt x="116" y="0"/>
                  </a:moveTo>
                  <a:lnTo>
                    <a:pt x="116" y="0"/>
                  </a:lnTo>
                  <a:cubicBezTo>
                    <a:pt x="84" y="0"/>
                    <a:pt x="56" y="11"/>
                    <a:pt x="34" y="37"/>
                  </a:cubicBezTo>
                  <a:cubicBezTo>
                    <a:pt x="8" y="62"/>
                    <a:pt x="0" y="99"/>
                    <a:pt x="8" y="133"/>
                  </a:cubicBezTo>
                  <a:cubicBezTo>
                    <a:pt x="45" y="116"/>
                    <a:pt x="45" y="116"/>
                    <a:pt x="45" y="116"/>
                  </a:cubicBezTo>
                  <a:cubicBezTo>
                    <a:pt x="65" y="152"/>
                    <a:pt x="65" y="152"/>
                    <a:pt x="65" y="152"/>
                  </a:cubicBezTo>
                  <a:cubicBezTo>
                    <a:pt x="113" y="178"/>
                    <a:pt x="113" y="178"/>
                    <a:pt x="113" y="178"/>
                  </a:cubicBezTo>
                  <a:cubicBezTo>
                    <a:pt x="113" y="178"/>
                    <a:pt x="107" y="192"/>
                    <a:pt x="96" y="217"/>
                  </a:cubicBezTo>
                  <a:cubicBezTo>
                    <a:pt x="102" y="220"/>
                    <a:pt x="107" y="220"/>
                    <a:pt x="116" y="220"/>
                  </a:cubicBezTo>
                  <a:cubicBezTo>
                    <a:pt x="144" y="220"/>
                    <a:pt x="175" y="206"/>
                    <a:pt x="198" y="183"/>
                  </a:cubicBezTo>
                  <a:cubicBezTo>
                    <a:pt x="232" y="147"/>
                    <a:pt x="235" y="90"/>
                    <a:pt x="206" y="51"/>
                  </a:cubicBezTo>
                  <a:cubicBezTo>
                    <a:pt x="195" y="65"/>
                    <a:pt x="195" y="65"/>
                    <a:pt x="195" y="65"/>
                  </a:cubicBezTo>
                  <a:cubicBezTo>
                    <a:pt x="189" y="68"/>
                    <a:pt x="184" y="71"/>
                    <a:pt x="181" y="71"/>
                  </a:cubicBezTo>
                  <a:cubicBezTo>
                    <a:pt x="175" y="71"/>
                    <a:pt x="170" y="71"/>
                    <a:pt x="167" y="65"/>
                  </a:cubicBezTo>
                  <a:cubicBezTo>
                    <a:pt x="158" y="59"/>
                    <a:pt x="158" y="45"/>
                    <a:pt x="164" y="37"/>
                  </a:cubicBezTo>
                  <a:cubicBezTo>
                    <a:pt x="181" y="19"/>
                    <a:pt x="181" y="19"/>
                    <a:pt x="181" y="19"/>
                  </a:cubicBezTo>
                  <a:cubicBezTo>
                    <a:pt x="161" y="5"/>
                    <a:pt x="138" y="0"/>
                    <a:pt x="11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34" name="Freeform 129"/>
            <p:cNvSpPr>
              <a:spLocks noChangeArrowheads="1"/>
            </p:cNvSpPr>
            <p:nvPr/>
          </p:nvSpPr>
          <p:spPr bwMode="auto">
            <a:xfrm>
              <a:off x="5120" y="1641"/>
              <a:ext cx="68" cy="165"/>
            </a:xfrm>
            <a:custGeom>
              <a:avLst/>
              <a:gdLst>
                <a:gd name="T0" fmla="*/ 255 w 304"/>
                <a:gd name="T1" fmla="*/ 0 h 734"/>
                <a:gd name="T2" fmla="*/ 255 w 304"/>
                <a:gd name="T3" fmla="*/ 0 h 734"/>
                <a:gd name="T4" fmla="*/ 277 w 304"/>
                <a:gd name="T5" fmla="*/ 37 h 734"/>
                <a:gd name="T6" fmla="*/ 272 w 304"/>
                <a:gd name="T7" fmla="*/ 40 h 734"/>
                <a:gd name="T8" fmla="*/ 201 w 304"/>
                <a:gd name="T9" fmla="*/ 71 h 734"/>
                <a:gd name="T10" fmla="*/ 0 w 304"/>
                <a:gd name="T11" fmla="*/ 588 h 734"/>
                <a:gd name="T12" fmla="*/ 12 w 304"/>
                <a:gd name="T13" fmla="*/ 733 h 734"/>
                <a:gd name="T14" fmla="*/ 12 w 304"/>
                <a:gd name="T15" fmla="*/ 733 h 734"/>
                <a:gd name="T16" fmla="*/ 286 w 304"/>
                <a:gd name="T17" fmla="*/ 65 h 734"/>
                <a:gd name="T18" fmla="*/ 303 w 304"/>
                <a:gd name="T19" fmla="*/ 26 h 734"/>
                <a:gd name="T20" fmla="*/ 255 w 304"/>
                <a:gd name="T2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734">
                  <a:moveTo>
                    <a:pt x="255" y="0"/>
                  </a:moveTo>
                  <a:lnTo>
                    <a:pt x="255" y="0"/>
                  </a:lnTo>
                  <a:cubicBezTo>
                    <a:pt x="277" y="37"/>
                    <a:pt x="277" y="37"/>
                    <a:pt x="277" y="37"/>
                  </a:cubicBezTo>
                  <a:cubicBezTo>
                    <a:pt x="272" y="40"/>
                    <a:pt x="272" y="40"/>
                    <a:pt x="272" y="40"/>
                  </a:cubicBezTo>
                  <a:cubicBezTo>
                    <a:pt x="201" y="71"/>
                    <a:pt x="201" y="71"/>
                    <a:pt x="201" y="71"/>
                  </a:cubicBezTo>
                  <a:cubicBezTo>
                    <a:pt x="136" y="235"/>
                    <a:pt x="0" y="588"/>
                    <a:pt x="0" y="588"/>
                  </a:cubicBezTo>
                  <a:cubicBezTo>
                    <a:pt x="0" y="588"/>
                    <a:pt x="3" y="727"/>
                    <a:pt x="12" y="733"/>
                  </a:cubicBezTo>
                  <a:lnTo>
                    <a:pt x="12" y="733"/>
                  </a:lnTo>
                  <a:cubicBezTo>
                    <a:pt x="20" y="733"/>
                    <a:pt x="227" y="215"/>
                    <a:pt x="286" y="65"/>
                  </a:cubicBezTo>
                  <a:cubicBezTo>
                    <a:pt x="297" y="40"/>
                    <a:pt x="303" y="26"/>
                    <a:pt x="303" y="26"/>
                  </a:cubicBezTo>
                  <a:cubicBezTo>
                    <a:pt x="255" y="0"/>
                    <a:pt x="255" y="0"/>
                    <a:pt x="25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35" name="Freeform 130"/>
            <p:cNvSpPr>
              <a:spLocks noChangeArrowheads="1"/>
            </p:cNvSpPr>
            <p:nvPr/>
          </p:nvSpPr>
          <p:spPr bwMode="auto">
            <a:xfrm>
              <a:off x="5016" y="1633"/>
              <a:ext cx="165" cy="74"/>
            </a:xfrm>
            <a:custGeom>
              <a:avLst/>
              <a:gdLst>
                <a:gd name="T0" fmla="*/ 690 w 733"/>
                <a:gd name="T1" fmla="*/ 0 h 332"/>
                <a:gd name="T2" fmla="*/ 653 w 733"/>
                <a:gd name="T3" fmla="*/ 17 h 332"/>
                <a:gd name="T4" fmla="*/ 113 w 733"/>
                <a:gd name="T5" fmla="*/ 251 h 332"/>
                <a:gd name="T6" fmla="*/ 0 w 733"/>
                <a:gd name="T7" fmla="*/ 331 h 332"/>
                <a:gd name="T8" fmla="*/ 138 w 733"/>
                <a:gd name="T9" fmla="*/ 325 h 332"/>
                <a:gd name="T10" fmla="*/ 656 w 733"/>
                <a:gd name="T11" fmla="*/ 107 h 332"/>
                <a:gd name="T12" fmla="*/ 727 w 733"/>
                <a:gd name="T13" fmla="*/ 76 h 332"/>
                <a:gd name="T14" fmla="*/ 732 w 733"/>
                <a:gd name="T15" fmla="*/ 73 h 332"/>
                <a:gd name="T16" fmla="*/ 710 w 733"/>
                <a:gd name="T17" fmla="*/ 36 h 332"/>
                <a:gd name="T18" fmla="*/ 690 w 733"/>
                <a:gd name="T1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2">
                  <a:moveTo>
                    <a:pt x="690" y="0"/>
                  </a:moveTo>
                  <a:lnTo>
                    <a:pt x="653" y="17"/>
                  </a:lnTo>
                  <a:lnTo>
                    <a:pt x="113" y="251"/>
                  </a:lnTo>
                  <a:lnTo>
                    <a:pt x="0" y="331"/>
                  </a:lnTo>
                  <a:lnTo>
                    <a:pt x="138" y="325"/>
                  </a:lnTo>
                  <a:lnTo>
                    <a:pt x="656" y="107"/>
                  </a:lnTo>
                  <a:lnTo>
                    <a:pt x="727" y="76"/>
                  </a:lnTo>
                  <a:lnTo>
                    <a:pt x="732" y="73"/>
                  </a:lnTo>
                  <a:lnTo>
                    <a:pt x="710" y="36"/>
                  </a:lnTo>
                  <a:lnTo>
                    <a:pt x="69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36" name="Freeform 131"/>
            <p:cNvSpPr>
              <a:spLocks noChangeArrowheads="1"/>
            </p:cNvSpPr>
            <p:nvPr/>
          </p:nvSpPr>
          <p:spPr bwMode="auto">
            <a:xfrm>
              <a:off x="5016" y="1633"/>
              <a:ext cx="165" cy="74"/>
            </a:xfrm>
            <a:custGeom>
              <a:avLst/>
              <a:gdLst>
                <a:gd name="T0" fmla="*/ 690 w 733"/>
                <a:gd name="T1" fmla="*/ 0 h 332"/>
                <a:gd name="T2" fmla="*/ 653 w 733"/>
                <a:gd name="T3" fmla="*/ 17 h 332"/>
                <a:gd name="T4" fmla="*/ 113 w 733"/>
                <a:gd name="T5" fmla="*/ 251 h 332"/>
                <a:gd name="T6" fmla="*/ 0 w 733"/>
                <a:gd name="T7" fmla="*/ 331 h 332"/>
                <a:gd name="T8" fmla="*/ 138 w 733"/>
                <a:gd name="T9" fmla="*/ 325 h 332"/>
                <a:gd name="T10" fmla="*/ 656 w 733"/>
                <a:gd name="T11" fmla="*/ 107 h 332"/>
                <a:gd name="T12" fmla="*/ 727 w 733"/>
                <a:gd name="T13" fmla="*/ 76 h 332"/>
                <a:gd name="T14" fmla="*/ 732 w 733"/>
                <a:gd name="T15" fmla="*/ 73 h 332"/>
                <a:gd name="T16" fmla="*/ 710 w 733"/>
                <a:gd name="T17" fmla="*/ 36 h 332"/>
                <a:gd name="T18" fmla="*/ 690 w 733"/>
                <a:gd name="T1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2">
                  <a:moveTo>
                    <a:pt x="690" y="0"/>
                  </a:moveTo>
                  <a:lnTo>
                    <a:pt x="653" y="17"/>
                  </a:lnTo>
                  <a:lnTo>
                    <a:pt x="113" y="251"/>
                  </a:lnTo>
                  <a:lnTo>
                    <a:pt x="0" y="331"/>
                  </a:lnTo>
                  <a:lnTo>
                    <a:pt x="138" y="325"/>
                  </a:lnTo>
                  <a:lnTo>
                    <a:pt x="656" y="107"/>
                  </a:lnTo>
                  <a:lnTo>
                    <a:pt x="727" y="76"/>
                  </a:lnTo>
                  <a:lnTo>
                    <a:pt x="732" y="73"/>
                  </a:lnTo>
                  <a:lnTo>
                    <a:pt x="710" y="36"/>
                  </a:lnTo>
                  <a:lnTo>
                    <a:pt x="69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37" name="Freeform 132"/>
            <p:cNvSpPr>
              <a:spLocks noChangeArrowheads="1"/>
            </p:cNvSpPr>
            <p:nvPr/>
          </p:nvSpPr>
          <p:spPr bwMode="auto">
            <a:xfrm>
              <a:off x="5199" y="1600"/>
              <a:ext cx="22" cy="22"/>
            </a:xfrm>
            <a:custGeom>
              <a:avLst/>
              <a:gdLst>
                <a:gd name="T0" fmla="*/ 77 w 100"/>
                <a:gd name="T1" fmla="*/ 0 h 101"/>
                <a:gd name="T2" fmla="*/ 77 w 100"/>
                <a:gd name="T3" fmla="*/ 0 h 101"/>
                <a:gd name="T4" fmla="*/ 60 w 100"/>
                <a:gd name="T5" fmla="*/ 6 h 101"/>
                <a:gd name="T6" fmla="*/ 23 w 100"/>
                <a:gd name="T7" fmla="*/ 48 h 101"/>
                <a:gd name="T8" fmla="*/ 6 w 100"/>
                <a:gd name="T9" fmla="*/ 66 h 101"/>
                <a:gd name="T10" fmla="*/ 9 w 100"/>
                <a:gd name="T11" fmla="*/ 94 h 101"/>
                <a:gd name="T12" fmla="*/ 23 w 100"/>
                <a:gd name="T13" fmla="*/ 100 h 101"/>
                <a:gd name="T14" fmla="*/ 37 w 100"/>
                <a:gd name="T15" fmla="*/ 94 h 101"/>
                <a:gd name="T16" fmla="*/ 48 w 100"/>
                <a:gd name="T17" fmla="*/ 80 h 101"/>
                <a:gd name="T18" fmla="*/ 91 w 100"/>
                <a:gd name="T19" fmla="*/ 34 h 101"/>
                <a:gd name="T20" fmla="*/ 88 w 100"/>
                <a:gd name="T21" fmla="*/ 6 h 101"/>
                <a:gd name="T22" fmla="*/ 77 w 100"/>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1">
                  <a:moveTo>
                    <a:pt x="77" y="0"/>
                  </a:moveTo>
                  <a:lnTo>
                    <a:pt x="77" y="0"/>
                  </a:lnTo>
                  <a:cubicBezTo>
                    <a:pt x="71" y="0"/>
                    <a:pt x="65" y="3"/>
                    <a:pt x="60" y="6"/>
                  </a:cubicBezTo>
                  <a:cubicBezTo>
                    <a:pt x="23" y="48"/>
                    <a:pt x="23" y="48"/>
                    <a:pt x="23" y="48"/>
                  </a:cubicBezTo>
                  <a:cubicBezTo>
                    <a:pt x="6" y="66"/>
                    <a:pt x="6" y="66"/>
                    <a:pt x="6" y="66"/>
                  </a:cubicBezTo>
                  <a:cubicBezTo>
                    <a:pt x="0" y="74"/>
                    <a:pt x="0" y="88"/>
                    <a:pt x="9" y="94"/>
                  </a:cubicBezTo>
                  <a:cubicBezTo>
                    <a:pt x="12" y="100"/>
                    <a:pt x="17" y="100"/>
                    <a:pt x="23" y="100"/>
                  </a:cubicBezTo>
                  <a:cubicBezTo>
                    <a:pt x="26" y="100"/>
                    <a:pt x="31" y="97"/>
                    <a:pt x="37" y="94"/>
                  </a:cubicBezTo>
                  <a:cubicBezTo>
                    <a:pt x="48" y="80"/>
                    <a:pt x="48" y="80"/>
                    <a:pt x="48" y="80"/>
                  </a:cubicBezTo>
                  <a:cubicBezTo>
                    <a:pt x="91" y="34"/>
                    <a:pt x="91" y="34"/>
                    <a:pt x="91" y="34"/>
                  </a:cubicBezTo>
                  <a:cubicBezTo>
                    <a:pt x="99" y="26"/>
                    <a:pt x="96" y="12"/>
                    <a:pt x="88" y="6"/>
                  </a:cubicBezTo>
                  <a:cubicBezTo>
                    <a:pt x="85" y="3"/>
                    <a:pt x="80" y="0"/>
                    <a:pt x="7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38" name="Freeform 133"/>
            <p:cNvSpPr>
              <a:spLocks noChangeArrowheads="1"/>
            </p:cNvSpPr>
            <p:nvPr/>
          </p:nvSpPr>
          <p:spPr bwMode="auto">
            <a:xfrm>
              <a:off x="6797" y="1277"/>
              <a:ext cx="52" cy="49"/>
            </a:xfrm>
            <a:custGeom>
              <a:avLst/>
              <a:gdLst>
                <a:gd name="T0" fmla="*/ 114 w 233"/>
                <a:gd name="T1" fmla="*/ 0 h 221"/>
                <a:gd name="T2" fmla="*/ 114 w 233"/>
                <a:gd name="T3" fmla="*/ 0 h 221"/>
                <a:gd name="T4" fmla="*/ 32 w 233"/>
                <a:gd name="T5" fmla="*/ 36 h 221"/>
                <a:gd name="T6" fmla="*/ 6 w 233"/>
                <a:gd name="T7" fmla="*/ 132 h 221"/>
                <a:gd name="T8" fmla="*/ 43 w 233"/>
                <a:gd name="T9" fmla="*/ 115 h 221"/>
                <a:gd name="T10" fmla="*/ 66 w 233"/>
                <a:gd name="T11" fmla="*/ 152 h 221"/>
                <a:gd name="T12" fmla="*/ 111 w 233"/>
                <a:gd name="T13" fmla="*/ 178 h 221"/>
                <a:gd name="T14" fmla="*/ 94 w 233"/>
                <a:gd name="T15" fmla="*/ 217 h 221"/>
                <a:gd name="T16" fmla="*/ 114 w 233"/>
                <a:gd name="T17" fmla="*/ 220 h 221"/>
                <a:gd name="T18" fmla="*/ 195 w 233"/>
                <a:gd name="T19" fmla="*/ 183 h 221"/>
                <a:gd name="T20" fmla="*/ 207 w 233"/>
                <a:gd name="T21" fmla="*/ 50 h 221"/>
                <a:gd name="T22" fmla="*/ 193 w 233"/>
                <a:gd name="T23" fmla="*/ 64 h 221"/>
                <a:gd name="T24" fmla="*/ 178 w 233"/>
                <a:gd name="T25" fmla="*/ 70 h 221"/>
                <a:gd name="T26" fmla="*/ 164 w 233"/>
                <a:gd name="T27" fmla="*/ 64 h 221"/>
                <a:gd name="T28" fmla="*/ 164 w 233"/>
                <a:gd name="T29" fmla="*/ 36 h 221"/>
                <a:gd name="T30" fmla="*/ 178 w 233"/>
                <a:gd name="T31" fmla="*/ 22 h 221"/>
                <a:gd name="T32" fmla="*/ 114 w 233"/>
                <a:gd name="T3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 h="221">
                  <a:moveTo>
                    <a:pt x="114" y="0"/>
                  </a:moveTo>
                  <a:lnTo>
                    <a:pt x="114" y="0"/>
                  </a:lnTo>
                  <a:cubicBezTo>
                    <a:pt x="85" y="0"/>
                    <a:pt x="54" y="11"/>
                    <a:pt x="32" y="36"/>
                  </a:cubicBezTo>
                  <a:cubicBezTo>
                    <a:pt x="9" y="62"/>
                    <a:pt x="0" y="98"/>
                    <a:pt x="6" y="132"/>
                  </a:cubicBezTo>
                  <a:cubicBezTo>
                    <a:pt x="43" y="115"/>
                    <a:pt x="43" y="115"/>
                    <a:pt x="43" y="115"/>
                  </a:cubicBezTo>
                  <a:cubicBezTo>
                    <a:pt x="66" y="152"/>
                    <a:pt x="66" y="152"/>
                    <a:pt x="66" y="152"/>
                  </a:cubicBezTo>
                  <a:cubicBezTo>
                    <a:pt x="111" y="178"/>
                    <a:pt x="111" y="178"/>
                    <a:pt x="111" y="178"/>
                  </a:cubicBezTo>
                  <a:cubicBezTo>
                    <a:pt x="111" y="178"/>
                    <a:pt x="105" y="192"/>
                    <a:pt x="94" y="217"/>
                  </a:cubicBezTo>
                  <a:cubicBezTo>
                    <a:pt x="102" y="220"/>
                    <a:pt x="108" y="220"/>
                    <a:pt x="114" y="220"/>
                  </a:cubicBezTo>
                  <a:cubicBezTo>
                    <a:pt x="145" y="220"/>
                    <a:pt x="173" y="209"/>
                    <a:pt x="195" y="183"/>
                  </a:cubicBezTo>
                  <a:cubicBezTo>
                    <a:pt x="229" y="146"/>
                    <a:pt x="232" y="90"/>
                    <a:pt x="207" y="50"/>
                  </a:cubicBezTo>
                  <a:cubicBezTo>
                    <a:pt x="193" y="64"/>
                    <a:pt x="193" y="64"/>
                    <a:pt x="193" y="64"/>
                  </a:cubicBezTo>
                  <a:cubicBezTo>
                    <a:pt x="190" y="70"/>
                    <a:pt x="184" y="70"/>
                    <a:pt x="178" y="70"/>
                  </a:cubicBezTo>
                  <a:cubicBezTo>
                    <a:pt x="173" y="70"/>
                    <a:pt x="170" y="70"/>
                    <a:pt x="164" y="64"/>
                  </a:cubicBezTo>
                  <a:cubicBezTo>
                    <a:pt x="156" y="59"/>
                    <a:pt x="156" y="45"/>
                    <a:pt x="164" y="36"/>
                  </a:cubicBezTo>
                  <a:cubicBezTo>
                    <a:pt x="178" y="22"/>
                    <a:pt x="178" y="22"/>
                    <a:pt x="178" y="22"/>
                  </a:cubicBezTo>
                  <a:cubicBezTo>
                    <a:pt x="159" y="8"/>
                    <a:pt x="136" y="0"/>
                    <a:pt x="11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39" name="Freeform 134"/>
            <p:cNvSpPr>
              <a:spLocks noChangeArrowheads="1"/>
            </p:cNvSpPr>
            <p:nvPr/>
          </p:nvSpPr>
          <p:spPr bwMode="auto">
            <a:xfrm>
              <a:off x="6753" y="1312"/>
              <a:ext cx="68" cy="165"/>
            </a:xfrm>
            <a:custGeom>
              <a:avLst/>
              <a:gdLst>
                <a:gd name="T0" fmla="*/ 258 w 304"/>
                <a:gd name="T1" fmla="*/ 0 h 733"/>
                <a:gd name="T2" fmla="*/ 258 w 304"/>
                <a:gd name="T3" fmla="*/ 0 h 733"/>
                <a:gd name="T4" fmla="*/ 280 w 304"/>
                <a:gd name="T5" fmla="*/ 40 h 733"/>
                <a:gd name="T6" fmla="*/ 272 w 304"/>
                <a:gd name="T7" fmla="*/ 43 h 733"/>
                <a:gd name="T8" fmla="*/ 201 w 304"/>
                <a:gd name="T9" fmla="*/ 71 h 733"/>
                <a:gd name="T10" fmla="*/ 0 w 304"/>
                <a:gd name="T11" fmla="*/ 588 h 733"/>
                <a:gd name="T12" fmla="*/ 11 w 304"/>
                <a:gd name="T13" fmla="*/ 732 h 733"/>
                <a:gd name="T14" fmla="*/ 11 w 304"/>
                <a:gd name="T15" fmla="*/ 732 h 733"/>
                <a:gd name="T16" fmla="*/ 286 w 304"/>
                <a:gd name="T17" fmla="*/ 65 h 733"/>
                <a:gd name="T18" fmla="*/ 303 w 304"/>
                <a:gd name="T19" fmla="*/ 26 h 733"/>
                <a:gd name="T20" fmla="*/ 258 w 304"/>
                <a:gd name="T21" fmla="*/ 0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733">
                  <a:moveTo>
                    <a:pt x="258" y="0"/>
                  </a:moveTo>
                  <a:lnTo>
                    <a:pt x="258" y="0"/>
                  </a:lnTo>
                  <a:cubicBezTo>
                    <a:pt x="280" y="40"/>
                    <a:pt x="280" y="40"/>
                    <a:pt x="280" y="40"/>
                  </a:cubicBezTo>
                  <a:cubicBezTo>
                    <a:pt x="272" y="43"/>
                    <a:pt x="272" y="43"/>
                    <a:pt x="272" y="43"/>
                  </a:cubicBezTo>
                  <a:cubicBezTo>
                    <a:pt x="201" y="71"/>
                    <a:pt x="201" y="71"/>
                    <a:pt x="201" y="71"/>
                  </a:cubicBezTo>
                  <a:cubicBezTo>
                    <a:pt x="136" y="235"/>
                    <a:pt x="0" y="588"/>
                    <a:pt x="0" y="588"/>
                  </a:cubicBezTo>
                  <a:cubicBezTo>
                    <a:pt x="0" y="588"/>
                    <a:pt x="3" y="727"/>
                    <a:pt x="11" y="732"/>
                  </a:cubicBezTo>
                  <a:lnTo>
                    <a:pt x="11" y="732"/>
                  </a:lnTo>
                  <a:cubicBezTo>
                    <a:pt x="20" y="732"/>
                    <a:pt x="226" y="218"/>
                    <a:pt x="286" y="65"/>
                  </a:cubicBezTo>
                  <a:cubicBezTo>
                    <a:pt x="297" y="40"/>
                    <a:pt x="303" y="26"/>
                    <a:pt x="303" y="26"/>
                  </a:cubicBezTo>
                  <a:cubicBezTo>
                    <a:pt x="258" y="0"/>
                    <a:pt x="258" y="0"/>
                    <a:pt x="2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40" name="Freeform 135"/>
            <p:cNvSpPr>
              <a:spLocks noChangeArrowheads="1"/>
            </p:cNvSpPr>
            <p:nvPr/>
          </p:nvSpPr>
          <p:spPr bwMode="auto">
            <a:xfrm>
              <a:off x="6651" y="1303"/>
              <a:ext cx="165" cy="75"/>
            </a:xfrm>
            <a:custGeom>
              <a:avLst/>
              <a:gdLst>
                <a:gd name="T0" fmla="*/ 687 w 733"/>
                <a:gd name="T1" fmla="*/ 0 h 335"/>
                <a:gd name="T2" fmla="*/ 650 w 733"/>
                <a:gd name="T3" fmla="*/ 17 h 335"/>
                <a:gd name="T4" fmla="*/ 110 w 733"/>
                <a:gd name="T5" fmla="*/ 252 h 335"/>
                <a:gd name="T6" fmla="*/ 0 w 733"/>
                <a:gd name="T7" fmla="*/ 334 h 335"/>
                <a:gd name="T8" fmla="*/ 138 w 733"/>
                <a:gd name="T9" fmla="*/ 326 h 335"/>
                <a:gd name="T10" fmla="*/ 653 w 733"/>
                <a:gd name="T11" fmla="*/ 108 h 335"/>
                <a:gd name="T12" fmla="*/ 724 w 733"/>
                <a:gd name="T13" fmla="*/ 80 h 335"/>
                <a:gd name="T14" fmla="*/ 732 w 733"/>
                <a:gd name="T15" fmla="*/ 77 h 335"/>
                <a:gd name="T16" fmla="*/ 710 w 733"/>
                <a:gd name="T17" fmla="*/ 37 h 335"/>
                <a:gd name="T18" fmla="*/ 687 w 733"/>
                <a:gd name="T1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5">
                  <a:moveTo>
                    <a:pt x="687" y="0"/>
                  </a:moveTo>
                  <a:lnTo>
                    <a:pt x="650" y="17"/>
                  </a:lnTo>
                  <a:lnTo>
                    <a:pt x="110" y="252"/>
                  </a:lnTo>
                  <a:lnTo>
                    <a:pt x="0" y="334"/>
                  </a:lnTo>
                  <a:lnTo>
                    <a:pt x="138" y="326"/>
                  </a:lnTo>
                  <a:lnTo>
                    <a:pt x="653" y="108"/>
                  </a:lnTo>
                  <a:lnTo>
                    <a:pt x="724" y="80"/>
                  </a:lnTo>
                  <a:lnTo>
                    <a:pt x="732" y="77"/>
                  </a:lnTo>
                  <a:lnTo>
                    <a:pt x="710" y="37"/>
                  </a:lnTo>
                  <a:lnTo>
                    <a:pt x="687"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41" name="Freeform 136"/>
            <p:cNvSpPr>
              <a:spLocks noChangeArrowheads="1"/>
            </p:cNvSpPr>
            <p:nvPr/>
          </p:nvSpPr>
          <p:spPr bwMode="auto">
            <a:xfrm>
              <a:off x="6651" y="1303"/>
              <a:ext cx="165" cy="75"/>
            </a:xfrm>
            <a:custGeom>
              <a:avLst/>
              <a:gdLst>
                <a:gd name="T0" fmla="*/ 687 w 733"/>
                <a:gd name="T1" fmla="*/ 0 h 335"/>
                <a:gd name="T2" fmla="*/ 650 w 733"/>
                <a:gd name="T3" fmla="*/ 17 h 335"/>
                <a:gd name="T4" fmla="*/ 110 w 733"/>
                <a:gd name="T5" fmla="*/ 252 h 335"/>
                <a:gd name="T6" fmla="*/ 0 w 733"/>
                <a:gd name="T7" fmla="*/ 334 h 335"/>
                <a:gd name="T8" fmla="*/ 138 w 733"/>
                <a:gd name="T9" fmla="*/ 326 h 335"/>
                <a:gd name="T10" fmla="*/ 653 w 733"/>
                <a:gd name="T11" fmla="*/ 108 h 335"/>
                <a:gd name="T12" fmla="*/ 724 w 733"/>
                <a:gd name="T13" fmla="*/ 80 h 335"/>
                <a:gd name="T14" fmla="*/ 732 w 733"/>
                <a:gd name="T15" fmla="*/ 77 h 335"/>
                <a:gd name="T16" fmla="*/ 710 w 733"/>
                <a:gd name="T17" fmla="*/ 37 h 335"/>
                <a:gd name="T18" fmla="*/ 687 w 733"/>
                <a:gd name="T1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5">
                  <a:moveTo>
                    <a:pt x="687" y="0"/>
                  </a:moveTo>
                  <a:lnTo>
                    <a:pt x="650" y="17"/>
                  </a:lnTo>
                  <a:lnTo>
                    <a:pt x="110" y="252"/>
                  </a:lnTo>
                  <a:lnTo>
                    <a:pt x="0" y="334"/>
                  </a:lnTo>
                  <a:lnTo>
                    <a:pt x="138" y="326"/>
                  </a:lnTo>
                  <a:lnTo>
                    <a:pt x="653" y="108"/>
                  </a:lnTo>
                  <a:lnTo>
                    <a:pt x="724" y="80"/>
                  </a:lnTo>
                  <a:lnTo>
                    <a:pt x="732" y="77"/>
                  </a:lnTo>
                  <a:lnTo>
                    <a:pt x="710" y="37"/>
                  </a:lnTo>
                  <a:lnTo>
                    <a:pt x="687"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42" name="Freeform 137"/>
            <p:cNvSpPr>
              <a:spLocks noChangeArrowheads="1"/>
            </p:cNvSpPr>
            <p:nvPr/>
          </p:nvSpPr>
          <p:spPr bwMode="auto">
            <a:xfrm>
              <a:off x="6832" y="1271"/>
              <a:ext cx="22" cy="22"/>
            </a:xfrm>
            <a:custGeom>
              <a:avLst/>
              <a:gdLst>
                <a:gd name="T0" fmla="*/ 76 w 100"/>
                <a:gd name="T1" fmla="*/ 0 h 100"/>
                <a:gd name="T2" fmla="*/ 76 w 100"/>
                <a:gd name="T3" fmla="*/ 0 h 100"/>
                <a:gd name="T4" fmla="*/ 62 w 100"/>
                <a:gd name="T5" fmla="*/ 6 h 100"/>
                <a:gd name="T6" fmla="*/ 22 w 100"/>
                <a:gd name="T7" fmla="*/ 51 h 100"/>
                <a:gd name="T8" fmla="*/ 8 w 100"/>
                <a:gd name="T9" fmla="*/ 65 h 100"/>
                <a:gd name="T10" fmla="*/ 8 w 100"/>
                <a:gd name="T11" fmla="*/ 93 h 100"/>
                <a:gd name="T12" fmla="*/ 22 w 100"/>
                <a:gd name="T13" fmla="*/ 99 h 100"/>
                <a:gd name="T14" fmla="*/ 37 w 100"/>
                <a:gd name="T15" fmla="*/ 93 h 100"/>
                <a:gd name="T16" fmla="*/ 51 w 100"/>
                <a:gd name="T17" fmla="*/ 79 h 100"/>
                <a:gd name="T18" fmla="*/ 90 w 100"/>
                <a:gd name="T19" fmla="*/ 34 h 100"/>
                <a:gd name="T20" fmla="*/ 90 w 100"/>
                <a:gd name="T21" fmla="*/ 6 h 100"/>
                <a:gd name="T22" fmla="*/ 76 w 100"/>
                <a:gd name="T2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0">
                  <a:moveTo>
                    <a:pt x="76" y="0"/>
                  </a:moveTo>
                  <a:lnTo>
                    <a:pt x="76" y="0"/>
                  </a:lnTo>
                  <a:cubicBezTo>
                    <a:pt x="71" y="0"/>
                    <a:pt x="65" y="3"/>
                    <a:pt x="62" y="6"/>
                  </a:cubicBezTo>
                  <a:cubicBezTo>
                    <a:pt x="22" y="51"/>
                    <a:pt x="22" y="51"/>
                    <a:pt x="22" y="51"/>
                  </a:cubicBezTo>
                  <a:cubicBezTo>
                    <a:pt x="8" y="65"/>
                    <a:pt x="8" y="65"/>
                    <a:pt x="8" y="65"/>
                  </a:cubicBezTo>
                  <a:cubicBezTo>
                    <a:pt x="0" y="74"/>
                    <a:pt x="0" y="88"/>
                    <a:pt x="8" y="93"/>
                  </a:cubicBezTo>
                  <a:cubicBezTo>
                    <a:pt x="14" y="99"/>
                    <a:pt x="17" y="99"/>
                    <a:pt x="22" y="99"/>
                  </a:cubicBezTo>
                  <a:cubicBezTo>
                    <a:pt x="28" y="99"/>
                    <a:pt x="34" y="99"/>
                    <a:pt x="37" y="93"/>
                  </a:cubicBezTo>
                  <a:cubicBezTo>
                    <a:pt x="51" y="79"/>
                    <a:pt x="51" y="79"/>
                    <a:pt x="51" y="79"/>
                  </a:cubicBezTo>
                  <a:cubicBezTo>
                    <a:pt x="90" y="34"/>
                    <a:pt x="90" y="34"/>
                    <a:pt x="90" y="34"/>
                  </a:cubicBezTo>
                  <a:cubicBezTo>
                    <a:pt x="99" y="26"/>
                    <a:pt x="99" y="14"/>
                    <a:pt x="90" y="6"/>
                  </a:cubicBezTo>
                  <a:cubicBezTo>
                    <a:pt x="88" y="3"/>
                    <a:pt x="82" y="0"/>
                    <a:pt x="7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43" name="Freeform 138"/>
            <p:cNvSpPr>
              <a:spLocks noChangeArrowheads="1"/>
            </p:cNvSpPr>
            <p:nvPr/>
          </p:nvSpPr>
          <p:spPr bwMode="auto">
            <a:xfrm>
              <a:off x="5699" y="1805"/>
              <a:ext cx="53" cy="49"/>
            </a:xfrm>
            <a:custGeom>
              <a:avLst/>
              <a:gdLst>
                <a:gd name="T0" fmla="*/ 121 w 238"/>
                <a:gd name="T1" fmla="*/ 0 h 219"/>
                <a:gd name="T2" fmla="*/ 121 w 238"/>
                <a:gd name="T3" fmla="*/ 0 h 219"/>
                <a:gd name="T4" fmla="*/ 87 w 238"/>
                <a:gd name="T5" fmla="*/ 6 h 219"/>
                <a:gd name="T6" fmla="*/ 99 w 238"/>
                <a:gd name="T7" fmla="*/ 20 h 219"/>
                <a:gd name="T8" fmla="*/ 93 w 238"/>
                <a:gd name="T9" fmla="*/ 48 h 219"/>
                <a:gd name="T10" fmla="*/ 82 w 238"/>
                <a:gd name="T11" fmla="*/ 51 h 219"/>
                <a:gd name="T12" fmla="*/ 65 w 238"/>
                <a:gd name="T13" fmla="*/ 43 h 219"/>
                <a:gd name="T14" fmla="*/ 53 w 238"/>
                <a:gd name="T15" fmla="*/ 26 h 219"/>
                <a:gd name="T16" fmla="*/ 31 w 238"/>
                <a:gd name="T17" fmla="*/ 170 h 219"/>
                <a:gd name="T18" fmla="*/ 119 w 238"/>
                <a:gd name="T19" fmla="*/ 218 h 219"/>
                <a:gd name="T20" fmla="*/ 110 w 238"/>
                <a:gd name="T21" fmla="*/ 179 h 219"/>
                <a:gd name="T22" fmla="*/ 153 w 238"/>
                <a:gd name="T23" fmla="*/ 167 h 219"/>
                <a:gd name="T24" fmla="*/ 186 w 238"/>
                <a:gd name="T25" fmla="*/ 130 h 219"/>
                <a:gd name="T26" fmla="*/ 223 w 238"/>
                <a:gd name="T27" fmla="*/ 156 h 219"/>
                <a:gd name="T28" fmla="*/ 214 w 238"/>
                <a:gd name="T29" fmla="*/ 48 h 219"/>
                <a:gd name="T30" fmla="*/ 121 w 238"/>
                <a:gd name="T3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8" h="219">
                  <a:moveTo>
                    <a:pt x="121" y="0"/>
                  </a:moveTo>
                  <a:lnTo>
                    <a:pt x="121" y="0"/>
                  </a:lnTo>
                  <a:cubicBezTo>
                    <a:pt x="110" y="0"/>
                    <a:pt x="99" y="0"/>
                    <a:pt x="87" y="6"/>
                  </a:cubicBezTo>
                  <a:cubicBezTo>
                    <a:pt x="99" y="20"/>
                    <a:pt x="99" y="20"/>
                    <a:pt x="99" y="20"/>
                  </a:cubicBezTo>
                  <a:cubicBezTo>
                    <a:pt x="104" y="31"/>
                    <a:pt x="102" y="43"/>
                    <a:pt x="93" y="48"/>
                  </a:cubicBezTo>
                  <a:cubicBezTo>
                    <a:pt x="90" y="51"/>
                    <a:pt x="85" y="51"/>
                    <a:pt x="82" y="51"/>
                  </a:cubicBezTo>
                  <a:cubicBezTo>
                    <a:pt x="76" y="51"/>
                    <a:pt x="70" y="48"/>
                    <a:pt x="65" y="43"/>
                  </a:cubicBezTo>
                  <a:cubicBezTo>
                    <a:pt x="53" y="26"/>
                    <a:pt x="53" y="26"/>
                    <a:pt x="53" y="26"/>
                  </a:cubicBezTo>
                  <a:cubicBezTo>
                    <a:pt x="11" y="59"/>
                    <a:pt x="0" y="122"/>
                    <a:pt x="31" y="170"/>
                  </a:cubicBezTo>
                  <a:cubicBezTo>
                    <a:pt x="50" y="201"/>
                    <a:pt x="85" y="218"/>
                    <a:pt x="119" y="218"/>
                  </a:cubicBezTo>
                  <a:cubicBezTo>
                    <a:pt x="110" y="179"/>
                    <a:pt x="110" y="179"/>
                    <a:pt x="110" y="179"/>
                  </a:cubicBezTo>
                  <a:cubicBezTo>
                    <a:pt x="153" y="167"/>
                    <a:pt x="153" y="167"/>
                    <a:pt x="153" y="167"/>
                  </a:cubicBezTo>
                  <a:cubicBezTo>
                    <a:pt x="186" y="130"/>
                    <a:pt x="186" y="130"/>
                    <a:pt x="186" y="130"/>
                  </a:cubicBezTo>
                  <a:cubicBezTo>
                    <a:pt x="186" y="130"/>
                    <a:pt x="200" y="139"/>
                    <a:pt x="223" y="156"/>
                  </a:cubicBezTo>
                  <a:cubicBezTo>
                    <a:pt x="237" y="122"/>
                    <a:pt x="237" y="82"/>
                    <a:pt x="214" y="48"/>
                  </a:cubicBezTo>
                  <a:cubicBezTo>
                    <a:pt x="195" y="18"/>
                    <a:pt x="158" y="0"/>
                    <a:pt x="12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44" name="Freeform 139"/>
            <p:cNvSpPr>
              <a:spLocks noChangeArrowheads="1"/>
            </p:cNvSpPr>
            <p:nvPr/>
          </p:nvSpPr>
          <p:spPr bwMode="auto">
            <a:xfrm>
              <a:off x="5733" y="1835"/>
              <a:ext cx="147" cy="104"/>
            </a:xfrm>
            <a:custGeom>
              <a:avLst/>
              <a:gdLst>
                <a:gd name="T0" fmla="*/ 33 w 653"/>
                <a:gd name="T1" fmla="*/ 0 h 462"/>
                <a:gd name="T2" fmla="*/ 33 w 653"/>
                <a:gd name="T3" fmla="*/ 0 h 462"/>
                <a:gd name="T4" fmla="*/ 0 w 653"/>
                <a:gd name="T5" fmla="*/ 37 h 462"/>
                <a:gd name="T6" fmla="*/ 42 w 653"/>
                <a:gd name="T7" fmla="*/ 26 h 462"/>
                <a:gd name="T8" fmla="*/ 42 w 653"/>
                <a:gd name="T9" fmla="*/ 34 h 462"/>
                <a:gd name="T10" fmla="*/ 53 w 653"/>
                <a:gd name="T11" fmla="*/ 110 h 462"/>
                <a:gd name="T12" fmla="*/ 503 w 653"/>
                <a:gd name="T13" fmla="*/ 433 h 462"/>
                <a:gd name="T14" fmla="*/ 641 w 653"/>
                <a:gd name="T15" fmla="*/ 461 h 462"/>
                <a:gd name="T16" fmla="*/ 647 w 653"/>
                <a:gd name="T17" fmla="*/ 459 h 462"/>
                <a:gd name="T18" fmla="*/ 70 w 653"/>
                <a:gd name="T19" fmla="*/ 26 h 462"/>
                <a:gd name="T20" fmla="*/ 33 w 653"/>
                <a:gd name="T2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3" h="462">
                  <a:moveTo>
                    <a:pt x="33" y="0"/>
                  </a:moveTo>
                  <a:lnTo>
                    <a:pt x="33" y="0"/>
                  </a:lnTo>
                  <a:cubicBezTo>
                    <a:pt x="0" y="37"/>
                    <a:pt x="0" y="37"/>
                    <a:pt x="0" y="37"/>
                  </a:cubicBezTo>
                  <a:cubicBezTo>
                    <a:pt x="42" y="26"/>
                    <a:pt x="42" y="26"/>
                    <a:pt x="42" y="26"/>
                  </a:cubicBezTo>
                  <a:cubicBezTo>
                    <a:pt x="42" y="34"/>
                    <a:pt x="42" y="34"/>
                    <a:pt x="42" y="34"/>
                  </a:cubicBezTo>
                  <a:cubicBezTo>
                    <a:pt x="53" y="110"/>
                    <a:pt x="53" y="110"/>
                    <a:pt x="53" y="110"/>
                  </a:cubicBezTo>
                  <a:cubicBezTo>
                    <a:pt x="198" y="212"/>
                    <a:pt x="503" y="433"/>
                    <a:pt x="503" y="433"/>
                  </a:cubicBezTo>
                  <a:cubicBezTo>
                    <a:pt x="503" y="433"/>
                    <a:pt x="616" y="461"/>
                    <a:pt x="641" y="461"/>
                  </a:cubicBezTo>
                  <a:cubicBezTo>
                    <a:pt x="644" y="461"/>
                    <a:pt x="644" y="459"/>
                    <a:pt x="647" y="459"/>
                  </a:cubicBezTo>
                  <a:cubicBezTo>
                    <a:pt x="652" y="456"/>
                    <a:pt x="200" y="122"/>
                    <a:pt x="70" y="26"/>
                  </a:cubicBezTo>
                  <a:cubicBezTo>
                    <a:pt x="47" y="9"/>
                    <a:pt x="33" y="0"/>
                    <a:pt x="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45" name="Freeform 140"/>
            <p:cNvSpPr>
              <a:spLocks noChangeArrowheads="1"/>
            </p:cNvSpPr>
            <p:nvPr/>
          </p:nvSpPr>
          <p:spPr bwMode="auto">
            <a:xfrm>
              <a:off x="5724" y="1841"/>
              <a:ext cx="40" cy="174"/>
            </a:xfrm>
            <a:custGeom>
              <a:avLst/>
              <a:gdLst>
                <a:gd name="T0" fmla="*/ 85 w 179"/>
                <a:gd name="T1" fmla="*/ 0 h 773"/>
                <a:gd name="T2" fmla="*/ 43 w 179"/>
                <a:gd name="T3" fmla="*/ 11 h 773"/>
                <a:gd name="T4" fmla="*/ 0 w 179"/>
                <a:gd name="T5" fmla="*/ 23 h 773"/>
                <a:gd name="T6" fmla="*/ 9 w 179"/>
                <a:gd name="T7" fmla="*/ 62 h 773"/>
                <a:gd name="T8" fmla="*/ 99 w 179"/>
                <a:gd name="T9" fmla="*/ 645 h 773"/>
                <a:gd name="T10" fmla="*/ 150 w 179"/>
                <a:gd name="T11" fmla="*/ 772 h 773"/>
                <a:gd name="T12" fmla="*/ 178 w 179"/>
                <a:gd name="T13" fmla="*/ 636 h 773"/>
                <a:gd name="T14" fmla="*/ 96 w 179"/>
                <a:gd name="T15" fmla="*/ 84 h 773"/>
                <a:gd name="T16" fmla="*/ 85 w 179"/>
                <a:gd name="T17" fmla="*/ 8 h 773"/>
                <a:gd name="T18" fmla="*/ 85 w 179"/>
                <a:gd name="T1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773">
                  <a:moveTo>
                    <a:pt x="85" y="0"/>
                  </a:moveTo>
                  <a:lnTo>
                    <a:pt x="43" y="11"/>
                  </a:lnTo>
                  <a:lnTo>
                    <a:pt x="0" y="23"/>
                  </a:lnTo>
                  <a:lnTo>
                    <a:pt x="9" y="62"/>
                  </a:lnTo>
                  <a:lnTo>
                    <a:pt x="99" y="645"/>
                  </a:lnTo>
                  <a:lnTo>
                    <a:pt x="150" y="772"/>
                  </a:lnTo>
                  <a:lnTo>
                    <a:pt x="178" y="636"/>
                  </a:lnTo>
                  <a:lnTo>
                    <a:pt x="96" y="84"/>
                  </a:lnTo>
                  <a:lnTo>
                    <a:pt x="85" y="8"/>
                  </a:lnTo>
                  <a:lnTo>
                    <a:pt x="8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46" name="Freeform 141"/>
            <p:cNvSpPr>
              <a:spLocks noChangeArrowheads="1"/>
            </p:cNvSpPr>
            <p:nvPr/>
          </p:nvSpPr>
          <p:spPr bwMode="auto">
            <a:xfrm>
              <a:off x="5724" y="1841"/>
              <a:ext cx="40" cy="174"/>
            </a:xfrm>
            <a:custGeom>
              <a:avLst/>
              <a:gdLst>
                <a:gd name="T0" fmla="*/ 85 w 179"/>
                <a:gd name="T1" fmla="*/ 0 h 773"/>
                <a:gd name="T2" fmla="*/ 43 w 179"/>
                <a:gd name="T3" fmla="*/ 11 h 773"/>
                <a:gd name="T4" fmla="*/ 0 w 179"/>
                <a:gd name="T5" fmla="*/ 23 h 773"/>
                <a:gd name="T6" fmla="*/ 9 w 179"/>
                <a:gd name="T7" fmla="*/ 62 h 773"/>
                <a:gd name="T8" fmla="*/ 99 w 179"/>
                <a:gd name="T9" fmla="*/ 645 h 773"/>
                <a:gd name="T10" fmla="*/ 150 w 179"/>
                <a:gd name="T11" fmla="*/ 772 h 773"/>
                <a:gd name="T12" fmla="*/ 178 w 179"/>
                <a:gd name="T13" fmla="*/ 636 h 773"/>
                <a:gd name="T14" fmla="*/ 96 w 179"/>
                <a:gd name="T15" fmla="*/ 84 h 773"/>
                <a:gd name="T16" fmla="*/ 85 w 179"/>
                <a:gd name="T17" fmla="*/ 8 h 773"/>
                <a:gd name="T18" fmla="*/ 85 w 179"/>
                <a:gd name="T1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773">
                  <a:moveTo>
                    <a:pt x="85" y="0"/>
                  </a:moveTo>
                  <a:lnTo>
                    <a:pt x="43" y="11"/>
                  </a:lnTo>
                  <a:lnTo>
                    <a:pt x="0" y="23"/>
                  </a:lnTo>
                  <a:lnTo>
                    <a:pt x="9" y="62"/>
                  </a:lnTo>
                  <a:lnTo>
                    <a:pt x="99" y="645"/>
                  </a:lnTo>
                  <a:lnTo>
                    <a:pt x="150" y="772"/>
                  </a:lnTo>
                  <a:lnTo>
                    <a:pt x="178" y="636"/>
                  </a:lnTo>
                  <a:lnTo>
                    <a:pt x="96" y="84"/>
                  </a:lnTo>
                  <a:lnTo>
                    <a:pt x="85" y="8"/>
                  </a:lnTo>
                  <a:lnTo>
                    <a:pt x="85"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47" name="Freeform 142"/>
            <p:cNvSpPr>
              <a:spLocks noChangeArrowheads="1"/>
            </p:cNvSpPr>
            <p:nvPr/>
          </p:nvSpPr>
          <p:spPr bwMode="auto">
            <a:xfrm>
              <a:off x="5702" y="1793"/>
              <a:ext cx="20" cy="23"/>
            </a:xfrm>
            <a:custGeom>
              <a:avLst/>
              <a:gdLst>
                <a:gd name="T0" fmla="*/ 25 w 91"/>
                <a:gd name="T1" fmla="*/ 0 h 108"/>
                <a:gd name="T2" fmla="*/ 25 w 91"/>
                <a:gd name="T3" fmla="*/ 0 h 108"/>
                <a:gd name="T4" fmla="*/ 14 w 91"/>
                <a:gd name="T5" fmla="*/ 6 h 108"/>
                <a:gd name="T6" fmla="*/ 8 w 91"/>
                <a:gd name="T7" fmla="*/ 31 h 108"/>
                <a:gd name="T8" fmla="*/ 39 w 91"/>
                <a:gd name="T9" fmla="*/ 82 h 108"/>
                <a:gd name="T10" fmla="*/ 51 w 91"/>
                <a:gd name="T11" fmla="*/ 99 h 108"/>
                <a:gd name="T12" fmla="*/ 68 w 91"/>
                <a:gd name="T13" fmla="*/ 107 h 108"/>
                <a:gd name="T14" fmla="*/ 79 w 91"/>
                <a:gd name="T15" fmla="*/ 104 h 108"/>
                <a:gd name="T16" fmla="*/ 85 w 91"/>
                <a:gd name="T17" fmla="*/ 76 h 108"/>
                <a:gd name="T18" fmla="*/ 73 w 91"/>
                <a:gd name="T19" fmla="*/ 62 h 108"/>
                <a:gd name="T20" fmla="*/ 39 w 91"/>
                <a:gd name="T21" fmla="*/ 11 h 108"/>
                <a:gd name="T22" fmla="*/ 25 w 91"/>
                <a:gd name="T2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08">
                  <a:moveTo>
                    <a:pt x="25" y="0"/>
                  </a:moveTo>
                  <a:lnTo>
                    <a:pt x="25" y="0"/>
                  </a:lnTo>
                  <a:cubicBezTo>
                    <a:pt x="20" y="0"/>
                    <a:pt x="17" y="3"/>
                    <a:pt x="14" y="6"/>
                  </a:cubicBezTo>
                  <a:cubicBezTo>
                    <a:pt x="2" y="11"/>
                    <a:pt x="0" y="22"/>
                    <a:pt x="8" y="31"/>
                  </a:cubicBezTo>
                  <a:cubicBezTo>
                    <a:pt x="39" y="82"/>
                    <a:pt x="39" y="82"/>
                    <a:pt x="39" y="82"/>
                  </a:cubicBezTo>
                  <a:cubicBezTo>
                    <a:pt x="51" y="99"/>
                    <a:pt x="51" y="99"/>
                    <a:pt x="51" y="99"/>
                  </a:cubicBezTo>
                  <a:cubicBezTo>
                    <a:pt x="56" y="104"/>
                    <a:pt x="62" y="107"/>
                    <a:pt x="68" y="107"/>
                  </a:cubicBezTo>
                  <a:cubicBezTo>
                    <a:pt x="71" y="107"/>
                    <a:pt x="76" y="107"/>
                    <a:pt x="79" y="104"/>
                  </a:cubicBezTo>
                  <a:cubicBezTo>
                    <a:pt x="88" y="99"/>
                    <a:pt x="90" y="87"/>
                    <a:pt x="85" y="76"/>
                  </a:cubicBezTo>
                  <a:cubicBezTo>
                    <a:pt x="73" y="62"/>
                    <a:pt x="73" y="62"/>
                    <a:pt x="73" y="62"/>
                  </a:cubicBezTo>
                  <a:cubicBezTo>
                    <a:pt x="39" y="11"/>
                    <a:pt x="39" y="11"/>
                    <a:pt x="39" y="11"/>
                  </a:cubicBezTo>
                  <a:cubicBezTo>
                    <a:pt x="36" y="6"/>
                    <a:pt x="31" y="0"/>
                    <a:pt x="2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48" name="Freeform 143"/>
            <p:cNvSpPr>
              <a:spLocks noChangeArrowheads="1"/>
            </p:cNvSpPr>
            <p:nvPr/>
          </p:nvSpPr>
          <p:spPr bwMode="auto">
            <a:xfrm>
              <a:off x="5048" y="1267"/>
              <a:ext cx="90" cy="246"/>
            </a:xfrm>
            <a:custGeom>
              <a:avLst/>
              <a:gdLst>
                <a:gd name="T0" fmla="*/ 312 w 400"/>
                <a:gd name="T1" fmla="*/ 882 h 1087"/>
                <a:gd name="T2" fmla="*/ 88 w 400"/>
                <a:gd name="T3" fmla="*/ 882 h 1087"/>
                <a:gd name="T4" fmla="*/ 198 w 400"/>
                <a:gd name="T5" fmla="*/ 1086 h 1087"/>
                <a:gd name="T6" fmla="*/ 312 w 400"/>
                <a:gd name="T7" fmla="*/ 882 h 1087"/>
                <a:gd name="T8" fmla="*/ 388 w 400"/>
                <a:gd name="T9" fmla="*/ 729 h 1087"/>
                <a:gd name="T10" fmla="*/ 326 w 400"/>
                <a:gd name="T11" fmla="*/ 846 h 1087"/>
                <a:gd name="T12" fmla="*/ 388 w 400"/>
                <a:gd name="T13" fmla="*/ 729 h 1087"/>
                <a:gd name="T14" fmla="*/ 12 w 400"/>
                <a:gd name="T15" fmla="*/ 729 h 1087"/>
                <a:gd name="T16" fmla="*/ 74 w 400"/>
                <a:gd name="T17" fmla="*/ 846 h 1087"/>
                <a:gd name="T18" fmla="*/ 12 w 400"/>
                <a:gd name="T19" fmla="*/ 729 h 1087"/>
                <a:gd name="T20" fmla="*/ 396 w 400"/>
                <a:gd name="T21" fmla="*/ 625 h 1087"/>
                <a:gd name="T22" fmla="*/ 357 w 400"/>
                <a:gd name="T23" fmla="*/ 698 h 1087"/>
                <a:gd name="T24" fmla="*/ 396 w 400"/>
                <a:gd name="T25" fmla="*/ 625 h 1087"/>
                <a:gd name="T26" fmla="*/ 3 w 400"/>
                <a:gd name="T27" fmla="*/ 625 h 1087"/>
                <a:gd name="T28" fmla="*/ 43 w 400"/>
                <a:gd name="T29" fmla="*/ 698 h 1087"/>
                <a:gd name="T30" fmla="*/ 3 w 400"/>
                <a:gd name="T31" fmla="*/ 625 h 1087"/>
                <a:gd name="T32" fmla="*/ 365 w 400"/>
                <a:gd name="T33" fmla="*/ 475 h 1087"/>
                <a:gd name="T34" fmla="*/ 365 w 400"/>
                <a:gd name="T35" fmla="*/ 611 h 1087"/>
                <a:gd name="T36" fmla="*/ 399 w 400"/>
                <a:gd name="T37" fmla="*/ 543 h 1087"/>
                <a:gd name="T38" fmla="*/ 365 w 400"/>
                <a:gd name="T39" fmla="*/ 475 h 1087"/>
                <a:gd name="T40" fmla="*/ 34 w 400"/>
                <a:gd name="T41" fmla="*/ 475 h 1087"/>
                <a:gd name="T42" fmla="*/ 0 w 400"/>
                <a:gd name="T43" fmla="*/ 543 h 1087"/>
                <a:gd name="T44" fmla="*/ 34 w 400"/>
                <a:gd name="T45" fmla="*/ 611 h 1087"/>
                <a:gd name="T46" fmla="*/ 34 w 400"/>
                <a:gd name="T47" fmla="*/ 475 h 1087"/>
                <a:gd name="T48" fmla="*/ 357 w 400"/>
                <a:gd name="T49" fmla="*/ 385 h 1087"/>
                <a:gd name="T50" fmla="*/ 396 w 400"/>
                <a:gd name="T51" fmla="*/ 461 h 1087"/>
                <a:gd name="T52" fmla="*/ 357 w 400"/>
                <a:gd name="T53" fmla="*/ 385 h 1087"/>
                <a:gd name="T54" fmla="*/ 43 w 400"/>
                <a:gd name="T55" fmla="*/ 385 h 1087"/>
                <a:gd name="T56" fmla="*/ 3 w 400"/>
                <a:gd name="T57" fmla="*/ 461 h 1087"/>
                <a:gd name="T58" fmla="*/ 43 w 400"/>
                <a:gd name="T59" fmla="*/ 385 h 1087"/>
                <a:gd name="T60" fmla="*/ 363 w 400"/>
                <a:gd name="T61" fmla="*/ 223 h 1087"/>
                <a:gd name="T62" fmla="*/ 351 w 400"/>
                <a:gd name="T63" fmla="*/ 351 h 1087"/>
                <a:gd name="T64" fmla="*/ 363 w 400"/>
                <a:gd name="T65" fmla="*/ 223 h 1087"/>
                <a:gd name="T66" fmla="*/ 37 w 400"/>
                <a:gd name="T67" fmla="*/ 223 h 1087"/>
                <a:gd name="T68" fmla="*/ 48 w 400"/>
                <a:gd name="T69" fmla="*/ 351 h 1087"/>
                <a:gd name="T70" fmla="*/ 37 w 400"/>
                <a:gd name="T71" fmla="*/ 223 h 1087"/>
                <a:gd name="T72" fmla="*/ 198 w 400"/>
                <a:gd name="T73" fmla="*/ 0 h 1087"/>
                <a:gd name="T74" fmla="*/ 88 w 400"/>
                <a:gd name="T75" fmla="*/ 204 h 1087"/>
                <a:gd name="T76" fmla="*/ 312 w 400"/>
                <a:gd name="T77" fmla="*/ 204 h 1087"/>
                <a:gd name="T78" fmla="*/ 198 w 400"/>
                <a:gd name="T79" fmla="*/ 0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7">
                  <a:moveTo>
                    <a:pt x="312" y="882"/>
                  </a:moveTo>
                  <a:lnTo>
                    <a:pt x="312" y="882"/>
                  </a:lnTo>
                  <a:cubicBezTo>
                    <a:pt x="280" y="953"/>
                    <a:pt x="241" y="995"/>
                    <a:pt x="198" y="995"/>
                  </a:cubicBezTo>
                  <a:cubicBezTo>
                    <a:pt x="156" y="995"/>
                    <a:pt x="119" y="953"/>
                    <a:pt x="88" y="882"/>
                  </a:cubicBezTo>
                  <a:cubicBezTo>
                    <a:pt x="77" y="891"/>
                    <a:pt x="63" y="896"/>
                    <a:pt x="51" y="902"/>
                  </a:cubicBezTo>
                  <a:cubicBezTo>
                    <a:pt x="88" y="1015"/>
                    <a:pt x="139" y="1086"/>
                    <a:pt x="198" y="1086"/>
                  </a:cubicBezTo>
                  <a:cubicBezTo>
                    <a:pt x="258" y="1086"/>
                    <a:pt x="312" y="1015"/>
                    <a:pt x="348" y="902"/>
                  </a:cubicBezTo>
                  <a:cubicBezTo>
                    <a:pt x="337" y="896"/>
                    <a:pt x="323" y="891"/>
                    <a:pt x="312" y="882"/>
                  </a:cubicBezTo>
                  <a:lnTo>
                    <a:pt x="388" y="729"/>
                  </a:lnTo>
                  <a:lnTo>
                    <a:pt x="388" y="729"/>
                  </a:lnTo>
                  <a:cubicBezTo>
                    <a:pt x="376" y="732"/>
                    <a:pt x="363" y="732"/>
                    <a:pt x="351" y="735"/>
                  </a:cubicBezTo>
                  <a:cubicBezTo>
                    <a:pt x="346" y="775"/>
                    <a:pt x="334" y="812"/>
                    <a:pt x="326" y="846"/>
                  </a:cubicBezTo>
                  <a:cubicBezTo>
                    <a:pt x="337" y="851"/>
                    <a:pt x="348" y="857"/>
                    <a:pt x="363" y="862"/>
                  </a:cubicBezTo>
                  <a:cubicBezTo>
                    <a:pt x="371" y="820"/>
                    <a:pt x="379" y="778"/>
                    <a:pt x="388" y="729"/>
                  </a:cubicBezTo>
                  <a:lnTo>
                    <a:pt x="12" y="729"/>
                  </a:lnTo>
                  <a:lnTo>
                    <a:pt x="12" y="729"/>
                  </a:lnTo>
                  <a:cubicBezTo>
                    <a:pt x="17" y="778"/>
                    <a:pt x="26" y="820"/>
                    <a:pt x="37" y="862"/>
                  </a:cubicBezTo>
                  <a:cubicBezTo>
                    <a:pt x="48" y="857"/>
                    <a:pt x="63" y="851"/>
                    <a:pt x="74" y="846"/>
                  </a:cubicBezTo>
                  <a:cubicBezTo>
                    <a:pt x="63" y="812"/>
                    <a:pt x="54" y="775"/>
                    <a:pt x="48" y="735"/>
                  </a:cubicBezTo>
                  <a:cubicBezTo>
                    <a:pt x="34" y="732"/>
                    <a:pt x="23" y="732"/>
                    <a:pt x="12" y="729"/>
                  </a:cubicBezTo>
                  <a:lnTo>
                    <a:pt x="396" y="625"/>
                  </a:lnTo>
                  <a:lnTo>
                    <a:pt x="396" y="625"/>
                  </a:lnTo>
                  <a:cubicBezTo>
                    <a:pt x="385" y="636"/>
                    <a:pt x="374" y="651"/>
                    <a:pt x="360" y="665"/>
                  </a:cubicBezTo>
                  <a:cubicBezTo>
                    <a:pt x="360" y="676"/>
                    <a:pt x="357" y="687"/>
                    <a:pt x="357" y="698"/>
                  </a:cubicBezTo>
                  <a:cubicBezTo>
                    <a:pt x="368" y="698"/>
                    <a:pt x="379" y="695"/>
                    <a:pt x="391" y="695"/>
                  </a:cubicBezTo>
                  <a:cubicBezTo>
                    <a:pt x="393" y="673"/>
                    <a:pt x="396" y="648"/>
                    <a:pt x="396" y="625"/>
                  </a:cubicBezTo>
                  <a:lnTo>
                    <a:pt x="3" y="625"/>
                  </a:lnTo>
                  <a:lnTo>
                    <a:pt x="3" y="625"/>
                  </a:lnTo>
                  <a:cubicBezTo>
                    <a:pt x="3" y="648"/>
                    <a:pt x="6" y="673"/>
                    <a:pt x="9" y="695"/>
                  </a:cubicBezTo>
                  <a:cubicBezTo>
                    <a:pt x="20" y="695"/>
                    <a:pt x="31" y="698"/>
                    <a:pt x="43" y="698"/>
                  </a:cubicBezTo>
                  <a:cubicBezTo>
                    <a:pt x="40" y="687"/>
                    <a:pt x="40" y="676"/>
                    <a:pt x="37" y="665"/>
                  </a:cubicBezTo>
                  <a:cubicBezTo>
                    <a:pt x="26" y="651"/>
                    <a:pt x="14" y="636"/>
                    <a:pt x="3" y="625"/>
                  </a:cubicBezTo>
                  <a:lnTo>
                    <a:pt x="365" y="475"/>
                  </a:lnTo>
                  <a:lnTo>
                    <a:pt x="365" y="475"/>
                  </a:lnTo>
                  <a:cubicBezTo>
                    <a:pt x="365" y="497"/>
                    <a:pt x="368" y="520"/>
                    <a:pt x="368" y="543"/>
                  </a:cubicBezTo>
                  <a:cubicBezTo>
                    <a:pt x="368" y="565"/>
                    <a:pt x="365" y="588"/>
                    <a:pt x="365" y="611"/>
                  </a:cubicBezTo>
                  <a:cubicBezTo>
                    <a:pt x="376" y="597"/>
                    <a:pt x="388" y="585"/>
                    <a:pt x="399" y="571"/>
                  </a:cubicBezTo>
                  <a:cubicBezTo>
                    <a:pt x="399" y="563"/>
                    <a:pt x="399" y="551"/>
                    <a:pt x="399" y="543"/>
                  </a:cubicBezTo>
                  <a:cubicBezTo>
                    <a:pt x="399" y="534"/>
                    <a:pt x="399" y="523"/>
                    <a:pt x="399" y="514"/>
                  </a:cubicBezTo>
                  <a:cubicBezTo>
                    <a:pt x="388" y="500"/>
                    <a:pt x="376" y="486"/>
                    <a:pt x="365" y="475"/>
                  </a:cubicBezTo>
                  <a:lnTo>
                    <a:pt x="34" y="475"/>
                  </a:lnTo>
                  <a:lnTo>
                    <a:pt x="34" y="475"/>
                  </a:lnTo>
                  <a:cubicBezTo>
                    <a:pt x="23" y="486"/>
                    <a:pt x="12" y="500"/>
                    <a:pt x="0" y="514"/>
                  </a:cubicBezTo>
                  <a:cubicBezTo>
                    <a:pt x="0" y="523"/>
                    <a:pt x="0" y="534"/>
                    <a:pt x="0" y="543"/>
                  </a:cubicBezTo>
                  <a:cubicBezTo>
                    <a:pt x="0" y="551"/>
                    <a:pt x="0" y="563"/>
                    <a:pt x="0" y="571"/>
                  </a:cubicBezTo>
                  <a:cubicBezTo>
                    <a:pt x="12" y="585"/>
                    <a:pt x="23" y="597"/>
                    <a:pt x="34" y="611"/>
                  </a:cubicBezTo>
                  <a:cubicBezTo>
                    <a:pt x="31" y="588"/>
                    <a:pt x="31" y="565"/>
                    <a:pt x="31" y="543"/>
                  </a:cubicBezTo>
                  <a:cubicBezTo>
                    <a:pt x="31" y="520"/>
                    <a:pt x="31" y="497"/>
                    <a:pt x="34" y="475"/>
                  </a:cubicBezTo>
                  <a:lnTo>
                    <a:pt x="357" y="385"/>
                  </a:lnTo>
                  <a:lnTo>
                    <a:pt x="357" y="385"/>
                  </a:lnTo>
                  <a:cubicBezTo>
                    <a:pt x="357" y="399"/>
                    <a:pt x="360" y="410"/>
                    <a:pt x="360" y="421"/>
                  </a:cubicBezTo>
                  <a:cubicBezTo>
                    <a:pt x="374" y="436"/>
                    <a:pt x="385" y="447"/>
                    <a:pt x="396" y="461"/>
                  </a:cubicBezTo>
                  <a:cubicBezTo>
                    <a:pt x="396" y="438"/>
                    <a:pt x="393" y="413"/>
                    <a:pt x="391" y="390"/>
                  </a:cubicBezTo>
                  <a:cubicBezTo>
                    <a:pt x="379" y="390"/>
                    <a:pt x="368" y="387"/>
                    <a:pt x="357" y="385"/>
                  </a:cubicBezTo>
                  <a:lnTo>
                    <a:pt x="43" y="385"/>
                  </a:lnTo>
                  <a:lnTo>
                    <a:pt x="43" y="385"/>
                  </a:lnTo>
                  <a:cubicBezTo>
                    <a:pt x="31" y="387"/>
                    <a:pt x="20" y="390"/>
                    <a:pt x="9" y="390"/>
                  </a:cubicBezTo>
                  <a:cubicBezTo>
                    <a:pt x="6" y="413"/>
                    <a:pt x="3" y="438"/>
                    <a:pt x="3" y="461"/>
                  </a:cubicBezTo>
                  <a:cubicBezTo>
                    <a:pt x="14" y="447"/>
                    <a:pt x="26" y="436"/>
                    <a:pt x="37" y="421"/>
                  </a:cubicBezTo>
                  <a:cubicBezTo>
                    <a:pt x="40" y="410"/>
                    <a:pt x="40" y="399"/>
                    <a:pt x="43" y="385"/>
                  </a:cubicBezTo>
                  <a:lnTo>
                    <a:pt x="363" y="223"/>
                  </a:lnTo>
                  <a:lnTo>
                    <a:pt x="363" y="223"/>
                  </a:lnTo>
                  <a:cubicBezTo>
                    <a:pt x="348" y="229"/>
                    <a:pt x="337" y="235"/>
                    <a:pt x="326" y="241"/>
                  </a:cubicBezTo>
                  <a:cubicBezTo>
                    <a:pt x="334" y="275"/>
                    <a:pt x="346" y="311"/>
                    <a:pt x="351" y="351"/>
                  </a:cubicBezTo>
                  <a:cubicBezTo>
                    <a:pt x="363" y="353"/>
                    <a:pt x="376" y="353"/>
                    <a:pt x="388" y="356"/>
                  </a:cubicBezTo>
                  <a:cubicBezTo>
                    <a:pt x="379" y="308"/>
                    <a:pt x="371" y="263"/>
                    <a:pt x="363" y="223"/>
                  </a:cubicBezTo>
                  <a:lnTo>
                    <a:pt x="37" y="223"/>
                  </a:lnTo>
                  <a:lnTo>
                    <a:pt x="37" y="223"/>
                  </a:lnTo>
                  <a:cubicBezTo>
                    <a:pt x="26" y="263"/>
                    <a:pt x="17" y="308"/>
                    <a:pt x="12" y="356"/>
                  </a:cubicBezTo>
                  <a:cubicBezTo>
                    <a:pt x="23" y="353"/>
                    <a:pt x="34" y="353"/>
                    <a:pt x="48" y="351"/>
                  </a:cubicBezTo>
                  <a:cubicBezTo>
                    <a:pt x="54" y="311"/>
                    <a:pt x="63" y="275"/>
                    <a:pt x="74" y="241"/>
                  </a:cubicBezTo>
                  <a:cubicBezTo>
                    <a:pt x="63" y="235"/>
                    <a:pt x="48" y="229"/>
                    <a:pt x="37" y="223"/>
                  </a:cubicBezTo>
                  <a:lnTo>
                    <a:pt x="198" y="0"/>
                  </a:lnTo>
                  <a:lnTo>
                    <a:pt x="198" y="0"/>
                  </a:lnTo>
                  <a:cubicBezTo>
                    <a:pt x="139" y="0"/>
                    <a:pt x="88" y="71"/>
                    <a:pt x="51" y="184"/>
                  </a:cubicBezTo>
                  <a:cubicBezTo>
                    <a:pt x="63" y="189"/>
                    <a:pt x="77" y="195"/>
                    <a:pt x="88" y="204"/>
                  </a:cubicBezTo>
                  <a:cubicBezTo>
                    <a:pt x="119" y="133"/>
                    <a:pt x="156" y="88"/>
                    <a:pt x="198" y="88"/>
                  </a:cubicBezTo>
                  <a:cubicBezTo>
                    <a:pt x="241" y="88"/>
                    <a:pt x="280" y="133"/>
                    <a:pt x="312" y="204"/>
                  </a:cubicBezTo>
                  <a:cubicBezTo>
                    <a:pt x="323" y="195"/>
                    <a:pt x="337" y="189"/>
                    <a:pt x="348" y="184"/>
                  </a:cubicBezTo>
                  <a:cubicBezTo>
                    <a:pt x="312" y="71"/>
                    <a:pt x="258" y="0"/>
                    <a:pt x="198" y="0"/>
                  </a:cubicBezTo>
                  <a:lnTo>
                    <a:pt x="312"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49" name="Freeform 144"/>
            <p:cNvSpPr>
              <a:spLocks noChangeArrowheads="1"/>
            </p:cNvSpPr>
            <p:nvPr/>
          </p:nvSpPr>
          <p:spPr bwMode="auto">
            <a:xfrm>
              <a:off x="4971" y="1345"/>
              <a:ext cx="245" cy="90"/>
            </a:xfrm>
            <a:custGeom>
              <a:avLst/>
              <a:gdLst>
                <a:gd name="T0" fmla="*/ 611 w 1085"/>
                <a:gd name="T1" fmla="*/ 365 h 403"/>
                <a:gd name="T2" fmla="*/ 473 w 1085"/>
                <a:gd name="T3" fmla="*/ 365 h 403"/>
                <a:gd name="T4" fmla="*/ 540 w 1085"/>
                <a:gd name="T5" fmla="*/ 402 h 403"/>
                <a:gd name="T6" fmla="*/ 611 w 1085"/>
                <a:gd name="T7" fmla="*/ 365 h 403"/>
                <a:gd name="T8" fmla="*/ 241 w 1085"/>
                <a:gd name="T9" fmla="*/ 325 h 403"/>
                <a:gd name="T10" fmla="*/ 354 w 1085"/>
                <a:gd name="T11" fmla="*/ 387 h 403"/>
                <a:gd name="T12" fmla="*/ 458 w 1085"/>
                <a:gd name="T13" fmla="*/ 399 h 403"/>
                <a:gd name="T14" fmla="*/ 385 w 1085"/>
                <a:gd name="T15" fmla="*/ 356 h 403"/>
                <a:gd name="T16" fmla="*/ 241 w 1085"/>
                <a:gd name="T17" fmla="*/ 325 h 403"/>
                <a:gd name="T18" fmla="*/ 843 w 1085"/>
                <a:gd name="T19" fmla="*/ 325 h 403"/>
                <a:gd name="T20" fmla="*/ 699 w 1085"/>
                <a:gd name="T21" fmla="*/ 356 h 403"/>
                <a:gd name="T22" fmla="*/ 622 w 1085"/>
                <a:gd name="T23" fmla="*/ 399 h 403"/>
                <a:gd name="T24" fmla="*/ 730 w 1085"/>
                <a:gd name="T25" fmla="*/ 387 h 403"/>
                <a:gd name="T26" fmla="*/ 843 w 1085"/>
                <a:gd name="T27" fmla="*/ 325 h 403"/>
                <a:gd name="T28" fmla="*/ 902 w 1085"/>
                <a:gd name="T29" fmla="*/ 51 h 403"/>
                <a:gd name="T30" fmla="*/ 996 w 1085"/>
                <a:gd name="T31" fmla="*/ 201 h 403"/>
                <a:gd name="T32" fmla="*/ 902 w 1085"/>
                <a:gd name="T33" fmla="*/ 351 h 403"/>
                <a:gd name="T34" fmla="*/ 902 w 1085"/>
                <a:gd name="T35" fmla="*/ 51 h 403"/>
                <a:gd name="T36" fmla="*/ 181 w 1085"/>
                <a:gd name="T37" fmla="*/ 51 h 403"/>
                <a:gd name="T38" fmla="*/ 181 w 1085"/>
                <a:gd name="T39" fmla="*/ 351 h 403"/>
                <a:gd name="T40" fmla="*/ 88 w 1085"/>
                <a:gd name="T41" fmla="*/ 201 h 403"/>
                <a:gd name="T42" fmla="*/ 181 w 1085"/>
                <a:gd name="T43" fmla="*/ 51 h 403"/>
                <a:gd name="T44" fmla="*/ 622 w 1085"/>
                <a:gd name="T45" fmla="*/ 3 h 403"/>
                <a:gd name="T46" fmla="*/ 699 w 1085"/>
                <a:gd name="T47" fmla="*/ 43 h 403"/>
                <a:gd name="T48" fmla="*/ 843 w 1085"/>
                <a:gd name="T49" fmla="*/ 77 h 403"/>
                <a:gd name="T50" fmla="*/ 730 w 1085"/>
                <a:gd name="T51" fmla="*/ 14 h 403"/>
                <a:gd name="T52" fmla="*/ 622 w 1085"/>
                <a:gd name="T53" fmla="*/ 3 h 403"/>
                <a:gd name="T54" fmla="*/ 458 w 1085"/>
                <a:gd name="T55" fmla="*/ 3 h 403"/>
                <a:gd name="T56" fmla="*/ 354 w 1085"/>
                <a:gd name="T57" fmla="*/ 14 h 403"/>
                <a:gd name="T58" fmla="*/ 241 w 1085"/>
                <a:gd name="T59" fmla="*/ 77 h 403"/>
                <a:gd name="T60" fmla="*/ 385 w 1085"/>
                <a:gd name="T61" fmla="*/ 43 h 403"/>
                <a:gd name="T62" fmla="*/ 458 w 1085"/>
                <a:gd name="T63" fmla="*/ 3 h 403"/>
                <a:gd name="T64" fmla="*/ 540 w 1085"/>
                <a:gd name="T65" fmla="*/ 0 h 403"/>
                <a:gd name="T66" fmla="*/ 473 w 1085"/>
                <a:gd name="T67" fmla="*/ 34 h 403"/>
                <a:gd name="T68" fmla="*/ 611 w 1085"/>
                <a:gd name="T69" fmla="*/ 34 h 403"/>
                <a:gd name="T70" fmla="*/ 540 w 1085"/>
                <a:gd name="T71"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5" h="403">
                  <a:moveTo>
                    <a:pt x="611" y="365"/>
                  </a:moveTo>
                  <a:lnTo>
                    <a:pt x="611" y="365"/>
                  </a:lnTo>
                  <a:cubicBezTo>
                    <a:pt x="588" y="368"/>
                    <a:pt x="566" y="368"/>
                    <a:pt x="540" y="368"/>
                  </a:cubicBezTo>
                  <a:cubicBezTo>
                    <a:pt x="518" y="368"/>
                    <a:pt x="495" y="368"/>
                    <a:pt x="473" y="365"/>
                  </a:cubicBezTo>
                  <a:cubicBezTo>
                    <a:pt x="487" y="379"/>
                    <a:pt x="501" y="390"/>
                    <a:pt x="512" y="399"/>
                  </a:cubicBezTo>
                  <a:cubicBezTo>
                    <a:pt x="523" y="402"/>
                    <a:pt x="532" y="402"/>
                    <a:pt x="540" y="402"/>
                  </a:cubicBezTo>
                  <a:cubicBezTo>
                    <a:pt x="552" y="402"/>
                    <a:pt x="560" y="402"/>
                    <a:pt x="571" y="399"/>
                  </a:cubicBezTo>
                  <a:cubicBezTo>
                    <a:pt x="583" y="390"/>
                    <a:pt x="597" y="379"/>
                    <a:pt x="611" y="365"/>
                  </a:cubicBezTo>
                  <a:lnTo>
                    <a:pt x="241" y="325"/>
                  </a:lnTo>
                  <a:lnTo>
                    <a:pt x="241" y="325"/>
                  </a:lnTo>
                  <a:cubicBezTo>
                    <a:pt x="232" y="339"/>
                    <a:pt x="227" y="351"/>
                    <a:pt x="224" y="362"/>
                  </a:cubicBezTo>
                  <a:cubicBezTo>
                    <a:pt x="263" y="373"/>
                    <a:pt x="306" y="382"/>
                    <a:pt x="354" y="387"/>
                  </a:cubicBezTo>
                  <a:cubicBezTo>
                    <a:pt x="365" y="390"/>
                    <a:pt x="376" y="390"/>
                    <a:pt x="390" y="393"/>
                  </a:cubicBezTo>
                  <a:cubicBezTo>
                    <a:pt x="413" y="396"/>
                    <a:pt x="436" y="396"/>
                    <a:pt x="458" y="399"/>
                  </a:cubicBezTo>
                  <a:cubicBezTo>
                    <a:pt x="447" y="387"/>
                    <a:pt x="433" y="373"/>
                    <a:pt x="422" y="362"/>
                  </a:cubicBezTo>
                  <a:cubicBezTo>
                    <a:pt x="407" y="362"/>
                    <a:pt x="396" y="359"/>
                    <a:pt x="385" y="356"/>
                  </a:cubicBezTo>
                  <a:cubicBezTo>
                    <a:pt x="373" y="356"/>
                    <a:pt x="362" y="353"/>
                    <a:pt x="351" y="353"/>
                  </a:cubicBezTo>
                  <a:cubicBezTo>
                    <a:pt x="309" y="345"/>
                    <a:pt x="272" y="337"/>
                    <a:pt x="241" y="325"/>
                  </a:cubicBezTo>
                  <a:lnTo>
                    <a:pt x="843" y="325"/>
                  </a:lnTo>
                  <a:lnTo>
                    <a:pt x="843" y="325"/>
                  </a:lnTo>
                  <a:cubicBezTo>
                    <a:pt x="812" y="337"/>
                    <a:pt x="772" y="345"/>
                    <a:pt x="733" y="353"/>
                  </a:cubicBezTo>
                  <a:cubicBezTo>
                    <a:pt x="721" y="353"/>
                    <a:pt x="710" y="356"/>
                    <a:pt x="699" y="356"/>
                  </a:cubicBezTo>
                  <a:cubicBezTo>
                    <a:pt x="688" y="359"/>
                    <a:pt x="673" y="362"/>
                    <a:pt x="662" y="362"/>
                  </a:cubicBezTo>
                  <a:cubicBezTo>
                    <a:pt x="651" y="373"/>
                    <a:pt x="637" y="387"/>
                    <a:pt x="622" y="399"/>
                  </a:cubicBezTo>
                  <a:cubicBezTo>
                    <a:pt x="648" y="396"/>
                    <a:pt x="671" y="396"/>
                    <a:pt x="693" y="393"/>
                  </a:cubicBezTo>
                  <a:cubicBezTo>
                    <a:pt x="705" y="390"/>
                    <a:pt x="718" y="390"/>
                    <a:pt x="730" y="387"/>
                  </a:cubicBezTo>
                  <a:cubicBezTo>
                    <a:pt x="775" y="382"/>
                    <a:pt x="820" y="373"/>
                    <a:pt x="860" y="362"/>
                  </a:cubicBezTo>
                  <a:cubicBezTo>
                    <a:pt x="854" y="351"/>
                    <a:pt x="849" y="339"/>
                    <a:pt x="843" y="325"/>
                  </a:cubicBezTo>
                  <a:lnTo>
                    <a:pt x="902" y="51"/>
                  </a:lnTo>
                  <a:lnTo>
                    <a:pt x="902" y="51"/>
                  </a:lnTo>
                  <a:cubicBezTo>
                    <a:pt x="897" y="65"/>
                    <a:pt x="888" y="77"/>
                    <a:pt x="880" y="91"/>
                  </a:cubicBezTo>
                  <a:cubicBezTo>
                    <a:pt x="953" y="119"/>
                    <a:pt x="996" y="158"/>
                    <a:pt x="996" y="201"/>
                  </a:cubicBezTo>
                  <a:cubicBezTo>
                    <a:pt x="996" y="243"/>
                    <a:pt x="953" y="283"/>
                    <a:pt x="880" y="311"/>
                  </a:cubicBezTo>
                  <a:cubicBezTo>
                    <a:pt x="888" y="325"/>
                    <a:pt x="897" y="337"/>
                    <a:pt x="902" y="351"/>
                  </a:cubicBezTo>
                  <a:cubicBezTo>
                    <a:pt x="1013" y="314"/>
                    <a:pt x="1084" y="260"/>
                    <a:pt x="1084" y="201"/>
                  </a:cubicBezTo>
                  <a:cubicBezTo>
                    <a:pt x="1084" y="142"/>
                    <a:pt x="1013" y="88"/>
                    <a:pt x="902" y="51"/>
                  </a:cubicBezTo>
                  <a:lnTo>
                    <a:pt x="181" y="51"/>
                  </a:lnTo>
                  <a:lnTo>
                    <a:pt x="181" y="51"/>
                  </a:lnTo>
                  <a:cubicBezTo>
                    <a:pt x="71" y="88"/>
                    <a:pt x="0" y="142"/>
                    <a:pt x="0" y="201"/>
                  </a:cubicBezTo>
                  <a:cubicBezTo>
                    <a:pt x="0" y="260"/>
                    <a:pt x="71" y="314"/>
                    <a:pt x="181" y="351"/>
                  </a:cubicBezTo>
                  <a:cubicBezTo>
                    <a:pt x="187" y="337"/>
                    <a:pt x="195" y="325"/>
                    <a:pt x="201" y="311"/>
                  </a:cubicBezTo>
                  <a:cubicBezTo>
                    <a:pt x="130" y="283"/>
                    <a:pt x="88" y="243"/>
                    <a:pt x="88" y="201"/>
                  </a:cubicBezTo>
                  <a:cubicBezTo>
                    <a:pt x="88" y="158"/>
                    <a:pt x="130" y="119"/>
                    <a:pt x="201" y="91"/>
                  </a:cubicBezTo>
                  <a:cubicBezTo>
                    <a:pt x="195" y="77"/>
                    <a:pt x="187" y="65"/>
                    <a:pt x="181" y="51"/>
                  </a:cubicBezTo>
                  <a:lnTo>
                    <a:pt x="622" y="3"/>
                  </a:lnTo>
                  <a:lnTo>
                    <a:pt x="622" y="3"/>
                  </a:lnTo>
                  <a:cubicBezTo>
                    <a:pt x="637" y="14"/>
                    <a:pt x="651" y="28"/>
                    <a:pt x="662" y="40"/>
                  </a:cubicBezTo>
                  <a:cubicBezTo>
                    <a:pt x="673" y="40"/>
                    <a:pt x="688" y="43"/>
                    <a:pt x="699" y="43"/>
                  </a:cubicBezTo>
                  <a:cubicBezTo>
                    <a:pt x="710" y="45"/>
                    <a:pt x="721" y="48"/>
                    <a:pt x="733" y="48"/>
                  </a:cubicBezTo>
                  <a:cubicBezTo>
                    <a:pt x="772" y="57"/>
                    <a:pt x="812" y="65"/>
                    <a:pt x="843" y="77"/>
                  </a:cubicBezTo>
                  <a:cubicBezTo>
                    <a:pt x="849" y="62"/>
                    <a:pt x="854" y="51"/>
                    <a:pt x="860" y="40"/>
                  </a:cubicBezTo>
                  <a:cubicBezTo>
                    <a:pt x="820" y="28"/>
                    <a:pt x="775" y="20"/>
                    <a:pt x="730" y="14"/>
                  </a:cubicBezTo>
                  <a:cubicBezTo>
                    <a:pt x="718" y="11"/>
                    <a:pt x="705" y="11"/>
                    <a:pt x="693" y="9"/>
                  </a:cubicBezTo>
                  <a:cubicBezTo>
                    <a:pt x="671" y="6"/>
                    <a:pt x="648" y="6"/>
                    <a:pt x="622" y="3"/>
                  </a:cubicBezTo>
                  <a:lnTo>
                    <a:pt x="458" y="3"/>
                  </a:lnTo>
                  <a:lnTo>
                    <a:pt x="458" y="3"/>
                  </a:lnTo>
                  <a:cubicBezTo>
                    <a:pt x="436" y="6"/>
                    <a:pt x="413" y="6"/>
                    <a:pt x="390" y="9"/>
                  </a:cubicBezTo>
                  <a:cubicBezTo>
                    <a:pt x="376" y="11"/>
                    <a:pt x="365" y="11"/>
                    <a:pt x="354" y="14"/>
                  </a:cubicBezTo>
                  <a:cubicBezTo>
                    <a:pt x="306" y="20"/>
                    <a:pt x="263" y="28"/>
                    <a:pt x="224" y="40"/>
                  </a:cubicBezTo>
                  <a:cubicBezTo>
                    <a:pt x="227" y="51"/>
                    <a:pt x="232" y="62"/>
                    <a:pt x="241" y="77"/>
                  </a:cubicBezTo>
                  <a:cubicBezTo>
                    <a:pt x="272" y="65"/>
                    <a:pt x="309" y="57"/>
                    <a:pt x="351" y="48"/>
                  </a:cubicBezTo>
                  <a:cubicBezTo>
                    <a:pt x="362" y="48"/>
                    <a:pt x="373" y="45"/>
                    <a:pt x="385" y="43"/>
                  </a:cubicBezTo>
                  <a:cubicBezTo>
                    <a:pt x="396" y="43"/>
                    <a:pt x="407" y="40"/>
                    <a:pt x="422" y="40"/>
                  </a:cubicBezTo>
                  <a:cubicBezTo>
                    <a:pt x="433" y="28"/>
                    <a:pt x="447" y="14"/>
                    <a:pt x="458" y="3"/>
                  </a:cubicBezTo>
                  <a:lnTo>
                    <a:pt x="540" y="0"/>
                  </a:lnTo>
                  <a:lnTo>
                    <a:pt x="540" y="0"/>
                  </a:lnTo>
                  <a:cubicBezTo>
                    <a:pt x="532" y="0"/>
                    <a:pt x="523" y="0"/>
                    <a:pt x="512" y="0"/>
                  </a:cubicBezTo>
                  <a:cubicBezTo>
                    <a:pt x="501" y="11"/>
                    <a:pt x="487" y="23"/>
                    <a:pt x="473" y="34"/>
                  </a:cubicBezTo>
                  <a:cubicBezTo>
                    <a:pt x="495" y="34"/>
                    <a:pt x="518" y="34"/>
                    <a:pt x="540" y="34"/>
                  </a:cubicBezTo>
                  <a:cubicBezTo>
                    <a:pt x="566" y="34"/>
                    <a:pt x="588" y="34"/>
                    <a:pt x="611" y="34"/>
                  </a:cubicBezTo>
                  <a:cubicBezTo>
                    <a:pt x="597" y="23"/>
                    <a:pt x="583" y="11"/>
                    <a:pt x="571" y="0"/>
                  </a:cubicBezTo>
                  <a:cubicBezTo>
                    <a:pt x="560" y="0"/>
                    <a:pt x="552" y="0"/>
                    <a:pt x="540"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50" name="Freeform 145"/>
            <p:cNvSpPr>
              <a:spLocks noChangeArrowheads="1"/>
            </p:cNvSpPr>
            <p:nvPr/>
          </p:nvSpPr>
          <p:spPr bwMode="auto">
            <a:xfrm>
              <a:off x="4997" y="1298"/>
              <a:ext cx="192" cy="184"/>
            </a:xfrm>
            <a:custGeom>
              <a:avLst/>
              <a:gdLst>
                <a:gd name="T0" fmla="*/ 162 w 852"/>
                <a:gd name="T1" fmla="*/ 410 h 818"/>
                <a:gd name="T2" fmla="*/ 65 w 852"/>
                <a:gd name="T3" fmla="*/ 560 h 818"/>
                <a:gd name="T4" fmla="*/ 113 w 852"/>
                <a:gd name="T5" fmla="*/ 817 h 818"/>
                <a:gd name="T6" fmla="*/ 314 w 852"/>
                <a:gd name="T7" fmla="*/ 749 h 818"/>
                <a:gd name="T8" fmla="*/ 396 w 852"/>
                <a:gd name="T9" fmla="*/ 653 h 818"/>
                <a:gd name="T10" fmla="*/ 263 w 852"/>
                <a:gd name="T11" fmla="*/ 729 h 818"/>
                <a:gd name="T12" fmla="*/ 105 w 852"/>
                <a:gd name="T13" fmla="*/ 729 h 818"/>
                <a:gd name="T14" fmla="*/ 125 w 852"/>
                <a:gd name="T15" fmla="*/ 534 h 818"/>
                <a:gd name="T16" fmla="*/ 162 w 852"/>
                <a:gd name="T17" fmla="*/ 410 h 818"/>
                <a:gd name="T18" fmla="*/ 648 w 852"/>
                <a:gd name="T19" fmla="*/ 410 h 818"/>
                <a:gd name="T20" fmla="*/ 591 w 852"/>
                <a:gd name="T21" fmla="*/ 478 h 818"/>
                <a:gd name="T22" fmla="*/ 495 w 852"/>
                <a:gd name="T23" fmla="*/ 574 h 818"/>
                <a:gd name="T24" fmla="*/ 424 w 852"/>
                <a:gd name="T25" fmla="*/ 630 h 818"/>
                <a:gd name="T26" fmla="*/ 506 w 852"/>
                <a:gd name="T27" fmla="*/ 608 h 818"/>
                <a:gd name="T28" fmla="*/ 566 w 852"/>
                <a:gd name="T29" fmla="*/ 551 h 818"/>
                <a:gd name="T30" fmla="*/ 622 w 852"/>
                <a:gd name="T31" fmla="*/ 492 h 818"/>
                <a:gd name="T32" fmla="*/ 648 w 852"/>
                <a:gd name="T33" fmla="*/ 410 h 818"/>
                <a:gd name="T34" fmla="*/ 396 w 852"/>
                <a:gd name="T35" fmla="*/ 167 h 818"/>
                <a:gd name="T36" fmla="*/ 306 w 852"/>
                <a:gd name="T37" fmla="*/ 249 h 818"/>
                <a:gd name="T38" fmla="*/ 263 w 852"/>
                <a:gd name="T39" fmla="*/ 288 h 818"/>
                <a:gd name="T40" fmla="*/ 184 w 852"/>
                <a:gd name="T41" fmla="*/ 381 h 818"/>
                <a:gd name="T42" fmla="*/ 226 w 852"/>
                <a:gd name="T43" fmla="*/ 381 h 818"/>
                <a:gd name="T44" fmla="*/ 308 w 852"/>
                <a:gd name="T45" fmla="*/ 291 h 818"/>
                <a:gd name="T46" fmla="*/ 396 w 852"/>
                <a:gd name="T47" fmla="*/ 209 h 818"/>
                <a:gd name="T48" fmla="*/ 396 w 852"/>
                <a:gd name="T49" fmla="*/ 167 h 818"/>
                <a:gd name="T50" fmla="*/ 736 w 852"/>
                <a:gd name="T51" fmla="*/ 0 h 818"/>
                <a:gd name="T52" fmla="*/ 538 w 852"/>
                <a:gd name="T53" fmla="*/ 71 h 818"/>
                <a:gd name="T54" fmla="*/ 453 w 852"/>
                <a:gd name="T55" fmla="*/ 167 h 818"/>
                <a:gd name="T56" fmla="*/ 589 w 852"/>
                <a:gd name="T57" fmla="*/ 90 h 818"/>
                <a:gd name="T58" fmla="*/ 747 w 852"/>
                <a:gd name="T59" fmla="*/ 88 h 818"/>
                <a:gd name="T60" fmla="*/ 727 w 852"/>
                <a:gd name="T61" fmla="*/ 286 h 818"/>
                <a:gd name="T62" fmla="*/ 690 w 852"/>
                <a:gd name="T63" fmla="*/ 410 h 818"/>
                <a:gd name="T64" fmla="*/ 786 w 852"/>
                <a:gd name="T65" fmla="*/ 260 h 818"/>
                <a:gd name="T66" fmla="*/ 736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2" y="410"/>
                  </a:moveTo>
                  <a:lnTo>
                    <a:pt x="162" y="410"/>
                  </a:lnTo>
                  <a:cubicBezTo>
                    <a:pt x="130" y="447"/>
                    <a:pt x="108" y="486"/>
                    <a:pt x="85" y="520"/>
                  </a:cubicBezTo>
                  <a:cubicBezTo>
                    <a:pt x="79" y="534"/>
                    <a:pt x="71" y="546"/>
                    <a:pt x="65" y="560"/>
                  </a:cubicBezTo>
                  <a:cubicBezTo>
                    <a:pt x="12" y="664"/>
                    <a:pt x="0" y="752"/>
                    <a:pt x="43" y="794"/>
                  </a:cubicBezTo>
                  <a:cubicBezTo>
                    <a:pt x="59" y="811"/>
                    <a:pt x="85" y="817"/>
                    <a:pt x="113" y="817"/>
                  </a:cubicBezTo>
                  <a:cubicBezTo>
                    <a:pt x="159" y="817"/>
                    <a:pt x="215" y="800"/>
                    <a:pt x="277" y="769"/>
                  </a:cubicBezTo>
                  <a:cubicBezTo>
                    <a:pt x="289" y="763"/>
                    <a:pt x="303" y="758"/>
                    <a:pt x="314" y="749"/>
                  </a:cubicBezTo>
                  <a:cubicBezTo>
                    <a:pt x="351" y="729"/>
                    <a:pt x="388" y="704"/>
                    <a:pt x="424" y="676"/>
                  </a:cubicBezTo>
                  <a:cubicBezTo>
                    <a:pt x="416" y="667"/>
                    <a:pt x="407" y="662"/>
                    <a:pt x="396" y="653"/>
                  </a:cubicBezTo>
                  <a:cubicBezTo>
                    <a:pt x="365" y="676"/>
                    <a:pt x="331" y="696"/>
                    <a:pt x="300" y="713"/>
                  </a:cubicBezTo>
                  <a:cubicBezTo>
                    <a:pt x="289" y="718"/>
                    <a:pt x="274" y="724"/>
                    <a:pt x="263" y="729"/>
                  </a:cubicBezTo>
                  <a:cubicBezTo>
                    <a:pt x="226" y="743"/>
                    <a:pt x="193" y="752"/>
                    <a:pt x="164" y="752"/>
                  </a:cubicBezTo>
                  <a:cubicBezTo>
                    <a:pt x="139" y="752"/>
                    <a:pt x="119" y="746"/>
                    <a:pt x="105" y="729"/>
                  </a:cubicBezTo>
                  <a:cubicBezTo>
                    <a:pt x="74" y="701"/>
                    <a:pt x="77" y="642"/>
                    <a:pt x="108" y="571"/>
                  </a:cubicBezTo>
                  <a:cubicBezTo>
                    <a:pt x="111" y="560"/>
                    <a:pt x="116" y="548"/>
                    <a:pt x="125" y="534"/>
                  </a:cubicBezTo>
                  <a:cubicBezTo>
                    <a:pt x="139" y="503"/>
                    <a:pt x="159" y="472"/>
                    <a:pt x="184" y="438"/>
                  </a:cubicBezTo>
                  <a:cubicBezTo>
                    <a:pt x="176" y="430"/>
                    <a:pt x="167" y="418"/>
                    <a:pt x="162" y="410"/>
                  </a:cubicBezTo>
                  <a:lnTo>
                    <a:pt x="648" y="410"/>
                  </a:lnTo>
                  <a:lnTo>
                    <a:pt x="648" y="410"/>
                  </a:lnTo>
                  <a:cubicBezTo>
                    <a:pt x="639" y="418"/>
                    <a:pt x="634" y="430"/>
                    <a:pt x="625" y="438"/>
                  </a:cubicBezTo>
                  <a:cubicBezTo>
                    <a:pt x="614" y="452"/>
                    <a:pt x="602" y="464"/>
                    <a:pt x="591" y="478"/>
                  </a:cubicBezTo>
                  <a:cubicBezTo>
                    <a:pt x="577" y="495"/>
                    <a:pt x="560" y="512"/>
                    <a:pt x="543" y="529"/>
                  </a:cubicBezTo>
                  <a:cubicBezTo>
                    <a:pt x="526" y="546"/>
                    <a:pt x="512" y="560"/>
                    <a:pt x="495" y="574"/>
                  </a:cubicBezTo>
                  <a:cubicBezTo>
                    <a:pt x="481" y="588"/>
                    <a:pt x="467" y="599"/>
                    <a:pt x="455" y="608"/>
                  </a:cubicBezTo>
                  <a:cubicBezTo>
                    <a:pt x="444" y="616"/>
                    <a:pt x="436" y="625"/>
                    <a:pt x="424" y="630"/>
                  </a:cubicBezTo>
                  <a:cubicBezTo>
                    <a:pt x="436" y="639"/>
                    <a:pt x="444" y="645"/>
                    <a:pt x="453" y="653"/>
                  </a:cubicBezTo>
                  <a:cubicBezTo>
                    <a:pt x="472" y="639"/>
                    <a:pt x="489" y="622"/>
                    <a:pt x="506" y="608"/>
                  </a:cubicBezTo>
                  <a:cubicBezTo>
                    <a:pt x="521" y="596"/>
                    <a:pt x="535" y="582"/>
                    <a:pt x="546" y="571"/>
                  </a:cubicBezTo>
                  <a:cubicBezTo>
                    <a:pt x="555" y="565"/>
                    <a:pt x="560" y="557"/>
                    <a:pt x="566" y="551"/>
                  </a:cubicBezTo>
                  <a:cubicBezTo>
                    <a:pt x="574" y="543"/>
                    <a:pt x="580" y="537"/>
                    <a:pt x="586" y="532"/>
                  </a:cubicBezTo>
                  <a:cubicBezTo>
                    <a:pt x="600" y="518"/>
                    <a:pt x="611" y="503"/>
                    <a:pt x="622" y="492"/>
                  </a:cubicBezTo>
                  <a:cubicBezTo>
                    <a:pt x="639" y="475"/>
                    <a:pt x="653" y="455"/>
                    <a:pt x="668" y="438"/>
                  </a:cubicBezTo>
                  <a:cubicBezTo>
                    <a:pt x="662" y="430"/>
                    <a:pt x="653" y="418"/>
                    <a:pt x="648" y="410"/>
                  </a:cubicBezTo>
                  <a:lnTo>
                    <a:pt x="396" y="167"/>
                  </a:lnTo>
                  <a:lnTo>
                    <a:pt x="396" y="167"/>
                  </a:lnTo>
                  <a:cubicBezTo>
                    <a:pt x="379" y="181"/>
                    <a:pt x="362" y="195"/>
                    <a:pt x="342" y="212"/>
                  </a:cubicBezTo>
                  <a:cubicBezTo>
                    <a:pt x="331" y="223"/>
                    <a:pt x="317" y="237"/>
                    <a:pt x="306" y="249"/>
                  </a:cubicBezTo>
                  <a:cubicBezTo>
                    <a:pt x="297" y="254"/>
                    <a:pt x="291" y="263"/>
                    <a:pt x="283" y="269"/>
                  </a:cubicBezTo>
                  <a:cubicBezTo>
                    <a:pt x="277" y="274"/>
                    <a:pt x="272" y="283"/>
                    <a:pt x="263" y="288"/>
                  </a:cubicBezTo>
                  <a:cubicBezTo>
                    <a:pt x="252" y="303"/>
                    <a:pt x="240" y="314"/>
                    <a:pt x="229" y="328"/>
                  </a:cubicBezTo>
                  <a:cubicBezTo>
                    <a:pt x="212" y="345"/>
                    <a:pt x="198" y="364"/>
                    <a:pt x="184" y="381"/>
                  </a:cubicBezTo>
                  <a:cubicBezTo>
                    <a:pt x="190" y="390"/>
                    <a:pt x="196" y="401"/>
                    <a:pt x="204" y="410"/>
                  </a:cubicBezTo>
                  <a:cubicBezTo>
                    <a:pt x="210" y="401"/>
                    <a:pt x="218" y="390"/>
                    <a:pt x="226" y="381"/>
                  </a:cubicBezTo>
                  <a:cubicBezTo>
                    <a:pt x="238" y="367"/>
                    <a:pt x="249" y="353"/>
                    <a:pt x="260" y="342"/>
                  </a:cubicBezTo>
                  <a:cubicBezTo>
                    <a:pt x="274" y="325"/>
                    <a:pt x="291" y="308"/>
                    <a:pt x="308" y="291"/>
                  </a:cubicBezTo>
                  <a:cubicBezTo>
                    <a:pt x="323" y="274"/>
                    <a:pt x="340" y="260"/>
                    <a:pt x="357" y="243"/>
                  </a:cubicBezTo>
                  <a:cubicBezTo>
                    <a:pt x="371" y="232"/>
                    <a:pt x="385" y="220"/>
                    <a:pt x="396" y="209"/>
                  </a:cubicBezTo>
                  <a:cubicBezTo>
                    <a:pt x="407" y="203"/>
                    <a:pt x="416" y="195"/>
                    <a:pt x="424" y="186"/>
                  </a:cubicBezTo>
                  <a:cubicBezTo>
                    <a:pt x="416" y="181"/>
                    <a:pt x="407" y="172"/>
                    <a:pt x="396" y="167"/>
                  </a:cubicBezTo>
                  <a:lnTo>
                    <a:pt x="736" y="0"/>
                  </a:lnTo>
                  <a:lnTo>
                    <a:pt x="736" y="0"/>
                  </a:lnTo>
                  <a:cubicBezTo>
                    <a:pt x="693" y="0"/>
                    <a:pt x="636" y="17"/>
                    <a:pt x="574" y="51"/>
                  </a:cubicBezTo>
                  <a:cubicBezTo>
                    <a:pt x="563" y="56"/>
                    <a:pt x="549" y="62"/>
                    <a:pt x="538" y="71"/>
                  </a:cubicBezTo>
                  <a:cubicBezTo>
                    <a:pt x="501" y="90"/>
                    <a:pt x="464" y="116"/>
                    <a:pt x="424" y="144"/>
                  </a:cubicBezTo>
                  <a:cubicBezTo>
                    <a:pt x="436" y="153"/>
                    <a:pt x="444" y="158"/>
                    <a:pt x="453" y="167"/>
                  </a:cubicBezTo>
                  <a:cubicBezTo>
                    <a:pt x="487" y="144"/>
                    <a:pt x="521" y="124"/>
                    <a:pt x="552" y="108"/>
                  </a:cubicBezTo>
                  <a:cubicBezTo>
                    <a:pt x="563" y="102"/>
                    <a:pt x="574" y="96"/>
                    <a:pt x="589" y="90"/>
                  </a:cubicBezTo>
                  <a:cubicBezTo>
                    <a:pt x="625" y="76"/>
                    <a:pt x="659" y="68"/>
                    <a:pt x="685" y="68"/>
                  </a:cubicBezTo>
                  <a:cubicBezTo>
                    <a:pt x="713" y="68"/>
                    <a:pt x="733" y="74"/>
                    <a:pt x="747" y="88"/>
                  </a:cubicBezTo>
                  <a:cubicBezTo>
                    <a:pt x="778" y="119"/>
                    <a:pt x="772" y="178"/>
                    <a:pt x="744" y="249"/>
                  </a:cubicBezTo>
                  <a:cubicBezTo>
                    <a:pt x="738" y="260"/>
                    <a:pt x="733" y="271"/>
                    <a:pt x="727" y="286"/>
                  </a:cubicBezTo>
                  <a:cubicBezTo>
                    <a:pt x="713" y="317"/>
                    <a:pt x="693" y="348"/>
                    <a:pt x="668" y="381"/>
                  </a:cubicBezTo>
                  <a:cubicBezTo>
                    <a:pt x="676" y="390"/>
                    <a:pt x="685" y="401"/>
                    <a:pt x="690" y="410"/>
                  </a:cubicBezTo>
                  <a:cubicBezTo>
                    <a:pt x="718" y="373"/>
                    <a:pt x="744" y="334"/>
                    <a:pt x="764" y="300"/>
                  </a:cubicBezTo>
                  <a:cubicBezTo>
                    <a:pt x="772" y="286"/>
                    <a:pt x="781" y="274"/>
                    <a:pt x="786" y="260"/>
                  </a:cubicBezTo>
                  <a:cubicBezTo>
                    <a:pt x="840" y="155"/>
                    <a:pt x="851" y="68"/>
                    <a:pt x="809" y="25"/>
                  </a:cubicBezTo>
                  <a:cubicBezTo>
                    <a:pt x="792" y="8"/>
                    <a:pt x="767" y="0"/>
                    <a:pt x="736" y="0"/>
                  </a:cubicBezTo>
                  <a:lnTo>
                    <a:pt x="162"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51" name="Freeform 146"/>
            <p:cNvSpPr>
              <a:spLocks noChangeArrowheads="1"/>
            </p:cNvSpPr>
            <p:nvPr/>
          </p:nvSpPr>
          <p:spPr bwMode="auto">
            <a:xfrm>
              <a:off x="4997" y="1298"/>
              <a:ext cx="192" cy="184"/>
            </a:xfrm>
            <a:custGeom>
              <a:avLst/>
              <a:gdLst>
                <a:gd name="T0" fmla="*/ 108 w 852"/>
                <a:gd name="T1" fmla="*/ 249 h 818"/>
                <a:gd name="T2" fmla="*/ 164 w 852"/>
                <a:gd name="T3" fmla="*/ 68 h 818"/>
                <a:gd name="T4" fmla="*/ 300 w 852"/>
                <a:gd name="T5" fmla="*/ 108 h 818"/>
                <a:gd name="T6" fmla="*/ 424 w 852"/>
                <a:gd name="T7" fmla="*/ 186 h 818"/>
                <a:gd name="T8" fmla="*/ 495 w 852"/>
                <a:gd name="T9" fmla="*/ 243 h 818"/>
                <a:gd name="T10" fmla="*/ 591 w 852"/>
                <a:gd name="T11" fmla="*/ 342 h 818"/>
                <a:gd name="T12" fmla="*/ 648 w 852"/>
                <a:gd name="T13" fmla="*/ 410 h 818"/>
                <a:gd name="T14" fmla="*/ 727 w 852"/>
                <a:gd name="T15" fmla="*/ 534 h 818"/>
                <a:gd name="T16" fmla="*/ 747 w 852"/>
                <a:gd name="T17" fmla="*/ 729 h 818"/>
                <a:gd name="T18" fmla="*/ 589 w 852"/>
                <a:gd name="T19" fmla="*/ 729 h 818"/>
                <a:gd name="T20" fmla="*/ 453 w 852"/>
                <a:gd name="T21" fmla="*/ 653 h 818"/>
                <a:gd name="T22" fmla="*/ 396 w 852"/>
                <a:gd name="T23" fmla="*/ 608 h 818"/>
                <a:gd name="T24" fmla="*/ 308 w 852"/>
                <a:gd name="T25" fmla="*/ 529 h 818"/>
                <a:gd name="T26" fmla="*/ 226 w 852"/>
                <a:gd name="T27" fmla="*/ 438 h 818"/>
                <a:gd name="T28" fmla="*/ 184 w 852"/>
                <a:gd name="T29" fmla="*/ 381 h 818"/>
                <a:gd name="T30" fmla="*/ 108 w 852"/>
                <a:gd name="T31" fmla="*/ 249 h 818"/>
                <a:gd name="T32" fmla="*/ 113 w 852"/>
                <a:gd name="T33" fmla="*/ 0 h 818"/>
                <a:gd name="T34" fmla="*/ 65 w 852"/>
                <a:gd name="T35" fmla="*/ 260 h 818"/>
                <a:gd name="T36" fmla="*/ 162 w 852"/>
                <a:gd name="T37" fmla="*/ 410 h 818"/>
                <a:gd name="T38" fmla="*/ 229 w 852"/>
                <a:gd name="T39" fmla="*/ 492 h 818"/>
                <a:gd name="T40" fmla="*/ 283 w 852"/>
                <a:gd name="T41" fmla="*/ 551 h 818"/>
                <a:gd name="T42" fmla="*/ 342 w 852"/>
                <a:gd name="T43" fmla="*/ 608 h 818"/>
                <a:gd name="T44" fmla="*/ 424 w 852"/>
                <a:gd name="T45" fmla="*/ 676 h 818"/>
                <a:gd name="T46" fmla="*/ 574 w 852"/>
                <a:gd name="T47" fmla="*/ 769 h 818"/>
                <a:gd name="T48" fmla="*/ 809 w 852"/>
                <a:gd name="T49" fmla="*/ 794 h 818"/>
                <a:gd name="T50" fmla="*/ 764 w 852"/>
                <a:gd name="T51" fmla="*/ 520 h 818"/>
                <a:gd name="T52" fmla="*/ 668 w 852"/>
                <a:gd name="T53" fmla="*/ 381 h 818"/>
                <a:gd name="T54" fmla="*/ 586 w 852"/>
                <a:gd name="T55" fmla="*/ 288 h 818"/>
                <a:gd name="T56" fmla="*/ 546 w 852"/>
                <a:gd name="T57" fmla="*/ 249 h 818"/>
                <a:gd name="T58" fmla="*/ 453 w 852"/>
                <a:gd name="T59" fmla="*/ 167 h 818"/>
                <a:gd name="T60" fmla="*/ 314 w 852"/>
                <a:gd name="T61" fmla="*/ 71 h 818"/>
                <a:gd name="T62" fmla="*/ 113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9"/>
                  </a:moveTo>
                  <a:lnTo>
                    <a:pt x="108" y="249"/>
                  </a:lnTo>
                  <a:cubicBezTo>
                    <a:pt x="77" y="178"/>
                    <a:pt x="74" y="119"/>
                    <a:pt x="105" y="88"/>
                  </a:cubicBezTo>
                  <a:cubicBezTo>
                    <a:pt x="119" y="74"/>
                    <a:pt x="139" y="68"/>
                    <a:pt x="164" y="68"/>
                  </a:cubicBezTo>
                  <a:cubicBezTo>
                    <a:pt x="193" y="68"/>
                    <a:pt x="226" y="76"/>
                    <a:pt x="263" y="90"/>
                  </a:cubicBezTo>
                  <a:cubicBezTo>
                    <a:pt x="274" y="96"/>
                    <a:pt x="289" y="102"/>
                    <a:pt x="300" y="108"/>
                  </a:cubicBezTo>
                  <a:cubicBezTo>
                    <a:pt x="331" y="124"/>
                    <a:pt x="365" y="144"/>
                    <a:pt x="396" y="167"/>
                  </a:cubicBezTo>
                  <a:cubicBezTo>
                    <a:pt x="407" y="172"/>
                    <a:pt x="416" y="181"/>
                    <a:pt x="424" y="186"/>
                  </a:cubicBezTo>
                  <a:cubicBezTo>
                    <a:pt x="436" y="195"/>
                    <a:pt x="444" y="203"/>
                    <a:pt x="455" y="209"/>
                  </a:cubicBezTo>
                  <a:cubicBezTo>
                    <a:pt x="467" y="220"/>
                    <a:pt x="481" y="232"/>
                    <a:pt x="495" y="243"/>
                  </a:cubicBezTo>
                  <a:cubicBezTo>
                    <a:pt x="512" y="260"/>
                    <a:pt x="526" y="274"/>
                    <a:pt x="543" y="291"/>
                  </a:cubicBezTo>
                  <a:cubicBezTo>
                    <a:pt x="560" y="308"/>
                    <a:pt x="577" y="325"/>
                    <a:pt x="591" y="342"/>
                  </a:cubicBezTo>
                  <a:cubicBezTo>
                    <a:pt x="602" y="353"/>
                    <a:pt x="614" y="367"/>
                    <a:pt x="625" y="381"/>
                  </a:cubicBezTo>
                  <a:cubicBezTo>
                    <a:pt x="634" y="390"/>
                    <a:pt x="639" y="401"/>
                    <a:pt x="648" y="410"/>
                  </a:cubicBezTo>
                  <a:cubicBezTo>
                    <a:pt x="653" y="418"/>
                    <a:pt x="662" y="430"/>
                    <a:pt x="668" y="438"/>
                  </a:cubicBezTo>
                  <a:cubicBezTo>
                    <a:pt x="693" y="472"/>
                    <a:pt x="713" y="503"/>
                    <a:pt x="727" y="534"/>
                  </a:cubicBezTo>
                  <a:cubicBezTo>
                    <a:pt x="733" y="548"/>
                    <a:pt x="738" y="560"/>
                    <a:pt x="744" y="571"/>
                  </a:cubicBezTo>
                  <a:cubicBezTo>
                    <a:pt x="772" y="642"/>
                    <a:pt x="778" y="701"/>
                    <a:pt x="747" y="729"/>
                  </a:cubicBezTo>
                  <a:cubicBezTo>
                    <a:pt x="733" y="746"/>
                    <a:pt x="713" y="752"/>
                    <a:pt x="685" y="752"/>
                  </a:cubicBezTo>
                  <a:cubicBezTo>
                    <a:pt x="659" y="752"/>
                    <a:pt x="625" y="743"/>
                    <a:pt x="589" y="729"/>
                  </a:cubicBezTo>
                  <a:cubicBezTo>
                    <a:pt x="574" y="724"/>
                    <a:pt x="563" y="718"/>
                    <a:pt x="552" y="713"/>
                  </a:cubicBezTo>
                  <a:cubicBezTo>
                    <a:pt x="521" y="696"/>
                    <a:pt x="487" y="676"/>
                    <a:pt x="453" y="653"/>
                  </a:cubicBezTo>
                  <a:cubicBezTo>
                    <a:pt x="444" y="645"/>
                    <a:pt x="436" y="639"/>
                    <a:pt x="424" y="630"/>
                  </a:cubicBezTo>
                  <a:cubicBezTo>
                    <a:pt x="416" y="625"/>
                    <a:pt x="407" y="616"/>
                    <a:pt x="396" y="608"/>
                  </a:cubicBezTo>
                  <a:cubicBezTo>
                    <a:pt x="385" y="599"/>
                    <a:pt x="371" y="588"/>
                    <a:pt x="357" y="574"/>
                  </a:cubicBezTo>
                  <a:cubicBezTo>
                    <a:pt x="340" y="560"/>
                    <a:pt x="323" y="546"/>
                    <a:pt x="308" y="529"/>
                  </a:cubicBezTo>
                  <a:cubicBezTo>
                    <a:pt x="291" y="512"/>
                    <a:pt x="274" y="495"/>
                    <a:pt x="260" y="478"/>
                  </a:cubicBezTo>
                  <a:cubicBezTo>
                    <a:pt x="249" y="464"/>
                    <a:pt x="238" y="452"/>
                    <a:pt x="226" y="438"/>
                  </a:cubicBezTo>
                  <a:cubicBezTo>
                    <a:pt x="218" y="430"/>
                    <a:pt x="210" y="418"/>
                    <a:pt x="204" y="410"/>
                  </a:cubicBezTo>
                  <a:cubicBezTo>
                    <a:pt x="196" y="401"/>
                    <a:pt x="190" y="390"/>
                    <a:pt x="184" y="381"/>
                  </a:cubicBezTo>
                  <a:cubicBezTo>
                    <a:pt x="159" y="348"/>
                    <a:pt x="139" y="317"/>
                    <a:pt x="125" y="286"/>
                  </a:cubicBezTo>
                  <a:cubicBezTo>
                    <a:pt x="116" y="271"/>
                    <a:pt x="111" y="260"/>
                    <a:pt x="108" y="249"/>
                  </a:cubicBezTo>
                  <a:lnTo>
                    <a:pt x="113" y="0"/>
                  </a:lnTo>
                  <a:lnTo>
                    <a:pt x="113" y="0"/>
                  </a:lnTo>
                  <a:cubicBezTo>
                    <a:pt x="85" y="0"/>
                    <a:pt x="59" y="8"/>
                    <a:pt x="43" y="25"/>
                  </a:cubicBezTo>
                  <a:cubicBezTo>
                    <a:pt x="0" y="68"/>
                    <a:pt x="12" y="155"/>
                    <a:pt x="65" y="260"/>
                  </a:cubicBezTo>
                  <a:cubicBezTo>
                    <a:pt x="71" y="274"/>
                    <a:pt x="79" y="286"/>
                    <a:pt x="85" y="300"/>
                  </a:cubicBezTo>
                  <a:cubicBezTo>
                    <a:pt x="108" y="334"/>
                    <a:pt x="130" y="373"/>
                    <a:pt x="162" y="410"/>
                  </a:cubicBezTo>
                  <a:cubicBezTo>
                    <a:pt x="167" y="418"/>
                    <a:pt x="176" y="430"/>
                    <a:pt x="184" y="438"/>
                  </a:cubicBezTo>
                  <a:cubicBezTo>
                    <a:pt x="198" y="455"/>
                    <a:pt x="212" y="475"/>
                    <a:pt x="229" y="492"/>
                  </a:cubicBezTo>
                  <a:cubicBezTo>
                    <a:pt x="240" y="503"/>
                    <a:pt x="252" y="518"/>
                    <a:pt x="263" y="532"/>
                  </a:cubicBezTo>
                  <a:cubicBezTo>
                    <a:pt x="272" y="537"/>
                    <a:pt x="277" y="543"/>
                    <a:pt x="283" y="551"/>
                  </a:cubicBezTo>
                  <a:cubicBezTo>
                    <a:pt x="291" y="557"/>
                    <a:pt x="297" y="565"/>
                    <a:pt x="306" y="571"/>
                  </a:cubicBezTo>
                  <a:cubicBezTo>
                    <a:pt x="317" y="582"/>
                    <a:pt x="331" y="596"/>
                    <a:pt x="342" y="608"/>
                  </a:cubicBezTo>
                  <a:cubicBezTo>
                    <a:pt x="362" y="622"/>
                    <a:pt x="379" y="639"/>
                    <a:pt x="396" y="653"/>
                  </a:cubicBezTo>
                  <a:cubicBezTo>
                    <a:pt x="407" y="662"/>
                    <a:pt x="416" y="667"/>
                    <a:pt x="424" y="676"/>
                  </a:cubicBezTo>
                  <a:cubicBezTo>
                    <a:pt x="464" y="704"/>
                    <a:pt x="501" y="729"/>
                    <a:pt x="538" y="749"/>
                  </a:cubicBezTo>
                  <a:cubicBezTo>
                    <a:pt x="549" y="758"/>
                    <a:pt x="563" y="763"/>
                    <a:pt x="574" y="769"/>
                  </a:cubicBezTo>
                  <a:cubicBezTo>
                    <a:pt x="636" y="800"/>
                    <a:pt x="693" y="817"/>
                    <a:pt x="736" y="817"/>
                  </a:cubicBezTo>
                  <a:cubicBezTo>
                    <a:pt x="767" y="817"/>
                    <a:pt x="792" y="811"/>
                    <a:pt x="809" y="794"/>
                  </a:cubicBezTo>
                  <a:cubicBezTo>
                    <a:pt x="851" y="752"/>
                    <a:pt x="840" y="664"/>
                    <a:pt x="786" y="560"/>
                  </a:cubicBezTo>
                  <a:cubicBezTo>
                    <a:pt x="781" y="546"/>
                    <a:pt x="772" y="534"/>
                    <a:pt x="764" y="520"/>
                  </a:cubicBezTo>
                  <a:cubicBezTo>
                    <a:pt x="744" y="486"/>
                    <a:pt x="718" y="447"/>
                    <a:pt x="690" y="410"/>
                  </a:cubicBezTo>
                  <a:cubicBezTo>
                    <a:pt x="685" y="401"/>
                    <a:pt x="676" y="390"/>
                    <a:pt x="668" y="381"/>
                  </a:cubicBezTo>
                  <a:cubicBezTo>
                    <a:pt x="653" y="364"/>
                    <a:pt x="639" y="345"/>
                    <a:pt x="622" y="328"/>
                  </a:cubicBezTo>
                  <a:cubicBezTo>
                    <a:pt x="611" y="314"/>
                    <a:pt x="600" y="303"/>
                    <a:pt x="586" y="288"/>
                  </a:cubicBezTo>
                  <a:cubicBezTo>
                    <a:pt x="580" y="283"/>
                    <a:pt x="574" y="274"/>
                    <a:pt x="566" y="269"/>
                  </a:cubicBezTo>
                  <a:cubicBezTo>
                    <a:pt x="560" y="263"/>
                    <a:pt x="555" y="254"/>
                    <a:pt x="546" y="249"/>
                  </a:cubicBezTo>
                  <a:cubicBezTo>
                    <a:pt x="535" y="237"/>
                    <a:pt x="521" y="223"/>
                    <a:pt x="506" y="212"/>
                  </a:cubicBezTo>
                  <a:cubicBezTo>
                    <a:pt x="489" y="195"/>
                    <a:pt x="472" y="181"/>
                    <a:pt x="453" y="167"/>
                  </a:cubicBezTo>
                  <a:cubicBezTo>
                    <a:pt x="444" y="158"/>
                    <a:pt x="436" y="153"/>
                    <a:pt x="424" y="144"/>
                  </a:cubicBezTo>
                  <a:cubicBezTo>
                    <a:pt x="388" y="116"/>
                    <a:pt x="351" y="90"/>
                    <a:pt x="314" y="71"/>
                  </a:cubicBezTo>
                  <a:cubicBezTo>
                    <a:pt x="303" y="62"/>
                    <a:pt x="289" y="56"/>
                    <a:pt x="277" y="51"/>
                  </a:cubicBezTo>
                  <a:cubicBezTo>
                    <a:pt x="215" y="17"/>
                    <a:pt x="159" y="0"/>
                    <a:pt x="113" y="0"/>
                  </a:cubicBezTo>
                  <a:lnTo>
                    <a:pt x="108" y="2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52" name="Freeform 147"/>
            <p:cNvSpPr>
              <a:spLocks noChangeArrowheads="1"/>
            </p:cNvSpPr>
            <p:nvPr/>
          </p:nvSpPr>
          <p:spPr bwMode="auto">
            <a:xfrm>
              <a:off x="5075" y="1371"/>
              <a:ext cx="37" cy="38"/>
            </a:xfrm>
            <a:custGeom>
              <a:avLst/>
              <a:gdLst>
                <a:gd name="T0" fmla="*/ 85 w 168"/>
                <a:gd name="T1" fmla="*/ 0 h 171"/>
                <a:gd name="T2" fmla="*/ 85 w 168"/>
                <a:gd name="T3" fmla="*/ 0 h 171"/>
                <a:gd name="T4" fmla="*/ 0 w 168"/>
                <a:gd name="T5" fmla="*/ 85 h 171"/>
                <a:gd name="T6" fmla="*/ 85 w 168"/>
                <a:gd name="T7" fmla="*/ 170 h 171"/>
                <a:gd name="T8" fmla="*/ 167 w 168"/>
                <a:gd name="T9" fmla="*/ 85 h 171"/>
                <a:gd name="T10" fmla="*/ 85 w 168"/>
                <a:gd name="T11" fmla="*/ 0 h 171"/>
              </a:gdLst>
              <a:ahLst/>
              <a:cxnLst>
                <a:cxn ang="0">
                  <a:pos x="T0" y="T1"/>
                </a:cxn>
                <a:cxn ang="0">
                  <a:pos x="T2" y="T3"/>
                </a:cxn>
                <a:cxn ang="0">
                  <a:pos x="T4" y="T5"/>
                </a:cxn>
                <a:cxn ang="0">
                  <a:pos x="T6" y="T7"/>
                </a:cxn>
                <a:cxn ang="0">
                  <a:pos x="T8" y="T9"/>
                </a:cxn>
                <a:cxn ang="0">
                  <a:pos x="T10" y="T11"/>
                </a:cxn>
              </a:cxnLst>
              <a:rect l="0" t="0" r="r" b="b"/>
              <a:pathLst>
                <a:path w="168" h="171">
                  <a:moveTo>
                    <a:pt x="85" y="0"/>
                  </a:moveTo>
                  <a:lnTo>
                    <a:pt x="85" y="0"/>
                  </a:lnTo>
                  <a:cubicBezTo>
                    <a:pt x="37" y="0"/>
                    <a:pt x="0" y="39"/>
                    <a:pt x="0" y="85"/>
                  </a:cubicBezTo>
                  <a:cubicBezTo>
                    <a:pt x="0" y="130"/>
                    <a:pt x="37" y="170"/>
                    <a:pt x="85" y="170"/>
                  </a:cubicBezTo>
                  <a:cubicBezTo>
                    <a:pt x="130" y="170"/>
                    <a:pt x="167" y="130"/>
                    <a:pt x="167" y="85"/>
                  </a:cubicBezTo>
                  <a:cubicBezTo>
                    <a:pt x="167" y="39"/>
                    <a:pt x="130" y="0"/>
                    <a:pt x="8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53" name="Freeform 148"/>
            <p:cNvSpPr>
              <a:spLocks noChangeArrowheads="1"/>
            </p:cNvSpPr>
            <p:nvPr/>
          </p:nvSpPr>
          <p:spPr bwMode="auto">
            <a:xfrm>
              <a:off x="6072" y="1965"/>
              <a:ext cx="90" cy="245"/>
            </a:xfrm>
            <a:custGeom>
              <a:avLst/>
              <a:gdLst>
                <a:gd name="T0" fmla="*/ 311 w 400"/>
                <a:gd name="T1" fmla="*/ 882 h 1084"/>
                <a:gd name="T2" fmla="*/ 91 w 400"/>
                <a:gd name="T3" fmla="*/ 882 h 1084"/>
                <a:gd name="T4" fmla="*/ 201 w 400"/>
                <a:gd name="T5" fmla="*/ 1083 h 1084"/>
                <a:gd name="T6" fmla="*/ 311 w 400"/>
                <a:gd name="T7" fmla="*/ 882 h 1084"/>
                <a:gd name="T8" fmla="*/ 14 w 400"/>
                <a:gd name="T9" fmla="*/ 730 h 1084"/>
                <a:gd name="T10" fmla="*/ 77 w 400"/>
                <a:gd name="T11" fmla="*/ 843 h 1084"/>
                <a:gd name="T12" fmla="*/ 14 w 400"/>
                <a:gd name="T13" fmla="*/ 730 h 1084"/>
                <a:gd name="T14" fmla="*/ 388 w 400"/>
                <a:gd name="T15" fmla="*/ 730 h 1084"/>
                <a:gd name="T16" fmla="*/ 325 w 400"/>
                <a:gd name="T17" fmla="*/ 843 h 1084"/>
                <a:gd name="T18" fmla="*/ 388 w 400"/>
                <a:gd name="T19" fmla="*/ 730 h 1084"/>
                <a:gd name="T20" fmla="*/ 3 w 400"/>
                <a:gd name="T21" fmla="*/ 623 h 1084"/>
                <a:gd name="T22" fmla="*/ 43 w 400"/>
                <a:gd name="T23" fmla="*/ 699 h 1084"/>
                <a:gd name="T24" fmla="*/ 3 w 400"/>
                <a:gd name="T25" fmla="*/ 623 h 1084"/>
                <a:gd name="T26" fmla="*/ 399 w 400"/>
                <a:gd name="T27" fmla="*/ 623 h 1084"/>
                <a:gd name="T28" fmla="*/ 357 w 400"/>
                <a:gd name="T29" fmla="*/ 699 h 1084"/>
                <a:gd name="T30" fmla="*/ 399 w 400"/>
                <a:gd name="T31" fmla="*/ 623 h 1084"/>
                <a:gd name="T32" fmla="*/ 34 w 400"/>
                <a:gd name="T33" fmla="*/ 473 h 1084"/>
                <a:gd name="T34" fmla="*/ 0 w 400"/>
                <a:gd name="T35" fmla="*/ 543 h 1084"/>
                <a:gd name="T36" fmla="*/ 34 w 400"/>
                <a:gd name="T37" fmla="*/ 611 h 1084"/>
                <a:gd name="T38" fmla="*/ 34 w 400"/>
                <a:gd name="T39" fmla="*/ 473 h 1084"/>
                <a:gd name="T40" fmla="*/ 365 w 400"/>
                <a:gd name="T41" fmla="*/ 473 h 1084"/>
                <a:gd name="T42" fmla="*/ 365 w 400"/>
                <a:gd name="T43" fmla="*/ 611 h 1084"/>
                <a:gd name="T44" fmla="*/ 399 w 400"/>
                <a:gd name="T45" fmla="*/ 543 h 1084"/>
                <a:gd name="T46" fmla="*/ 365 w 400"/>
                <a:gd name="T47" fmla="*/ 473 h 1084"/>
                <a:gd name="T48" fmla="*/ 357 w 400"/>
                <a:gd name="T49" fmla="*/ 385 h 1084"/>
                <a:gd name="T50" fmla="*/ 399 w 400"/>
                <a:gd name="T51" fmla="*/ 461 h 1084"/>
                <a:gd name="T52" fmla="*/ 357 w 400"/>
                <a:gd name="T53" fmla="*/ 385 h 1084"/>
                <a:gd name="T54" fmla="*/ 43 w 400"/>
                <a:gd name="T55" fmla="*/ 385 h 1084"/>
                <a:gd name="T56" fmla="*/ 3 w 400"/>
                <a:gd name="T57" fmla="*/ 461 h 1084"/>
                <a:gd name="T58" fmla="*/ 43 w 400"/>
                <a:gd name="T59" fmla="*/ 385 h 1084"/>
                <a:gd name="T60" fmla="*/ 362 w 400"/>
                <a:gd name="T61" fmla="*/ 224 h 1084"/>
                <a:gd name="T62" fmla="*/ 351 w 400"/>
                <a:gd name="T63" fmla="*/ 351 h 1084"/>
                <a:gd name="T64" fmla="*/ 362 w 400"/>
                <a:gd name="T65" fmla="*/ 224 h 1084"/>
                <a:gd name="T66" fmla="*/ 40 w 400"/>
                <a:gd name="T67" fmla="*/ 224 h 1084"/>
                <a:gd name="T68" fmla="*/ 49 w 400"/>
                <a:gd name="T69" fmla="*/ 351 h 1084"/>
                <a:gd name="T70" fmla="*/ 40 w 400"/>
                <a:gd name="T71" fmla="*/ 224 h 1084"/>
                <a:gd name="T72" fmla="*/ 201 w 400"/>
                <a:gd name="T73" fmla="*/ 0 h 1084"/>
                <a:gd name="T74" fmla="*/ 91 w 400"/>
                <a:gd name="T75" fmla="*/ 201 h 1084"/>
                <a:gd name="T76" fmla="*/ 311 w 400"/>
                <a:gd name="T77" fmla="*/ 201 h 1084"/>
                <a:gd name="T78" fmla="*/ 201 w 400"/>
                <a:gd name="T79" fmla="*/ 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4">
                  <a:moveTo>
                    <a:pt x="311" y="882"/>
                  </a:moveTo>
                  <a:lnTo>
                    <a:pt x="311" y="882"/>
                  </a:lnTo>
                  <a:cubicBezTo>
                    <a:pt x="283" y="953"/>
                    <a:pt x="244" y="996"/>
                    <a:pt x="201" y="996"/>
                  </a:cubicBezTo>
                  <a:cubicBezTo>
                    <a:pt x="159" y="996"/>
                    <a:pt x="119" y="953"/>
                    <a:pt x="91" y="882"/>
                  </a:cubicBezTo>
                  <a:cubicBezTo>
                    <a:pt x="77" y="888"/>
                    <a:pt x="65" y="897"/>
                    <a:pt x="51" y="902"/>
                  </a:cubicBezTo>
                  <a:cubicBezTo>
                    <a:pt x="88" y="1013"/>
                    <a:pt x="142" y="1083"/>
                    <a:pt x="201" y="1083"/>
                  </a:cubicBezTo>
                  <a:cubicBezTo>
                    <a:pt x="261" y="1083"/>
                    <a:pt x="314" y="1013"/>
                    <a:pt x="351" y="902"/>
                  </a:cubicBezTo>
                  <a:cubicBezTo>
                    <a:pt x="337" y="897"/>
                    <a:pt x="325" y="888"/>
                    <a:pt x="311" y="882"/>
                  </a:cubicBezTo>
                  <a:lnTo>
                    <a:pt x="14" y="730"/>
                  </a:lnTo>
                  <a:lnTo>
                    <a:pt x="14" y="730"/>
                  </a:lnTo>
                  <a:cubicBezTo>
                    <a:pt x="20" y="778"/>
                    <a:pt x="29" y="821"/>
                    <a:pt x="40" y="860"/>
                  </a:cubicBezTo>
                  <a:cubicBezTo>
                    <a:pt x="51" y="855"/>
                    <a:pt x="63" y="849"/>
                    <a:pt x="77" y="843"/>
                  </a:cubicBezTo>
                  <a:cubicBezTo>
                    <a:pt x="65" y="812"/>
                    <a:pt x="57" y="775"/>
                    <a:pt x="49" y="733"/>
                  </a:cubicBezTo>
                  <a:cubicBezTo>
                    <a:pt x="37" y="733"/>
                    <a:pt x="26" y="730"/>
                    <a:pt x="14" y="730"/>
                  </a:cubicBezTo>
                  <a:lnTo>
                    <a:pt x="388" y="730"/>
                  </a:lnTo>
                  <a:lnTo>
                    <a:pt x="388" y="730"/>
                  </a:lnTo>
                  <a:cubicBezTo>
                    <a:pt x="376" y="730"/>
                    <a:pt x="365" y="733"/>
                    <a:pt x="351" y="733"/>
                  </a:cubicBezTo>
                  <a:cubicBezTo>
                    <a:pt x="345" y="775"/>
                    <a:pt x="337" y="812"/>
                    <a:pt x="325" y="843"/>
                  </a:cubicBezTo>
                  <a:cubicBezTo>
                    <a:pt x="337" y="849"/>
                    <a:pt x="351" y="855"/>
                    <a:pt x="362" y="860"/>
                  </a:cubicBezTo>
                  <a:cubicBezTo>
                    <a:pt x="373" y="821"/>
                    <a:pt x="382" y="778"/>
                    <a:pt x="388" y="730"/>
                  </a:cubicBezTo>
                  <a:lnTo>
                    <a:pt x="3" y="623"/>
                  </a:lnTo>
                  <a:lnTo>
                    <a:pt x="3" y="623"/>
                  </a:lnTo>
                  <a:cubicBezTo>
                    <a:pt x="3" y="648"/>
                    <a:pt x="6" y="671"/>
                    <a:pt x="9" y="693"/>
                  </a:cubicBezTo>
                  <a:cubicBezTo>
                    <a:pt x="20" y="696"/>
                    <a:pt x="31" y="696"/>
                    <a:pt x="43" y="699"/>
                  </a:cubicBezTo>
                  <a:cubicBezTo>
                    <a:pt x="43" y="687"/>
                    <a:pt x="40" y="676"/>
                    <a:pt x="40" y="662"/>
                  </a:cubicBezTo>
                  <a:cubicBezTo>
                    <a:pt x="26" y="651"/>
                    <a:pt x="14" y="637"/>
                    <a:pt x="3" y="623"/>
                  </a:cubicBezTo>
                  <a:lnTo>
                    <a:pt x="399" y="623"/>
                  </a:lnTo>
                  <a:lnTo>
                    <a:pt x="399" y="623"/>
                  </a:lnTo>
                  <a:cubicBezTo>
                    <a:pt x="388" y="637"/>
                    <a:pt x="373" y="651"/>
                    <a:pt x="362" y="662"/>
                  </a:cubicBezTo>
                  <a:cubicBezTo>
                    <a:pt x="359" y="676"/>
                    <a:pt x="359" y="687"/>
                    <a:pt x="357" y="699"/>
                  </a:cubicBezTo>
                  <a:cubicBezTo>
                    <a:pt x="371" y="696"/>
                    <a:pt x="382" y="696"/>
                    <a:pt x="393" y="693"/>
                  </a:cubicBezTo>
                  <a:cubicBezTo>
                    <a:pt x="396" y="671"/>
                    <a:pt x="396" y="648"/>
                    <a:pt x="399" y="623"/>
                  </a:cubicBezTo>
                  <a:lnTo>
                    <a:pt x="34" y="473"/>
                  </a:lnTo>
                  <a:lnTo>
                    <a:pt x="34" y="473"/>
                  </a:lnTo>
                  <a:cubicBezTo>
                    <a:pt x="23" y="487"/>
                    <a:pt x="12" y="501"/>
                    <a:pt x="0" y="512"/>
                  </a:cubicBezTo>
                  <a:cubicBezTo>
                    <a:pt x="0" y="523"/>
                    <a:pt x="0" y="532"/>
                    <a:pt x="0" y="543"/>
                  </a:cubicBezTo>
                  <a:cubicBezTo>
                    <a:pt x="0" y="552"/>
                    <a:pt x="0" y="560"/>
                    <a:pt x="0" y="572"/>
                  </a:cubicBezTo>
                  <a:cubicBezTo>
                    <a:pt x="12" y="583"/>
                    <a:pt x="23" y="597"/>
                    <a:pt x="34" y="611"/>
                  </a:cubicBezTo>
                  <a:cubicBezTo>
                    <a:pt x="34" y="589"/>
                    <a:pt x="34" y="566"/>
                    <a:pt x="34" y="543"/>
                  </a:cubicBezTo>
                  <a:cubicBezTo>
                    <a:pt x="34" y="518"/>
                    <a:pt x="34" y="495"/>
                    <a:pt x="34" y="473"/>
                  </a:cubicBezTo>
                  <a:lnTo>
                    <a:pt x="365" y="473"/>
                  </a:lnTo>
                  <a:lnTo>
                    <a:pt x="365" y="473"/>
                  </a:lnTo>
                  <a:cubicBezTo>
                    <a:pt x="368" y="495"/>
                    <a:pt x="368" y="518"/>
                    <a:pt x="368" y="543"/>
                  </a:cubicBezTo>
                  <a:cubicBezTo>
                    <a:pt x="368" y="566"/>
                    <a:pt x="368" y="589"/>
                    <a:pt x="365" y="611"/>
                  </a:cubicBezTo>
                  <a:cubicBezTo>
                    <a:pt x="379" y="597"/>
                    <a:pt x="391" y="583"/>
                    <a:pt x="399" y="572"/>
                  </a:cubicBezTo>
                  <a:cubicBezTo>
                    <a:pt x="399" y="560"/>
                    <a:pt x="399" y="552"/>
                    <a:pt x="399" y="543"/>
                  </a:cubicBezTo>
                  <a:cubicBezTo>
                    <a:pt x="399" y="532"/>
                    <a:pt x="399" y="523"/>
                    <a:pt x="399" y="512"/>
                  </a:cubicBezTo>
                  <a:cubicBezTo>
                    <a:pt x="391" y="501"/>
                    <a:pt x="379" y="487"/>
                    <a:pt x="365" y="473"/>
                  </a:cubicBezTo>
                  <a:lnTo>
                    <a:pt x="357" y="385"/>
                  </a:lnTo>
                  <a:lnTo>
                    <a:pt x="357" y="385"/>
                  </a:lnTo>
                  <a:cubicBezTo>
                    <a:pt x="359" y="396"/>
                    <a:pt x="359" y="408"/>
                    <a:pt x="362" y="422"/>
                  </a:cubicBezTo>
                  <a:cubicBezTo>
                    <a:pt x="373" y="433"/>
                    <a:pt x="388" y="447"/>
                    <a:pt x="399" y="461"/>
                  </a:cubicBezTo>
                  <a:cubicBezTo>
                    <a:pt x="396" y="436"/>
                    <a:pt x="396" y="413"/>
                    <a:pt x="393" y="391"/>
                  </a:cubicBezTo>
                  <a:cubicBezTo>
                    <a:pt x="382" y="388"/>
                    <a:pt x="371" y="388"/>
                    <a:pt x="357" y="385"/>
                  </a:cubicBezTo>
                  <a:lnTo>
                    <a:pt x="43" y="385"/>
                  </a:lnTo>
                  <a:lnTo>
                    <a:pt x="43" y="385"/>
                  </a:lnTo>
                  <a:cubicBezTo>
                    <a:pt x="31" y="388"/>
                    <a:pt x="20" y="388"/>
                    <a:pt x="9" y="391"/>
                  </a:cubicBezTo>
                  <a:cubicBezTo>
                    <a:pt x="6" y="413"/>
                    <a:pt x="3" y="436"/>
                    <a:pt x="3" y="461"/>
                  </a:cubicBezTo>
                  <a:cubicBezTo>
                    <a:pt x="14" y="447"/>
                    <a:pt x="26" y="433"/>
                    <a:pt x="40" y="422"/>
                  </a:cubicBezTo>
                  <a:cubicBezTo>
                    <a:pt x="40" y="408"/>
                    <a:pt x="43" y="396"/>
                    <a:pt x="43" y="385"/>
                  </a:cubicBezTo>
                  <a:lnTo>
                    <a:pt x="362" y="224"/>
                  </a:lnTo>
                  <a:lnTo>
                    <a:pt x="362" y="224"/>
                  </a:lnTo>
                  <a:cubicBezTo>
                    <a:pt x="351" y="230"/>
                    <a:pt x="337" y="235"/>
                    <a:pt x="325" y="241"/>
                  </a:cubicBezTo>
                  <a:cubicBezTo>
                    <a:pt x="337" y="272"/>
                    <a:pt x="345" y="311"/>
                    <a:pt x="351" y="351"/>
                  </a:cubicBezTo>
                  <a:cubicBezTo>
                    <a:pt x="365" y="351"/>
                    <a:pt x="376" y="354"/>
                    <a:pt x="388" y="354"/>
                  </a:cubicBezTo>
                  <a:cubicBezTo>
                    <a:pt x="382" y="308"/>
                    <a:pt x="373" y="264"/>
                    <a:pt x="362" y="224"/>
                  </a:cubicBezTo>
                  <a:lnTo>
                    <a:pt x="40" y="224"/>
                  </a:lnTo>
                  <a:lnTo>
                    <a:pt x="40" y="224"/>
                  </a:lnTo>
                  <a:cubicBezTo>
                    <a:pt x="29" y="264"/>
                    <a:pt x="20" y="308"/>
                    <a:pt x="14" y="354"/>
                  </a:cubicBezTo>
                  <a:cubicBezTo>
                    <a:pt x="26" y="354"/>
                    <a:pt x="37" y="351"/>
                    <a:pt x="49" y="351"/>
                  </a:cubicBezTo>
                  <a:cubicBezTo>
                    <a:pt x="57" y="311"/>
                    <a:pt x="65" y="272"/>
                    <a:pt x="77" y="241"/>
                  </a:cubicBezTo>
                  <a:cubicBezTo>
                    <a:pt x="63" y="235"/>
                    <a:pt x="51" y="230"/>
                    <a:pt x="40" y="224"/>
                  </a:cubicBezTo>
                  <a:lnTo>
                    <a:pt x="201" y="0"/>
                  </a:lnTo>
                  <a:lnTo>
                    <a:pt x="201" y="0"/>
                  </a:lnTo>
                  <a:cubicBezTo>
                    <a:pt x="142" y="0"/>
                    <a:pt x="88" y="71"/>
                    <a:pt x="51" y="181"/>
                  </a:cubicBezTo>
                  <a:cubicBezTo>
                    <a:pt x="65" y="187"/>
                    <a:pt x="77" y="196"/>
                    <a:pt x="91" y="201"/>
                  </a:cubicBezTo>
                  <a:cubicBezTo>
                    <a:pt x="119" y="130"/>
                    <a:pt x="159" y="88"/>
                    <a:pt x="201" y="88"/>
                  </a:cubicBezTo>
                  <a:cubicBezTo>
                    <a:pt x="244" y="88"/>
                    <a:pt x="283" y="130"/>
                    <a:pt x="311" y="201"/>
                  </a:cubicBezTo>
                  <a:cubicBezTo>
                    <a:pt x="325" y="196"/>
                    <a:pt x="337" y="187"/>
                    <a:pt x="351" y="181"/>
                  </a:cubicBezTo>
                  <a:cubicBezTo>
                    <a:pt x="314" y="71"/>
                    <a:pt x="261" y="0"/>
                    <a:pt x="201" y="0"/>
                  </a:cubicBezTo>
                  <a:lnTo>
                    <a:pt x="311"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54" name="Freeform 149"/>
            <p:cNvSpPr>
              <a:spLocks noChangeArrowheads="1"/>
            </p:cNvSpPr>
            <p:nvPr/>
          </p:nvSpPr>
          <p:spPr bwMode="auto">
            <a:xfrm>
              <a:off x="5995" y="2043"/>
              <a:ext cx="246" cy="90"/>
            </a:xfrm>
            <a:custGeom>
              <a:avLst/>
              <a:gdLst>
                <a:gd name="T0" fmla="*/ 611 w 1087"/>
                <a:gd name="T1" fmla="*/ 365 h 400"/>
                <a:gd name="T2" fmla="*/ 475 w 1087"/>
                <a:gd name="T3" fmla="*/ 365 h 400"/>
                <a:gd name="T4" fmla="*/ 543 w 1087"/>
                <a:gd name="T5" fmla="*/ 399 h 400"/>
                <a:gd name="T6" fmla="*/ 611 w 1087"/>
                <a:gd name="T7" fmla="*/ 365 h 400"/>
                <a:gd name="T8" fmla="*/ 240 w 1087"/>
                <a:gd name="T9" fmla="*/ 326 h 400"/>
                <a:gd name="T10" fmla="*/ 356 w 1087"/>
                <a:gd name="T11" fmla="*/ 388 h 400"/>
                <a:gd name="T12" fmla="*/ 461 w 1087"/>
                <a:gd name="T13" fmla="*/ 396 h 400"/>
                <a:gd name="T14" fmla="*/ 385 w 1087"/>
                <a:gd name="T15" fmla="*/ 357 h 400"/>
                <a:gd name="T16" fmla="*/ 240 w 1087"/>
                <a:gd name="T17" fmla="*/ 326 h 400"/>
                <a:gd name="T18" fmla="*/ 845 w 1087"/>
                <a:gd name="T19" fmla="*/ 326 h 400"/>
                <a:gd name="T20" fmla="*/ 699 w 1087"/>
                <a:gd name="T21" fmla="*/ 357 h 400"/>
                <a:gd name="T22" fmla="*/ 625 w 1087"/>
                <a:gd name="T23" fmla="*/ 396 h 400"/>
                <a:gd name="T24" fmla="*/ 730 w 1087"/>
                <a:gd name="T25" fmla="*/ 388 h 400"/>
                <a:gd name="T26" fmla="*/ 845 w 1087"/>
                <a:gd name="T27" fmla="*/ 326 h 400"/>
                <a:gd name="T28" fmla="*/ 902 w 1087"/>
                <a:gd name="T29" fmla="*/ 51 h 400"/>
                <a:gd name="T30" fmla="*/ 995 w 1087"/>
                <a:gd name="T31" fmla="*/ 201 h 400"/>
                <a:gd name="T32" fmla="*/ 902 w 1087"/>
                <a:gd name="T33" fmla="*/ 348 h 400"/>
                <a:gd name="T34" fmla="*/ 902 w 1087"/>
                <a:gd name="T35" fmla="*/ 51 h 400"/>
                <a:gd name="T36" fmla="*/ 181 w 1087"/>
                <a:gd name="T37" fmla="*/ 51 h 400"/>
                <a:gd name="T38" fmla="*/ 181 w 1087"/>
                <a:gd name="T39" fmla="*/ 348 h 400"/>
                <a:gd name="T40" fmla="*/ 88 w 1087"/>
                <a:gd name="T41" fmla="*/ 201 h 400"/>
                <a:gd name="T42" fmla="*/ 181 w 1087"/>
                <a:gd name="T43" fmla="*/ 51 h 400"/>
                <a:gd name="T44" fmla="*/ 625 w 1087"/>
                <a:gd name="T45" fmla="*/ 3 h 400"/>
                <a:gd name="T46" fmla="*/ 699 w 1087"/>
                <a:gd name="T47" fmla="*/ 43 h 400"/>
                <a:gd name="T48" fmla="*/ 845 w 1087"/>
                <a:gd name="T49" fmla="*/ 74 h 400"/>
                <a:gd name="T50" fmla="*/ 730 w 1087"/>
                <a:gd name="T51" fmla="*/ 12 h 400"/>
                <a:gd name="T52" fmla="*/ 625 w 1087"/>
                <a:gd name="T53" fmla="*/ 3 h 400"/>
                <a:gd name="T54" fmla="*/ 461 w 1087"/>
                <a:gd name="T55" fmla="*/ 3 h 400"/>
                <a:gd name="T56" fmla="*/ 356 w 1087"/>
                <a:gd name="T57" fmla="*/ 12 h 400"/>
                <a:gd name="T58" fmla="*/ 240 w 1087"/>
                <a:gd name="T59" fmla="*/ 74 h 400"/>
                <a:gd name="T60" fmla="*/ 385 w 1087"/>
                <a:gd name="T61" fmla="*/ 43 h 400"/>
                <a:gd name="T62" fmla="*/ 461 w 1087"/>
                <a:gd name="T63" fmla="*/ 3 h 400"/>
                <a:gd name="T64" fmla="*/ 543 w 1087"/>
                <a:gd name="T65" fmla="*/ 0 h 400"/>
                <a:gd name="T66" fmla="*/ 475 w 1087"/>
                <a:gd name="T67" fmla="*/ 34 h 400"/>
                <a:gd name="T68" fmla="*/ 611 w 1087"/>
                <a:gd name="T69" fmla="*/ 34 h 400"/>
                <a:gd name="T70" fmla="*/ 543 w 1087"/>
                <a:gd name="T7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7" h="400">
                  <a:moveTo>
                    <a:pt x="611" y="365"/>
                  </a:moveTo>
                  <a:lnTo>
                    <a:pt x="611" y="365"/>
                  </a:lnTo>
                  <a:cubicBezTo>
                    <a:pt x="588" y="365"/>
                    <a:pt x="566" y="368"/>
                    <a:pt x="543" y="368"/>
                  </a:cubicBezTo>
                  <a:cubicBezTo>
                    <a:pt x="520" y="368"/>
                    <a:pt x="498" y="365"/>
                    <a:pt x="475" y="365"/>
                  </a:cubicBezTo>
                  <a:cubicBezTo>
                    <a:pt x="486" y="376"/>
                    <a:pt x="501" y="388"/>
                    <a:pt x="515" y="399"/>
                  </a:cubicBezTo>
                  <a:cubicBezTo>
                    <a:pt x="523" y="399"/>
                    <a:pt x="532" y="399"/>
                    <a:pt x="543" y="399"/>
                  </a:cubicBezTo>
                  <a:cubicBezTo>
                    <a:pt x="552" y="399"/>
                    <a:pt x="563" y="399"/>
                    <a:pt x="571" y="399"/>
                  </a:cubicBezTo>
                  <a:cubicBezTo>
                    <a:pt x="586" y="388"/>
                    <a:pt x="597" y="376"/>
                    <a:pt x="611" y="365"/>
                  </a:cubicBezTo>
                  <a:lnTo>
                    <a:pt x="240" y="326"/>
                  </a:lnTo>
                  <a:lnTo>
                    <a:pt x="240" y="326"/>
                  </a:lnTo>
                  <a:cubicBezTo>
                    <a:pt x="235" y="337"/>
                    <a:pt x="229" y="351"/>
                    <a:pt x="224" y="362"/>
                  </a:cubicBezTo>
                  <a:cubicBezTo>
                    <a:pt x="263" y="371"/>
                    <a:pt x="308" y="382"/>
                    <a:pt x="356" y="388"/>
                  </a:cubicBezTo>
                  <a:cubicBezTo>
                    <a:pt x="368" y="388"/>
                    <a:pt x="379" y="391"/>
                    <a:pt x="391" y="391"/>
                  </a:cubicBezTo>
                  <a:cubicBezTo>
                    <a:pt x="413" y="393"/>
                    <a:pt x="438" y="396"/>
                    <a:pt x="461" y="396"/>
                  </a:cubicBezTo>
                  <a:cubicBezTo>
                    <a:pt x="447" y="385"/>
                    <a:pt x="435" y="374"/>
                    <a:pt x="421" y="362"/>
                  </a:cubicBezTo>
                  <a:cubicBezTo>
                    <a:pt x="410" y="359"/>
                    <a:pt x="399" y="359"/>
                    <a:pt x="385" y="357"/>
                  </a:cubicBezTo>
                  <a:cubicBezTo>
                    <a:pt x="373" y="354"/>
                    <a:pt x="362" y="354"/>
                    <a:pt x="351" y="351"/>
                  </a:cubicBezTo>
                  <a:cubicBezTo>
                    <a:pt x="311" y="345"/>
                    <a:pt x="274" y="337"/>
                    <a:pt x="240" y="326"/>
                  </a:cubicBezTo>
                  <a:lnTo>
                    <a:pt x="845" y="326"/>
                  </a:lnTo>
                  <a:lnTo>
                    <a:pt x="845" y="326"/>
                  </a:lnTo>
                  <a:cubicBezTo>
                    <a:pt x="812" y="337"/>
                    <a:pt x="775" y="345"/>
                    <a:pt x="735" y="351"/>
                  </a:cubicBezTo>
                  <a:cubicBezTo>
                    <a:pt x="724" y="354"/>
                    <a:pt x="713" y="354"/>
                    <a:pt x="699" y="357"/>
                  </a:cubicBezTo>
                  <a:cubicBezTo>
                    <a:pt x="687" y="359"/>
                    <a:pt x="676" y="359"/>
                    <a:pt x="664" y="362"/>
                  </a:cubicBezTo>
                  <a:cubicBezTo>
                    <a:pt x="650" y="374"/>
                    <a:pt x="636" y="385"/>
                    <a:pt x="625" y="396"/>
                  </a:cubicBezTo>
                  <a:cubicBezTo>
                    <a:pt x="647" y="396"/>
                    <a:pt x="670" y="393"/>
                    <a:pt x="693" y="391"/>
                  </a:cubicBezTo>
                  <a:cubicBezTo>
                    <a:pt x="707" y="391"/>
                    <a:pt x="718" y="388"/>
                    <a:pt x="730" y="388"/>
                  </a:cubicBezTo>
                  <a:cubicBezTo>
                    <a:pt x="778" y="382"/>
                    <a:pt x="820" y="371"/>
                    <a:pt x="862" y="362"/>
                  </a:cubicBezTo>
                  <a:cubicBezTo>
                    <a:pt x="857" y="351"/>
                    <a:pt x="851" y="337"/>
                    <a:pt x="845" y="326"/>
                  </a:cubicBezTo>
                  <a:lnTo>
                    <a:pt x="902" y="51"/>
                  </a:lnTo>
                  <a:lnTo>
                    <a:pt x="902" y="51"/>
                  </a:lnTo>
                  <a:cubicBezTo>
                    <a:pt x="896" y="63"/>
                    <a:pt x="891" y="77"/>
                    <a:pt x="882" y="88"/>
                  </a:cubicBezTo>
                  <a:cubicBezTo>
                    <a:pt x="953" y="119"/>
                    <a:pt x="995" y="156"/>
                    <a:pt x="995" y="201"/>
                  </a:cubicBezTo>
                  <a:cubicBezTo>
                    <a:pt x="995" y="244"/>
                    <a:pt x="953" y="281"/>
                    <a:pt x="882" y="312"/>
                  </a:cubicBezTo>
                  <a:cubicBezTo>
                    <a:pt x="891" y="323"/>
                    <a:pt x="896" y="337"/>
                    <a:pt x="902" y="348"/>
                  </a:cubicBezTo>
                  <a:cubicBezTo>
                    <a:pt x="1015" y="312"/>
                    <a:pt x="1086" y="261"/>
                    <a:pt x="1086" y="201"/>
                  </a:cubicBezTo>
                  <a:cubicBezTo>
                    <a:pt x="1086" y="142"/>
                    <a:pt x="1015" y="88"/>
                    <a:pt x="902" y="51"/>
                  </a:cubicBezTo>
                  <a:lnTo>
                    <a:pt x="181" y="51"/>
                  </a:lnTo>
                  <a:lnTo>
                    <a:pt x="181" y="51"/>
                  </a:lnTo>
                  <a:cubicBezTo>
                    <a:pt x="71" y="88"/>
                    <a:pt x="0" y="142"/>
                    <a:pt x="0" y="201"/>
                  </a:cubicBezTo>
                  <a:cubicBezTo>
                    <a:pt x="0" y="261"/>
                    <a:pt x="71" y="312"/>
                    <a:pt x="181" y="348"/>
                  </a:cubicBezTo>
                  <a:cubicBezTo>
                    <a:pt x="190" y="337"/>
                    <a:pt x="195" y="323"/>
                    <a:pt x="204" y="312"/>
                  </a:cubicBezTo>
                  <a:cubicBezTo>
                    <a:pt x="133" y="281"/>
                    <a:pt x="88" y="244"/>
                    <a:pt x="88" y="201"/>
                  </a:cubicBezTo>
                  <a:cubicBezTo>
                    <a:pt x="88" y="156"/>
                    <a:pt x="133" y="119"/>
                    <a:pt x="204" y="88"/>
                  </a:cubicBezTo>
                  <a:cubicBezTo>
                    <a:pt x="195" y="77"/>
                    <a:pt x="190" y="63"/>
                    <a:pt x="181" y="51"/>
                  </a:cubicBezTo>
                  <a:lnTo>
                    <a:pt x="625" y="3"/>
                  </a:lnTo>
                  <a:lnTo>
                    <a:pt x="625" y="3"/>
                  </a:lnTo>
                  <a:cubicBezTo>
                    <a:pt x="636" y="15"/>
                    <a:pt x="650" y="26"/>
                    <a:pt x="664" y="40"/>
                  </a:cubicBezTo>
                  <a:cubicBezTo>
                    <a:pt x="676" y="40"/>
                    <a:pt x="687" y="40"/>
                    <a:pt x="699" y="43"/>
                  </a:cubicBezTo>
                  <a:cubicBezTo>
                    <a:pt x="713" y="46"/>
                    <a:pt x="724" y="46"/>
                    <a:pt x="735" y="49"/>
                  </a:cubicBezTo>
                  <a:cubicBezTo>
                    <a:pt x="775" y="54"/>
                    <a:pt x="812" y="66"/>
                    <a:pt x="845" y="74"/>
                  </a:cubicBezTo>
                  <a:cubicBezTo>
                    <a:pt x="851" y="63"/>
                    <a:pt x="857" y="51"/>
                    <a:pt x="862" y="37"/>
                  </a:cubicBezTo>
                  <a:cubicBezTo>
                    <a:pt x="820" y="29"/>
                    <a:pt x="778" y="20"/>
                    <a:pt x="730" y="12"/>
                  </a:cubicBezTo>
                  <a:cubicBezTo>
                    <a:pt x="718" y="12"/>
                    <a:pt x="707" y="9"/>
                    <a:pt x="693" y="9"/>
                  </a:cubicBezTo>
                  <a:cubicBezTo>
                    <a:pt x="670" y="6"/>
                    <a:pt x="647" y="3"/>
                    <a:pt x="625" y="3"/>
                  </a:cubicBezTo>
                  <a:lnTo>
                    <a:pt x="461" y="3"/>
                  </a:lnTo>
                  <a:lnTo>
                    <a:pt x="461" y="3"/>
                  </a:lnTo>
                  <a:cubicBezTo>
                    <a:pt x="438" y="3"/>
                    <a:pt x="413" y="6"/>
                    <a:pt x="391" y="9"/>
                  </a:cubicBezTo>
                  <a:cubicBezTo>
                    <a:pt x="379" y="9"/>
                    <a:pt x="368" y="12"/>
                    <a:pt x="356" y="12"/>
                  </a:cubicBezTo>
                  <a:cubicBezTo>
                    <a:pt x="308" y="20"/>
                    <a:pt x="263" y="29"/>
                    <a:pt x="224" y="37"/>
                  </a:cubicBezTo>
                  <a:cubicBezTo>
                    <a:pt x="229" y="51"/>
                    <a:pt x="235" y="63"/>
                    <a:pt x="240" y="74"/>
                  </a:cubicBezTo>
                  <a:cubicBezTo>
                    <a:pt x="274" y="66"/>
                    <a:pt x="311" y="54"/>
                    <a:pt x="351" y="49"/>
                  </a:cubicBezTo>
                  <a:cubicBezTo>
                    <a:pt x="362" y="46"/>
                    <a:pt x="373" y="46"/>
                    <a:pt x="385" y="43"/>
                  </a:cubicBezTo>
                  <a:cubicBezTo>
                    <a:pt x="399" y="40"/>
                    <a:pt x="410" y="40"/>
                    <a:pt x="421" y="40"/>
                  </a:cubicBezTo>
                  <a:cubicBezTo>
                    <a:pt x="435" y="26"/>
                    <a:pt x="447" y="15"/>
                    <a:pt x="461" y="3"/>
                  </a:cubicBezTo>
                  <a:lnTo>
                    <a:pt x="543" y="0"/>
                  </a:lnTo>
                  <a:lnTo>
                    <a:pt x="543" y="0"/>
                  </a:lnTo>
                  <a:cubicBezTo>
                    <a:pt x="532" y="0"/>
                    <a:pt x="523" y="0"/>
                    <a:pt x="515" y="0"/>
                  </a:cubicBezTo>
                  <a:cubicBezTo>
                    <a:pt x="501" y="12"/>
                    <a:pt x="486" y="23"/>
                    <a:pt x="475" y="34"/>
                  </a:cubicBezTo>
                  <a:cubicBezTo>
                    <a:pt x="498" y="34"/>
                    <a:pt x="520" y="32"/>
                    <a:pt x="543" y="32"/>
                  </a:cubicBezTo>
                  <a:cubicBezTo>
                    <a:pt x="566" y="32"/>
                    <a:pt x="588" y="34"/>
                    <a:pt x="611" y="34"/>
                  </a:cubicBezTo>
                  <a:cubicBezTo>
                    <a:pt x="597" y="23"/>
                    <a:pt x="586" y="12"/>
                    <a:pt x="571" y="0"/>
                  </a:cubicBezTo>
                  <a:cubicBezTo>
                    <a:pt x="563" y="0"/>
                    <a:pt x="552" y="0"/>
                    <a:pt x="543"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55" name="Freeform 150"/>
            <p:cNvSpPr>
              <a:spLocks noChangeArrowheads="1"/>
            </p:cNvSpPr>
            <p:nvPr/>
          </p:nvSpPr>
          <p:spPr bwMode="auto">
            <a:xfrm>
              <a:off x="6021" y="1995"/>
              <a:ext cx="192" cy="184"/>
            </a:xfrm>
            <a:custGeom>
              <a:avLst/>
              <a:gdLst>
                <a:gd name="T0" fmla="*/ 161 w 852"/>
                <a:gd name="T1" fmla="*/ 410 h 818"/>
                <a:gd name="T2" fmla="*/ 65 w 852"/>
                <a:gd name="T3" fmla="*/ 557 h 818"/>
                <a:gd name="T4" fmla="*/ 116 w 852"/>
                <a:gd name="T5" fmla="*/ 817 h 818"/>
                <a:gd name="T6" fmla="*/ 317 w 852"/>
                <a:gd name="T7" fmla="*/ 749 h 818"/>
                <a:gd name="T8" fmla="*/ 399 w 852"/>
                <a:gd name="T9" fmla="*/ 651 h 818"/>
                <a:gd name="T10" fmla="*/ 266 w 852"/>
                <a:gd name="T11" fmla="*/ 727 h 818"/>
                <a:gd name="T12" fmla="*/ 105 w 852"/>
                <a:gd name="T13" fmla="*/ 730 h 818"/>
                <a:gd name="T14" fmla="*/ 124 w 852"/>
                <a:gd name="T15" fmla="*/ 535 h 818"/>
                <a:gd name="T16" fmla="*/ 161 w 852"/>
                <a:gd name="T17" fmla="*/ 410 h 818"/>
                <a:gd name="T18" fmla="*/ 648 w 852"/>
                <a:gd name="T19" fmla="*/ 410 h 818"/>
                <a:gd name="T20" fmla="*/ 591 w 852"/>
                <a:gd name="T21" fmla="*/ 478 h 818"/>
                <a:gd name="T22" fmla="*/ 495 w 852"/>
                <a:gd name="T23" fmla="*/ 574 h 818"/>
                <a:gd name="T24" fmla="*/ 427 w 852"/>
                <a:gd name="T25" fmla="*/ 631 h 818"/>
                <a:gd name="T26" fmla="*/ 509 w 852"/>
                <a:gd name="T27" fmla="*/ 605 h 818"/>
                <a:gd name="T28" fmla="*/ 568 w 852"/>
                <a:gd name="T29" fmla="*/ 552 h 818"/>
                <a:gd name="T30" fmla="*/ 625 w 852"/>
                <a:gd name="T31" fmla="*/ 490 h 818"/>
                <a:gd name="T32" fmla="*/ 648 w 852"/>
                <a:gd name="T33" fmla="*/ 410 h 818"/>
                <a:gd name="T34" fmla="*/ 399 w 852"/>
                <a:gd name="T35" fmla="*/ 167 h 818"/>
                <a:gd name="T36" fmla="*/ 305 w 852"/>
                <a:gd name="T37" fmla="*/ 249 h 818"/>
                <a:gd name="T38" fmla="*/ 266 w 852"/>
                <a:gd name="T39" fmla="*/ 289 h 818"/>
                <a:gd name="T40" fmla="*/ 184 w 852"/>
                <a:gd name="T41" fmla="*/ 379 h 818"/>
                <a:gd name="T42" fmla="*/ 226 w 852"/>
                <a:gd name="T43" fmla="*/ 379 h 818"/>
                <a:gd name="T44" fmla="*/ 308 w 852"/>
                <a:gd name="T45" fmla="*/ 292 h 818"/>
                <a:gd name="T46" fmla="*/ 399 w 852"/>
                <a:gd name="T47" fmla="*/ 209 h 818"/>
                <a:gd name="T48" fmla="*/ 399 w 852"/>
                <a:gd name="T49" fmla="*/ 167 h 818"/>
                <a:gd name="T50" fmla="*/ 738 w 852"/>
                <a:gd name="T51" fmla="*/ 0 h 818"/>
                <a:gd name="T52" fmla="*/ 537 w 852"/>
                <a:gd name="T53" fmla="*/ 68 h 818"/>
                <a:gd name="T54" fmla="*/ 455 w 852"/>
                <a:gd name="T55" fmla="*/ 167 h 818"/>
                <a:gd name="T56" fmla="*/ 588 w 852"/>
                <a:gd name="T57" fmla="*/ 91 h 818"/>
                <a:gd name="T58" fmla="*/ 746 w 852"/>
                <a:gd name="T59" fmla="*/ 88 h 818"/>
                <a:gd name="T60" fmla="*/ 729 w 852"/>
                <a:gd name="T61" fmla="*/ 283 h 818"/>
                <a:gd name="T62" fmla="*/ 693 w 852"/>
                <a:gd name="T63" fmla="*/ 410 h 818"/>
                <a:gd name="T64" fmla="*/ 786 w 852"/>
                <a:gd name="T65" fmla="*/ 260 h 818"/>
                <a:gd name="T66" fmla="*/ 738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1" y="410"/>
                  </a:moveTo>
                  <a:lnTo>
                    <a:pt x="161" y="410"/>
                  </a:lnTo>
                  <a:cubicBezTo>
                    <a:pt x="133" y="447"/>
                    <a:pt x="108" y="484"/>
                    <a:pt x="88" y="521"/>
                  </a:cubicBezTo>
                  <a:cubicBezTo>
                    <a:pt x="79" y="532"/>
                    <a:pt x="74" y="546"/>
                    <a:pt x="65" y="557"/>
                  </a:cubicBezTo>
                  <a:cubicBezTo>
                    <a:pt x="14" y="662"/>
                    <a:pt x="0" y="749"/>
                    <a:pt x="42" y="792"/>
                  </a:cubicBezTo>
                  <a:cubicBezTo>
                    <a:pt x="60" y="809"/>
                    <a:pt x="85" y="817"/>
                    <a:pt x="116" y="817"/>
                  </a:cubicBezTo>
                  <a:cubicBezTo>
                    <a:pt x="158" y="817"/>
                    <a:pt x="215" y="800"/>
                    <a:pt x="277" y="769"/>
                  </a:cubicBezTo>
                  <a:cubicBezTo>
                    <a:pt x="291" y="764"/>
                    <a:pt x="303" y="755"/>
                    <a:pt x="317" y="749"/>
                  </a:cubicBezTo>
                  <a:cubicBezTo>
                    <a:pt x="350" y="727"/>
                    <a:pt x="387" y="704"/>
                    <a:pt x="427" y="673"/>
                  </a:cubicBezTo>
                  <a:cubicBezTo>
                    <a:pt x="419" y="668"/>
                    <a:pt x="407" y="659"/>
                    <a:pt x="399" y="651"/>
                  </a:cubicBezTo>
                  <a:cubicBezTo>
                    <a:pt x="365" y="676"/>
                    <a:pt x="334" y="696"/>
                    <a:pt x="303" y="710"/>
                  </a:cubicBezTo>
                  <a:cubicBezTo>
                    <a:pt x="289" y="716"/>
                    <a:pt x="277" y="722"/>
                    <a:pt x="266" y="727"/>
                  </a:cubicBezTo>
                  <a:cubicBezTo>
                    <a:pt x="229" y="744"/>
                    <a:pt x="195" y="752"/>
                    <a:pt x="167" y="752"/>
                  </a:cubicBezTo>
                  <a:cubicBezTo>
                    <a:pt x="141" y="752"/>
                    <a:pt x="119" y="744"/>
                    <a:pt x="105" y="730"/>
                  </a:cubicBezTo>
                  <a:cubicBezTo>
                    <a:pt x="77" y="699"/>
                    <a:pt x="79" y="642"/>
                    <a:pt x="108" y="571"/>
                  </a:cubicBezTo>
                  <a:cubicBezTo>
                    <a:pt x="113" y="560"/>
                    <a:pt x="119" y="546"/>
                    <a:pt x="124" y="535"/>
                  </a:cubicBezTo>
                  <a:cubicBezTo>
                    <a:pt x="141" y="504"/>
                    <a:pt x="161" y="470"/>
                    <a:pt x="184" y="439"/>
                  </a:cubicBezTo>
                  <a:cubicBezTo>
                    <a:pt x="175" y="427"/>
                    <a:pt x="170" y="419"/>
                    <a:pt x="161" y="410"/>
                  </a:cubicBezTo>
                  <a:lnTo>
                    <a:pt x="648" y="410"/>
                  </a:lnTo>
                  <a:lnTo>
                    <a:pt x="648" y="410"/>
                  </a:lnTo>
                  <a:cubicBezTo>
                    <a:pt x="642" y="419"/>
                    <a:pt x="633" y="427"/>
                    <a:pt x="625" y="439"/>
                  </a:cubicBezTo>
                  <a:cubicBezTo>
                    <a:pt x="617" y="450"/>
                    <a:pt x="605" y="464"/>
                    <a:pt x="591" y="478"/>
                  </a:cubicBezTo>
                  <a:cubicBezTo>
                    <a:pt x="577" y="495"/>
                    <a:pt x="563" y="512"/>
                    <a:pt x="546" y="526"/>
                  </a:cubicBezTo>
                  <a:cubicBezTo>
                    <a:pt x="529" y="543"/>
                    <a:pt x="512" y="560"/>
                    <a:pt x="495" y="574"/>
                  </a:cubicBezTo>
                  <a:cubicBezTo>
                    <a:pt x="481" y="585"/>
                    <a:pt x="470" y="597"/>
                    <a:pt x="455" y="608"/>
                  </a:cubicBezTo>
                  <a:cubicBezTo>
                    <a:pt x="447" y="617"/>
                    <a:pt x="436" y="625"/>
                    <a:pt x="427" y="631"/>
                  </a:cubicBezTo>
                  <a:cubicBezTo>
                    <a:pt x="436" y="639"/>
                    <a:pt x="447" y="645"/>
                    <a:pt x="455" y="651"/>
                  </a:cubicBezTo>
                  <a:cubicBezTo>
                    <a:pt x="472" y="636"/>
                    <a:pt x="489" y="622"/>
                    <a:pt x="509" y="605"/>
                  </a:cubicBezTo>
                  <a:cubicBezTo>
                    <a:pt x="520" y="594"/>
                    <a:pt x="534" y="583"/>
                    <a:pt x="548" y="571"/>
                  </a:cubicBezTo>
                  <a:cubicBezTo>
                    <a:pt x="554" y="563"/>
                    <a:pt x="560" y="557"/>
                    <a:pt x="568" y="552"/>
                  </a:cubicBezTo>
                  <a:cubicBezTo>
                    <a:pt x="574" y="543"/>
                    <a:pt x="583" y="538"/>
                    <a:pt x="588" y="529"/>
                  </a:cubicBezTo>
                  <a:cubicBezTo>
                    <a:pt x="599" y="518"/>
                    <a:pt x="614" y="504"/>
                    <a:pt x="625" y="490"/>
                  </a:cubicBezTo>
                  <a:cubicBezTo>
                    <a:pt x="639" y="473"/>
                    <a:pt x="656" y="456"/>
                    <a:pt x="670" y="439"/>
                  </a:cubicBezTo>
                  <a:cubicBezTo>
                    <a:pt x="662" y="427"/>
                    <a:pt x="656" y="419"/>
                    <a:pt x="648" y="410"/>
                  </a:cubicBezTo>
                  <a:lnTo>
                    <a:pt x="399" y="167"/>
                  </a:lnTo>
                  <a:lnTo>
                    <a:pt x="399" y="167"/>
                  </a:lnTo>
                  <a:cubicBezTo>
                    <a:pt x="382" y="181"/>
                    <a:pt x="362" y="195"/>
                    <a:pt x="345" y="212"/>
                  </a:cubicBezTo>
                  <a:cubicBezTo>
                    <a:pt x="331" y="224"/>
                    <a:pt x="319" y="235"/>
                    <a:pt x="305" y="249"/>
                  </a:cubicBezTo>
                  <a:cubicBezTo>
                    <a:pt x="300" y="255"/>
                    <a:pt x="291" y="260"/>
                    <a:pt x="286" y="269"/>
                  </a:cubicBezTo>
                  <a:cubicBezTo>
                    <a:pt x="280" y="275"/>
                    <a:pt x="272" y="280"/>
                    <a:pt x="266" y="289"/>
                  </a:cubicBezTo>
                  <a:cubicBezTo>
                    <a:pt x="252" y="300"/>
                    <a:pt x="240" y="314"/>
                    <a:pt x="229" y="328"/>
                  </a:cubicBezTo>
                  <a:cubicBezTo>
                    <a:pt x="212" y="345"/>
                    <a:pt x="198" y="362"/>
                    <a:pt x="184" y="379"/>
                  </a:cubicBezTo>
                  <a:cubicBezTo>
                    <a:pt x="189" y="390"/>
                    <a:pt x="198" y="399"/>
                    <a:pt x="204" y="410"/>
                  </a:cubicBezTo>
                  <a:cubicBezTo>
                    <a:pt x="212" y="399"/>
                    <a:pt x="221" y="390"/>
                    <a:pt x="226" y="379"/>
                  </a:cubicBezTo>
                  <a:cubicBezTo>
                    <a:pt x="238" y="368"/>
                    <a:pt x="249" y="354"/>
                    <a:pt x="260" y="340"/>
                  </a:cubicBezTo>
                  <a:cubicBezTo>
                    <a:pt x="277" y="323"/>
                    <a:pt x="291" y="309"/>
                    <a:pt x="308" y="292"/>
                  </a:cubicBezTo>
                  <a:cubicBezTo>
                    <a:pt x="325" y="275"/>
                    <a:pt x="342" y="258"/>
                    <a:pt x="359" y="243"/>
                  </a:cubicBezTo>
                  <a:cubicBezTo>
                    <a:pt x="370" y="232"/>
                    <a:pt x="385" y="221"/>
                    <a:pt x="399" y="209"/>
                  </a:cubicBezTo>
                  <a:cubicBezTo>
                    <a:pt x="407" y="201"/>
                    <a:pt x="419" y="195"/>
                    <a:pt x="427" y="187"/>
                  </a:cubicBezTo>
                  <a:cubicBezTo>
                    <a:pt x="416" y="178"/>
                    <a:pt x="407" y="173"/>
                    <a:pt x="399" y="167"/>
                  </a:cubicBezTo>
                  <a:lnTo>
                    <a:pt x="738" y="0"/>
                  </a:lnTo>
                  <a:lnTo>
                    <a:pt x="738" y="0"/>
                  </a:lnTo>
                  <a:cubicBezTo>
                    <a:pt x="693" y="0"/>
                    <a:pt x="639" y="17"/>
                    <a:pt x="577" y="48"/>
                  </a:cubicBezTo>
                  <a:cubicBezTo>
                    <a:pt x="563" y="54"/>
                    <a:pt x="551" y="63"/>
                    <a:pt x="537" y="68"/>
                  </a:cubicBezTo>
                  <a:cubicBezTo>
                    <a:pt x="501" y="91"/>
                    <a:pt x="464" y="116"/>
                    <a:pt x="427" y="145"/>
                  </a:cubicBezTo>
                  <a:cubicBezTo>
                    <a:pt x="436" y="150"/>
                    <a:pt x="447" y="159"/>
                    <a:pt x="455" y="167"/>
                  </a:cubicBezTo>
                  <a:cubicBezTo>
                    <a:pt x="489" y="142"/>
                    <a:pt x="520" y="122"/>
                    <a:pt x="551" y="108"/>
                  </a:cubicBezTo>
                  <a:cubicBezTo>
                    <a:pt x="563" y="102"/>
                    <a:pt x="577" y="97"/>
                    <a:pt x="588" y="91"/>
                  </a:cubicBezTo>
                  <a:cubicBezTo>
                    <a:pt x="625" y="74"/>
                    <a:pt x="659" y="68"/>
                    <a:pt x="687" y="68"/>
                  </a:cubicBezTo>
                  <a:cubicBezTo>
                    <a:pt x="712" y="68"/>
                    <a:pt x="732" y="74"/>
                    <a:pt x="746" y="88"/>
                  </a:cubicBezTo>
                  <a:cubicBezTo>
                    <a:pt x="778" y="119"/>
                    <a:pt x="775" y="175"/>
                    <a:pt x="746" y="246"/>
                  </a:cubicBezTo>
                  <a:cubicBezTo>
                    <a:pt x="741" y="260"/>
                    <a:pt x="735" y="272"/>
                    <a:pt x="729" y="283"/>
                  </a:cubicBezTo>
                  <a:cubicBezTo>
                    <a:pt x="712" y="314"/>
                    <a:pt x="693" y="348"/>
                    <a:pt x="670" y="379"/>
                  </a:cubicBezTo>
                  <a:cubicBezTo>
                    <a:pt x="676" y="390"/>
                    <a:pt x="684" y="399"/>
                    <a:pt x="693" y="410"/>
                  </a:cubicBezTo>
                  <a:cubicBezTo>
                    <a:pt x="721" y="371"/>
                    <a:pt x="746" y="334"/>
                    <a:pt x="766" y="297"/>
                  </a:cubicBezTo>
                  <a:cubicBezTo>
                    <a:pt x="775" y="286"/>
                    <a:pt x="780" y="272"/>
                    <a:pt x="786" y="260"/>
                  </a:cubicBezTo>
                  <a:cubicBezTo>
                    <a:pt x="840" y="156"/>
                    <a:pt x="851" y="68"/>
                    <a:pt x="809" y="26"/>
                  </a:cubicBezTo>
                  <a:cubicBezTo>
                    <a:pt x="792" y="9"/>
                    <a:pt x="769" y="0"/>
                    <a:pt x="738" y="0"/>
                  </a:cubicBezTo>
                  <a:lnTo>
                    <a:pt x="161"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56" name="Freeform 151"/>
            <p:cNvSpPr>
              <a:spLocks noChangeArrowheads="1"/>
            </p:cNvSpPr>
            <p:nvPr/>
          </p:nvSpPr>
          <p:spPr bwMode="auto">
            <a:xfrm>
              <a:off x="6021" y="1995"/>
              <a:ext cx="192" cy="184"/>
            </a:xfrm>
            <a:custGeom>
              <a:avLst/>
              <a:gdLst>
                <a:gd name="T0" fmla="*/ 108 w 852"/>
                <a:gd name="T1" fmla="*/ 246 h 818"/>
                <a:gd name="T2" fmla="*/ 167 w 852"/>
                <a:gd name="T3" fmla="*/ 68 h 818"/>
                <a:gd name="T4" fmla="*/ 303 w 852"/>
                <a:gd name="T5" fmla="*/ 108 h 818"/>
                <a:gd name="T6" fmla="*/ 427 w 852"/>
                <a:gd name="T7" fmla="*/ 187 h 818"/>
                <a:gd name="T8" fmla="*/ 495 w 852"/>
                <a:gd name="T9" fmla="*/ 243 h 818"/>
                <a:gd name="T10" fmla="*/ 591 w 852"/>
                <a:gd name="T11" fmla="*/ 340 h 818"/>
                <a:gd name="T12" fmla="*/ 648 w 852"/>
                <a:gd name="T13" fmla="*/ 410 h 818"/>
                <a:gd name="T14" fmla="*/ 729 w 852"/>
                <a:gd name="T15" fmla="*/ 535 h 818"/>
                <a:gd name="T16" fmla="*/ 746 w 852"/>
                <a:gd name="T17" fmla="*/ 730 h 818"/>
                <a:gd name="T18" fmla="*/ 588 w 852"/>
                <a:gd name="T19" fmla="*/ 727 h 818"/>
                <a:gd name="T20" fmla="*/ 455 w 852"/>
                <a:gd name="T21" fmla="*/ 651 h 818"/>
                <a:gd name="T22" fmla="*/ 399 w 852"/>
                <a:gd name="T23" fmla="*/ 608 h 818"/>
                <a:gd name="T24" fmla="*/ 308 w 852"/>
                <a:gd name="T25" fmla="*/ 526 h 818"/>
                <a:gd name="T26" fmla="*/ 226 w 852"/>
                <a:gd name="T27" fmla="*/ 439 h 818"/>
                <a:gd name="T28" fmla="*/ 184 w 852"/>
                <a:gd name="T29" fmla="*/ 379 h 818"/>
                <a:gd name="T30" fmla="*/ 108 w 852"/>
                <a:gd name="T31" fmla="*/ 246 h 818"/>
                <a:gd name="T32" fmla="*/ 116 w 852"/>
                <a:gd name="T33" fmla="*/ 0 h 818"/>
                <a:gd name="T34" fmla="*/ 65 w 852"/>
                <a:gd name="T35" fmla="*/ 260 h 818"/>
                <a:gd name="T36" fmla="*/ 161 w 852"/>
                <a:gd name="T37" fmla="*/ 410 h 818"/>
                <a:gd name="T38" fmla="*/ 229 w 852"/>
                <a:gd name="T39" fmla="*/ 490 h 818"/>
                <a:gd name="T40" fmla="*/ 286 w 852"/>
                <a:gd name="T41" fmla="*/ 552 h 818"/>
                <a:gd name="T42" fmla="*/ 345 w 852"/>
                <a:gd name="T43" fmla="*/ 605 h 818"/>
                <a:gd name="T44" fmla="*/ 427 w 852"/>
                <a:gd name="T45" fmla="*/ 673 h 818"/>
                <a:gd name="T46" fmla="*/ 577 w 852"/>
                <a:gd name="T47" fmla="*/ 769 h 818"/>
                <a:gd name="T48" fmla="*/ 809 w 852"/>
                <a:gd name="T49" fmla="*/ 792 h 818"/>
                <a:gd name="T50" fmla="*/ 766 w 852"/>
                <a:gd name="T51" fmla="*/ 521 h 818"/>
                <a:gd name="T52" fmla="*/ 670 w 852"/>
                <a:gd name="T53" fmla="*/ 379 h 818"/>
                <a:gd name="T54" fmla="*/ 588 w 852"/>
                <a:gd name="T55" fmla="*/ 289 h 818"/>
                <a:gd name="T56" fmla="*/ 548 w 852"/>
                <a:gd name="T57" fmla="*/ 249 h 818"/>
                <a:gd name="T58" fmla="*/ 455 w 852"/>
                <a:gd name="T59" fmla="*/ 167 h 818"/>
                <a:gd name="T60" fmla="*/ 317 w 852"/>
                <a:gd name="T61" fmla="*/ 68 h 818"/>
                <a:gd name="T62" fmla="*/ 116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6"/>
                  </a:moveTo>
                  <a:lnTo>
                    <a:pt x="108" y="246"/>
                  </a:lnTo>
                  <a:cubicBezTo>
                    <a:pt x="79" y="175"/>
                    <a:pt x="77" y="119"/>
                    <a:pt x="105" y="88"/>
                  </a:cubicBezTo>
                  <a:cubicBezTo>
                    <a:pt x="119" y="74"/>
                    <a:pt x="141" y="68"/>
                    <a:pt x="167" y="68"/>
                  </a:cubicBezTo>
                  <a:cubicBezTo>
                    <a:pt x="195" y="68"/>
                    <a:pt x="229" y="74"/>
                    <a:pt x="266" y="91"/>
                  </a:cubicBezTo>
                  <a:cubicBezTo>
                    <a:pt x="277" y="97"/>
                    <a:pt x="289" y="102"/>
                    <a:pt x="303" y="108"/>
                  </a:cubicBezTo>
                  <a:cubicBezTo>
                    <a:pt x="334" y="122"/>
                    <a:pt x="365" y="142"/>
                    <a:pt x="399" y="167"/>
                  </a:cubicBezTo>
                  <a:cubicBezTo>
                    <a:pt x="407" y="173"/>
                    <a:pt x="416" y="178"/>
                    <a:pt x="427" y="187"/>
                  </a:cubicBezTo>
                  <a:cubicBezTo>
                    <a:pt x="436" y="195"/>
                    <a:pt x="447" y="201"/>
                    <a:pt x="455" y="209"/>
                  </a:cubicBezTo>
                  <a:cubicBezTo>
                    <a:pt x="470" y="221"/>
                    <a:pt x="481" y="232"/>
                    <a:pt x="495" y="243"/>
                  </a:cubicBezTo>
                  <a:cubicBezTo>
                    <a:pt x="512" y="258"/>
                    <a:pt x="529" y="275"/>
                    <a:pt x="546" y="292"/>
                  </a:cubicBezTo>
                  <a:cubicBezTo>
                    <a:pt x="563" y="309"/>
                    <a:pt x="577" y="323"/>
                    <a:pt x="591" y="340"/>
                  </a:cubicBezTo>
                  <a:cubicBezTo>
                    <a:pt x="605" y="354"/>
                    <a:pt x="617" y="368"/>
                    <a:pt x="625" y="379"/>
                  </a:cubicBezTo>
                  <a:cubicBezTo>
                    <a:pt x="633" y="390"/>
                    <a:pt x="642" y="399"/>
                    <a:pt x="648" y="410"/>
                  </a:cubicBezTo>
                  <a:cubicBezTo>
                    <a:pt x="656" y="419"/>
                    <a:pt x="662" y="427"/>
                    <a:pt x="670" y="439"/>
                  </a:cubicBezTo>
                  <a:cubicBezTo>
                    <a:pt x="693" y="470"/>
                    <a:pt x="712" y="504"/>
                    <a:pt x="729" y="535"/>
                  </a:cubicBezTo>
                  <a:cubicBezTo>
                    <a:pt x="735" y="546"/>
                    <a:pt x="741" y="560"/>
                    <a:pt x="746" y="571"/>
                  </a:cubicBezTo>
                  <a:cubicBezTo>
                    <a:pt x="775" y="642"/>
                    <a:pt x="778" y="699"/>
                    <a:pt x="746" y="730"/>
                  </a:cubicBezTo>
                  <a:cubicBezTo>
                    <a:pt x="732" y="744"/>
                    <a:pt x="712" y="752"/>
                    <a:pt x="687" y="752"/>
                  </a:cubicBezTo>
                  <a:cubicBezTo>
                    <a:pt x="659" y="752"/>
                    <a:pt x="625" y="744"/>
                    <a:pt x="588" y="727"/>
                  </a:cubicBezTo>
                  <a:cubicBezTo>
                    <a:pt x="577" y="722"/>
                    <a:pt x="563" y="716"/>
                    <a:pt x="551" y="710"/>
                  </a:cubicBezTo>
                  <a:cubicBezTo>
                    <a:pt x="520" y="696"/>
                    <a:pt x="489" y="676"/>
                    <a:pt x="455" y="651"/>
                  </a:cubicBezTo>
                  <a:cubicBezTo>
                    <a:pt x="447" y="645"/>
                    <a:pt x="436" y="639"/>
                    <a:pt x="427" y="631"/>
                  </a:cubicBezTo>
                  <a:cubicBezTo>
                    <a:pt x="419" y="625"/>
                    <a:pt x="407" y="617"/>
                    <a:pt x="399" y="608"/>
                  </a:cubicBezTo>
                  <a:cubicBezTo>
                    <a:pt x="385" y="597"/>
                    <a:pt x="370" y="585"/>
                    <a:pt x="359" y="574"/>
                  </a:cubicBezTo>
                  <a:cubicBezTo>
                    <a:pt x="342" y="560"/>
                    <a:pt x="325" y="543"/>
                    <a:pt x="308" y="526"/>
                  </a:cubicBezTo>
                  <a:cubicBezTo>
                    <a:pt x="291" y="512"/>
                    <a:pt x="277" y="495"/>
                    <a:pt x="260" y="478"/>
                  </a:cubicBezTo>
                  <a:cubicBezTo>
                    <a:pt x="249" y="464"/>
                    <a:pt x="238" y="450"/>
                    <a:pt x="226" y="439"/>
                  </a:cubicBezTo>
                  <a:cubicBezTo>
                    <a:pt x="221" y="427"/>
                    <a:pt x="212" y="419"/>
                    <a:pt x="204" y="410"/>
                  </a:cubicBezTo>
                  <a:cubicBezTo>
                    <a:pt x="198" y="399"/>
                    <a:pt x="189" y="390"/>
                    <a:pt x="184" y="379"/>
                  </a:cubicBezTo>
                  <a:cubicBezTo>
                    <a:pt x="161" y="348"/>
                    <a:pt x="141" y="314"/>
                    <a:pt x="124" y="283"/>
                  </a:cubicBezTo>
                  <a:cubicBezTo>
                    <a:pt x="119" y="272"/>
                    <a:pt x="113" y="260"/>
                    <a:pt x="108" y="246"/>
                  </a:cubicBezTo>
                  <a:lnTo>
                    <a:pt x="116" y="0"/>
                  </a:lnTo>
                  <a:lnTo>
                    <a:pt x="116" y="0"/>
                  </a:lnTo>
                  <a:cubicBezTo>
                    <a:pt x="85" y="0"/>
                    <a:pt x="60" y="9"/>
                    <a:pt x="42" y="26"/>
                  </a:cubicBezTo>
                  <a:cubicBezTo>
                    <a:pt x="0" y="68"/>
                    <a:pt x="14" y="156"/>
                    <a:pt x="65" y="260"/>
                  </a:cubicBezTo>
                  <a:cubicBezTo>
                    <a:pt x="74" y="272"/>
                    <a:pt x="79" y="286"/>
                    <a:pt x="88" y="297"/>
                  </a:cubicBezTo>
                  <a:cubicBezTo>
                    <a:pt x="108" y="334"/>
                    <a:pt x="133" y="371"/>
                    <a:pt x="161" y="410"/>
                  </a:cubicBezTo>
                  <a:cubicBezTo>
                    <a:pt x="170" y="419"/>
                    <a:pt x="175" y="427"/>
                    <a:pt x="184" y="439"/>
                  </a:cubicBezTo>
                  <a:cubicBezTo>
                    <a:pt x="198" y="456"/>
                    <a:pt x="212" y="473"/>
                    <a:pt x="229" y="490"/>
                  </a:cubicBezTo>
                  <a:cubicBezTo>
                    <a:pt x="240" y="504"/>
                    <a:pt x="252" y="518"/>
                    <a:pt x="266" y="529"/>
                  </a:cubicBezTo>
                  <a:cubicBezTo>
                    <a:pt x="272" y="538"/>
                    <a:pt x="280" y="543"/>
                    <a:pt x="286" y="552"/>
                  </a:cubicBezTo>
                  <a:cubicBezTo>
                    <a:pt x="291" y="557"/>
                    <a:pt x="300" y="563"/>
                    <a:pt x="305" y="571"/>
                  </a:cubicBezTo>
                  <a:cubicBezTo>
                    <a:pt x="319" y="583"/>
                    <a:pt x="331" y="594"/>
                    <a:pt x="345" y="605"/>
                  </a:cubicBezTo>
                  <a:cubicBezTo>
                    <a:pt x="362" y="622"/>
                    <a:pt x="382" y="636"/>
                    <a:pt x="399" y="651"/>
                  </a:cubicBezTo>
                  <a:cubicBezTo>
                    <a:pt x="407" y="659"/>
                    <a:pt x="419" y="668"/>
                    <a:pt x="427" y="673"/>
                  </a:cubicBezTo>
                  <a:cubicBezTo>
                    <a:pt x="464" y="702"/>
                    <a:pt x="501" y="727"/>
                    <a:pt x="537" y="749"/>
                  </a:cubicBezTo>
                  <a:cubicBezTo>
                    <a:pt x="551" y="755"/>
                    <a:pt x="563" y="764"/>
                    <a:pt x="577" y="769"/>
                  </a:cubicBezTo>
                  <a:cubicBezTo>
                    <a:pt x="639" y="800"/>
                    <a:pt x="693" y="817"/>
                    <a:pt x="738" y="817"/>
                  </a:cubicBezTo>
                  <a:cubicBezTo>
                    <a:pt x="769" y="817"/>
                    <a:pt x="792" y="809"/>
                    <a:pt x="809" y="792"/>
                  </a:cubicBezTo>
                  <a:cubicBezTo>
                    <a:pt x="851" y="749"/>
                    <a:pt x="840" y="662"/>
                    <a:pt x="786" y="557"/>
                  </a:cubicBezTo>
                  <a:cubicBezTo>
                    <a:pt x="780" y="546"/>
                    <a:pt x="775" y="532"/>
                    <a:pt x="766" y="521"/>
                  </a:cubicBezTo>
                  <a:cubicBezTo>
                    <a:pt x="746" y="484"/>
                    <a:pt x="721" y="447"/>
                    <a:pt x="693" y="410"/>
                  </a:cubicBezTo>
                  <a:cubicBezTo>
                    <a:pt x="684" y="399"/>
                    <a:pt x="676" y="390"/>
                    <a:pt x="670" y="379"/>
                  </a:cubicBezTo>
                  <a:cubicBezTo>
                    <a:pt x="656" y="362"/>
                    <a:pt x="639" y="345"/>
                    <a:pt x="625" y="328"/>
                  </a:cubicBezTo>
                  <a:cubicBezTo>
                    <a:pt x="614" y="314"/>
                    <a:pt x="599" y="300"/>
                    <a:pt x="588" y="289"/>
                  </a:cubicBezTo>
                  <a:cubicBezTo>
                    <a:pt x="583" y="280"/>
                    <a:pt x="574" y="275"/>
                    <a:pt x="568" y="269"/>
                  </a:cubicBezTo>
                  <a:cubicBezTo>
                    <a:pt x="560" y="260"/>
                    <a:pt x="554" y="255"/>
                    <a:pt x="548" y="249"/>
                  </a:cubicBezTo>
                  <a:cubicBezTo>
                    <a:pt x="534" y="235"/>
                    <a:pt x="520" y="224"/>
                    <a:pt x="509" y="212"/>
                  </a:cubicBezTo>
                  <a:cubicBezTo>
                    <a:pt x="492" y="195"/>
                    <a:pt x="472" y="181"/>
                    <a:pt x="455" y="167"/>
                  </a:cubicBezTo>
                  <a:cubicBezTo>
                    <a:pt x="447" y="159"/>
                    <a:pt x="436" y="150"/>
                    <a:pt x="427" y="145"/>
                  </a:cubicBezTo>
                  <a:cubicBezTo>
                    <a:pt x="387" y="116"/>
                    <a:pt x="350" y="91"/>
                    <a:pt x="317" y="68"/>
                  </a:cubicBezTo>
                  <a:cubicBezTo>
                    <a:pt x="303" y="63"/>
                    <a:pt x="291" y="54"/>
                    <a:pt x="277" y="48"/>
                  </a:cubicBezTo>
                  <a:cubicBezTo>
                    <a:pt x="215" y="17"/>
                    <a:pt x="158" y="0"/>
                    <a:pt x="116" y="0"/>
                  </a:cubicBezTo>
                  <a:lnTo>
                    <a:pt x="108" y="2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57" name="Freeform 152"/>
            <p:cNvSpPr>
              <a:spLocks noChangeArrowheads="1"/>
            </p:cNvSpPr>
            <p:nvPr/>
          </p:nvSpPr>
          <p:spPr bwMode="auto">
            <a:xfrm>
              <a:off x="6099" y="2069"/>
              <a:ext cx="37" cy="37"/>
            </a:xfrm>
            <a:custGeom>
              <a:avLst/>
              <a:gdLst>
                <a:gd name="T0" fmla="*/ 82 w 168"/>
                <a:gd name="T1" fmla="*/ 0 h 167"/>
                <a:gd name="T2" fmla="*/ 82 w 168"/>
                <a:gd name="T3" fmla="*/ 0 h 167"/>
                <a:gd name="T4" fmla="*/ 0 w 168"/>
                <a:gd name="T5" fmla="*/ 84 h 167"/>
                <a:gd name="T6" fmla="*/ 82 w 168"/>
                <a:gd name="T7" fmla="*/ 166 h 167"/>
                <a:gd name="T8" fmla="*/ 167 w 168"/>
                <a:gd name="T9" fmla="*/ 84 h 167"/>
                <a:gd name="T10" fmla="*/ 82 w 168"/>
                <a:gd name="T11" fmla="*/ 0 h 167"/>
              </a:gdLst>
              <a:ahLst/>
              <a:cxnLst>
                <a:cxn ang="0">
                  <a:pos x="T0" y="T1"/>
                </a:cxn>
                <a:cxn ang="0">
                  <a:pos x="T2" y="T3"/>
                </a:cxn>
                <a:cxn ang="0">
                  <a:pos x="T4" y="T5"/>
                </a:cxn>
                <a:cxn ang="0">
                  <a:pos x="T6" y="T7"/>
                </a:cxn>
                <a:cxn ang="0">
                  <a:pos x="T8" y="T9"/>
                </a:cxn>
                <a:cxn ang="0">
                  <a:pos x="T10" y="T11"/>
                </a:cxn>
              </a:cxnLst>
              <a:rect l="0" t="0" r="r" b="b"/>
              <a:pathLst>
                <a:path w="168" h="167">
                  <a:moveTo>
                    <a:pt x="82" y="0"/>
                  </a:moveTo>
                  <a:lnTo>
                    <a:pt x="82" y="0"/>
                  </a:lnTo>
                  <a:cubicBezTo>
                    <a:pt x="37" y="0"/>
                    <a:pt x="0" y="36"/>
                    <a:pt x="0" y="84"/>
                  </a:cubicBezTo>
                  <a:cubicBezTo>
                    <a:pt x="0" y="130"/>
                    <a:pt x="37" y="166"/>
                    <a:pt x="82" y="166"/>
                  </a:cubicBezTo>
                  <a:cubicBezTo>
                    <a:pt x="127" y="166"/>
                    <a:pt x="167" y="130"/>
                    <a:pt x="167" y="84"/>
                  </a:cubicBezTo>
                  <a:cubicBezTo>
                    <a:pt x="167" y="36"/>
                    <a:pt x="127" y="0"/>
                    <a:pt x="8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58" name="Freeform 153"/>
            <p:cNvSpPr>
              <a:spLocks noChangeArrowheads="1"/>
            </p:cNvSpPr>
            <p:nvPr/>
          </p:nvSpPr>
          <p:spPr bwMode="auto">
            <a:xfrm>
              <a:off x="6668" y="942"/>
              <a:ext cx="90" cy="245"/>
            </a:xfrm>
            <a:custGeom>
              <a:avLst/>
              <a:gdLst>
                <a:gd name="T0" fmla="*/ 312 w 400"/>
                <a:gd name="T1" fmla="*/ 882 h 1084"/>
                <a:gd name="T2" fmla="*/ 88 w 400"/>
                <a:gd name="T3" fmla="*/ 882 h 1084"/>
                <a:gd name="T4" fmla="*/ 201 w 400"/>
                <a:gd name="T5" fmla="*/ 1083 h 1084"/>
                <a:gd name="T6" fmla="*/ 312 w 400"/>
                <a:gd name="T7" fmla="*/ 882 h 1084"/>
                <a:gd name="T8" fmla="*/ 388 w 400"/>
                <a:gd name="T9" fmla="*/ 729 h 1084"/>
                <a:gd name="T10" fmla="*/ 326 w 400"/>
                <a:gd name="T11" fmla="*/ 842 h 1084"/>
                <a:gd name="T12" fmla="*/ 388 w 400"/>
                <a:gd name="T13" fmla="*/ 729 h 1084"/>
                <a:gd name="T14" fmla="*/ 11 w 400"/>
                <a:gd name="T15" fmla="*/ 729 h 1084"/>
                <a:gd name="T16" fmla="*/ 74 w 400"/>
                <a:gd name="T17" fmla="*/ 842 h 1084"/>
                <a:gd name="T18" fmla="*/ 11 w 400"/>
                <a:gd name="T19" fmla="*/ 729 h 1084"/>
                <a:gd name="T20" fmla="*/ 396 w 400"/>
                <a:gd name="T21" fmla="*/ 624 h 1084"/>
                <a:gd name="T22" fmla="*/ 356 w 400"/>
                <a:gd name="T23" fmla="*/ 698 h 1084"/>
                <a:gd name="T24" fmla="*/ 396 w 400"/>
                <a:gd name="T25" fmla="*/ 624 h 1084"/>
                <a:gd name="T26" fmla="*/ 3 w 400"/>
                <a:gd name="T27" fmla="*/ 624 h 1084"/>
                <a:gd name="T28" fmla="*/ 43 w 400"/>
                <a:gd name="T29" fmla="*/ 698 h 1084"/>
                <a:gd name="T30" fmla="*/ 3 w 400"/>
                <a:gd name="T31" fmla="*/ 624 h 1084"/>
                <a:gd name="T32" fmla="*/ 34 w 400"/>
                <a:gd name="T33" fmla="*/ 472 h 1084"/>
                <a:gd name="T34" fmla="*/ 0 w 400"/>
                <a:gd name="T35" fmla="*/ 543 h 1084"/>
                <a:gd name="T36" fmla="*/ 34 w 400"/>
                <a:gd name="T37" fmla="*/ 610 h 1084"/>
                <a:gd name="T38" fmla="*/ 34 w 400"/>
                <a:gd name="T39" fmla="*/ 472 h 1084"/>
                <a:gd name="T40" fmla="*/ 365 w 400"/>
                <a:gd name="T41" fmla="*/ 472 h 1084"/>
                <a:gd name="T42" fmla="*/ 365 w 400"/>
                <a:gd name="T43" fmla="*/ 610 h 1084"/>
                <a:gd name="T44" fmla="*/ 399 w 400"/>
                <a:gd name="T45" fmla="*/ 543 h 1084"/>
                <a:gd name="T46" fmla="*/ 365 w 400"/>
                <a:gd name="T47" fmla="*/ 472 h 1084"/>
                <a:gd name="T48" fmla="*/ 356 w 400"/>
                <a:gd name="T49" fmla="*/ 384 h 1084"/>
                <a:gd name="T50" fmla="*/ 396 w 400"/>
                <a:gd name="T51" fmla="*/ 460 h 1084"/>
                <a:gd name="T52" fmla="*/ 356 w 400"/>
                <a:gd name="T53" fmla="*/ 384 h 1084"/>
                <a:gd name="T54" fmla="*/ 43 w 400"/>
                <a:gd name="T55" fmla="*/ 384 h 1084"/>
                <a:gd name="T56" fmla="*/ 3 w 400"/>
                <a:gd name="T57" fmla="*/ 460 h 1084"/>
                <a:gd name="T58" fmla="*/ 43 w 400"/>
                <a:gd name="T59" fmla="*/ 384 h 1084"/>
                <a:gd name="T60" fmla="*/ 362 w 400"/>
                <a:gd name="T61" fmla="*/ 223 h 1084"/>
                <a:gd name="T62" fmla="*/ 351 w 400"/>
                <a:gd name="T63" fmla="*/ 350 h 1084"/>
                <a:gd name="T64" fmla="*/ 362 w 400"/>
                <a:gd name="T65" fmla="*/ 223 h 1084"/>
                <a:gd name="T66" fmla="*/ 37 w 400"/>
                <a:gd name="T67" fmla="*/ 223 h 1084"/>
                <a:gd name="T68" fmla="*/ 48 w 400"/>
                <a:gd name="T69" fmla="*/ 350 h 1084"/>
                <a:gd name="T70" fmla="*/ 37 w 400"/>
                <a:gd name="T71" fmla="*/ 223 h 1084"/>
                <a:gd name="T72" fmla="*/ 201 w 400"/>
                <a:gd name="T73" fmla="*/ 0 h 1084"/>
                <a:gd name="T74" fmla="*/ 88 w 400"/>
                <a:gd name="T75" fmla="*/ 200 h 1084"/>
                <a:gd name="T76" fmla="*/ 312 w 400"/>
                <a:gd name="T77" fmla="*/ 203 h 1084"/>
                <a:gd name="T78" fmla="*/ 201 w 400"/>
                <a:gd name="T79" fmla="*/ 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4">
                  <a:moveTo>
                    <a:pt x="312" y="882"/>
                  </a:moveTo>
                  <a:lnTo>
                    <a:pt x="312" y="882"/>
                  </a:lnTo>
                  <a:cubicBezTo>
                    <a:pt x="280" y="953"/>
                    <a:pt x="243" y="995"/>
                    <a:pt x="201" y="995"/>
                  </a:cubicBezTo>
                  <a:cubicBezTo>
                    <a:pt x="158" y="995"/>
                    <a:pt x="119" y="953"/>
                    <a:pt x="88" y="882"/>
                  </a:cubicBezTo>
                  <a:cubicBezTo>
                    <a:pt x="77" y="888"/>
                    <a:pt x="63" y="896"/>
                    <a:pt x="51" y="902"/>
                  </a:cubicBezTo>
                  <a:cubicBezTo>
                    <a:pt x="88" y="1012"/>
                    <a:pt x="142" y="1083"/>
                    <a:pt x="201" y="1083"/>
                  </a:cubicBezTo>
                  <a:cubicBezTo>
                    <a:pt x="260" y="1083"/>
                    <a:pt x="312" y="1012"/>
                    <a:pt x="348" y="902"/>
                  </a:cubicBezTo>
                  <a:cubicBezTo>
                    <a:pt x="337" y="896"/>
                    <a:pt x="323" y="888"/>
                    <a:pt x="312" y="882"/>
                  </a:cubicBezTo>
                  <a:lnTo>
                    <a:pt x="388" y="729"/>
                  </a:lnTo>
                  <a:lnTo>
                    <a:pt x="388" y="729"/>
                  </a:lnTo>
                  <a:cubicBezTo>
                    <a:pt x="376" y="729"/>
                    <a:pt x="362" y="732"/>
                    <a:pt x="351" y="732"/>
                  </a:cubicBezTo>
                  <a:cubicBezTo>
                    <a:pt x="345" y="774"/>
                    <a:pt x="337" y="811"/>
                    <a:pt x="326" y="842"/>
                  </a:cubicBezTo>
                  <a:cubicBezTo>
                    <a:pt x="337" y="851"/>
                    <a:pt x="351" y="856"/>
                    <a:pt x="362" y="859"/>
                  </a:cubicBezTo>
                  <a:cubicBezTo>
                    <a:pt x="373" y="820"/>
                    <a:pt x="382" y="777"/>
                    <a:pt x="388" y="729"/>
                  </a:cubicBezTo>
                  <a:lnTo>
                    <a:pt x="11" y="729"/>
                  </a:lnTo>
                  <a:lnTo>
                    <a:pt x="11" y="729"/>
                  </a:lnTo>
                  <a:cubicBezTo>
                    <a:pt x="20" y="777"/>
                    <a:pt x="29" y="820"/>
                    <a:pt x="37" y="859"/>
                  </a:cubicBezTo>
                  <a:cubicBezTo>
                    <a:pt x="51" y="856"/>
                    <a:pt x="63" y="851"/>
                    <a:pt x="74" y="842"/>
                  </a:cubicBezTo>
                  <a:cubicBezTo>
                    <a:pt x="65" y="811"/>
                    <a:pt x="54" y="774"/>
                    <a:pt x="48" y="732"/>
                  </a:cubicBezTo>
                  <a:cubicBezTo>
                    <a:pt x="37" y="732"/>
                    <a:pt x="23" y="729"/>
                    <a:pt x="11" y="729"/>
                  </a:cubicBezTo>
                  <a:lnTo>
                    <a:pt x="396" y="624"/>
                  </a:lnTo>
                  <a:lnTo>
                    <a:pt x="396" y="624"/>
                  </a:lnTo>
                  <a:cubicBezTo>
                    <a:pt x="385" y="636"/>
                    <a:pt x="373" y="650"/>
                    <a:pt x="362" y="661"/>
                  </a:cubicBezTo>
                  <a:cubicBezTo>
                    <a:pt x="359" y="675"/>
                    <a:pt x="359" y="687"/>
                    <a:pt x="356" y="698"/>
                  </a:cubicBezTo>
                  <a:cubicBezTo>
                    <a:pt x="368" y="698"/>
                    <a:pt x="379" y="695"/>
                    <a:pt x="390" y="692"/>
                  </a:cubicBezTo>
                  <a:cubicBezTo>
                    <a:pt x="393" y="670"/>
                    <a:pt x="396" y="647"/>
                    <a:pt x="396" y="624"/>
                  </a:cubicBezTo>
                  <a:lnTo>
                    <a:pt x="3" y="624"/>
                  </a:lnTo>
                  <a:lnTo>
                    <a:pt x="3" y="624"/>
                  </a:lnTo>
                  <a:cubicBezTo>
                    <a:pt x="3" y="647"/>
                    <a:pt x="6" y="670"/>
                    <a:pt x="9" y="692"/>
                  </a:cubicBezTo>
                  <a:cubicBezTo>
                    <a:pt x="20" y="695"/>
                    <a:pt x="31" y="698"/>
                    <a:pt x="43" y="698"/>
                  </a:cubicBezTo>
                  <a:cubicBezTo>
                    <a:pt x="40" y="687"/>
                    <a:pt x="40" y="675"/>
                    <a:pt x="40" y="661"/>
                  </a:cubicBezTo>
                  <a:cubicBezTo>
                    <a:pt x="26" y="650"/>
                    <a:pt x="14" y="636"/>
                    <a:pt x="3" y="624"/>
                  </a:cubicBezTo>
                  <a:lnTo>
                    <a:pt x="34" y="472"/>
                  </a:lnTo>
                  <a:lnTo>
                    <a:pt x="34" y="472"/>
                  </a:lnTo>
                  <a:cubicBezTo>
                    <a:pt x="23" y="486"/>
                    <a:pt x="11" y="500"/>
                    <a:pt x="0" y="512"/>
                  </a:cubicBezTo>
                  <a:cubicBezTo>
                    <a:pt x="0" y="523"/>
                    <a:pt x="0" y="531"/>
                    <a:pt x="0" y="543"/>
                  </a:cubicBezTo>
                  <a:cubicBezTo>
                    <a:pt x="0" y="551"/>
                    <a:pt x="0" y="560"/>
                    <a:pt x="0" y="571"/>
                  </a:cubicBezTo>
                  <a:cubicBezTo>
                    <a:pt x="11" y="582"/>
                    <a:pt x="23" y="596"/>
                    <a:pt x="34" y="610"/>
                  </a:cubicBezTo>
                  <a:cubicBezTo>
                    <a:pt x="34" y="588"/>
                    <a:pt x="31" y="565"/>
                    <a:pt x="31" y="543"/>
                  </a:cubicBezTo>
                  <a:cubicBezTo>
                    <a:pt x="31" y="517"/>
                    <a:pt x="34" y="494"/>
                    <a:pt x="34" y="472"/>
                  </a:cubicBezTo>
                  <a:lnTo>
                    <a:pt x="365" y="472"/>
                  </a:lnTo>
                  <a:lnTo>
                    <a:pt x="365" y="472"/>
                  </a:lnTo>
                  <a:cubicBezTo>
                    <a:pt x="368" y="494"/>
                    <a:pt x="368" y="517"/>
                    <a:pt x="368" y="543"/>
                  </a:cubicBezTo>
                  <a:cubicBezTo>
                    <a:pt x="368" y="565"/>
                    <a:pt x="368" y="588"/>
                    <a:pt x="365" y="610"/>
                  </a:cubicBezTo>
                  <a:cubicBezTo>
                    <a:pt x="376" y="596"/>
                    <a:pt x="388" y="582"/>
                    <a:pt x="399" y="571"/>
                  </a:cubicBezTo>
                  <a:cubicBezTo>
                    <a:pt x="399" y="560"/>
                    <a:pt x="399" y="551"/>
                    <a:pt x="399" y="543"/>
                  </a:cubicBezTo>
                  <a:cubicBezTo>
                    <a:pt x="399" y="531"/>
                    <a:pt x="399" y="523"/>
                    <a:pt x="399" y="512"/>
                  </a:cubicBezTo>
                  <a:cubicBezTo>
                    <a:pt x="388" y="500"/>
                    <a:pt x="376" y="486"/>
                    <a:pt x="365" y="472"/>
                  </a:cubicBezTo>
                  <a:lnTo>
                    <a:pt x="356" y="384"/>
                  </a:lnTo>
                  <a:lnTo>
                    <a:pt x="356" y="384"/>
                  </a:lnTo>
                  <a:cubicBezTo>
                    <a:pt x="359" y="395"/>
                    <a:pt x="359" y="410"/>
                    <a:pt x="362" y="421"/>
                  </a:cubicBezTo>
                  <a:cubicBezTo>
                    <a:pt x="373" y="432"/>
                    <a:pt x="385" y="446"/>
                    <a:pt x="396" y="460"/>
                  </a:cubicBezTo>
                  <a:cubicBezTo>
                    <a:pt x="396" y="435"/>
                    <a:pt x="393" y="412"/>
                    <a:pt x="390" y="390"/>
                  </a:cubicBezTo>
                  <a:cubicBezTo>
                    <a:pt x="379" y="387"/>
                    <a:pt x="368" y="387"/>
                    <a:pt x="356" y="384"/>
                  </a:cubicBezTo>
                  <a:lnTo>
                    <a:pt x="43" y="384"/>
                  </a:lnTo>
                  <a:lnTo>
                    <a:pt x="43" y="384"/>
                  </a:lnTo>
                  <a:cubicBezTo>
                    <a:pt x="31" y="387"/>
                    <a:pt x="20" y="387"/>
                    <a:pt x="9" y="390"/>
                  </a:cubicBezTo>
                  <a:cubicBezTo>
                    <a:pt x="6" y="412"/>
                    <a:pt x="3" y="435"/>
                    <a:pt x="3" y="460"/>
                  </a:cubicBezTo>
                  <a:cubicBezTo>
                    <a:pt x="14" y="446"/>
                    <a:pt x="26" y="432"/>
                    <a:pt x="40" y="421"/>
                  </a:cubicBezTo>
                  <a:cubicBezTo>
                    <a:pt x="40" y="410"/>
                    <a:pt x="40" y="395"/>
                    <a:pt x="43" y="384"/>
                  </a:cubicBezTo>
                  <a:lnTo>
                    <a:pt x="362" y="223"/>
                  </a:lnTo>
                  <a:lnTo>
                    <a:pt x="362" y="223"/>
                  </a:lnTo>
                  <a:cubicBezTo>
                    <a:pt x="351" y="228"/>
                    <a:pt x="337" y="234"/>
                    <a:pt x="326" y="240"/>
                  </a:cubicBezTo>
                  <a:cubicBezTo>
                    <a:pt x="337" y="271"/>
                    <a:pt x="345" y="311"/>
                    <a:pt x="351" y="350"/>
                  </a:cubicBezTo>
                  <a:cubicBezTo>
                    <a:pt x="362" y="350"/>
                    <a:pt x="376" y="353"/>
                    <a:pt x="388" y="353"/>
                  </a:cubicBezTo>
                  <a:cubicBezTo>
                    <a:pt x="382" y="308"/>
                    <a:pt x="373" y="263"/>
                    <a:pt x="362" y="223"/>
                  </a:cubicBezTo>
                  <a:lnTo>
                    <a:pt x="37" y="223"/>
                  </a:lnTo>
                  <a:lnTo>
                    <a:pt x="37" y="223"/>
                  </a:lnTo>
                  <a:cubicBezTo>
                    <a:pt x="29" y="263"/>
                    <a:pt x="20" y="308"/>
                    <a:pt x="11" y="353"/>
                  </a:cubicBezTo>
                  <a:cubicBezTo>
                    <a:pt x="23" y="353"/>
                    <a:pt x="37" y="350"/>
                    <a:pt x="48" y="350"/>
                  </a:cubicBezTo>
                  <a:cubicBezTo>
                    <a:pt x="54" y="311"/>
                    <a:pt x="65" y="271"/>
                    <a:pt x="74" y="240"/>
                  </a:cubicBezTo>
                  <a:cubicBezTo>
                    <a:pt x="63" y="234"/>
                    <a:pt x="51" y="228"/>
                    <a:pt x="37" y="223"/>
                  </a:cubicBezTo>
                  <a:lnTo>
                    <a:pt x="201" y="0"/>
                  </a:lnTo>
                  <a:lnTo>
                    <a:pt x="201" y="0"/>
                  </a:lnTo>
                  <a:cubicBezTo>
                    <a:pt x="142" y="0"/>
                    <a:pt x="88" y="70"/>
                    <a:pt x="51" y="181"/>
                  </a:cubicBezTo>
                  <a:cubicBezTo>
                    <a:pt x="63" y="186"/>
                    <a:pt x="77" y="195"/>
                    <a:pt x="88" y="200"/>
                  </a:cubicBezTo>
                  <a:cubicBezTo>
                    <a:pt x="119" y="130"/>
                    <a:pt x="158" y="87"/>
                    <a:pt x="201" y="87"/>
                  </a:cubicBezTo>
                  <a:cubicBezTo>
                    <a:pt x="243" y="87"/>
                    <a:pt x="280" y="130"/>
                    <a:pt x="312" y="203"/>
                  </a:cubicBezTo>
                  <a:cubicBezTo>
                    <a:pt x="323" y="195"/>
                    <a:pt x="337" y="186"/>
                    <a:pt x="348" y="181"/>
                  </a:cubicBezTo>
                  <a:cubicBezTo>
                    <a:pt x="312" y="70"/>
                    <a:pt x="260" y="0"/>
                    <a:pt x="201" y="0"/>
                  </a:cubicBezTo>
                  <a:lnTo>
                    <a:pt x="312"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59" name="Freeform 154"/>
            <p:cNvSpPr>
              <a:spLocks noChangeArrowheads="1"/>
            </p:cNvSpPr>
            <p:nvPr/>
          </p:nvSpPr>
          <p:spPr bwMode="auto">
            <a:xfrm>
              <a:off x="6590" y="1019"/>
              <a:ext cx="245" cy="90"/>
            </a:xfrm>
            <a:custGeom>
              <a:avLst/>
              <a:gdLst>
                <a:gd name="T0" fmla="*/ 611 w 1084"/>
                <a:gd name="T1" fmla="*/ 365 h 400"/>
                <a:gd name="T2" fmla="*/ 473 w 1084"/>
                <a:gd name="T3" fmla="*/ 365 h 400"/>
                <a:gd name="T4" fmla="*/ 543 w 1084"/>
                <a:gd name="T5" fmla="*/ 399 h 400"/>
                <a:gd name="T6" fmla="*/ 611 w 1084"/>
                <a:gd name="T7" fmla="*/ 365 h 400"/>
                <a:gd name="T8" fmla="*/ 241 w 1084"/>
                <a:gd name="T9" fmla="*/ 325 h 400"/>
                <a:gd name="T10" fmla="*/ 353 w 1084"/>
                <a:gd name="T11" fmla="*/ 387 h 400"/>
                <a:gd name="T12" fmla="*/ 461 w 1084"/>
                <a:gd name="T13" fmla="*/ 396 h 400"/>
                <a:gd name="T14" fmla="*/ 385 w 1084"/>
                <a:gd name="T15" fmla="*/ 356 h 400"/>
                <a:gd name="T16" fmla="*/ 241 w 1084"/>
                <a:gd name="T17" fmla="*/ 325 h 400"/>
                <a:gd name="T18" fmla="*/ 843 w 1084"/>
                <a:gd name="T19" fmla="*/ 325 h 400"/>
                <a:gd name="T20" fmla="*/ 698 w 1084"/>
                <a:gd name="T21" fmla="*/ 356 h 400"/>
                <a:gd name="T22" fmla="*/ 625 w 1084"/>
                <a:gd name="T23" fmla="*/ 396 h 400"/>
                <a:gd name="T24" fmla="*/ 730 w 1084"/>
                <a:gd name="T25" fmla="*/ 387 h 400"/>
                <a:gd name="T26" fmla="*/ 843 w 1084"/>
                <a:gd name="T27" fmla="*/ 325 h 400"/>
                <a:gd name="T28" fmla="*/ 902 w 1084"/>
                <a:gd name="T29" fmla="*/ 50 h 400"/>
                <a:gd name="T30" fmla="*/ 996 w 1084"/>
                <a:gd name="T31" fmla="*/ 201 h 400"/>
                <a:gd name="T32" fmla="*/ 902 w 1084"/>
                <a:gd name="T33" fmla="*/ 348 h 400"/>
                <a:gd name="T34" fmla="*/ 902 w 1084"/>
                <a:gd name="T35" fmla="*/ 50 h 400"/>
                <a:gd name="T36" fmla="*/ 181 w 1084"/>
                <a:gd name="T37" fmla="*/ 50 h 400"/>
                <a:gd name="T38" fmla="*/ 181 w 1084"/>
                <a:gd name="T39" fmla="*/ 348 h 400"/>
                <a:gd name="T40" fmla="*/ 88 w 1084"/>
                <a:gd name="T41" fmla="*/ 201 h 400"/>
                <a:gd name="T42" fmla="*/ 181 w 1084"/>
                <a:gd name="T43" fmla="*/ 50 h 400"/>
                <a:gd name="T44" fmla="*/ 625 w 1084"/>
                <a:gd name="T45" fmla="*/ 3 h 400"/>
                <a:gd name="T46" fmla="*/ 698 w 1084"/>
                <a:gd name="T47" fmla="*/ 42 h 400"/>
                <a:gd name="T48" fmla="*/ 843 w 1084"/>
                <a:gd name="T49" fmla="*/ 73 h 400"/>
                <a:gd name="T50" fmla="*/ 730 w 1084"/>
                <a:gd name="T51" fmla="*/ 11 h 400"/>
                <a:gd name="T52" fmla="*/ 625 w 1084"/>
                <a:gd name="T53" fmla="*/ 3 h 400"/>
                <a:gd name="T54" fmla="*/ 461 w 1084"/>
                <a:gd name="T55" fmla="*/ 3 h 400"/>
                <a:gd name="T56" fmla="*/ 353 w 1084"/>
                <a:gd name="T57" fmla="*/ 11 h 400"/>
                <a:gd name="T58" fmla="*/ 241 w 1084"/>
                <a:gd name="T59" fmla="*/ 73 h 400"/>
                <a:gd name="T60" fmla="*/ 385 w 1084"/>
                <a:gd name="T61" fmla="*/ 42 h 400"/>
                <a:gd name="T62" fmla="*/ 461 w 1084"/>
                <a:gd name="T63" fmla="*/ 3 h 400"/>
                <a:gd name="T64" fmla="*/ 543 w 1084"/>
                <a:gd name="T65" fmla="*/ 0 h 400"/>
                <a:gd name="T66" fmla="*/ 473 w 1084"/>
                <a:gd name="T67" fmla="*/ 34 h 400"/>
                <a:gd name="T68" fmla="*/ 611 w 1084"/>
                <a:gd name="T69" fmla="*/ 34 h 400"/>
                <a:gd name="T70" fmla="*/ 543 w 1084"/>
                <a:gd name="T7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4" h="400">
                  <a:moveTo>
                    <a:pt x="611" y="365"/>
                  </a:moveTo>
                  <a:lnTo>
                    <a:pt x="611" y="365"/>
                  </a:lnTo>
                  <a:cubicBezTo>
                    <a:pt x="588" y="367"/>
                    <a:pt x="566" y="367"/>
                    <a:pt x="543" y="367"/>
                  </a:cubicBezTo>
                  <a:cubicBezTo>
                    <a:pt x="517" y="367"/>
                    <a:pt x="495" y="367"/>
                    <a:pt x="473" y="365"/>
                  </a:cubicBezTo>
                  <a:cubicBezTo>
                    <a:pt x="487" y="376"/>
                    <a:pt x="500" y="387"/>
                    <a:pt x="512" y="399"/>
                  </a:cubicBezTo>
                  <a:cubicBezTo>
                    <a:pt x="523" y="399"/>
                    <a:pt x="532" y="399"/>
                    <a:pt x="543" y="399"/>
                  </a:cubicBezTo>
                  <a:cubicBezTo>
                    <a:pt x="551" y="399"/>
                    <a:pt x="560" y="399"/>
                    <a:pt x="571" y="399"/>
                  </a:cubicBezTo>
                  <a:cubicBezTo>
                    <a:pt x="583" y="387"/>
                    <a:pt x="597" y="376"/>
                    <a:pt x="611" y="365"/>
                  </a:cubicBezTo>
                  <a:lnTo>
                    <a:pt x="241" y="325"/>
                  </a:lnTo>
                  <a:lnTo>
                    <a:pt x="241" y="325"/>
                  </a:lnTo>
                  <a:cubicBezTo>
                    <a:pt x="235" y="336"/>
                    <a:pt x="229" y="350"/>
                    <a:pt x="224" y="362"/>
                  </a:cubicBezTo>
                  <a:cubicBezTo>
                    <a:pt x="263" y="373"/>
                    <a:pt x="308" y="382"/>
                    <a:pt x="353" y="387"/>
                  </a:cubicBezTo>
                  <a:cubicBezTo>
                    <a:pt x="365" y="387"/>
                    <a:pt x="379" y="390"/>
                    <a:pt x="390" y="390"/>
                  </a:cubicBezTo>
                  <a:cubicBezTo>
                    <a:pt x="413" y="393"/>
                    <a:pt x="436" y="396"/>
                    <a:pt x="461" y="396"/>
                  </a:cubicBezTo>
                  <a:cubicBezTo>
                    <a:pt x="447" y="385"/>
                    <a:pt x="433" y="373"/>
                    <a:pt x="422" y="362"/>
                  </a:cubicBezTo>
                  <a:cubicBezTo>
                    <a:pt x="410" y="359"/>
                    <a:pt x="396" y="359"/>
                    <a:pt x="385" y="356"/>
                  </a:cubicBezTo>
                  <a:cubicBezTo>
                    <a:pt x="373" y="356"/>
                    <a:pt x="362" y="353"/>
                    <a:pt x="351" y="350"/>
                  </a:cubicBezTo>
                  <a:cubicBezTo>
                    <a:pt x="311" y="345"/>
                    <a:pt x="272" y="336"/>
                    <a:pt x="241" y="325"/>
                  </a:cubicBezTo>
                  <a:lnTo>
                    <a:pt x="843" y="325"/>
                  </a:lnTo>
                  <a:lnTo>
                    <a:pt x="843" y="325"/>
                  </a:lnTo>
                  <a:cubicBezTo>
                    <a:pt x="812" y="336"/>
                    <a:pt x="775" y="345"/>
                    <a:pt x="732" y="350"/>
                  </a:cubicBezTo>
                  <a:cubicBezTo>
                    <a:pt x="721" y="353"/>
                    <a:pt x="710" y="356"/>
                    <a:pt x="698" y="356"/>
                  </a:cubicBezTo>
                  <a:cubicBezTo>
                    <a:pt x="687" y="359"/>
                    <a:pt x="676" y="359"/>
                    <a:pt x="662" y="362"/>
                  </a:cubicBezTo>
                  <a:cubicBezTo>
                    <a:pt x="651" y="373"/>
                    <a:pt x="636" y="385"/>
                    <a:pt x="625" y="396"/>
                  </a:cubicBezTo>
                  <a:cubicBezTo>
                    <a:pt x="648" y="396"/>
                    <a:pt x="670" y="393"/>
                    <a:pt x="693" y="390"/>
                  </a:cubicBezTo>
                  <a:cubicBezTo>
                    <a:pt x="704" y="390"/>
                    <a:pt x="718" y="387"/>
                    <a:pt x="730" y="387"/>
                  </a:cubicBezTo>
                  <a:cubicBezTo>
                    <a:pt x="778" y="382"/>
                    <a:pt x="820" y="373"/>
                    <a:pt x="860" y="362"/>
                  </a:cubicBezTo>
                  <a:cubicBezTo>
                    <a:pt x="857" y="350"/>
                    <a:pt x="851" y="336"/>
                    <a:pt x="843" y="325"/>
                  </a:cubicBezTo>
                  <a:lnTo>
                    <a:pt x="902" y="50"/>
                  </a:lnTo>
                  <a:lnTo>
                    <a:pt x="902" y="50"/>
                  </a:lnTo>
                  <a:cubicBezTo>
                    <a:pt x="896" y="62"/>
                    <a:pt x="888" y="76"/>
                    <a:pt x="882" y="87"/>
                  </a:cubicBezTo>
                  <a:cubicBezTo>
                    <a:pt x="953" y="118"/>
                    <a:pt x="996" y="158"/>
                    <a:pt x="996" y="201"/>
                  </a:cubicBezTo>
                  <a:cubicBezTo>
                    <a:pt x="996" y="243"/>
                    <a:pt x="953" y="280"/>
                    <a:pt x="882" y="311"/>
                  </a:cubicBezTo>
                  <a:cubicBezTo>
                    <a:pt x="888" y="322"/>
                    <a:pt x="896" y="336"/>
                    <a:pt x="902" y="348"/>
                  </a:cubicBezTo>
                  <a:cubicBezTo>
                    <a:pt x="1013" y="311"/>
                    <a:pt x="1083" y="260"/>
                    <a:pt x="1083" y="201"/>
                  </a:cubicBezTo>
                  <a:cubicBezTo>
                    <a:pt x="1083" y="141"/>
                    <a:pt x="1013" y="87"/>
                    <a:pt x="902" y="50"/>
                  </a:cubicBezTo>
                  <a:lnTo>
                    <a:pt x="181" y="50"/>
                  </a:lnTo>
                  <a:lnTo>
                    <a:pt x="181" y="50"/>
                  </a:lnTo>
                  <a:cubicBezTo>
                    <a:pt x="71" y="87"/>
                    <a:pt x="0" y="141"/>
                    <a:pt x="0" y="201"/>
                  </a:cubicBezTo>
                  <a:cubicBezTo>
                    <a:pt x="0" y="260"/>
                    <a:pt x="71" y="311"/>
                    <a:pt x="181" y="348"/>
                  </a:cubicBezTo>
                  <a:cubicBezTo>
                    <a:pt x="187" y="336"/>
                    <a:pt x="195" y="322"/>
                    <a:pt x="201" y="311"/>
                  </a:cubicBezTo>
                  <a:cubicBezTo>
                    <a:pt x="130" y="280"/>
                    <a:pt x="88" y="243"/>
                    <a:pt x="88" y="201"/>
                  </a:cubicBezTo>
                  <a:cubicBezTo>
                    <a:pt x="88" y="158"/>
                    <a:pt x="130" y="118"/>
                    <a:pt x="201" y="87"/>
                  </a:cubicBezTo>
                  <a:cubicBezTo>
                    <a:pt x="195" y="76"/>
                    <a:pt x="187" y="62"/>
                    <a:pt x="181" y="50"/>
                  </a:cubicBezTo>
                  <a:lnTo>
                    <a:pt x="625" y="3"/>
                  </a:lnTo>
                  <a:lnTo>
                    <a:pt x="625" y="3"/>
                  </a:lnTo>
                  <a:cubicBezTo>
                    <a:pt x="636" y="14"/>
                    <a:pt x="651" y="25"/>
                    <a:pt x="662" y="39"/>
                  </a:cubicBezTo>
                  <a:cubicBezTo>
                    <a:pt x="676" y="39"/>
                    <a:pt x="687" y="42"/>
                    <a:pt x="698" y="42"/>
                  </a:cubicBezTo>
                  <a:cubicBezTo>
                    <a:pt x="710" y="45"/>
                    <a:pt x="721" y="45"/>
                    <a:pt x="732" y="48"/>
                  </a:cubicBezTo>
                  <a:cubicBezTo>
                    <a:pt x="775" y="53"/>
                    <a:pt x="812" y="65"/>
                    <a:pt x="843" y="73"/>
                  </a:cubicBezTo>
                  <a:cubicBezTo>
                    <a:pt x="851" y="62"/>
                    <a:pt x="857" y="50"/>
                    <a:pt x="860" y="37"/>
                  </a:cubicBezTo>
                  <a:cubicBezTo>
                    <a:pt x="820" y="28"/>
                    <a:pt x="778" y="20"/>
                    <a:pt x="730" y="11"/>
                  </a:cubicBezTo>
                  <a:cubicBezTo>
                    <a:pt x="718" y="11"/>
                    <a:pt x="704" y="8"/>
                    <a:pt x="693" y="8"/>
                  </a:cubicBezTo>
                  <a:cubicBezTo>
                    <a:pt x="670" y="6"/>
                    <a:pt x="648" y="3"/>
                    <a:pt x="625" y="3"/>
                  </a:cubicBezTo>
                  <a:lnTo>
                    <a:pt x="461" y="3"/>
                  </a:lnTo>
                  <a:lnTo>
                    <a:pt x="461" y="3"/>
                  </a:lnTo>
                  <a:cubicBezTo>
                    <a:pt x="436" y="3"/>
                    <a:pt x="413" y="6"/>
                    <a:pt x="390" y="8"/>
                  </a:cubicBezTo>
                  <a:cubicBezTo>
                    <a:pt x="379" y="8"/>
                    <a:pt x="365" y="11"/>
                    <a:pt x="353" y="11"/>
                  </a:cubicBezTo>
                  <a:cubicBezTo>
                    <a:pt x="308" y="20"/>
                    <a:pt x="263" y="28"/>
                    <a:pt x="224" y="37"/>
                  </a:cubicBezTo>
                  <a:cubicBezTo>
                    <a:pt x="229" y="50"/>
                    <a:pt x="235" y="62"/>
                    <a:pt x="241" y="73"/>
                  </a:cubicBezTo>
                  <a:cubicBezTo>
                    <a:pt x="272" y="65"/>
                    <a:pt x="311" y="53"/>
                    <a:pt x="351" y="48"/>
                  </a:cubicBezTo>
                  <a:cubicBezTo>
                    <a:pt x="362" y="45"/>
                    <a:pt x="373" y="45"/>
                    <a:pt x="385" y="42"/>
                  </a:cubicBezTo>
                  <a:cubicBezTo>
                    <a:pt x="396" y="42"/>
                    <a:pt x="410" y="39"/>
                    <a:pt x="422" y="39"/>
                  </a:cubicBezTo>
                  <a:cubicBezTo>
                    <a:pt x="433" y="25"/>
                    <a:pt x="447" y="14"/>
                    <a:pt x="461" y="3"/>
                  </a:cubicBezTo>
                  <a:lnTo>
                    <a:pt x="543" y="0"/>
                  </a:lnTo>
                  <a:lnTo>
                    <a:pt x="543" y="0"/>
                  </a:lnTo>
                  <a:cubicBezTo>
                    <a:pt x="532" y="0"/>
                    <a:pt x="523" y="0"/>
                    <a:pt x="512" y="0"/>
                  </a:cubicBezTo>
                  <a:cubicBezTo>
                    <a:pt x="500" y="11"/>
                    <a:pt x="487" y="23"/>
                    <a:pt x="473" y="34"/>
                  </a:cubicBezTo>
                  <a:cubicBezTo>
                    <a:pt x="495" y="34"/>
                    <a:pt x="517" y="31"/>
                    <a:pt x="543" y="31"/>
                  </a:cubicBezTo>
                  <a:cubicBezTo>
                    <a:pt x="566" y="31"/>
                    <a:pt x="588" y="34"/>
                    <a:pt x="611" y="34"/>
                  </a:cubicBezTo>
                  <a:cubicBezTo>
                    <a:pt x="597" y="23"/>
                    <a:pt x="583" y="11"/>
                    <a:pt x="571" y="0"/>
                  </a:cubicBezTo>
                  <a:cubicBezTo>
                    <a:pt x="560" y="0"/>
                    <a:pt x="551" y="0"/>
                    <a:pt x="543"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60" name="Freeform 155"/>
            <p:cNvSpPr>
              <a:spLocks noChangeArrowheads="1"/>
            </p:cNvSpPr>
            <p:nvPr/>
          </p:nvSpPr>
          <p:spPr bwMode="auto">
            <a:xfrm>
              <a:off x="6616" y="972"/>
              <a:ext cx="192" cy="184"/>
            </a:xfrm>
            <a:custGeom>
              <a:avLst/>
              <a:gdLst>
                <a:gd name="T0" fmla="*/ 162 w 852"/>
                <a:gd name="T1" fmla="*/ 410 h 818"/>
                <a:gd name="T2" fmla="*/ 65 w 852"/>
                <a:gd name="T3" fmla="*/ 557 h 818"/>
                <a:gd name="T4" fmla="*/ 116 w 852"/>
                <a:gd name="T5" fmla="*/ 817 h 818"/>
                <a:gd name="T6" fmla="*/ 314 w 852"/>
                <a:gd name="T7" fmla="*/ 749 h 818"/>
                <a:gd name="T8" fmla="*/ 399 w 852"/>
                <a:gd name="T9" fmla="*/ 650 h 818"/>
                <a:gd name="T10" fmla="*/ 263 w 852"/>
                <a:gd name="T11" fmla="*/ 726 h 818"/>
                <a:gd name="T12" fmla="*/ 105 w 852"/>
                <a:gd name="T13" fmla="*/ 729 h 818"/>
                <a:gd name="T14" fmla="*/ 125 w 852"/>
                <a:gd name="T15" fmla="*/ 534 h 818"/>
                <a:gd name="T16" fmla="*/ 162 w 852"/>
                <a:gd name="T17" fmla="*/ 410 h 818"/>
                <a:gd name="T18" fmla="*/ 648 w 852"/>
                <a:gd name="T19" fmla="*/ 410 h 818"/>
                <a:gd name="T20" fmla="*/ 591 w 852"/>
                <a:gd name="T21" fmla="*/ 477 h 818"/>
                <a:gd name="T22" fmla="*/ 495 w 852"/>
                <a:gd name="T23" fmla="*/ 574 h 818"/>
                <a:gd name="T24" fmla="*/ 427 w 852"/>
                <a:gd name="T25" fmla="*/ 630 h 818"/>
                <a:gd name="T26" fmla="*/ 509 w 852"/>
                <a:gd name="T27" fmla="*/ 605 h 818"/>
                <a:gd name="T28" fmla="*/ 568 w 852"/>
                <a:gd name="T29" fmla="*/ 551 h 818"/>
                <a:gd name="T30" fmla="*/ 622 w 852"/>
                <a:gd name="T31" fmla="*/ 491 h 818"/>
                <a:gd name="T32" fmla="*/ 648 w 852"/>
                <a:gd name="T33" fmla="*/ 410 h 818"/>
                <a:gd name="T34" fmla="*/ 399 w 852"/>
                <a:gd name="T35" fmla="*/ 166 h 818"/>
                <a:gd name="T36" fmla="*/ 306 w 852"/>
                <a:gd name="T37" fmla="*/ 248 h 818"/>
                <a:gd name="T38" fmla="*/ 266 w 852"/>
                <a:gd name="T39" fmla="*/ 288 h 818"/>
                <a:gd name="T40" fmla="*/ 184 w 852"/>
                <a:gd name="T41" fmla="*/ 381 h 818"/>
                <a:gd name="T42" fmla="*/ 226 w 852"/>
                <a:gd name="T43" fmla="*/ 379 h 818"/>
                <a:gd name="T44" fmla="*/ 308 w 852"/>
                <a:gd name="T45" fmla="*/ 291 h 818"/>
                <a:gd name="T46" fmla="*/ 396 w 852"/>
                <a:gd name="T47" fmla="*/ 209 h 818"/>
                <a:gd name="T48" fmla="*/ 399 w 852"/>
                <a:gd name="T49" fmla="*/ 166 h 818"/>
                <a:gd name="T50" fmla="*/ 738 w 852"/>
                <a:gd name="T51" fmla="*/ 0 h 818"/>
                <a:gd name="T52" fmla="*/ 538 w 852"/>
                <a:gd name="T53" fmla="*/ 70 h 818"/>
                <a:gd name="T54" fmla="*/ 455 w 852"/>
                <a:gd name="T55" fmla="*/ 166 h 818"/>
                <a:gd name="T56" fmla="*/ 588 w 852"/>
                <a:gd name="T57" fmla="*/ 90 h 818"/>
                <a:gd name="T58" fmla="*/ 747 w 852"/>
                <a:gd name="T59" fmla="*/ 87 h 818"/>
                <a:gd name="T60" fmla="*/ 727 w 852"/>
                <a:gd name="T61" fmla="*/ 282 h 818"/>
                <a:gd name="T62" fmla="*/ 690 w 852"/>
                <a:gd name="T63" fmla="*/ 410 h 818"/>
                <a:gd name="T64" fmla="*/ 786 w 852"/>
                <a:gd name="T65" fmla="*/ 259 h 818"/>
                <a:gd name="T66" fmla="*/ 738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2" y="410"/>
                  </a:moveTo>
                  <a:lnTo>
                    <a:pt x="162" y="410"/>
                  </a:lnTo>
                  <a:cubicBezTo>
                    <a:pt x="133" y="446"/>
                    <a:pt x="108" y="483"/>
                    <a:pt x="85" y="520"/>
                  </a:cubicBezTo>
                  <a:cubicBezTo>
                    <a:pt x="79" y="531"/>
                    <a:pt x="71" y="545"/>
                    <a:pt x="65" y="557"/>
                  </a:cubicBezTo>
                  <a:cubicBezTo>
                    <a:pt x="11" y="661"/>
                    <a:pt x="0" y="749"/>
                    <a:pt x="42" y="791"/>
                  </a:cubicBezTo>
                  <a:cubicBezTo>
                    <a:pt x="59" y="808"/>
                    <a:pt x="85" y="817"/>
                    <a:pt x="116" y="817"/>
                  </a:cubicBezTo>
                  <a:cubicBezTo>
                    <a:pt x="159" y="817"/>
                    <a:pt x="215" y="800"/>
                    <a:pt x="277" y="769"/>
                  </a:cubicBezTo>
                  <a:cubicBezTo>
                    <a:pt x="289" y="763"/>
                    <a:pt x="303" y="755"/>
                    <a:pt x="314" y="749"/>
                  </a:cubicBezTo>
                  <a:cubicBezTo>
                    <a:pt x="351" y="726"/>
                    <a:pt x="387" y="703"/>
                    <a:pt x="427" y="672"/>
                  </a:cubicBezTo>
                  <a:cubicBezTo>
                    <a:pt x="416" y="667"/>
                    <a:pt x="407" y="658"/>
                    <a:pt x="399" y="650"/>
                  </a:cubicBezTo>
                  <a:cubicBezTo>
                    <a:pt x="365" y="675"/>
                    <a:pt x="331" y="695"/>
                    <a:pt x="300" y="709"/>
                  </a:cubicBezTo>
                  <a:cubicBezTo>
                    <a:pt x="289" y="718"/>
                    <a:pt x="277" y="723"/>
                    <a:pt x="263" y="726"/>
                  </a:cubicBezTo>
                  <a:cubicBezTo>
                    <a:pt x="226" y="743"/>
                    <a:pt x="192" y="752"/>
                    <a:pt x="164" y="752"/>
                  </a:cubicBezTo>
                  <a:cubicBezTo>
                    <a:pt x="139" y="752"/>
                    <a:pt x="119" y="743"/>
                    <a:pt x="105" y="729"/>
                  </a:cubicBezTo>
                  <a:cubicBezTo>
                    <a:pt x="74" y="698"/>
                    <a:pt x="76" y="641"/>
                    <a:pt x="108" y="571"/>
                  </a:cubicBezTo>
                  <a:cubicBezTo>
                    <a:pt x="113" y="559"/>
                    <a:pt x="119" y="545"/>
                    <a:pt x="125" y="534"/>
                  </a:cubicBezTo>
                  <a:cubicBezTo>
                    <a:pt x="139" y="503"/>
                    <a:pt x="159" y="469"/>
                    <a:pt x="184" y="438"/>
                  </a:cubicBezTo>
                  <a:cubicBezTo>
                    <a:pt x="175" y="427"/>
                    <a:pt x="167" y="418"/>
                    <a:pt x="162" y="410"/>
                  </a:cubicBezTo>
                  <a:lnTo>
                    <a:pt x="648" y="410"/>
                  </a:lnTo>
                  <a:lnTo>
                    <a:pt x="648" y="410"/>
                  </a:lnTo>
                  <a:cubicBezTo>
                    <a:pt x="642" y="418"/>
                    <a:pt x="633" y="427"/>
                    <a:pt x="625" y="438"/>
                  </a:cubicBezTo>
                  <a:cubicBezTo>
                    <a:pt x="614" y="449"/>
                    <a:pt x="602" y="463"/>
                    <a:pt x="591" y="477"/>
                  </a:cubicBezTo>
                  <a:cubicBezTo>
                    <a:pt x="577" y="494"/>
                    <a:pt x="560" y="511"/>
                    <a:pt x="543" y="525"/>
                  </a:cubicBezTo>
                  <a:cubicBezTo>
                    <a:pt x="529" y="542"/>
                    <a:pt x="512" y="559"/>
                    <a:pt x="495" y="574"/>
                  </a:cubicBezTo>
                  <a:cubicBezTo>
                    <a:pt x="481" y="585"/>
                    <a:pt x="467" y="596"/>
                    <a:pt x="455" y="608"/>
                  </a:cubicBezTo>
                  <a:cubicBezTo>
                    <a:pt x="444" y="616"/>
                    <a:pt x="435" y="625"/>
                    <a:pt x="427" y="630"/>
                  </a:cubicBezTo>
                  <a:cubicBezTo>
                    <a:pt x="435" y="638"/>
                    <a:pt x="444" y="644"/>
                    <a:pt x="455" y="650"/>
                  </a:cubicBezTo>
                  <a:cubicBezTo>
                    <a:pt x="472" y="636"/>
                    <a:pt x="489" y="622"/>
                    <a:pt x="509" y="605"/>
                  </a:cubicBezTo>
                  <a:cubicBezTo>
                    <a:pt x="520" y="594"/>
                    <a:pt x="535" y="582"/>
                    <a:pt x="546" y="571"/>
                  </a:cubicBezTo>
                  <a:cubicBezTo>
                    <a:pt x="554" y="562"/>
                    <a:pt x="560" y="557"/>
                    <a:pt x="568" y="551"/>
                  </a:cubicBezTo>
                  <a:cubicBezTo>
                    <a:pt x="574" y="542"/>
                    <a:pt x="580" y="537"/>
                    <a:pt x="588" y="528"/>
                  </a:cubicBezTo>
                  <a:cubicBezTo>
                    <a:pt x="599" y="517"/>
                    <a:pt x="611" y="503"/>
                    <a:pt x="622" y="491"/>
                  </a:cubicBezTo>
                  <a:cubicBezTo>
                    <a:pt x="639" y="472"/>
                    <a:pt x="653" y="455"/>
                    <a:pt x="667" y="438"/>
                  </a:cubicBezTo>
                  <a:cubicBezTo>
                    <a:pt x="662" y="427"/>
                    <a:pt x="656" y="418"/>
                    <a:pt x="648" y="410"/>
                  </a:cubicBezTo>
                  <a:lnTo>
                    <a:pt x="399" y="166"/>
                  </a:lnTo>
                  <a:lnTo>
                    <a:pt x="399" y="166"/>
                  </a:lnTo>
                  <a:cubicBezTo>
                    <a:pt x="379" y="181"/>
                    <a:pt x="362" y="195"/>
                    <a:pt x="345" y="212"/>
                  </a:cubicBezTo>
                  <a:cubicBezTo>
                    <a:pt x="331" y="223"/>
                    <a:pt x="317" y="234"/>
                    <a:pt x="306" y="248"/>
                  </a:cubicBezTo>
                  <a:cubicBezTo>
                    <a:pt x="297" y="254"/>
                    <a:pt x="291" y="259"/>
                    <a:pt x="286" y="268"/>
                  </a:cubicBezTo>
                  <a:cubicBezTo>
                    <a:pt x="277" y="274"/>
                    <a:pt x="271" y="279"/>
                    <a:pt x="266" y="288"/>
                  </a:cubicBezTo>
                  <a:cubicBezTo>
                    <a:pt x="252" y="299"/>
                    <a:pt x="240" y="313"/>
                    <a:pt x="229" y="327"/>
                  </a:cubicBezTo>
                  <a:cubicBezTo>
                    <a:pt x="212" y="345"/>
                    <a:pt x="198" y="361"/>
                    <a:pt x="184" y="381"/>
                  </a:cubicBezTo>
                  <a:cubicBezTo>
                    <a:pt x="189" y="390"/>
                    <a:pt x="198" y="398"/>
                    <a:pt x="203" y="410"/>
                  </a:cubicBezTo>
                  <a:cubicBezTo>
                    <a:pt x="212" y="398"/>
                    <a:pt x="218" y="390"/>
                    <a:pt x="226" y="379"/>
                  </a:cubicBezTo>
                  <a:cubicBezTo>
                    <a:pt x="237" y="367"/>
                    <a:pt x="249" y="353"/>
                    <a:pt x="260" y="339"/>
                  </a:cubicBezTo>
                  <a:cubicBezTo>
                    <a:pt x="274" y="322"/>
                    <a:pt x="291" y="308"/>
                    <a:pt x="308" y="291"/>
                  </a:cubicBezTo>
                  <a:cubicBezTo>
                    <a:pt x="325" y="274"/>
                    <a:pt x="340" y="257"/>
                    <a:pt x="357" y="243"/>
                  </a:cubicBezTo>
                  <a:cubicBezTo>
                    <a:pt x="371" y="232"/>
                    <a:pt x="384" y="220"/>
                    <a:pt x="396" y="209"/>
                  </a:cubicBezTo>
                  <a:cubicBezTo>
                    <a:pt x="407" y="200"/>
                    <a:pt x="416" y="195"/>
                    <a:pt x="427" y="186"/>
                  </a:cubicBezTo>
                  <a:cubicBezTo>
                    <a:pt x="416" y="181"/>
                    <a:pt x="407" y="172"/>
                    <a:pt x="399" y="166"/>
                  </a:cubicBezTo>
                  <a:lnTo>
                    <a:pt x="738" y="0"/>
                  </a:lnTo>
                  <a:lnTo>
                    <a:pt x="738" y="0"/>
                  </a:lnTo>
                  <a:cubicBezTo>
                    <a:pt x="693" y="0"/>
                    <a:pt x="636" y="17"/>
                    <a:pt x="574" y="48"/>
                  </a:cubicBezTo>
                  <a:cubicBezTo>
                    <a:pt x="563" y="53"/>
                    <a:pt x="549" y="62"/>
                    <a:pt x="538" y="70"/>
                  </a:cubicBezTo>
                  <a:cubicBezTo>
                    <a:pt x="501" y="90"/>
                    <a:pt x="464" y="115"/>
                    <a:pt x="427" y="144"/>
                  </a:cubicBezTo>
                  <a:cubicBezTo>
                    <a:pt x="435" y="149"/>
                    <a:pt x="444" y="158"/>
                    <a:pt x="455" y="166"/>
                  </a:cubicBezTo>
                  <a:cubicBezTo>
                    <a:pt x="486" y="141"/>
                    <a:pt x="520" y="121"/>
                    <a:pt x="552" y="107"/>
                  </a:cubicBezTo>
                  <a:cubicBezTo>
                    <a:pt x="563" y="101"/>
                    <a:pt x="577" y="95"/>
                    <a:pt x="588" y="90"/>
                  </a:cubicBezTo>
                  <a:cubicBezTo>
                    <a:pt x="625" y="73"/>
                    <a:pt x="659" y="67"/>
                    <a:pt x="687" y="67"/>
                  </a:cubicBezTo>
                  <a:cubicBezTo>
                    <a:pt x="713" y="67"/>
                    <a:pt x="733" y="73"/>
                    <a:pt x="747" y="87"/>
                  </a:cubicBezTo>
                  <a:cubicBezTo>
                    <a:pt x="777" y="118"/>
                    <a:pt x="775" y="175"/>
                    <a:pt x="744" y="246"/>
                  </a:cubicBezTo>
                  <a:cubicBezTo>
                    <a:pt x="741" y="259"/>
                    <a:pt x="735" y="271"/>
                    <a:pt x="727" y="282"/>
                  </a:cubicBezTo>
                  <a:cubicBezTo>
                    <a:pt x="713" y="313"/>
                    <a:pt x="693" y="347"/>
                    <a:pt x="667" y="381"/>
                  </a:cubicBezTo>
                  <a:cubicBezTo>
                    <a:pt x="676" y="390"/>
                    <a:pt x="684" y="398"/>
                    <a:pt x="690" y="410"/>
                  </a:cubicBezTo>
                  <a:cubicBezTo>
                    <a:pt x="721" y="370"/>
                    <a:pt x="744" y="333"/>
                    <a:pt x="766" y="296"/>
                  </a:cubicBezTo>
                  <a:cubicBezTo>
                    <a:pt x="772" y="285"/>
                    <a:pt x="780" y="271"/>
                    <a:pt x="786" y="259"/>
                  </a:cubicBezTo>
                  <a:cubicBezTo>
                    <a:pt x="840" y="155"/>
                    <a:pt x="851" y="67"/>
                    <a:pt x="809" y="25"/>
                  </a:cubicBezTo>
                  <a:cubicBezTo>
                    <a:pt x="792" y="8"/>
                    <a:pt x="766" y="0"/>
                    <a:pt x="738" y="0"/>
                  </a:cubicBezTo>
                  <a:lnTo>
                    <a:pt x="162"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61" name="Freeform 156"/>
            <p:cNvSpPr>
              <a:spLocks noChangeArrowheads="1"/>
            </p:cNvSpPr>
            <p:nvPr/>
          </p:nvSpPr>
          <p:spPr bwMode="auto">
            <a:xfrm>
              <a:off x="6616" y="972"/>
              <a:ext cx="192" cy="184"/>
            </a:xfrm>
            <a:custGeom>
              <a:avLst/>
              <a:gdLst>
                <a:gd name="T0" fmla="*/ 108 w 852"/>
                <a:gd name="T1" fmla="*/ 246 h 818"/>
                <a:gd name="T2" fmla="*/ 164 w 852"/>
                <a:gd name="T3" fmla="*/ 67 h 818"/>
                <a:gd name="T4" fmla="*/ 300 w 852"/>
                <a:gd name="T5" fmla="*/ 107 h 818"/>
                <a:gd name="T6" fmla="*/ 427 w 852"/>
                <a:gd name="T7" fmla="*/ 186 h 818"/>
                <a:gd name="T8" fmla="*/ 495 w 852"/>
                <a:gd name="T9" fmla="*/ 243 h 818"/>
                <a:gd name="T10" fmla="*/ 591 w 852"/>
                <a:gd name="T11" fmla="*/ 339 h 818"/>
                <a:gd name="T12" fmla="*/ 648 w 852"/>
                <a:gd name="T13" fmla="*/ 410 h 818"/>
                <a:gd name="T14" fmla="*/ 727 w 852"/>
                <a:gd name="T15" fmla="*/ 534 h 818"/>
                <a:gd name="T16" fmla="*/ 747 w 852"/>
                <a:gd name="T17" fmla="*/ 729 h 818"/>
                <a:gd name="T18" fmla="*/ 588 w 852"/>
                <a:gd name="T19" fmla="*/ 726 h 818"/>
                <a:gd name="T20" fmla="*/ 455 w 852"/>
                <a:gd name="T21" fmla="*/ 650 h 818"/>
                <a:gd name="T22" fmla="*/ 396 w 852"/>
                <a:gd name="T23" fmla="*/ 608 h 818"/>
                <a:gd name="T24" fmla="*/ 308 w 852"/>
                <a:gd name="T25" fmla="*/ 525 h 818"/>
                <a:gd name="T26" fmla="*/ 226 w 852"/>
                <a:gd name="T27" fmla="*/ 438 h 818"/>
                <a:gd name="T28" fmla="*/ 184 w 852"/>
                <a:gd name="T29" fmla="*/ 381 h 818"/>
                <a:gd name="T30" fmla="*/ 108 w 852"/>
                <a:gd name="T31" fmla="*/ 246 h 818"/>
                <a:gd name="T32" fmla="*/ 116 w 852"/>
                <a:gd name="T33" fmla="*/ 0 h 818"/>
                <a:gd name="T34" fmla="*/ 65 w 852"/>
                <a:gd name="T35" fmla="*/ 259 h 818"/>
                <a:gd name="T36" fmla="*/ 162 w 852"/>
                <a:gd name="T37" fmla="*/ 410 h 818"/>
                <a:gd name="T38" fmla="*/ 229 w 852"/>
                <a:gd name="T39" fmla="*/ 491 h 818"/>
                <a:gd name="T40" fmla="*/ 286 w 852"/>
                <a:gd name="T41" fmla="*/ 551 h 818"/>
                <a:gd name="T42" fmla="*/ 345 w 852"/>
                <a:gd name="T43" fmla="*/ 605 h 818"/>
                <a:gd name="T44" fmla="*/ 427 w 852"/>
                <a:gd name="T45" fmla="*/ 672 h 818"/>
                <a:gd name="T46" fmla="*/ 574 w 852"/>
                <a:gd name="T47" fmla="*/ 769 h 818"/>
                <a:gd name="T48" fmla="*/ 809 w 852"/>
                <a:gd name="T49" fmla="*/ 791 h 818"/>
                <a:gd name="T50" fmla="*/ 766 w 852"/>
                <a:gd name="T51" fmla="*/ 520 h 818"/>
                <a:gd name="T52" fmla="*/ 667 w 852"/>
                <a:gd name="T53" fmla="*/ 381 h 818"/>
                <a:gd name="T54" fmla="*/ 588 w 852"/>
                <a:gd name="T55" fmla="*/ 288 h 818"/>
                <a:gd name="T56" fmla="*/ 546 w 852"/>
                <a:gd name="T57" fmla="*/ 248 h 818"/>
                <a:gd name="T58" fmla="*/ 455 w 852"/>
                <a:gd name="T59" fmla="*/ 166 h 818"/>
                <a:gd name="T60" fmla="*/ 314 w 852"/>
                <a:gd name="T61" fmla="*/ 67 h 818"/>
                <a:gd name="T62" fmla="*/ 116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6"/>
                  </a:moveTo>
                  <a:lnTo>
                    <a:pt x="108" y="246"/>
                  </a:lnTo>
                  <a:cubicBezTo>
                    <a:pt x="76" y="175"/>
                    <a:pt x="74" y="118"/>
                    <a:pt x="105" y="87"/>
                  </a:cubicBezTo>
                  <a:cubicBezTo>
                    <a:pt x="119" y="73"/>
                    <a:pt x="139" y="67"/>
                    <a:pt x="164" y="67"/>
                  </a:cubicBezTo>
                  <a:cubicBezTo>
                    <a:pt x="192" y="67"/>
                    <a:pt x="226" y="73"/>
                    <a:pt x="263" y="90"/>
                  </a:cubicBezTo>
                  <a:cubicBezTo>
                    <a:pt x="277" y="95"/>
                    <a:pt x="289" y="101"/>
                    <a:pt x="300" y="107"/>
                  </a:cubicBezTo>
                  <a:cubicBezTo>
                    <a:pt x="331" y="121"/>
                    <a:pt x="365" y="141"/>
                    <a:pt x="399" y="166"/>
                  </a:cubicBezTo>
                  <a:cubicBezTo>
                    <a:pt x="407" y="172"/>
                    <a:pt x="416" y="181"/>
                    <a:pt x="427" y="186"/>
                  </a:cubicBezTo>
                  <a:cubicBezTo>
                    <a:pt x="435" y="195"/>
                    <a:pt x="444" y="200"/>
                    <a:pt x="455" y="209"/>
                  </a:cubicBezTo>
                  <a:cubicBezTo>
                    <a:pt x="467" y="220"/>
                    <a:pt x="481" y="232"/>
                    <a:pt x="495" y="243"/>
                  </a:cubicBezTo>
                  <a:cubicBezTo>
                    <a:pt x="512" y="257"/>
                    <a:pt x="529" y="274"/>
                    <a:pt x="543" y="291"/>
                  </a:cubicBezTo>
                  <a:cubicBezTo>
                    <a:pt x="560" y="308"/>
                    <a:pt x="577" y="322"/>
                    <a:pt x="591" y="339"/>
                  </a:cubicBezTo>
                  <a:cubicBezTo>
                    <a:pt x="602" y="353"/>
                    <a:pt x="614" y="367"/>
                    <a:pt x="625" y="379"/>
                  </a:cubicBezTo>
                  <a:cubicBezTo>
                    <a:pt x="633" y="390"/>
                    <a:pt x="642" y="398"/>
                    <a:pt x="648" y="410"/>
                  </a:cubicBezTo>
                  <a:cubicBezTo>
                    <a:pt x="656" y="418"/>
                    <a:pt x="662" y="427"/>
                    <a:pt x="667" y="438"/>
                  </a:cubicBezTo>
                  <a:cubicBezTo>
                    <a:pt x="693" y="469"/>
                    <a:pt x="713" y="503"/>
                    <a:pt x="727" y="534"/>
                  </a:cubicBezTo>
                  <a:cubicBezTo>
                    <a:pt x="735" y="545"/>
                    <a:pt x="741" y="559"/>
                    <a:pt x="744" y="571"/>
                  </a:cubicBezTo>
                  <a:cubicBezTo>
                    <a:pt x="775" y="641"/>
                    <a:pt x="777" y="698"/>
                    <a:pt x="747" y="729"/>
                  </a:cubicBezTo>
                  <a:cubicBezTo>
                    <a:pt x="733" y="743"/>
                    <a:pt x="713" y="752"/>
                    <a:pt x="687" y="752"/>
                  </a:cubicBezTo>
                  <a:cubicBezTo>
                    <a:pt x="659" y="752"/>
                    <a:pt x="625" y="743"/>
                    <a:pt x="588" y="726"/>
                  </a:cubicBezTo>
                  <a:cubicBezTo>
                    <a:pt x="577" y="723"/>
                    <a:pt x="563" y="718"/>
                    <a:pt x="552" y="709"/>
                  </a:cubicBezTo>
                  <a:cubicBezTo>
                    <a:pt x="520" y="695"/>
                    <a:pt x="486" y="675"/>
                    <a:pt x="455" y="650"/>
                  </a:cubicBezTo>
                  <a:cubicBezTo>
                    <a:pt x="444" y="644"/>
                    <a:pt x="435" y="638"/>
                    <a:pt x="427" y="630"/>
                  </a:cubicBezTo>
                  <a:cubicBezTo>
                    <a:pt x="416" y="625"/>
                    <a:pt x="407" y="616"/>
                    <a:pt x="396" y="608"/>
                  </a:cubicBezTo>
                  <a:cubicBezTo>
                    <a:pt x="384" y="596"/>
                    <a:pt x="371" y="585"/>
                    <a:pt x="357" y="574"/>
                  </a:cubicBezTo>
                  <a:cubicBezTo>
                    <a:pt x="340" y="559"/>
                    <a:pt x="325" y="542"/>
                    <a:pt x="308" y="525"/>
                  </a:cubicBezTo>
                  <a:cubicBezTo>
                    <a:pt x="291" y="511"/>
                    <a:pt x="274" y="494"/>
                    <a:pt x="260" y="477"/>
                  </a:cubicBezTo>
                  <a:cubicBezTo>
                    <a:pt x="249" y="463"/>
                    <a:pt x="237" y="449"/>
                    <a:pt x="226" y="438"/>
                  </a:cubicBezTo>
                  <a:cubicBezTo>
                    <a:pt x="218" y="427"/>
                    <a:pt x="212" y="418"/>
                    <a:pt x="203" y="410"/>
                  </a:cubicBezTo>
                  <a:cubicBezTo>
                    <a:pt x="198" y="398"/>
                    <a:pt x="189" y="390"/>
                    <a:pt x="184" y="381"/>
                  </a:cubicBezTo>
                  <a:cubicBezTo>
                    <a:pt x="159" y="347"/>
                    <a:pt x="139" y="313"/>
                    <a:pt x="125" y="282"/>
                  </a:cubicBezTo>
                  <a:cubicBezTo>
                    <a:pt x="119" y="271"/>
                    <a:pt x="113" y="259"/>
                    <a:pt x="108" y="246"/>
                  </a:cubicBezTo>
                  <a:lnTo>
                    <a:pt x="116" y="0"/>
                  </a:lnTo>
                  <a:lnTo>
                    <a:pt x="116" y="0"/>
                  </a:lnTo>
                  <a:cubicBezTo>
                    <a:pt x="85" y="0"/>
                    <a:pt x="59" y="8"/>
                    <a:pt x="42" y="25"/>
                  </a:cubicBezTo>
                  <a:cubicBezTo>
                    <a:pt x="0" y="67"/>
                    <a:pt x="11" y="155"/>
                    <a:pt x="65" y="259"/>
                  </a:cubicBezTo>
                  <a:cubicBezTo>
                    <a:pt x="71" y="271"/>
                    <a:pt x="79" y="285"/>
                    <a:pt x="85" y="296"/>
                  </a:cubicBezTo>
                  <a:cubicBezTo>
                    <a:pt x="108" y="333"/>
                    <a:pt x="133" y="370"/>
                    <a:pt x="162" y="410"/>
                  </a:cubicBezTo>
                  <a:cubicBezTo>
                    <a:pt x="167" y="418"/>
                    <a:pt x="175" y="427"/>
                    <a:pt x="184" y="438"/>
                  </a:cubicBezTo>
                  <a:cubicBezTo>
                    <a:pt x="198" y="455"/>
                    <a:pt x="212" y="472"/>
                    <a:pt x="229" y="491"/>
                  </a:cubicBezTo>
                  <a:cubicBezTo>
                    <a:pt x="240" y="503"/>
                    <a:pt x="252" y="517"/>
                    <a:pt x="266" y="528"/>
                  </a:cubicBezTo>
                  <a:cubicBezTo>
                    <a:pt x="271" y="537"/>
                    <a:pt x="277" y="542"/>
                    <a:pt x="286" y="551"/>
                  </a:cubicBezTo>
                  <a:cubicBezTo>
                    <a:pt x="291" y="557"/>
                    <a:pt x="297" y="562"/>
                    <a:pt x="306" y="571"/>
                  </a:cubicBezTo>
                  <a:cubicBezTo>
                    <a:pt x="317" y="582"/>
                    <a:pt x="331" y="594"/>
                    <a:pt x="345" y="605"/>
                  </a:cubicBezTo>
                  <a:cubicBezTo>
                    <a:pt x="362" y="622"/>
                    <a:pt x="379" y="636"/>
                    <a:pt x="399" y="650"/>
                  </a:cubicBezTo>
                  <a:cubicBezTo>
                    <a:pt x="407" y="658"/>
                    <a:pt x="416" y="667"/>
                    <a:pt x="427" y="672"/>
                  </a:cubicBezTo>
                  <a:cubicBezTo>
                    <a:pt x="464" y="703"/>
                    <a:pt x="501" y="726"/>
                    <a:pt x="538" y="749"/>
                  </a:cubicBezTo>
                  <a:cubicBezTo>
                    <a:pt x="549" y="755"/>
                    <a:pt x="563" y="763"/>
                    <a:pt x="574" y="769"/>
                  </a:cubicBezTo>
                  <a:cubicBezTo>
                    <a:pt x="636" y="800"/>
                    <a:pt x="693" y="817"/>
                    <a:pt x="738" y="817"/>
                  </a:cubicBezTo>
                  <a:cubicBezTo>
                    <a:pt x="766" y="817"/>
                    <a:pt x="792" y="808"/>
                    <a:pt x="809" y="791"/>
                  </a:cubicBezTo>
                  <a:cubicBezTo>
                    <a:pt x="851" y="749"/>
                    <a:pt x="840" y="661"/>
                    <a:pt x="786" y="557"/>
                  </a:cubicBezTo>
                  <a:cubicBezTo>
                    <a:pt x="780" y="545"/>
                    <a:pt x="772" y="531"/>
                    <a:pt x="766" y="520"/>
                  </a:cubicBezTo>
                  <a:cubicBezTo>
                    <a:pt x="744" y="483"/>
                    <a:pt x="721" y="446"/>
                    <a:pt x="690" y="410"/>
                  </a:cubicBezTo>
                  <a:cubicBezTo>
                    <a:pt x="684" y="398"/>
                    <a:pt x="676" y="390"/>
                    <a:pt x="667" y="381"/>
                  </a:cubicBezTo>
                  <a:cubicBezTo>
                    <a:pt x="653" y="361"/>
                    <a:pt x="639" y="345"/>
                    <a:pt x="622" y="327"/>
                  </a:cubicBezTo>
                  <a:cubicBezTo>
                    <a:pt x="611" y="313"/>
                    <a:pt x="599" y="299"/>
                    <a:pt x="588" y="288"/>
                  </a:cubicBezTo>
                  <a:cubicBezTo>
                    <a:pt x="580" y="279"/>
                    <a:pt x="574" y="274"/>
                    <a:pt x="568" y="268"/>
                  </a:cubicBezTo>
                  <a:cubicBezTo>
                    <a:pt x="560" y="259"/>
                    <a:pt x="554" y="254"/>
                    <a:pt x="546" y="248"/>
                  </a:cubicBezTo>
                  <a:cubicBezTo>
                    <a:pt x="535" y="234"/>
                    <a:pt x="520" y="223"/>
                    <a:pt x="509" y="212"/>
                  </a:cubicBezTo>
                  <a:cubicBezTo>
                    <a:pt x="489" y="195"/>
                    <a:pt x="472" y="181"/>
                    <a:pt x="455" y="166"/>
                  </a:cubicBezTo>
                  <a:cubicBezTo>
                    <a:pt x="444" y="158"/>
                    <a:pt x="435" y="149"/>
                    <a:pt x="427" y="144"/>
                  </a:cubicBezTo>
                  <a:cubicBezTo>
                    <a:pt x="387" y="115"/>
                    <a:pt x="351" y="90"/>
                    <a:pt x="314" y="67"/>
                  </a:cubicBezTo>
                  <a:cubicBezTo>
                    <a:pt x="303" y="62"/>
                    <a:pt x="289" y="53"/>
                    <a:pt x="277" y="48"/>
                  </a:cubicBezTo>
                  <a:cubicBezTo>
                    <a:pt x="215" y="17"/>
                    <a:pt x="159" y="0"/>
                    <a:pt x="116" y="0"/>
                  </a:cubicBezTo>
                  <a:lnTo>
                    <a:pt x="108" y="2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62" name="Freeform 157"/>
            <p:cNvSpPr>
              <a:spLocks noChangeArrowheads="1"/>
            </p:cNvSpPr>
            <p:nvPr/>
          </p:nvSpPr>
          <p:spPr bwMode="auto">
            <a:xfrm>
              <a:off x="6694" y="1046"/>
              <a:ext cx="37" cy="37"/>
            </a:xfrm>
            <a:custGeom>
              <a:avLst/>
              <a:gdLst>
                <a:gd name="T0" fmla="*/ 85 w 168"/>
                <a:gd name="T1" fmla="*/ 0 h 167"/>
                <a:gd name="T2" fmla="*/ 85 w 168"/>
                <a:gd name="T3" fmla="*/ 0 h 167"/>
                <a:gd name="T4" fmla="*/ 0 w 168"/>
                <a:gd name="T5" fmla="*/ 85 h 167"/>
                <a:gd name="T6" fmla="*/ 85 w 168"/>
                <a:gd name="T7" fmla="*/ 166 h 167"/>
                <a:gd name="T8" fmla="*/ 167 w 168"/>
                <a:gd name="T9" fmla="*/ 85 h 167"/>
                <a:gd name="T10" fmla="*/ 85 w 168"/>
                <a:gd name="T11" fmla="*/ 0 h 167"/>
              </a:gdLst>
              <a:ahLst/>
              <a:cxnLst>
                <a:cxn ang="0">
                  <a:pos x="T0" y="T1"/>
                </a:cxn>
                <a:cxn ang="0">
                  <a:pos x="T2" y="T3"/>
                </a:cxn>
                <a:cxn ang="0">
                  <a:pos x="T4" y="T5"/>
                </a:cxn>
                <a:cxn ang="0">
                  <a:pos x="T6" y="T7"/>
                </a:cxn>
                <a:cxn ang="0">
                  <a:pos x="T8" y="T9"/>
                </a:cxn>
                <a:cxn ang="0">
                  <a:pos x="T10" y="T11"/>
                </a:cxn>
              </a:cxnLst>
              <a:rect l="0" t="0" r="r" b="b"/>
              <a:pathLst>
                <a:path w="168" h="167">
                  <a:moveTo>
                    <a:pt x="85" y="0"/>
                  </a:moveTo>
                  <a:lnTo>
                    <a:pt x="85" y="0"/>
                  </a:lnTo>
                  <a:cubicBezTo>
                    <a:pt x="37" y="0"/>
                    <a:pt x="0" y="36"/>
                    <a:pt x="0" y="85"/>
                  </a:cubicBezTo>
                  <a:cubicBezTo>
                    <a:pt x="0" y="130"/>
                    <a:pt x="37" y="166"/>
                    <a:pt x="85" y="166"/>
                  </a:cubicBezTo>
                  <a:cubicBezTo>
                    <a:pt x="130" y="166"/>
                    <a:pt x="167" y="130"/>
                    <a:pt x="167" y="85"/>
                  </a:cubicBezTo>
                  <a:cubicBezTo>
                    <a:pt x="167" y="36"/>
                    <a:pt x="130" y="0"/>
                    <a:pt x="8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63" name="Freeform 158"/>
            <p:cNvSpPr>
              <a:spLocks noChangeArrowheads="1"/>
            </p:cNvSpPr>
            <p:nvPr/>
          </p:nvSpPr>
          <p:spPr bwMode="auto">
            <a:xfrm>
              <a:off x="6332" y="1523"/>
              <a:ext cx="204" cy="181"/>
            </a:xfrm>
            <a:custGeom>
              <a:avLst/>
              <a:gdLst>
                <a:gd name="T0" fmla="*/ 449 w 905"/>
                <a:gd name="T1" fmla="*/ 727 h 802"/>
                <a:gd name="T2" fmla="*/ 449 w 905"/>
                <a:gd name="T3" fmla="*/ 727 h 802"/>
                <a:gd name="T4" fmla="*/ 313 w 905"/>
                <a:gd name="T5" fmla="*/ 699 h 802"/>
                <a:gd name="T6" fmla="*/ 152 w 905"/>
                <a:gd name="T7" fmla="*/ 266 h 802"/>
                <a:gd name="T8" fmla="*/ 449 w 905"/>
                <a:gd name="T9" fmla="*/ 77 h 802"/>
                <a:gd name="T10" fmla="*/ 585 w 905"/>
                <a:gd name="T11" fmla="*/ 105 h 802"/>
                <a:gd name="T12" fmla="*/ 746 w 905"/>
                <a:gd name="T13" fmla="*/ 537 h 802"/>
                <a:gd name="T14" fmla="*/ 449 w 905"/>
                <a:gd name="T15" fmla="*/ 727 h 802"/>
                <a:gd name="T16" fmla="*/ 449 w 905"/>
                <a:gd name="T17" fmla="*/ 0 h 802"/>
                <a:gd name="T18" fmla="*/ 449 w 905"/>
                <a:gd name="T19" fmla="*/ 0 h 802"/>
                <a:gd name="T20" fmla="*/ 85 w 905"/>
                <a:gd name="T21" fmla="*/ 235 h 802"/>
                <a:gd name="T22" fmla="*/ 234 w 905"/>
                <a:gd name="T23" fmla="*/ 741 h 802"/>
                <a:gd name="T24" fmla="*/ 251 w 905"/>
                <a:gd name="T25" fmla="*/ 704 h 802"/>
                <a:gd name="T26" fmla="*/ 350 w 905"/>
                <a:gd name="T27" fmla="*/ 750 h 802"/>
                <a:gd name="T28" fmla="*/ 333 w 905"/>
                <a:gd name="T29" fmla="*/ 784 h 802"/>
                <a:gd name="T30" fmla="*/ 449 w 905"/>
                <a:gd name="T31" fmla="*/ 801 h 802"/>
                <a:gd name="T32" fmla="*/ 814 w 905"/>
                <a:gd name="T33" fmla="*/ 566 h 802"/>
                <a:gd name="T34" fmla="*/ 616 w 905"/>
                <a:gd name="T35" fmla="*/ 37 h 802"/>
                <a:gd name="T36" fmla="*/ 449 w 905"/>
                <a:gd name="T37" fmla="*/ 0 h 802"/>
                <a:gd name="T38" fmla="*/ 449 w 905"/>
                <a:gd name="T39" fmla="*/ 727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5" h="802">
                  <a:moveTo>
                    <a:pt x="449" y="727"/>
                  </a:moveTo>
                  <a:lnTo>
                    <a:pt x="449" y="727"/>
                  </a:lnTo>
                  <a:cubicBezTo>
                    <a:pt x="404" y="727"/>
                    <a:pt x="359" y="718"/>
                    <a:pt x="313" y="699"/>
                  </a:cubicBezTo>
                  <a:cubicBezTo>
                    <a:pt x="149" y="623"/>
                    <a:pt x="79" y="430"/>
                    <a:pt x="152" y="266"/>
                  </a:cubicBezTo>
                  <a:cubicBezTo>
                    <a:pt x="206" y="147"/>
                    <a:pt x="325" y="77"/>
                    <a:pt x="449" y="77"/>
                  </a:cubicBezTo>
                  <a:cubicBezTo>
                    <a:pt x="494" y="77"/>
                    <a:pt x="540" y="85"/>
                    <a:pt x="585" y="105"/>
                  </a:cubicBezTo>
                  <a:cubicBezTo>
                    <a:pt x="746" y="178"/>
                    <a:pt x="820" y="374"/>
                    <a:pt x="746" y="537"/>
                  </a:cubicBezTo>
                  <a:cubicBezTo>
                    <a:pt x="689" y="657"/>
                    <a:pt x="574" y="727"/>
                    <a:pt x="449" y="727"/>
                  </a:cubicBezTo>
                  <a:lnTo>
                    <a:pt x="449" y="0"/>
                  </a:lnTo>
                  <a:lnTo>
                    <a:pt x="449" y="0"/>
                  </a:lnTo>
                  <a:cubicBezTo>
                    <a:pt x="296" y="0"/>
                    <a:pt x="152" y="88"/>
                    <a:pt x="85" y="235"/>
                  </a:cubicBezTo>
                  <a:cubicBezTo>
                    <a:pt x="0" y="419"/>
                    <a:pt x="68" y="634"/>
                    <a:pt x="234" y="741"/>
                  </a:cubicBezTo>
                  <a:cubicBezTo>
                    <a:pt x="251" y="704"/>
                    <a:pt x="251" y="704"/>
                    <a:pt x="251" y="704"/>
                  </a:cubicBezTo>
                  <a:cubicBezTo>
                    <a:pt x="350" y="750"/>
                    <a:pt x="350" y="750"/>
                    <a:pt x="350" y="750"/>
                  </a:cubicBezTo>
                  <a:cubicBezTo>
                    <a:pt x="333" y="784"/>
                    <a:pt x="333" y="784"/>
                    <a:pt x="333" y="784"/>
                  </a:cubicBezTo>
                  <a:cubicBezTo>
                    <a:pt x="373" y="795"/>
                    <a:pt x="410" y="801"/>
                    <a:pt x="449" y="801"/>
                  </a:cubicBezTo>
                  <a:cubicBezTo>
                    <a:pt x="602" y="801"/>
                    <a:pt x="746" y="716"/>
                    <a:pt x="814" y="566"/>
                  </a:cubicBezTo>
                  <a:cubicBezTo>
                    <a:pt x="904" y="365"/>
                    <a:pt x="817" y="128"/>
                    <a:pt x="616" y="37"/>
                  </a:cubicBezTo>
                  <a:cubicBezTo>
                    <a:pt x="562" y="12"/>
                    <a:pt x="506" y="0"/>
                    <a:pt x="449" y="0"/>
                  </a:cubicBezTo>
                  <a:lnTo>
                    <a:pt x="449" y="72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64" name="Freeform 159"/>
            <p:cNvSpPr>
              <a:spLocks noChangeArrowheads="1"/>
            </p:cNvSpPr>
            <p:nvPr/>
          </p:nvSpPr>
          <p:spPr bwMode="auto">
            <a:xfrm>
              <a:off x="6375" y="1682"/>
              <a:ext cx="35" cy="38"/>
            </a:xfrm>
            <a:custGeom>
              <a:avLst/>
              <a:gdLst>
                <a:gd name="T0" fmla="*/ 59 w 159"/>
                <a:gd name="T1" fmla="*/ 0 h 174"/>
                <a:gd name="T2" fmla="*/ 59 w 159"/>
                <a:gd name="T3" fmla="*/ 0 h 174"/>
                <a:gd name="T4" fmla="*/ 42 w 159"/>
                <a:gd name="T5" fmla="*/ 37 h 174"/>
                <a:gd name="T6" fmla="*/ 0 w 159"/>
                <a:gd name="T7" fmla="*/ 128 h 174"/>
                <a:gd name="T8" fmla="*/ 23 w 159"/>
                <a:gd name="T9" fmla="*/ 125 h 174"/>
                <a:gd name="T10" fmla="*/ 59 w 159"/>
                <a:gd name="T11" fmla="*/ 133 h 174"/>
                <a:gd name="T12" fmla="*/ 99 w 159"/>
                <a:gd name="T13" fmla="*/ 173 h 174"/>
                <a:gd name="T14" fmla="*/ 141 w 159"/>
                <a:gd name="T15" fmla="*/ 80 h 174"/>
                <a:gd name="T16" fmla="*/ 158 w 159"/>
                <a:gd name="T17" fmla="*/ 46 h 174"/>
                <a:gd name="T18" fmla="*/ 59 w 159"/>
                <a:gd name="T1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74">
                  <a:moveTo>
                    <a:pt x="59" y="0"/>
                  </a:moveTo>
                  <a:lnTo>
                    <a:pt x="59" y="0"/>
                  </a:lnTo>
                  <a:cubicBezTo>
                    <a:pt x="42" y="37"/>
                    <a:pt x="42" y="37"/>
                    <a:pt x="42" y="37"/>
                  </a:cubicBezTo>
                  <a:cubicBezTo>
                    <a:pt x="0" y="128"/>
                    <a:pt x="0" y="128"/>
                    <a:pt x="0" y="128"/>
                  </a:cubicBezTo>
                  <a:cubicBezTo>
                    <a:pt x="8" y="128"/>
                    <a:pt x="14" y="125"/>
                    <a:pt x="23" y="125"/>
                  </a:cubicBezTo>
                  <a:cubicBezTo>
                    <a:pt x="34" y="125"/>
                    <a:pt x="48" y="128"/>
                    <a:pt x="59" y="133"/>
                  </a:cubicBezTo>
                  <a:cubicBezTo>
                    <a:pt x="76" y="142"/>
                    <a:pt x="90" y="156"/>
                    <a:pt x="99" y="173"/>
                  </a:cubicBezTo>
                  <a:cubicBezTo>
                    <a:pt x="141" y="80"/>
                    <a:pt x="141" y="80"/>
                    <a:pt x="141" y="80"/>
                  </a:cubicBezTo>
                  <a:cubicBezTo>
                    <a:pt x="158" y="46"/>
                    <a:pt x="158" y="46"/>
                    <a:pt x="158" y="46"/>
                  </a:cubicBezTo>
                  <a:cubicBezTo>
                    <a:pt x="59" y="0"/>
                    <a:pt x="59"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65" name="Freeform 160"/>
            <p:cNvSpPr>
              <a:spLocks noChangeArrowheads="1"/>
            </p:cNvSpPr>
            <p:nvPr/>
          </p:nvSpPr>
          <p:spPr bwMode="auto">
            <a:xfrm>
              <a:off x="6323" y="1711"/>
              <a:ext cx="77" cy="115"/>
            </a:xfrm>
            <a:custGeom>
              <a:avLst/>
              <a:gdLst>
                <a:gd name="T0" fmla="*/ 252 w 343"/>
                <a:gd name="T1" fmla="*/ 0 h 510"/>
                <a:gd name="T2" fmla="*/ 252 w 343"/>
                <a:gd name="T3" fmla="*/ 0 h 510"/>
                <a:gd name="T4" fmla="*/ 229 w 343"/>
                <a:gd name="T5" fmla="*/ 3 h 510"/>
                <a:gd name="T6" fmla="*/ 172 w 343"/>
                <a:gd name="T7" fmla="*/ 51 h 510"/>
                <a:gd name="T8" fmla="*/ 20 w 343"/>
                <a:gd name="T9" fmla="*/ 387 h 510"/>
                <a:gd name="T10" fmla="*/ 62 w 343"/>
                <a:gd name="T11" fmla="*/ 500 h 510"/>
                <a:gd name="T12" fmla="*/ 99 w 343"/>
                <a:gd name="T13" fmla="*/ 509 h 510"/>
                <a:gd name="T14" fmla="*/ 178 w 343"/>
                <a:gd name="T15" fmla="*/ 458 h 510"/>
                <a:gd name="T16" fmla="*/ 331 w 343"/>
                <a:gd name="T17" fmla="*/ 124 h 510"/>
                <a:gd name="T18" fmla="*/ 328 w 343"/>
                <a:gd name="T19" fmla="*/ 48 h 510"/>
                <a:gd name="T20" fmla="*/ 288 w 343"/>
                <a:gd name="T21" fmla="*/ 8 h 510"/>
                <a:gd name="T22" fmla="*/ 252 w 343"/>
                <a:gd name="T2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510">
                  <a:moveTo>
                    <a:pt x="252" y="0"/>
                  </a:moveTo>
                  <a:lnTo>
                    <a:pt x="252" y="0"/>
                  </a:lnTo>
                  <a:cubicBezTo>
                    <a:pt x="243" y="0"/>
                    <a:pt x="237" y="3"/>
                    <a:pt x="229" y="3"/>
                  </a:cubicBezTo>
                  <a:cubicBezTo>
                    <a:pt x="206" y="11"/>
                    <a:pt x="184" y="28"/>
                    <a:pt x="172" y="51"/>
                  </a:cubicBezTo>
                  <a:cubicBezTo>
                    <a:pt x="20" y="387"/>
                    <a:pt x="20" y="387"/>
                    <a:pt x="20" y="387"/>
                  </a:cubicBezTo>
                  <a:cubicBezTo>
                    <a:pt x="0" y="430"/>
                    <a:pt x="20" y="480"/>
                    <a:pt x="62" y="500"/>
                  </a:cubicBezTo>
                  <a:cubicBezTo>
                    <a:pt x="76" y="506"/>
                    <a:pt x="88" y="509"/>
                    <a:pt x="99" y="509"/>
                  </a:cubicBezTo>
                  <a:cubicBezTo>
                    <a:pt x="133" y="509"/>
                    <a:pt x="164" y="489"/>
                    <a:pt x="178" y="458"/>
                  </a:cubicBezTo>
                  <a:cubicBezTo>
                    <a:pt x="331" y="124"/>
                    <a:pt x="331" y="124"/>
                    <a:pt x="331" y="124"/>
                  </a:cubicBezTo>
                  <a:cubicBezTo>
                    <a:pt x="342" y="99"/>
                    <a:pt x="339" y="70"/>
                    <a:pt x="328" y="48"/>
                  </a:cubicBezTo>
                  <a:cubicBezTo>
                    <a:pt x="319" y="31"/>
                    <a:pt x="305" y="17"/>
                    <a:pt x="288" y="8"/>
                  </a:cubicBezTo>
                  <a:cubicBezTo>
                    <a:pt x="277" y="3"/>
                    <a:pt x="263" y="0"/>
                    <a:pt x="25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66" name="Freeform 161"/>
            <p:cNvSpPr>
              <a:spLocks noChangeArrowheads="1"/>
            </p:cNvSpPr>
            <p:nvPr/>
          </p:nvSpPr>
          <p:spPr bwMode="auto">
            <a:xfrm>
              <a:off x="5384" y="1621"/>
              <a:ext cx="201" cy="181"/>
            </a:xfrm>
            <a:custGeom>
              <a:avLst/>
              <a:gdLst>
                <a:gd name="T0" fmla="*/ 450 w 889"/>
                <a:gd name="T1" fmla="*/ 724 h 801"/>
                <a:gd name="T2" fmla="*/ 450 w 889"/>
                <a:gd name="T3" fmla="*/ 724 h 801"/>
                <a:gd name="T4" fmla="*/ 198 w 889"/>
                <a:gd name="T5" fmla="*/ 605 h 801"/>
                <a:gd name="T6" fmla="*/ 243 w 889"/>
                <a:gd name="T7" fmla="*/ 147 h 801"/>
                <a:gd name="T8" fmla="*/ 450 w 889"/>
                <a:gd name="T9" fmla="*/ 74 h 801"/>
                <a:gd name="T10" fmla="*/ 701 w 889"/>
                <a:gd name="T11" fmla="*/ 195 h 801"/>
                <a:gd name="T12" fmla="*/ 653 w 889"/>
                <a:gd name="T13" fmla="*/ 653 h 801"/>
                <a:gd name="T14" fmla="*/ 450 w 889"/>
                <a:gd name="T15" fmla="*/ 724 h 801"/>
                <a:gd name="T16" fmla="*/ 450 w 889"/>
                <a:gd name="T17" fmla="*/ 0 h 801"/>
                <a:gd name="T18" fmla="*/ 450 w 889"/>
                <a:gd name="T19" fmla="*/ 0 h 801"/>
                <a:gd name="T20" fmla="*/ 198 w 889"/>
                <a:gd name="T21" fmla="*/ 88 h 801"/>
                <a:gd name="T22" fmla="*/ 139 w 889"/>
                <a:gd name="T23" fmla="*/ 650 h 801"/>
                <a:gd name="T24" fmla="*/ 450 w 889"/>
                <a:gd name="T25" fmla="*/ 800 h 801"/>
                <a:gd name="T26" fmla="*/ 656 w 889"/>
                <a:gd name="T27" fmla="*/ 741 h 801"/>
                <a:gd name="T28" fmla="*/ 633 w 889"/>
                <a:gd name="T29" fmla="*/ 710 h 801"/>
                <a:gd name="T30" fmla="*/ 716 w 889"/>
                <a:gd name="T31" fmla="*/ 642 h 801"/>
                <a:gd name="T32" fmla="*/ 741 w 889"/>
                <a:gd name="T33" fmla="*/ 673 h 801"/>
                <a:gd name="T34" fmla="*/ 761 w 889"/>
                <a:gd name="T35" fmla="*/ 147 h 801"/>
                <a:gd name="T36" fmla="*/ 450 w 889"/>
                <a:gd name="T37" fmla="*/ 0 h 801"/>
                <a:gd name="T38" fmla="*/ 450 w 889"/>
                <a:gd name="T39" fmla="*/ 724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9" h="801">
                  <a:moveTo>
                    <a:pt x="450" y="724"/>
                  </a:moveTo>
                  <a:lnTo>
                    <a:pt x="450" y="724"/>
                  </a:lnTo>
                  <a:cubicBezTo>
                    <a:pt x="357" y="724"/>
                    <a:pt x="260" y="684"/>
                    <a:pt x="198" y="605"/>
                  </a:cubicBezTo>
                  <a:cubicBezTo>
                    <a:pt x="82" y="464"/>
                    <a:pt x="105" y="260"/>
                    <a:pt x="243" y="147"/>
                  </a:cubicBezTo>
                  <a:cubicBezTo>
                    <a:pt x="305" y="96"/>
                    <a:pt x="376" y="74"/>
                    <a:pt x="450" y="74"/>
                  </a:cubicBezTo>
                  <a:cubicBezTo>
                    <a:pt x="543" y="74"/>
                    <a:pt x="639" y="113"/>
                    <a:pt x="701" y="195"/>
                  </a:cubicBezTo>
                  <a:cubicBezTo>
                    <a:pt x="814" y="334"/>
                    <a:pt x="795" y="537"/>
                    <a:pt x="653" y="653"/>
                  </a:cubicBezTo>
                  <a:cubicBezTo>
                    <a:pt x="594" y="701"/>
                    <a:pt x="523" y="724"/>
                    <a:pt x="450" y="724"/>
                  </a:cubicBezTo>
                  <a:lnTo>
                    <a:pt x="450" y="0"/>
                  </a:lnTo>
                  <a:lnTo>
                    <a:pt x="450" y="0"/>
                  </a:lnTo>
                  <a:cubicBezTo>
                    <a:pt x="362" y="0"/>
                    <a:pt x="271" y="28"/>
                    <a:pt x="198" y="88"/>
                  </a:cubicBezTo>
                  <a:cubicBezTo>
                    <a:pt x="26" y="226"/>
                    <a:pt x="0" y="481"/>
                    <a:pt x="139" y="650"/>
                  </a:cubicBezTo>
                  <a:cubicBezTo>
                    <a:pt x="218" y="749"/>
                    <a:pt x="334" y="800"/>
                    <a:pt x="450" y="800"/>
                  </a:cubicBezTo>
                  <a:cubicBezTo>
                    <a:pt x="520" y="800"/>
                    <a:pt x="594" y="780"/>
                    <a:pt x="656" y="741"/>
                  </a:cubicBezTo>
                  <a:cubicBezTo>
                    <a:pt x="633" y="710"/>
                    <a:pt x="633" y="710"/>
                    <a:pt x="633" y="710"/>
                  </a:cubicBezTo>
                  <a:cubicBezTo>
                    <a:pt x="716" y="642"/>
                    <a:pt x="716" y="642"/>
                    <a:pt x="716" y="642"/>
                  </a:cubicBezTo>
                  <a:cubicBezTo>
                    <a:pt x="741" y="673"/>
                    <a:pt x="741" y="673"/>
                    <a:pt x="741" y="673"/>
                  </a:cubicBezTo>
                  <a:cubicBezTo>
                    <a:pt x="877" y="529"/>
                    <a:pt x="888" y="305"/>
                    <a:pt x="761" y="147"/>
                  </a:cubicBezTo>
                  <a:cubicBezTo>
                    <a:pt x="682" y="48"/>
                    <a:pt x="566" y="0"/>
                    <a:pt x="450" y="0"/>
                  </a:cubicBezTo>
                  <a:lnTo>
                    <a:pt x="450" y="72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67" name="Freeform 162"/>
            <p:cNvSpPr>
              <a:spLocks noChangeArrowheads="1"/>
            </p:cNvSpPr>
            <p:nvPr/>
          </p:nvSpPr>
          <p:spPr bwMode="auto">
            <a:xfrm>
              <a:off x="5528" y="1766"/>
              <a:ext cx="38" cy="40"/>
            </a:xfrm>
            <a:custGeom>
              <a:avLst/>
              <a:gdLst>
                <a:gd name="T0" fmla="*/ 83 w 174"/>
                <a:gd name="T1" fmla="*/ 0 h 179"/>
                <a:gd name="T2" fmla="*/ 83 w 174"/>
                <a:gd name="T3" fmla="*/ 0 h 179"/>
                <a:gd name="T4" fmla="*/ 0 w 174"/>
                <a:gd name="T5" fmla="*/ 68 h 179"/>
                <a:gd name="T6" fmla="*/ 23 w 174"/>
                <a:gd name="T7" fmla="*/ 99 h 179"/>
                <a:gd name="T8" fmla="*/ 88 w 174"/>
                <a:gd name="T9" fmla="*/ 178 h 179"/>
                <a:gd name="T10" fmla="*/ 119 w 174"/>
                <a:gd name="T11" fmla="*/ 130 h 179"/>
                <a:gd name="T12" fmla="*/ 173 w 174"/>
                <a:gd name="T13" fmla="*/ 110 h 179"/>
                <a:gd name="T14" fmla="*/ 108 w 174"/>
                <a:gd name="T15" fmla="*/ 31 h 179"/>
                <a:gd name="T16" fmla="*/ 83 w 174"/>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79">
                  <a:moveTo>
                    <a:pt x="83" y="0"/>
                  </a:moveTo>
                  <a:lnTo>
                    <a:pt x="83" y="0"/>
                  </a:lnTo>
                  <a:cubicBezTo>
                    <a:pt x="0" y="68"/>
                    <a:pt x="0" y="68"/>
                    <a:pt x="0" y="68"/>
                  </a:cubicBezTo>
                  <a:cubicBezTo>
                    <a:pt x="23" y="99"/>
                    <a:pt x="23" y="99"/>
                    <a:pt x="23" y="99"/>
                  </a:cubicBezTo>
                  <a:cubicBezTo>
                    <a:pt x="88" y="178"/>
                    <a:pt x="88" y="178"/>
                    <a:pt x="88" y="178"/>
                  </a:cubicBezTo>
                  <a:cubicBezTo>
                    <a:pt x="94" y="161"/>
                    <a:pt x="102" y="141"/>
                    <a:pt x="119" y="130"/>
                  </a:cubicBezTo>
                  <a:cubicBezTo>
                    <a:pt x="134" y="116"/>
                    <a:pt x="153" y="110"/>
                    <a:pt x="173" y="110"/>
                  </a:cubicBezTo>
                  <a:cubicBezTo>
                    <a:pt x="108" y="31"/>
                    <a:pt x="108" y="31"/>
                    <a:pt x="108" y="31"/>
                  </a:cubicBezTo>
                  <a:cubicBezTo>
                    <a:pt x="83" y="0"/>
                    <a:pt x="83" y="0"/>
                    <a:pt x="8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68" name="Freeform 163"/>
            <p:cNvSpPr>
              <a:spLocks noChangeArrowheads="1"/>
            </p:cNvSpPr>
            <p:nvPr/>
          </p:nvSpPr>
          <p:spPr bwMode="auto">
            <a:xfrm>
              <a:off x="5547" y="1791"/>
              <a:ext cx="94" cy="103"/>
            </a:xfrm>
            <a:custGeom>
              <a:avLst/>
              <a:gdLst>
                <a:gd name="T0" fmla="*/ 90 w 419"/>
                <a:gd name="T1" fmla="*/ 0 h 459"/>
                <a:gd name="T2" fmla="*/ 90 w 419"/>
                <a:gd name="T3" fmla="*/ 0 h 459"/>
                <a:gd name="T4" fmla="*/ 90 w 419"/>
                <a:gd name="T5" fmla="*/ 0 h 459"/>
                <a:gd name="T6" fmla="*/ 36 w 419"/>
                <a:gd name="T7" fmla="*/ 20 h 459"/>
                <a:gd name="T8" fmla="*/ 5 w 419"/>
                <a:gd name="T9" fmla="*/ 68 h 459"/>
                <a:gd name="T10" fmla="*/ 22 w 419"/>
                <a:gd name="T11" fmla="*/ 141 h 459"/>
                <a:gd name="T12" fmla="*/ 254 w 419"/>
                <a:gd name="T13" fmla="*/ 427 h 459"/>
                <a:gd name="T14" fmla="*/ 322 w 419"/>
                <a:gd name="T15" fmla="*/ 458 h 459"/>
                <a:gd name="T16" fmla="*/ 376 w 419"/>
                <a:gd name="T17" fmla="*/ 439 h 459"/>
                <a:gd name="T18" fmla="*/ 390 w 419"/>
                <a:gd name="T19" fmla="*/ 317 h 459"/>
                <a:gd name="T20" fmla="*/ 158 w 419"/>
                <a:gd name="T21" fmla="*/ 31 h 459"/>
                <a:gd name="T22" fmla="*/ 90 w 419"/>
                <a:gd name="T2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9" h="459">
                  <a:moveTo>
                    <a:pt x="90" y="0"/>
                  </a:moveTo>
                  <a:lnTo>
                    <a:pt x="90" y="0"/>
                  </a:lnTo>
                  <a:lnTo>
                    <a:pt x="90" y="0"/>
                  </a:lnTo>
                  <a:cubicBezTo>
                    <a:pt x="70" y="0"/>
                    <a:pt x="51" y="6"/>
                    <a:pt x="36" y="20"/>
                  </a:cubicBezTo>
                  <a:cubicBezTo>
                    <a:pt x="19" y="31"/>
                    <a:pt x="11" y="51"/>
                    <a:pt x="5" y="68"/>
                  </a:cubicBezTo>
                  <a:cubicBezTo>
                    <a:pt x="0" y="93"/>
                    <a:pt x="5" y="119"/>
                    <a:pt x="22" y="141"/>
                  </a:cubicBezTo>
                  <a:cubicBezTo>
                    <a:pt x="254" y="427"/>
                    <a:pt x="254" y="427"/>
                    <a:pt x="254" y="427"/>
                  </a:cubicBezTo>
                  <a:cubicBezTo>
                    <a:pt x="271" y="447"/>
                    <a:pt x="296" y="458"/>
                    <a:pt x="322" y="458"/>
                  </a:cubicBezTo>
                  <a:cubicBezTo>
                    <a:pt x="342" y="458"/>
                    <a:pt x="361" y="453"/>
                    <a:pt x="376" y="439"/>
                  </a:cubicBezTo>
                  <a:cubicBezTo>
                    <a:pt x="412" y="410"/>
                    <a:pt x="418" y="354"/>
                    <a:pt x="390" y="317"/>
                  </a:cubicBezTo>
                  <a:cubicBezTo>
                    <a:pt x="158" y="31"/>
                    <a:pt x="158" y="31"/>
                    <a:pt x="158" y="31"/>
                  </a:cubicBezTo>
                  <a:cubicBezTo>
                    <a:pt x="141" y="12"/>
                    <a:pt x="115" y="0"/>
                    <a:pt x="9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69" name="Freeform 164"/>
            <p:cNvSpPr>
              <a:spLocks noChangeArrowheads="1"/>
            </p:cNvSpPr>
            <p:nvPr/>
          </p:nvSpPr>
          <p:spPr bwMode="auto">
            <a:xfrm>
              <a:off x="6456" y="1146"/>
              <a:ext cx="165" cy="312"/>
            </a:xfrm>
            <a:custGeom>
              <a:avLst/>
              <a:gdLst>
                <a:gd name="T0" fmla="*/ 111 w 731"/>
                <a:gd name="T1" fmla="*/ 1196 h 1381"/>
                <a:gd name="T2" fmla="*/ 111 w 731"/>
                <a:gd name="T3" fmla="*/ 534 h 1381"/>
                <a:gd name="T4" fmla="*/ 490 w 731"/>
                <a:gd name="T5" fmla="*/ 1196 h 1381"/>
                <a:gd name="T6" fmla="*/ 111 w 731"/>
                <a:gd name="T7" fmla="*/ 1196 h 1381"/>
                <a:gd name="T8" fmla="*/ 0 w 731"/>
                <a:gd name="T9" fmla="*/ 0 h 1381"/>
                <a:gd name="T10" fmla="*/ 0 w 731"/>
                <a:gd name="T11" fmla="*/ 1380 h 1381"/>
                <a:gd name="T12" fmla="*/ 730 w 731"/>
                <a:gd name="T13" fmla="*/ 1380 h 1381"/>
                <a:gd name="T14" fmla="*/ 0 w 731"/>
                <a:gd name="T15" fmla="*/ 0 h 13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1" h="1381">
                  <a:moveTo>
                    <a:pt x="111" y="1196"/>
                  </a:moveTo>
                  <a:lnTo>
                    <a:pt x="111" y="534"/>
                  </a:lnTo>
                  <a:lnTo>
                    <a:pt x="490" y="1196"/>
                  </a:lnTo>
                  <a:lnTo>
                    <a:pt x="111" y="1196"/>
                  </a:lnTo>
                  <a:close/>
                  <a:moveTo>
                    <a:pt x="0" y="0"/>
                  </a:moveTo>
                  <a:lnTo>
                    <a:pt x="0" y="1380"/>
                  </a:lnTo>
                  <a:lnTo>
                    <a:pt x="730" y="1380"/>
                  </a:lnTo>
                  <a:lnTo>
                    <a:pt x="0"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70" name="Freeform 165"/>
            <p:cNvSpPr>
              <a:spLocks noChangeArrowheads="1"/>
            </p:cNvSpPr>
            <p:nvPr/>
          </p:nvSpPr>
          <p:spPr bwMode="auto">
            <a:xfrm>
              <a:off x="6481" y="1267"/>
              <a:ext cx="85" cy="149"/>
            </a:xfrm>
            <a:custGeom>
              <a:avLst/>
              <a:gdLst>
                <a:gd name="T0" fmla="*/ 0 w 380"/>
                <a:gd name="T1" fmla="*/ 662 h 663"/>
                <a:gd name="T2" fmla="*/ 0 w 380"/>
                <a:gd name="T3" fmla="*/ 0 h 663"/>
                <a:gd name="T4" fmla="*/ 379 w 380"/>
                <a:gd name="T5" fmla="*/ 662 h 663"/>
                <a:gd name="T6" fmla="*/ 0 w 380"/>
                <a:gd name="T7" fmla="*/ 662 h 663"/>
              </a:gdLst>
              <a:ahLst/>
              <a:cxnLst>
                <a:cxn ang="0">
                  <a:pos x="T0" y="T1"/>
                </a:cxn>
                <a:cxn ang="0">
                  <a:pos x="T2" y="T3"/>
                </a:cxn>
                <a:cxn ang="0">
                  <a:pos x="T4" y="T5"/>
                </a:cxn>
                <a:cxn ang="0">
                  <a:pos x="T6" y="T7"/>
                </a:cxn>
              </a:cxnLst>
              <a:rect l="0" t="0" r="r" b="b"/>
              <a:pathLst>
                <a:path w="380" h="663">
                  <a:moveTo>
                    <a:pt x="0" y="662"/>
                  </a:moveTo>
                  <a:lnTo>
                    <a:pt x="0" y="0"/>
                  </a:lnTo>
                  <a:lnTo>
                    <a:pt x="379" y="662"/>
                  </a:lnTo>
                  <a:lnTo>
                    <a:pt x="0" y="66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71" name="Freeform 166"/>
            <p:cNvSpPr>
              <a:spLocks noChangeArrowheads="1"/>
            </p:cNvSpPr>
            <p:nvPr/>
          </p:nvSpPr>
          <p:spPr bwMode="auto">
            <a:xfrm>
              <a:off x="6456" y="1146"/>
              <a:ext cx="165" cy="312"/>
            </a:xfrm>
            <a:custGeom>
              <a:avLst/>
              <a:gdLst>
                <a:gd name="T0" fmla="*/ 0 w 731"/>
                <a:gd name="T1" fmla="*/ 0 h 1381"/>
                <a:gd name="T2" fmla="*/ 0 w 731"/>
                <a:gd name="T3" fmla="*/ 1380 h 1381"/>
                <a:gd name="T4" fmla="*/ 730 w 731"/>
                <a:gd name="T5" fmla="*/ 1380 h 1381"/>
                <a:gd name="T6" fmla="*/ 0 w 731"/>
                <a:gd name="T7" fmla="*/ 0 h 1381"/>
              </a:gdLst>
              <a:ahLst/>
              <a:cxnLst>
                <a:cxn ang="0">
                  <a:pos x="T0" y="T1"/>
                </a:cxn>
                <a:cxn ang="0">
                  <a:pos x="T2" y="T3"/>
                </a:cxn>
                <a:cxn ang="0">
                  <a:pos x="T4" y="T5"/>
                </a:cxn>
                <a:cxn ang="0">
                  <a:pos x="T6" y="T7"/>
                </a:cxn>
              </a:cxnLst>
              <a:rect l="0" t="0" r="r" b="b"/>
              <a:pathLst>
                <a:path w="731" h="1381">
                  <a:moveTo>
                    <a:pt x="0" y="0"/>
                  </a:moveTo>
                  <a:lnTo>
                    <a:pt x="0" y="1380"/>
                  </a:lnTo>
                  <a:lnTo>
                    <a:pt x="730" y="138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72" name="Freeform 167"/>
            <p:cNvSpPr>
              <a:spLocks noChangeArrowheads="1"/>
            </p:cNvSpPr>
            <p:nvPr/>
          </p:nvSpPr>
          <p:spPr bwMode="auto">
            <a:xfrm>
              <a:off x="6373" y="1152"/>
              <a:ext cx="41" cy="306"/>
            </a:xfrm>
            <a:custGeom>
              <a:avLst/>
              <a:gdLst>
                <a:gd name="T0" fmla="*/ 184 w 185"/>
                <a:gd name="T1" fmla="*/ 0 h 1353"/>
                <a:gd name="T2" fmla="*/ 0 w 185"/>
                <a:gd name="T3" fmla="*/ 0 h 1353"/>
                <a:gd name="T4" fmla="*/ 0 w 185"/>
                <a:gd name="T5" fmla="*/ 1352 h 1353"/>
                <a:gd name="T6" fmla="*/ 184 w 185"/>
                <a:gd name="T7" fmla="*/ 1352 h 1353"/>
                <a:gd name="T8" fmla="*/ 184 w 185"/>
                <a:gd name="T9" fmla="*/ 0 h 1353"/>
              </a:gdLst>
              <a:ahLst/>
              <a:cxnLst>
                <a:cxn ang="0">
                  <a:pos x="T0" y="T1"/>
                </a:cxn>
                <a:cxn ang="0">
                  <a:pos x="T2" y="T3"/>
                </a:cxn>
                <a:cxn ang="0">
                  <a:pos x="T4" y="T5"/>
                </a:cxn>
                <a:cxn ang="0">
                  <a:pos x="T6" y="T7"/>
                </a:cxn>
                <a:cxn ang="0">
                  <a:pos x="T8" y="T9"/>
                </a:cxn>
              </a:cxnLst>
              <a:rect l="0" t="0" r="r" b="b"/>
              <a:pathLst>
                <a:path w="185" h="1353">
                  <a:moveTo>
                    <a:pt x="184" y="0"/>
                  </a:moveTo>
                  <a:lnTo>
                    <a:pt x="0" y="0"/>
                  </a:lnTo>
                  <a:lnTo>
                    <a:pt x="0" y="1352"/>
                  </a:lnTo>
                  <a:lnTo>
                    <a:pt x="184" y="1352"/>
                  </a:lnTo>
                  <a:lnTo>
                    <a:pt x="18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73" name="Freeform 168"/>
            <p:cNvSpPr>
              <a:spLocks noChangeArrowheads="1"/>
            </p:cNvSpPr>
            <p:nvPr/>
          </p:nvSpPr>
          <p:spPr bwMode="auto">
            <a:xfrm>
              <a:off x="6373" y="1152"/>
              <a:ext cx="41" cy="306"/>
            </a:xfrm>
            <a:custGeom>
              <a:avLst/>
              <a:gdLst>
                <a:gd name="T0" fmla="*/ 184 w 185"/>
                <a:gd name="T1" fmla="*/ 0 h 1353"/>
                <a:gd name="T2" fmla="*/ 0 w 185"/>
                <a:gd name="T3" fmla="*/ 0 h 1353"/>
                <a:gd name="T4" fmla="*/ 0 w 185"/>
                <a:gd name="T5" fmla="*/ 1352 h 1353"/>
                <a:gd name="T6" fmla="*/ 184 w 185"/>
                <a:gd name="T7" fmla="*/ 1352 h 1353"/>
                <a:gd name="T8" fmla="*/ 184 w 185"/>
                <a:gd name="T9" fmla="*/ 0 h 1353"/>
              </a:gdLst>
              <a:ahLst/>
              <a:cxnLst>
                <a:cxn ang="0">
                  <a:pos x="T0" y="T1"/>
                </a:cxn>
                <a:cxn ang="0">
                  <a:pos x="T2" y="T3"/>
                </a:cxn>
                <a:cxn ang="0">
                  <a:pos x="T4" y="T5"/>
                </a:cxn>
                <a:cxn ang="0">
                  <a:pos x="T6" y="T7"/>
                </a:cxn>
                <a:cxn ang="0">
                  <a:pos x="T8" y="T9"/>
                </a:cxn>
              </a:cxnLst>
              <a:rect l="0" t="0" r="r" b="b"/>
              <a:pathLst>
                <a:path w="185" h="1353">
                  <a:moveTo>
                    <a:pt x="184" y="0"/>
                  </a:moveTo>
                  <a:lnTo>
                    <a:pt x="0" y="0"/>
                  </a:lnTo>
                  <a:lnTo>
                    <a:pt x="0" y="1352"/>
                  </a:lnTo>
                  <a:lnTo>
                    <a:pt x="184" y="1352"/>
                  </a:lnTo>
                  <a:lnTo>
                    <a:pt x="184"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74" name="Freeform 169"/>
            <p:cNvSpPr>
              <a:spLocks noChangeArrowheads="1"/>
            </p:cNvSpPr>
            <p:nvPr/>
          </p:nvSpPr>
          <p:spPr bwMode="auto">
            <a:xfrm>
              <a:off x="5709" y="2075"/>
              <a:ext cx="196" cy="86"/>
            </a:xfrm>
            <a:custGeom>
              <a:avLst/>
              <a:gdLst>
                <a:gd name="T0" fmla="*/ 608 w 869"/>
                <a:gd name="T1" fmla="*/ 280 h 383"/>
                <a:gd name="T2" fmla="*/ 288 w 869"/>
                <a:gd name="T3" fmla="*/ 93 h 383"/>
                <a:gd name="T4" fmla="*/ 713 w 869"/>
                <a:gd name="T5" fmla="*/ 96 h 383"/>
                <a:gd name="T6" fmla="*/ 608 w 869"/>
                <a:gd name="T7" fmla="*/ 280 h 383"/>
                <a:gd name="T8" fmla="*/ 0 w 869"/>
                <a:gd name="T9" fmla="*/ 0 h 383"/>
                <a:gd name="T10" fmla="*/ 665 w 869"/>
                <a:gd name="T11" fmla="*/ 382 h 383"/>
                <a:gd name="T12" fmla="*/ 868 w 869"/>
                <a:gd name="T13" fmla="*/ 34 h 383"/>
                <a:gd name="T14" fmla="*/ 0 w 869"/>
                <a:gd name="T15" fmla="*/ 0 h 3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9" h="383">
                  <a:moveTo>
                    <a:pt x="608" y="280"/>
                  </a:moveTo>
                  <a:lnTo>
                    <a:pt x="288" y="93"/>
                  </a:lnTo>
                  <a:lnTo>
                    <a:pt x="713" y="96"/>
                  </a:lnTo>
                  <a:lnTo>
                    <a:pt x="608" y="280"/>
                  </a:lnTo>
                  <a:close/>
                  <a:moveTo>
                    <a:pt x="0" y="0"/>
                  </a:moveTo>
                  <a:lnTo>
                    <a:pt x="665" y="382"/>
                  </a:lnTo>
                  <a:lnTo>
                    <a:pt x="868" y="34"/>
                  </a:lnTo>
                  <a:lnTo>
                    <a:pt x="0"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75" name="Freeform 170"/>
            <p:cNvSpPr>
              <a:spLocks noChangeArrowheads="1"/>
            </p:cNvSpPr>
            <p:nvPr/>
          </p:nvSpPr>
          <p:spPr bwMode="auto">
            <a:xfrm>
              <a:off x="5774" y="2096"/>
              <a:ext cx="96" cy="42"/>
            </a:xfrm>
            <a:custGeom>
              <a:avLst/>
              <a:gdLst>
                <a:gd name="T0" fmla="*/ 320 w 426"/>
                <a:gd name="T1" fmla="*/ 187 h 188"/>
                <a:gd name="T2" fmla="*/ 0 w 426"/>
                <a:gd name="T3" fmla="*/ 0 h 188"/>
                <a:gd name="T4" fmla="*/ 425 w 426"/>
                <a:gd name="T5" fmla="*/ 3 h 188"/>
                <a:gd name="T6" fmla="*/ 320 w 426"/>
                <a:gd name="T7" fmla="*/ 187 h 188"/>
              </a:gdLst>
              <a:ahLst/>
              <a:cxnLst>
                <a:cxn ang="0">
                  <a:pos x="T0" y="T1"/>
                </a:cxn>
                <a:cxn ang="0">
                  <a:pos x="T2" y="T3"/>
                </a:cxn>
                <a:cxn ang="0">
                  <a:pos x="T4" y="T5"/>
                </a:cxn>
                <a:cxn ang="0">
                  <a:pos x="T6" y="T7"/>
                </a:cxn>
              </a:cxnLst>
              <a:rect l="0" t="0" r="r" b="b"/>
              <a:pathLst>
                <a:path w="426" h="188">
                  <a:moveTo>
                    <a:pt x="320" y="187"/>
                  </a:moveTo>
                  <a:lnTo>
                    <a:pt x="0" y="0"/>
                  </a:lnTo>
                  <a:lnTo>
                    <a:pt x="425" y="3"/>
                  </a:lnTo>
                  <a:lnTo>
                    <a:pt x="320" y="18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76" name="Freeform 171"/>
            <p:cNvSpPr>
              <a:spLocks noChangeArrowheads="1"/>
            </p:cNvSpPr>
            <p:nvPr/>
          </p:nvSpPr>
          <p:spPr bwMode="auto">
            <a:xfrm>
              <a:off x="5709" y="2075"/>
              <a:ext cx="196" cy="86"/>
            </a:xfrm>
            <a:custGeom>
              <a:avLst/>
              <a:gdLst>
                <a:gd name="T0" fmla="*/ 0 w 869"/>
                <a:gd name="T1" fmla="*/ 0 h 383"/>
                <a:gd name="T2" fmla="*/ 665 w 869"/>
                <a:gd name="T3" fmla="*/ 382 h 383"/>
                <a:gd name="T4" fmla="*/ 868 w 869"/>
                <a:gd name="T5" fmla="*/ 34 h 383"/>
                <a:gd name="T6" fmla="*/ 0 w 869"/>
                <a:gd name="T7" fmla="*/ 0 h 383"/>
              </a:gdLst>
              <a:ahLst/>
              <a:cxnLst>
                <a:cxn ang="0">
                  <a:pos x="T0" y="T1"/>
                </a:cxn>
                <a:cxn ang="0">
                  <a:pos x="T2" y="T3"/>
                </a:cxn>
                <a:cxn ang="0">
                  <a:pos x="T4" y="T5"/>
                </a:cxn>
                <a:cxn ang="0">
                  <a:pos x="T6" y="T7"/>
                </a:cxn>
              </a:cxnLst>
              <a:rect l="0" t="0" r="r" b="b"/>
              <a:pathLst>
                <a:path w="869" h="383">
                  <a:moveTo>
                    <a:pt x="0" y="0"/>
                  </a:moveTo>
                  <a:lnTo>
                    <a:pt x="665" y="382"/>
                  </a:lnTo>
                  <a:lnTo>
                    <a:pt x="868" y="34"/>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77" name="Freeform 172"/>
            <p:cNvSpPr>
              <a:spLocks noChangeArrowheads="1"/>
            </p:cNvSpPr>
            <p:nvPr/>
          </p:nvSpPr>
          <p:spPr bwMode="auto">
            <a:xfrm>
              <a:off x="5689" y="2096"/>
              <a:ext cx="158" cy="105"/>
            </a:xfrm>
            <a:custGeom>
              <a:avLst/>
              <a:gdLst>
                <a:gd name="T0" fmla="*/ 51 w 703"/>
                <a:gd name="T1" fmla="*/ 0 h 468"/>
                <a:gd name="T2" fmla="*/ 0 w 703"/>
                <a:gd name="T3" fmla="*/ 88 h 468"/>
                <a:gd name="T4" fmla="*/ 650 w 703"/>
                <a:gd name="T5" fmla="*/ 467 h 468"/>
                <a:gd name="T6" fmla="*/ 702 w 703"/>
                <a:gd name="T7" fmla="*/ 376 h 468"/>
                <a:gd name="T8" fmla="*/ 51 w 703"/>
                <a:gd name="T9" fmla="*/ 0 h 468"/>
              </a:gdLst>
              <a:ahLst/>
              <a:cxnLst>
                <a:cxn ang="0">
                  <a:pos x="T0" y="T1"/>
                </a:cxn>
                <a:cxn ang="0">
                  <a:pos x="T2" y="T3"/>
                </a:cxn>
                <a:cxn ang="0">
                  <a:pos x="T4" y="T5"/>
                </a:cxn>
                <a:cxn ang="0">
                  <a:pos x="T6" y="T7"/>
                </a:cxn>
                <a:cxn ang="0">
                  <a:pos x="T8" y="T9"/>
                </a:cxn>
              </a:cxnLst>
              <a:rect l="0" t="0" r="r" b="b"/>
              <a:pathLst>
                <a:path w="703" h="468">
                  <a:moveTo>
                    <a:pt x="51" y="0"/>
                  </a:moveTo>
                  <a:lnTo>
                    <a:pt x="0" y="88"/>
                  </a:lnTo>
                  <a:lnTo>
                    <a:pt x="650" y="467"/>
                  </a:lnTo>
                  <a:lnTo>
                    <a:pt x="702" y="376"/>
                  </a:lnTo>
                  <a:lnTo>
                    <a:pt x="51"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78" name="Freeform 173"/>
            <p:cNvSpPr>
              <a:spLocks noChangeArrowheads="1"/>
            </p:cNvSpPr>
            <p:nvPr/>
          </p:nvSpPr>
          <p:spPr bwMode="auto">
            <a:xfrm>
              <a:off x="5689" y="2096"/>
              <a:ext cx="158" cy="105"/>
            </a:xfrm>
            <a:custGeom>
              <a:avLst/>
              <a:gdLst>
                <a:gd name="T0" fmla="*/ 51 w 703"/>
                <a:gd name="T1" fmla="*/ 0 h 468"/>
                <a:gd name="T2" fmla="*/ 0 w 703"/>
                <a:gd name="T3" fmla="*/ 88 h 468"/>
                <a:gd name="T4" fmla="*/ 650 w 703"/>
                <a:gd name="T5" fmla="*/ 467 h 468"/>
                <a:gd name="T6" fmla="*/ 702 w 703"/>
                <a:gd name="T7" fmla="*/ 376 h 468"/>
                <a:gd name="T8" fmla="*/ 51 w 703"/>
                <a:gd name="T9" fmla="*/ 0 h 468"/>
              </a:gdLst>
              <a:ahLst/>
              <a:cxnLst>
                <a:cxn ang="0">
                  <a:pos x="T0" y="T1"/>
                </a:cxn>
                <a:cxn ang="0">
                  <a:pos x="T2" y="T3"/>
                </a:cxn>
                <a:cxn ang="0">
                  <a:pos x="T4" y="T5"/>
                </a:cxn>
                <a:cxn ang="0">
                  <a:pos x="T6" y="T7"/>
                </a:cxn>
                <a:cxn ang="0">
                  <a:pos x="T8" y="T9"/>
                </a:cxn>
              </a:cxnLst>
              <a:rect l="0" t="0" r="r" b="b"/>
              <a:pathLst>
                <a:path w="703" h="468">
                  <a:moveTo>
                    <a:pt x="51" y="0"/>
                  </a:moveTo>
                  <a:lnTo>
                    <a:pt x="0" y="88"/>
                  </a:lnTo>
                  <a:lnTo>
                    <a:pt x="650" y="467"/>
                  </a:lnTo>
                  <a:lnTo>
                    <a:pt x="702" y="376"/>
                  </a:lnTo>
                  <a:lnTo>
                    <a:pt x="51"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79" name="Freeform 174"/>
            <p:cNvSpPr>
              <a:spLocks noChangeArrowheads="1"/>
            </p:cNvSpPr>
            <p:nvPr/>
          </p:nvSpPr>
          <p:spPr bwMode="auto">
            <a:xfrm>
              <a:off x="6147" y="497"/>
              <a:ext cx="139" cy="113"/>
            </a:xfrm>
            <a:custGeom>
              <a:avLst/>
              <a:gdLst>
                <a:gd name="T0" fmla="*/ 181 w 618"/>
                <a:gd name="T1" fmla="*/ 0 h 504"/>
                <a:gd name="T2" fmla="*/ 181 w 618"/>
                <a:gd name="T3" fmla="*/ 0 h 504"/>
                <a:gd name="T4" fmla="*/ 0 w 618"/>
                <a:gd name="T5" fmla="*/ 48 h 504"/>
                <a:gd name="T6" fmla="*/ 0 w 618"/>
                <a:gd name="T7" fmla="*/ 501 h 504"/>
                <a:gd name="T8" fmla="*/ 161 w 618"/>
                <a:gd name="T9" fmla="*/ 455 h 504"/>
                <a:gd name="T10" fmla="*/ 300 w 618"/>
                <a:gd name="T11" fmla="*/ 503 h 504"/>
                <a:gd name="T12" fmla="*/ 617 w 618"/>
                <a:gd name="T13" fmla="*/ 501 h 504"/>
                <a:gd name="T14" fmla="*/ 617 w 618"/>
                <a:gd name="T15" fmla="*/ 48 h 504"/>
                <a:gd name="T16" fmla="*/ 309 w 618"/>
                <a:gd name="T17" fmla="*/ 48 h 504"/>
                <a:gd name="T18" fmla="*/ 181 w 618"/>
                <a:gd name="T19"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504">
                  <a:moveTo>
                    <a:pt x="181" y="0"/>
                  </a:moveTo>
                  <a:lnTo>
                    <a:pt x="181" y="0"/>
                  </a:lnTo>
                  <a:cubicBezTo>
                    <a:pt x="88" y="0"/>
                    <a:pt x="0" y="48"/>
                    <a:pt x="0" y="48"/>
                  </a:cubicBezTo>
                  <a:cubicBezTo>
                    <a:pt x="0" y="501"/>
                    <a:pt x="0" y="501"/>
                    <a:pt x="0" y="501"/>
                  </a:cubicBezTo>
                  <a:cubicBezTo>
                    <a:pt x="63" y="467"/>
                    <a:pt x="116" y="455"/>
                    <a:pt x="161" y="455"/>
                  </a:cubicBezTo>
                  <a:cubicBezTo>
                    <a:pt x="252" y="455"/>
                    <a:pt x="300" y="503"/>
                    <a:pt x="300" y="503"/>
                  </a:cubicBezTo>
                  <a:cubicBezTo>
                    <a:pt x="617" y="501"/>
                    <a:pt x="617" y="501"/>
                    <a:pt x="617" y="501"/>
                  </a:cubicBezTo>
                  <a:cubicBezTo>
                    <a:pt x="617" y="48"/>
                    <a:pt x="617" y="48"/>
                    <a:pt x="617" y="48"/>
                  </a:cubicBezTo>
                  <a:cubicBezTo>
                    <a:pt x="309" y="48"/>
                    <a:pt x="309" y="48"/>
                    <a:pt x="309" y="48"/>
                  </a:cubicBezTo>
                  <a:cubicBezTo>
                    <a:pt x="272" y="12"/>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80" name="Freeform 175"/>
            <p:cNvSpPr>
              <a:spLocks noChangeArrowheads="1"/>
            </p:cNvSpPr>
            <p:nvPr/>
          </p:nvSpPr>
          <p:spPr bwMode="auto">
            <a:xfrm>
              <a:off x="6250" y="972"/>
              <a:ext cx="139" cy="114"/>
            </a:xfrm>
            <a:custGeom>
              <a:avLst/>
              <a:gdLst>
                <a:gd name="T0" fmla="*/ 181 w 617"/>
                <a:gd name="T1" fmla="*/ 0 h 507"/>
                <a:gd name="T2" fmla="*/ 181 w 617"/>
                <a:gd name="T3" fmla="*/ 0 h 507"/>
                <a:gd name="T4" fmla="*/ 0 w 617"/>
                <a:gd name="T5" fmla="*/ 50 h 507"/>
                <a:gd name="T6" fmla="*/ 0 w 617"/>
                <a:gd name="T7" fmla="*/ 500 h 507"/>
                <a:gd name="T8" fmla="*/ 161 w 617"/>
                <a:gd name="T9" fmla="*/ 455 h 507"/>
                <a:gd name="T10" fmla="*/ 302 w 617"/>
                <a:gd name="T11" fmla="*/ 506 h 507"/>
                <a:gd name="T12" fmla="*/ 616 w 617"/>
                <a:gd name="T13" fmla="*/ 503 h 507"/>
                <a:gd name="T14" fmla="*/ 616 w 617"/>
                <a:gd name="T15" fmla="*/ 50 h 507"/>
                <a:gd name="T16" fmla="*/ 308 w 617"/>
                <a:gd name="T17" fmla="*/ 50 h 507"/>
                <a:gd name="T18" fmla="*/ 181 w 617"/>
                <a:gd name="T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 h="507">
                  <a:moveTo>
                    <a:pt x="181" y="0"/>
                  </a:moveTo>
                  <a:lnTo>
                    <a:pt x="181" y="0"/>
                  </a:lnTo>
                  <a:cubicBezTo>
                    <a:pt x="87" y="0"/>
                    <a:pt x="0" y="50"/>
                    <a:pt x="0" y="50"/>
                  </a:cubicBezTo>
                  <a:cubicBezTo>
                    <a:pt x="0" y="500"/>
                    <a:pt x="0" y="500"/>
                    <a:pt x="0" y="500"/>
                  </a:cubicBezTo>
                  <a:cubicBezTo>
                    <a:pt x="62" y="466"/>
                    <a:pt x="115" y="455"/>
                    <a:pt x="161" y="455"/>
                  </a:cubicBezTo>
                  <a:cubicBezTo>
                    <a:pt x="251" y="455"/>
                    <a:pt x="302" y="506"/>
                    <a:pt x="302" y="506"/>
                  </a:cubicBezTo>
                  <a:cubicBezTo>
                    <a:pt x="616" y="503"/>
                    <a:pt x="616" y="503"/>
                    <a:pt x="616" y="503"/>
                  </a:cubicBezTo>
                  <a:cubicBezTo>
                    <a:pt x="616" y="50"/>
                    <a:pt x="616" y="50"/>
                    <a:pt x="616" y="50"/>
                  </a:cubicBezTo>
                  <a:cubicBezTo>
                    <a:pt x="308" y="50"/>
                    <a:pt x="308" y="50"/>
                    <a:pt x="308" y="50"/>
                  </a:cubicBezTo>
                  <a:cubicBezTo>
                    <a:pt x="271" y="14"/>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81" name="Freeform 176"/>
            <p:cNvSpPr>
              <a:spLocks noChangeArrowheads="1"/>
            </p:cNvSpPr>
            <p:nvPr/>
          </p:nvSpPr>
          <p:spPr bwMode="auto">
            <a:xfrm>
              <a:off x="5301" y="1172"/>
              <a:ext cx="172" cy="166"/>
            </a:xfrm>
            <a:custGeom>
              <a:avLst/>
              <a:gdLst>
                <a:gd name="T0" fmla="*/ 480 w 764"/>
                <a:gd name="T1" fmla="*/ 0 h 736"/>
                <a:gd name="T2" fmla="*/ 480 w 764"/>
                <a:gd name="T3" fmla="*/ 0 h 736"/>
                <a:gd name="T4" fmla="*/ 240 w 764"/>
                <a:gd name="T5" fmla="*/ 193 h 736"/>
                <a:gd name="T6" fmla="*/ 220 w 764"/>
                <a:gd name="T7" fmla="*/ 190 h 736"/>
                <a:gd name="T8" fmla="*/ 0 w 764"/>
                <a:gd name="T9" fmla="*/ 385 h 736"/>
                <a:gd name="T10" fmla="*/ 282 w 764"/>
                <a:gd name="T11" fmla="*/ 735 h 736"/>
                <a:gd name="T12" fmla="*/ 512 w 764"/>
                <a:gd name="T13" fmla="*/ 552 h 736"/>
                <a:gd name="T14" fmla="*/ 520 w 764"/>
                <a:gd name="T15" fmla="*/ 552 h 736"/>
                <a:gd name="T16" fmla="*/ 763 w 764"/>
                <a:gd name="T17" fmla="*/ 351 h 736"/>
                <a:gd name="T18" fmla="*/ 480 w 764"/>
                <a:gd name="T1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736">
                  <a:moveTo>
                    <a:pt x="480" y="0"/>
                  </a:moveTo>
                  <a:lnTo>
                    <a:pt x="480" y="0"/>
                  </a:lnTo>
                  <a:cubicBezTo>
                    <a:pt x="240" y="193"/>
                    <a:pt x="240" y="193"/>
                    <a:pt x="240" y="193"/>
                  </a:cubicBezTo>
                  <a:cubicBezTo>
                    <a:pt x="231" y="193"/>
                    <a:pt x="226" y="190"/>
                    <a:pt x="220" y="190"/>
                  </a:cubicBezTo>
                  <a:cubicBezTo>
                    <a:pt x="76" y="190"/>
                    <a:pt x="0" y="385"/>
                    <a:pt x="0" y="385"/>
                  </a:cubicBezTo>
                  <a:cubicBezTo>
                    <a:pt x="282" y="735"/>
                    <a:pt x="282" y="735"/>
                    <a:pt x="282" y="735"/>
                  </a:cubicBezTo>
                  <a:cubicBezTo>
                    <a:pt x="356" y="563"/>
                    <a:pt x="478" y="552"/>
                    <a:pt x="512" y="552"/>
                  </a:cubicBezTo>
                  <a:cubicBezTo>
                    <a:pt x="517" y="552"/>
                    <a:pt x="520" y="552"/>
                    <a:pt x="520" y="552"/>
                  </a:cubicBezTo>
                  <a:cubicBezTo>
                    <a:pt x="763" y="351"/>
                    <a:pt x="763" y="351"/>
                    <a:pt x="763" y="351"/>
                  </a:cubicBezTo>
                  <a:cubicBezTo>
                    <a:pt x="480" y="0"/>
                    <a:pt x="480" y="0"/>
                    <a:pt x="48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82" name="Freeform 177"/>
            <p:cNvSpPr>
              <a:spLocks noChangeArrowheads="1"/>
            </p:cNvSpPr>
            <p:nvPr/>
          </p:nvSpPr>
          <p:spPr bwMode="auto">
            <a:xfrm>
              <a:off x="5932" y="1828"/>
              <a:ext cx="139" cy="114"/>
            </a:xfrm>
            <a:custGeom>
              <a:avLst/>
              <a:gdLst>
                <a:gd name="T0" fmla="*/ 181 w 617"/>
                <a:gd name="T1" fmla="*/ 0 h 507"/>
                <a:gd name="T2" fmla="*/ 181 w 617"/>
                <a:gd name="T3" fmla="*/ 0 h 507"/>
                <a:gd name="T4" fmla="*/ 0 w 617"/>
                <a:gd name="T5" fmla="*/ 51 h 507"/>
                <a:gd name="T6" fmla="*/ 0 w 617"/>
                <a:gd name="T7" fmla="*/ 501 h 507"/>
                <a:gd name="T8" fmla="*/ 161 w 617"/>
                <a:gd name="T9" fmla="*/ 458 h 507"/>
                <a:gd name="T10" fmla="*/ 303 w 617"/>
                <a:gd name="T11" fmla="*/ 506 h 507"/>
                <a:gd name="T12" fmla="*/ 616 w 617"/>
                <a:gd name="T13" fmla="*/ 504 h 507"/>
                <a:gd name="T14" fmla="*/ 616 w 617"/>
                <a:gd name="T15" fmla="*/ 51 h 507"/>
                <a:gd name="T16" fmla="*/ 308 w 617"/>
                <a:gd name="T17" fmla="*/ 51 h 507"/>
                <a:gd name="T18" fmla="*/ 181 w 617"/>
                <a:gd name="T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 h="507">
                  <a:moveTo>
                    <a:pt x="181" y="0"/>
                  </a:moveTo>
                  <a:lnTo>
                    <a:pt x="181" y="0"/>
                  </a:lnTo>
                  <a:cubicBezTo>
                    <a:pt x="91" y="0"/>
                    <a:pt x="0" y="51"/>
                    <a:pt x="0" y="51"/>
                  </a:cubicBezTo>
                  <a:cubicBezTo>
                    <a:pt x="0" y="501"/>
                    <a:pt x="0" y="501"/>
                    <a:pt x="0" y="501"/>
                  </a:cubicBezTo>
                  <a:cubicBezTo>
                    <a:pt x="65" y="470"/>
                    <a:pt x="119" y="458"/>
                    <a:pt x="161" y="458"/>
                  </a:cubicBezTo>
                  <a:cubicBezTo>
                    <a:pt x="255" y="458"/>
                    <a:pt x="303" y="506"/>
                    <a:pt x="303" y="506"/>
                  </a:cubicBezTo>
                  <a:cubicBezTo>
                    <a:pt x="616" y="504"/>
                    <a:pt x="616" y="504"/>
                    <a:pt x="616" y="504"/>
                  </a:cubicBezTo>
                  <a:cubicBezTo>
                    <a:pt x="616" y="51"/>
                    <a:pt x="616" y="51"/>
                    <a:pt x="616" y="51"/>
                  </a:cubicBezTo>
                  <a:cubicBezTo>
                    <a:pt x="308" y="51"/>
                    <a:pt x="308" y="51"/>
                    <a:pt x="308" y="51"/>
                  </a:cubicBezTo>
                  <a:cubicBezTo>
                    <a:pt x="272" y="14"/>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83" name="Freeform 178"/>
            <p:cNvSpPr>
              <a:spLocks noChangeArrowheads="1"/>
            </p:cNvSpPr>
            <p:nvPr/>
          </p:nvSpPr>
          <p:spPr bwMode="auto">
            <a:xfrm>
              <a:off x="5549" y="725"/>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39"/>
                    <a:pt x="14" y="51"/>
                    <a:pt x="34" y="51"/>
                  </a:cubicBezTo>
                  <a:cubicBezTo>
                    <a:pt x="172" y="51"/>
                    <a:pt x="172" y="51"/>
                    <a:pt x="172" y="51"/>
                  </a:cubicBezTo>
                  <a:cubicBezTo>
                    <a:pt x="190" y="51"/>
                    <a:pt x="206" y="39"/>
                    <a:pt x="206" y="25"/>
                  </a:cubicBezTo>
                  <a:cubicBezTo>
                    <a:pt x="206" y="11"/>
                    <a:pt x="190"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84" name="Freeform 179"/>
            <p:cNvSpPr>
              <a:spLocks noChangeArrowheads="1"/>
            </p:cNvSpPr>
            <p:nvPr/>
          </p:nvSpPr>
          <p:spPr bwMode="auto">
            <a:xfrm>
              <a:off x="5549" y="737"/>
              <a:ext cx="46" cy="10"/>
            </a:xfrm>
            <a:custGeom>
              <a:avLst/>
              <a:gdLst>
                <a:gd name="T0" fmla="*/ 172 w 207"/>
                <a:gd name="T1" fmla="*/ 0 h 49"/>
                <a:gd name="T2" fmla="*/ 172 w 207"/>
                <a:gd name="T3" fmla="*/ 0 h 49"/>
                <a:gd name="T4" fmla="*/ 34 w 207"/>
                <a:gd name="T5" fmla="*/ 0 h 49"/>
                <a:gd name="T6" fmla="*/ 0 w 207"/>
                <a:gd name="T7" fmla="*/ 22 h 49"/>
                <a:gd name="T8" fmla="*/ 34 w 207"/>
                <a:gd name="T9" fmla="*/ 48 h 49"/>
                <a:gd name="T10" fmla="*/ 172 w 207"/>
                <a:gd name="T11" fmla="*/ 48 h 49"/>
                <a:gd name="T12" fmla="*/ 206 w 207"/>
                <a:gd name="T13" fmla="*/ 22 h 49"/>
                <a:gd name="T14" fmla="*/ 172 w 207"/>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49">
                  <a:moveTo>
                    <a:pt x="172" y="0"/>
                  </a:moveTo>
                  <a:lnTo>
                    <a:pt x="172" y="0"/>
                  </a:lnTo>
                  <a:cubicBezTo>
                    <a:pt x="34" y="0"/>
                    <a:pt x="34" y="0"/>
                    <a:pt x="34" y="0"/>
                  </a:cubicBezTo>
                  <a:cubicBezTo>
                    <a:pt x="14" y="0"/>
                    <a:pt x="0" y="11"/>
                    <a:pt x="0" y="22"/>
                  </a:cubicBezTo>
                  <a:cubicBezTo>
                    <a:pt x="0" y="36"/>
                    <a:pt x="14" y="48"/>
                    <a:pt x="34" y="48"/>
                  </a:cubicBezTo>
                  <a:cubicBezTo>
                    <a:pt x="172" y="48"/>
                    <a:pt x="172" y="48"/>
                    <a:pt x="172" y="48"/>
                  </a:cubicBezTo>
                  <a:cubicBezTo>
                    <a:pt x="190" y="48"/>
                    <a:pt x="206" y="36"/>
                    <a:pt x="206" y="22"/>
                  </a:cubicBezTo>
                  <a:cubicBezTo>
                    <a:pt x="206" y="11"/>
                    <a:pt x="190"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85" name="Freeform 180"/>
            <p:cNvSpPr>
              <a:spLocks noChangeArrowheads="1"/>
            </p:cNvSpPr>
            <p:nvPr/>
          </p:nvSpPr>
          <p:spPr bwMode="auto">
            <a:xfrm>
              <a:off x="5558" y="749"/>
              <a:ext cx="27" cy="11"/>
            </a:xfrm>
            <a:custGeom>
              <a:avLst/>
              <a:gdLst>
                <a:gd name="T0" fmla="*/ 104 w 125"/>
                <a:gd name="T1" fmla="*/ 0 h 52"/>
                <a:gd name="T2" fmla="*/ 104 w 125"/>
                <a:gd name="T3" fmla="*/ 0 h 52"/>
                <a:gd name="T4" fmla="*/ 22 w 125"/>
                <a:gd name="T5" fmla="*/ 0 h 52"/>
                <a:gd name="T6" fmla="*/ 0 w 125"/>
                <a:gd name="T7" fmla="*/ 25 h 52"/>
                <a:gd name="T8" fmla="*/ 22 w 125"/>
                <a:gd name="T9" fmla="*/ 51 h 52"/>
                <a:gd name="T10" fmla="*/ 104 w 125"/>
                <a:gd name="T11" fmla="*/ 51 h 52"/>
                <a:gd name="T12" fmla="*/ 124 w 125"/>
                <a:gd name="T13" fmla="*/ 25 h 52"/>
                <a:gd name="T14" fmla="*/ 104 w 125"/>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52">
                  <a:moveTo>
                    <a:pt x="104" y="0"/>
                  </a:moveTo>
                  <a:lnTo>
                    <a:pt x="104" y="0"/>
                  </a:lnTo>
                  <a:cubicBezTo>
                    <a:pt x="22" y="0"/>
                    <a:pt x="22" y="0"/>
                    <a:pt x="22" y="0"/>
                  </a:cubicBezTo>
                  <a:cubicBezTo>
                    <a:pt x="11" y="0"/>
                    <a:pt x="0" y="11"/>
                    <a:pt x="0" y="25"/>
                  </a:cubicBezTo>
                  <a:cubicBezTo>
                    <a:pt x="0" y="39"/>
                    <a:pt x="11" y="51"/>
                    <a:pt x="22" y="51"/>
                  </a:cubicBezTo>
                  <a:cubicBezTo>
                    <a:pt x="104" y="51"/>
                    <a:pt x="104" y="51"/>
                    <a:pt x="104" y="51"/>
                  </a:cubicBezTo>
                  <a:cubicBezTo>
                    <a:pt x="116" y="51"/>
                    <a:pt x="124" y="39"/>
                    <a:pt x="124" y="25"/>
                  </a:cubicBezTo>
                  <a:cubicBezTo>
                    <a:pt x="124" y="11"/>
                    <a:pt x="116" y="0"/>
                    <a:pt x="10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86" name="Freeform 181"/>
            <p:cNvSpPr>
              <a:spLocks noChangeArrowheads="1"/>
            </p:cNvSpPr>
            <p:nvPr/>
          </p:nvSpPr>
          <p:spPr bwMode="auto">
            <a:xfrm>
              <a:off x="5471" y="545"/>
              <a:ext cx="199" cy="177"/>
            </a:xfrm>
            <a:custGeom>
              <a:avLst/>
              <a:gdLst>
                <a:gd name="T0" fmla="*/ 659 w 880"/>
                <a:gd name="T1" fmla="*/ 398 h 786"/>
                <a:gd name="T2" fmla="*/ 659 w 880"/>
                <a:gd name="T3" fmla="*/ 398 h 786"/>
                <a:gd name="T4" fmla="*/ 532 w 880"/>
                <a:gd name="T5" fmla="*/ 84 h 786"/>
                <a:gd name="T6" fmla="*/ 659 w 880"/>
                <a:gd name="T7" fmla="*/ 398 h 786"/>
                <a:gd name="T8" fmla="*/ 449 w 880"/>
                <a:gd name="T9" fmla="*/ 0 h 786"/>
                <a:gd name="T10" fmla="*/ 449 w 880"/>
                <a:gd name="T11" fmla="*/ 0 h 786"/>
                <a:gd name="T12" fmla="*/ 441 w 880"/>
                <a:gd name="T13" fmla="*/ 0 h 786"/>
                <a:gd name="T14" fmla="*/ 432 w 880"/>
                <a:gd name="T15" fmla="*/ 0 h 786"/>
                <a:gd name="T16" fmla="*/ 432 w 880"/>
                <a:gd name="T17" fmla="*/ 0 h 786"/>
                <a:gd name="T18" fmla="*/ 223 w 880"/>
                <a:gd name="T19" fmla="*/ 545 h 786"/>
                <a:gd name="T20" fmla="*/ 336 w 880"/>
                <a:gd name="T21" fmla="*/ 785 h 786"/>
                <a:gd name="T22" fmla="*/ 441 w 880"/>
                <a:gd name="T23" fmla="*/ 785 h 786"/>
                <a:gd name="T24" fmla="*/ 458 w 880"/>
                <a:gd name="T25" fmla="*/ 785 h 786"/>
                <a:gd name="T26" fmla="*/ 551 w 880"/>
                <a:gd name="T27" fmla="*/ 785 h 786"/>
                <a:gd name="T28" fmla="*/ 661 w 880"/>
                <a:gd name="T29" fmla="*/ 545 h 786"/>
                <a:gd name="T30" fmla="*/ 449 w 880"/>
                <a:gd name="T31" fmla="*/ 0 h 786"/>
                <a:gd name="T32" fmla="*/ 449 w 880"/>
                <a:gd name="T33" fmla="*/ 0 h 786"/>
                <a:gd name="T34" fmla="*/ 659 w 880"/>
                <a:gd name="T35" fmla="*/ 398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0" h="786">
                  <a:moveTo>
                    <a:pt x="659" y="398"/>
                  </a:moveTo>
                  <a:lnTo>
                    <a:pt x="659" y="398"/>
                  </a:lnTo>
                  <a:cubicBezTo>
                    <a:pt x="732" y="197"/>
                    <a:pt x="532" y="84"/>
                    <a:pt x="532" y="84"/>
                  </a:cubicBezTo>
                  <a:cubicBezTo>
                    <a:pt x="828" y="132"/>
                    <a:pt x="659" y="398"/>
                    <a:pt x="659" y="398"/>
                  </a:cubicBezTo>
                  <a:lnTo>
                    <a:pt x="449" y="0"/>
                  </a:lnTo>
                  <a:lnTo>
                    <a:pt x="449" y="0"/>
                  </a:lnTo>
                  <a:cubicBezTo>
                    <a:pt x="449" y="0"/>
                    <a:pt x="444" y="0"/>
                    <a:pt x="441" y="0"/>
                  </a:cubicBezTo>
                  <a:cubicBezTo>
                    <a:pt x="438" y="0"/>
                    <a:pt x="449" y="0"/>
                    <a:pt x="432" y="0"/>
                  </a:cubicBezTo>
                  <a:lnTo>
                    <a:pt x="432" y="0"/>
                  </a:lnTo>
                  <a:cubicBezTo>
                    <a:pt x="0" y="11"/>
                    <a:pt x="104" y="437"/>
                    <a:pt x="223" y="545"/>
                  </a:cubicBezTo>
                  <a:cubicBezTo>
                    <a:pt x="342" y="650"/>
                    <a:pt x="336" y="785"/>
                    <a:pt x="336" y="785"/>
                  </a:cubicBezTo>
                  <a:cubicBezTo>
                    <a:pt x="441" y="785"/>
                    <a:pt x="441" y="785"/>
                    <a:pt x="441" y="785"/>
                  </a:cubicBezTo>
                  <a:cubicBezTo>
                    <a:pt x="458" y="785"/>
                    <a:pt x="458" y="785"/>
                    <a:pt x="458" y="785"/>
                  </a:cubicBezTo>
                  <a:cubicBezTo>
                    <a:pt x="551" y="785"/>
                    <a:pt x="551" y="785"/>
                    <a:pt x="551" y="785"/>
                  </a:cubicBezTo>
                  <a:cubicBezTo>
                    <a:pt x="551" y="785"/>
                    <a:pt x="543" y="650"/>
                    <a:pt x="661" y="545"/>
                  </a:cubicBezTo>
                  <a:cubicBezTo>
                    <a:pt x="781" y="437"/>
                    <a:pt x="879" y="11"/>
                    <a:pt x="449" y="0"/>
                  </a:cubicBezTo>
                  <a:lnTo>
                    <a:pt x="449" y="0"/>
                  </a:lnTo>
                  <a:lnTo>
                    <a:pt x="659" y="39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87" name="Freeform 182"/>
            <p:cNvSpPr>
              <a:spLocks noChangeArrowheads="1"/>
            </p:cNvSpPr>
            <p:nvPr/>
          </p:nvSpPr>
          <p:spPr bwMode="auto">
            <a:xfrm>
              <a:off x="6487" y="870"/>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40"/>
                    <a:pt x="14" y="51"/>
                    <a:pt x="34" y="51"/>
                  </a:cubicBezTo>
                  <a:cubicBezTo>
                    <a:pt x="172" y="51"/>
                    <a:pt x="172" y="51"/>
                    <a:pt x="172" y="51"/>
                  </a:cubicBezTo>
                  <a:cubicBezTo>
                    <a:pt x="192" y="51"/>
                    <a:pt x="206" y="40"/>
                    <a:pt x="206" y="25"/>
                  </a:cubicBezTo>
                  <a:cubicBezTo>
                    <a:pt x="206" y="11"/>
                    <a:pt x="192"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88" name="Freeform 183"/>
            <p:cNvSpPr>
              <a:spLocks noChangeArrowheads="1"/>
            </p:cNvSpPr>
            <p:nvPr/>
          </p:nvSpPr>
          <p:spPr bwMode="auto">
            <a:xfrm>
              <a:off x="6487" y="882"/>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39"/>
                    <a:pt x="14" y="51"/>
                    <a:pt x="34" y="51"/>
                  </a:cubicBezTo>
                  <a:cubicBezTo>
                    <a:pt x="172" y="51"/>
                    <a:pt x="172" y="51"/>
                    <a:pt x="172" y="51"/>
                  </a:cubicBezTo>
                  <a:cubicBezTo>
                    <a:pt x="192" y="51"/>
                    <a:pt x="206" y="39"/>
                    <a:pt x="206" y="25"/>
                  </a:cubicBezTo>
                  <a:cubicBezTo>
                    <a:pt x="206" y="11"/>
                    <a:pt x="192"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89" name="Freeform 184"/>
            <p:cNvSpPr>
              <a:spLocks noChangeArrowheads="1"/>
            </p:cNvSpPr>
            <p:nvPr/>
          </p:nvSpPr>
          <p:spPr bwMode="auto">
            <a:xfrm>
              <a:off x="6497" y="894"/>
              <a:ext cx="28" cy="11"/>
            </a:xfrm>
            <a:custGeom>
              <a:avLst/>
              <a:gdLst>
                <a:gd name="T0" fmla="*/ 102 w 126"/>
                <a:gd name="T1" fmla="*/ 0 h 51"/>
                <a:gd name="T2" fmla="*/ 102 w 126"/>
                <a:gd name="T3" fmla="*/ 0 h 51"/>
                <a:gd name="T4" fmla="*/ 20 w 126"/>
                <a:gd name="T5" fmla="*/ 0 h 51"/>
                <a:gd name="T6" fmla="*/ 0 w 126"/>
                <a:gd name="T7" fmla="*/ 25 h 51"/>
                <a:gd name="T8" fmla="*/ 20 w 126"/>
                <a:gd name="T9" fmla="*/ 50 h 51"/>
                <a:gd name="T10" fmla="*/ 102 w 126"/>
                <a:gd name="T11" fmla="*/ 50 h 51"/>
                <a:gd name="T12" fmla="*/ 125 w 126"/>
                <a:gd name="T13" fmla="*/ 25 h 51"/>
                <a:gd name="T14" fmla="*/ 102 w 126"/>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51">
                  <a:moveTo>
                    <a:pt x="102" y="0"/>
                  </a:moveTo>
                  <a:lnTo>
                    <a:pt x="102" y="0"/>
                  </a:lnTo>
                  <a:cubicBezTo>
                    <a:pt x="20" y="0"/>
                    <a:pt x="20" y="0"/>
                    <a:pt x="20" y="0"/>
                  </a:cubicBezTo>
                  <a:cubicBezTo>
                    <a:pt x="9" y="0"/>
                    <a:pt x="0" y="11"/>
                    <a:pt x="0" y="25"/>
                  </a:cubicBezTo>
                  <a:cubicBezTo>
                    <a:pt x="0" y="39"/>
                    <a:pt x="9" y="50"/>
                    <a:pt x="20" y="50"/>
                  </a:cubicBezTo>
                  <a:cubicBezTo>
                    <a:pt x="102" y="50"/>
                    <a:pt x="102" y="50"/>
                    <a:pt x="102" y="50"/>
                  </a:cubicBezTo>
                  <a:cubicBezTo>
                    <a:pt x="113" y="50"/>
                    <a:pt x="125" y="39"/>
                    <a:pt x="125" y="25"/>
                  </a:cubicBezTo>
                  <a:cubicBezTo>
                    <a:pt x="125" y="11"/>
                    <a:pt x="113" y="0"/>
                    <a:pt x="10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90" name="Freeform 185"/>
            <p:cNvSpPr>
              <a:spLocks noChangeArrowheads="1"/>
            </p:cNvSpPr>
            <p:nvPr/>
          </p:nvSpPr>
          <p:spPr bwMode="auto">
            <a:xfrm>
              <a:off x="6410" y="690"/>
              <a:ext cx="199" cy="177"/>
            </a:xfrm>
            <a:custGeom>
              <a:avLst/>
              <a:gdLst>
                <a:gd name="T0" fmla="*/ 659 w 883"/>
                <a:gd name="T1" fmla="*/ 399 h 787"/>
                <a:gd name="T2" fmla="*/ 659 w 883"/>
                <a:gd name="T3" fmla="*/ 399 h 787"/>
                <a:gd name="T4" fmla="*/ 534 w 883"/>
                <a:gd name="T5" fmla="*/ 88 h 787"/>
                <a:gd name="T6" fmla="*/ 659 w 883"/>
                <a:gd name="T7" fmla="*/ 399 h 787"/>
                <a:gd name="T8" fmla="*/ 449 w 883"/>
                <a:gd name="T9" fmla="*/ 0 h 787"/>
                <a:gd name="T10" fmla="*/ 449 w 883"/>
                <a:gd name="T11" fmla="*/ 0 h 787"/>
                <a:gd name="T12" fmla="*/ 441 w 883"/>
                <a:gd name="T13" fmla="*/ 0 h 787"/>
                <a:gd name="T14" fmla="*/ 432 w 883"/>
                <a:gd name="T15" fmla="*/ 0 h 787"/>
                <a:gd name="T16" fmla="*/ 432 w 883"/>
                <a:gd name="T17" fmla="*/ 0 h 787"/>
                <a:gd name="T18" fmla="*/ 223 w 883"/>
                <a:gd name="T19" fmla="*/ 546 h 787"/>
                <a:gd name="T20" fmla="*/ 336 w 883"/>
                <a:gd name="T21" fmla="*/ 786 h 787"/>
                <a:gd name="T22" fmla="*/ 441 w 883"/>
                <a:gd name="T23" fmla="*/ 786 h 787"/>
                <a:gd name="T24" fmla="*/ 458 w 883"/>
                <a:gd name="T25" fmla="*/ 786 h 787"/>
                <a:gd name="T26" fmla="*/ 554 w 883"/>
                <a:gd name="T27" fmla="*/ 786 h 787"/>
                <a:gd name="T28" fmla="*/ 664 w 883"/>
                <a:gd name="T29" fmla="*/ 546 h 787"/>
                <a:gd name="T30" fmla="*/ 449 w 883"/>
                <a:gd name="T31" fmla="*/ 0 h 787"/>
                <a:gd name="T32" fmla="*/ 449 w 883"/>
                <a:gd name="T33" fmla="*/ 0 h 787"/>
                <a:gd name="T34" fmla="*/ 659 w 883"/>
                <a:gd name="T35" fmla="*/ 399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3" h="787">
                  <a:moveTo>
                    <a:pt x="659" y="399"/>
                  </a:moveTo>
                  <a:lnTo>
                    <a:pt x="659" y="399"/>
                  </a:lnTo>
                  <a:cubicBezTo>
                    <a:pt x="732" y="198"/>
                    <a:pt x="534" y="88"/>
                    <a:pt x="534" y="88"/>
                  </a:cubicBezTo>
                  <a:cubicBezTo>
                    <a:pt x="828" y="133"/>
                    <a:pt x="659" y="399"/>
                    <a:pt x="659" y="399"/>
                  </a:cubicBezTo>
                  <a:lnTo>
                    <a:pt x="449" y="0"/>
                  </a:lnTo>
                  <a:lnTo>
                    <a:pt x="449" y="0"/>
                  </a:lnTo>
                  <a:cubicBezTo>
                    <a:pt x="449" y="0"/>
                    <a:pt x="444" y="0"/>
                    <a:pt x="441" y="0"/>
                  </a:cubicBezTo>
                  <a:cubicBezTo>
                    <a:pt x="438" y="0"/>
                    <a:pt x="449" y="0"/>
                    <a:pt x="432" y="0"/>
                  </a:cubicBezTo>
                  <a:lnTo>
                    <a:pt x="432" y="0"/>
                  </a:lnTo>
                  <a:cubicBezTo>
                    <a:pt x="0" y="12"/>
                    <a:pt x="104" y="442"/>
                    <a:pt x="223" y="546"/>
                  </a:cubicBezTo>
                  <a:cubicBezTo>
                    <a:pt x="342" y="654"/>
                    <a:pt x="336" y="786"/>
                    <a:pt x="336" y="786"/>
                  </a:cubicBezTo>
                  <a:cubicBezTo>
                    <a:pt x="441" y="786"/>
                    <a:pt x="441" y="786"/>
                    <a:pt x="441" y="786"/>
                  </a:cubicBezTo>
                  <a:cubicBezTo>
                    <a:pt x="458" y="786"/>
                    <a:pt x="458" y="786"/>
                    <a:pt x="458" y="786"/>
                  </a:cubicBezTo>
                  <a:cubicBezTo>
                    <a:pt x="554" y="786"/>
                    <a:pt x="554" y="786"/>
                    <a:pt x="554" y="786"/>
                  </a:cubicBezTo>
                  <a:cubicBezTo>
                    <a:pt x="554" y="786"/>
                    <a:pt x="545" y="654"/>
                    <a:pt x="664" y="546"/>
                  </a:cubicBezTo>
                  <a:cubicBezTo>
                    <a:pt x="780" y="442"/>
                    <a:pt x="882" y="12"/>
                    <a:pt x="449" y="0"/>
                  </a:cubicBezTo>
                  <a:lnTo>
                    <a:pt x="449" y="0"/>
                  </a:lnTo>
                  <a:lnTo>
                    <a:pt x="659" y="39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91" name="Freeform 186"/>
            <p:cNvSpPr>
              <a:spLocks noChangeArrowheads="1"/>
            </p:cNvSpPr>
            <p:nvPr/>
          </p:nvSpPr>
          <p:spPr bwMode="auto">
            <a:xfrm>
              <a:off x="5283" y="1939"/>
              <a:ext cx="46" cy="11"/>
            </a:xfrm>
            <a:custGeom>
              <a:avLst/>
              <a:gdLst>
                <a:gd name="T0" fmla="*/ 172 w 207"/>
                <a:gd name="T1" fmla="*/ 0 h 52"/>
                <a:gd name="T2" fmla="*/ 172 w 207"/>
                <a:gd name="T3" fmla="*/ 0 h 52"/>
                <a:gd name="T4" fmla="*/ 34 w 207"/>
                <a:gd name="T5" fmla="*/ 0 h 52"/>
                <a:gd name="T6" fmla="*/ 0 w 207"/>
                <a:gd name="T7" fmla="*/ 26 h 52"/>
                <a:gd name="T8" fmla="*/ 34 w 207"/>
                <a:gd name="T9" fmla="*/ 51 h 52"/>
                <a:gd name="T10" fmla="*/ 172 w 207"/>
                <a:gd name="T11" fmla="*/ 51 h 52"/>
                <a:gd name="T12" fmla="*/ 206 w 207"/>
                <a:gd name="T13" fmla="*/ 26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2"/>
                    <a:pt x="0" y="26"/>
                  </a:cubicBezTo>
                  <a:cubicBezTo>
                    <a:pt x="0" y="40"/>
                    <a:pt x="14" y="51"/>
                    <a:pt x="34" y="51"/>
                  </a:cubicBezTo>
                  <a:cubicBezTo>
                    <a:pt x="172" y="51"/>
                    <a:pt x="172" y="51"/>
                    <a:pt x="172" y="51"/>
                  </a:cubicBezTo>
                  <a:cubicBezTo>
                    <a:pt x="189" y="51"/>
                    <a:pt x="206" y="40"/>
                    <a:pt x="206" y="26"/>
                  </a:cubicBezTo>
                  <a:cubicBezTo>
                    <a:pt x="206" y="12"/>
                    <a:pt x="189"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92" name="Freeform 187"/>
            <p:cNvSpPr>
              <a:spLocks noChangeArrowheads="1"/>
            </p:cNvSpPr>
            <p:nvPr/>
          </p:nvSpPr>
          <p:spPr bwMode="auto">
            <a:xfrm>
              <a:off x="5283" y="1952"/>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40"/>
                    <a:pt x="14" y="51"/>
                    <a:pt x="34" y="51"/>
                  </a:cubicBezTo>
                  <a:cubicBezTo>
                    <a:pt x="172" y="51"/>
                    <a:pt x="172" y="51"/>
                    <a:pt x="172" y="51"/>
                  </a:cubicBezTo>
                  <a:cubicBezTo>
                    <a:pt x="189" y="51"/>
                    <a:pt x="206" y="40"/>
                    <a:pt x="206" y="25"/>
                  </a:cubicBezTo>
                  <a:cubicBezTo>
                    <a:pt x="206" y="11"/>
                    <a:pt x="189"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93" name="Freeform 188"/>
            <p:cNvSpPr>
              <a:spLocks noChangeArrowheads="1"/>
            </p:cNvSpPr>
            <p:nvPr/>
          </p:nvSpPr>
          <p:spPr bwMode="auto">
            <a:xfrm>
              <a:off x="5291" y="1964"/>
              <a:ext cx="27" cy="10"/>
            </a:xfrm>
            <a:custGeom>
              <a:avLst/>
              <a:gdLst>
                <a:gd name="T0" fmla="*/ 105 w 125"/>
                <a:gd name="T1" fmla="*/ 0 h 49"/>
                <a:gd name="T2" fmla="*/ 105 w 125"/>
                <a:gd name="T3" fmla="*/ 0 h 49"/>
                <a:gd name="T4" fmla="*/ 20 w 125"/>
                <a:gd name="T5" fmla="*/ 0 h 49"/>
                <a:gd name="T6" fmla="*/ 0 w 125"/>
                <a:gd name="T7" fmla="*/ 22 h 49"/>
                <a:gd name="T8" fmla="*/ 20 w 125"/>
                <a:gd name="T9" fmla="*/ 48 h 49"/>
                <a:gd name="T10" fmla="*/ 105 w 125"/>
                <a:gd name="T11" fmla="*/ 48 h 49"/>
                <a:gd name="T12" fmla="*/ 124 w 125"/>
                <a:gd name="T13" fmla="*/ 22 h 49"/>
                <a:gd name="T14" fmla="*/ 105 w 125"/>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49">
                  <a:moveTo>
                    <a:pt x="105" y="0"/>
                  </a:moveTo>
                  <a:lnTo>
                    <a:pt x="105" y="0"/>
                  </a:lnTo>
                  <a:cubicBezTo>
                    <a:pt x="20" y="0"/>
                    <a:pt x="20" y="0"/>
                    <a:pt x="20" y="0"/>
                  </a:cubicBezTo>
                  <a:cubicBezTo>
                    <a:pt x="9" y="0"/>
                    <a:pt x="0" y="11"/>
                    <a:pt x="0" y="22"/>
                  </a:cubicBezTo>
                  <a:cubicBezTo>
                    <a:pt x="0" y="37"/>
                    <a:pt x="9" y="48"/>
                    <a:pt x="20" y="48"/>
                  </a:cubicBezTo>
                  <a:cubicBezTo>
                    <a:pt x="105" y="48"/>
                    <a:pt x="105" y="48"/>
                    <a:pt x="105" y="48"/>
                  </a:cubicBezTo>
                  <a:cubicBezTo>
                    <a:pt x="116" y="48"/>
                    <a:pt x="124" y="37"/>
                    <a:pt x="124" y="22"/>
                  </a:cubicBezTo>
                  <a:cubicBezTo>
                    <a:pt x="124" y="11"/>
                    <a:pt x="116" y="0"/>
                    <a:pt x="10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94" name="Freeform 189"/>
            <p:cNvSpPr>
              <a:spLocks noChangeArrowheads="1"/>
            </p:cNvSpPr>
            <p:nvPr/>
          </p:nvSpPr>
          <p:spPr bwMode="auto">
            <a:xfrm>
              <a:off x="5205" y="1759"/>
              <a:ext cx="199" cy="177"/>
            </a:xfrm>
            <a:custGeom>
              <a:avLst/>
              <a:gdLst>
                <a:gd name="T0" fmla="*/ 655 w 880"/>
                <a:gd name="T1" fmla="*/ 399 h 787"/>
                <a:gd name="T2" fmla="*/ 655 w 880"/>
                <a:gd name="T3" fmla="*/ 399 h 787"/>
                <a:gd name="T4" fmla="*/ 531 w 880"/>
                <a:gd name="T5" fmla="*/ 84 h 787"/>
                <a:gd name="T6" fmla="*/ 655 w 880"/>
                <a:gd name="T7" fmla="*/ 399 h 787"/>
                <a:gd name="T8" fmla="*/ 449 w 880"/>
                <a:gd name="T9" fmla="*/ 0 h 787"/>
                <a:gd name="T10" fmla="*/ 449 w 880"/>
                <a:gd name="T11" fmla="*/ 0 h 787"/>
                <a:gd name="T12" fmla="*/ 441 w 880"/>
                <a:gd name="T13" fmla="*/ 0 h 787"/>
                <a:gd name="T14" fmla="*/ 432 w 880"/>
                <a:gd name="T15" fmla="*/ 0 h 787"/>
                <a:gd name="T16" fmla="*/ 432 w 880"/>
                <a:gd name="T17" fmla="*/ 0 h 787"/>
                <a:gd name="T18" fmla="*/ 220 w 880"/>
                <a:gd name="T19" fmla="*/ 545 h 787"/>
                <a:gd name="T20" fmla="*/ 336 w 880"/>
                <a:gd name="T21" fmla="*/ 786 h 787"/>
                <a:gd name="T22" fmla="*/ 438 w 880"/>
                <a:gd name="T23" fmla="*/ 786 h 787"/>
                <a:gd name="T24" fmla="*/ 457 w 880"/>
                <a:gd name="T25" fmla="*/ 786 h 787"/>
                <a:gd name="T26" fmla="*/ 551 w 880"/>
                <a:gd name="T27" fmla="*/ 786 h 787"/>
                <a:gd name="T28" fmla="*/ 661 w 880"/>
                <a:gd name="T29" fmla="*/ 545 h 787"/>
                <a:gd name="T30" fmla="*/ 449 w 880"/>
                <a:gd name="T31" fmla="*/ 0 h 787"/>
                <a:gd name="T32" fmla="*/ 449 w 880"/>
                <a:gd name="T33" fmla="*/ 0 h 787"/>
                <a:gd name="T34" fmla="*/ 655 w 880"/>
                <a:gd name="T35" fmla="*/ 399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0" h="787">
                  <a:moveTo>
                    <a:pt x="655" y="399"/>
                  </a:moveTo>
                  <a:lnTo>
                    <a:pt x="655" y="399"/>
                  </a:lnTo>
                  <a:cubicBezTo>
                    <a:pt x="729" y="198"/>
                    <a:pt x="531" y="84"/>
                    <a:pt x="531" y="84"/>
                  </a:cubicBezTo>
                  <a:cubicBezTo>
                    <a:pt x="825" y="133"/>
                    <a:pt x="655" y="399"/>
                    <a:pt x="655" y="399"/>
                  </a:cubicBezTo>
                  <a:lnTo>
                    <a:pt x="449" y="0"/>
                  </a:lnTo>
                  <a:lnTo>
                    <a:pt x="449" y="0"/>
                  </a:lnTo>
                  <a:cubicBezTo>
                    <a:pt x="449" y="0"/>
                    <a:pt x="443" y="0"/>
                    <a:pt x="441" y="0"/>
                  </a:cubicBezTo>
                  <a:cubicBezTo>
                    <a:pt x="435" y="0"/>
                    <a:pt x="449" y="0"/>
                    <a:pt x="432" y="0"/>
                  </a:cubicBezTo>
                  <a:lnTo>
                    <a:pt x="432" y="0"/>
                  </a:lnTo>
                  <a:cubicBezTo>
                    <a:pt x="0" y="11"/>
                    <a:pt x="104" y="441"/>
                    <a:pt x="220" y="545"/>
                  </a:cubicBezTo>
                  <a:cubicBezTo>
                    <a:pt x="339" y="653"/>
                    <a:pt x="336" y="786"/>
                    <a:pt x="336" y="786"/>
                  </a:cubicBezTo>
                  <a:cubicBezTo>
                    <a:pt x="438" y="786"/>
                    <a:pt x="438" y="786"/>
                    <a:pt x="438" y="786"/>
                  </a:cubicBezTo>
                  <a:cubicBezTo>
                    <a:pt x="457" y="786"/>
                    <a:pt x="457" y="786"/>
                    <a:pt x="457" y="786"/>
                  </a:cubicBezTo>
                  <a:cubicBezTo>
                    <a:pt x="551" y="786"/>
                    <a:pt x="551" y="786"/>
                    <a:pt x="551" y="786"/>
                  </a:cubicBezTo>
                  <a:cubicBezTo>
                    <a:pt x="551" y="786"/>
                    <a:pt x="542" y="653"/>
                    <a:pt x="661" y="545"/>
                  </a:cubicBezTo>
                  <a:cubicBezTo>
                    <a:pt x="780" y="441"/>
                    <a:pt x="879" y="11"/>
                    <a:pt x="449" y="0"/>
                  </a:cubicBezTo>
                  <a:lnTo>
                    <a:pt x="449" y="0"/>
                  </a:lnTo>
                  <a:lnTo>
                    <a:pt x="655" y="39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95" name="Freeform 190"/>
            <p:cNvSpPr>
              <a:spLocks noChangeArrowheads="1"/>
            </p:cNvSpPr>
            <p:nvPr/>
          </p:nvSpPr>
          <p:spPr bwMode="auto">
            <a:xfrm>
              <a:off x="5629" y="761"/>
              <a:ext cx="218" cy="219"/>
            </a:xfrm>
            <a:custGeom>
              <a:avLst/>
              <a:gdLst>
                <a:gd name="T0" fmla="*/ 611 w 966"/>
                <a:gd name="T1" fmla="*/ 896 h 971"/>
                <a:gd name="T2" fmla="*/ 611 w 966"/>
                <a:gd name="T3" fmla="*/ 896 h 971"/>
                <a:gd name="T4" fmla="*/ 767 w 966"/>
                <a:gd name="T5" fmla="*/ 789 h 971"/>
                <a:gd name="T6" fmla="*/ 631 w 966"/>
                <a:gd name="T7" fmla="*/ 563 h 971"/>
                <a:gd name="T8" fmla="*/ 815 w 966"/>
                <a:gd name="T9" fmla="*/ 800 h 971"/>
                <a:gd name="T10" fmla="*/ 611 w 966"/>
                <a:gd name="T11" fmla="*/ 896 h 971"/>
                <a:gd name="T12" fmla="*/ 481 w 966"/>
                <a:gd name="T13" fmla="*/ 0 h 971"/>
                <a:gd name="T14" fmla="*/ 481 w 966"/>
                <a:gd name="T15" fmla="*/ 0 h 971"/>
                <a:gd name="T16" fmla="*/ 343 w 966"/>
                <a:gd name="T17" fmla="*/ 54 h 971"/>
                <a:gd name="T18" fmla="*/ 343 w 966"/>
                <a:gd name="T19" fmla="*/ 56 h 971"/>
                <a:gd name="T20" fmla="*/ 340 w 966"/>
                <a:gd name="T21" fmla="*/ 56 h 971"/>
                <a:gd name="T22" fmla="*/ 340 w 966"/>
                <a:gd name="T23" fmla="*/ 156 h 971"/>
                <a:gd name="T24" fmla="*/ 343 w 966"/>
                <a:gd name="T25" fmla="*/ 156 h 971"/>
                <a:gd name="T26" fmla="*/ 382 w 966"/>
                <a:gd name="T27" fmla="*/ 187 h 971"/>
                <a:gd name="T28" fmla="*/ 382 w 966"/>
                <a:gd name="T29" fmla="*/ 413 h 971"/>
                <a:gd name="T30" fmla="*/ 351 w 966"/>
                <a:gd name="T31" fmla="*/ 469 h 971"/>
                <a:gd name="T32" fmla="*/ 130 w 966"/>
                <a:gd name="T33" fmla="*/ 894 h 971"/>
                <a:gd name="T34" fmla="*/ 456 w 966"/>
                <a:gd name="T35" fmla="*/ 970 h 971"/>
                <a:gd name="T36" fmla="*/ 484 w 966"/>
                <a:gd name="T37" fmla="*/ 970 h 971"/>
                <a:gd name="T38" fmla="*/ 509 w 966"/>
                <a:gd name="T39" fmla="*/ 970 h 971"/>
                <a:gd name="T40" fmla="*/ 835 w 966"/>
                <a:gd name="T41" fmla="*/ 894 h 971"/>
                <a:gd name="T42" fmla="*/ 620 w 966"/>
                <a:gd name="T43" fmla="*/ 469 h 971"/>
                <a:gd name="T44" fmla="*/ 597 w 966"/>
                <a:gd name="T45" fmla="*/ 413 h 971"/>
                <a:gd name="T46" fmla="*/ 597 w 966"/>
                <a:gd name="T47" fmla="*/ 187 h 971"/>
                <a:gd name="T48" fmla="*/ 620 w 966"/>
                <a:gd name="T49" fmla="*/ 156 h 971"/>
                <a:gd name="T50" fmla="*/ 626 w 966"/>
                <a:gd name="T51" fmla="*/ 156 h 971"/>
                <a:gd name="T52" fmla="*/ 626 w 966"/>
                <a:gd name="T53" fmla="*/ 56 h 971"/>
                <a:gd name="T54" fmla="*/ 620 w 966"/>
                <a:gd name="T55" fmla="*/ 56 h 971"/>
                <a:gd name="T56" fmla="*/ 620 w 966"/>
                <a:gd name="T57" fmla="*/ 54 h 971"/>
                <a:gd name="T58" fmla="*/ 481 w 966"/>
                <a:gd name="T59" fmla="*/ 0 h 971"/>
                <a:gd name="T60" fmla="*/ 611 w 966"/>
                <a:gd name="T61" fmla="*/ 896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6" h="971">
                  <a:moveTo>
                    <a:pt x="611" y="896"/>
                  </a:moveTo>
                  <a:lnTo>
                    <a:pt x="611" y="896"/>
                  </a:lnTo>
                  <a:cubicBezTo>
                    <a:pt x="611" y="896"/>
                    <a:pt x="758" y="868"/>
                    <a:pt x="767" y="789"/>
                  </a:cubicBezTo>
                  <a:cubicBezTo>
                    <a:pt x="772" y="710"/>
                    <a:pt x="631" y="563"/>
                    <a:pt x="631" y="563"/>
                  </a:cubicBezTo>
                  <a:cubicBezTo>
                    <a:pt x="631" y="563"/>
                    <a:pt x="815" y="704"/>
                    <a:pt x="815" y="800"/>
                  </a:cubicBezTo>
                  <a:cubicBezTo>
                    <a:pt x="812" y="896"/>
                    <a:pt x="611" y="896"/>
                    <a:pt x="611" y="896"/>
                  </a:cubicBezTo>
                  <a:lnTo>
                    <a:pt x="481" y="0"/>
                  </a:lnTo>
                  <a:lnTo>
                    <a:pt x="481" y="0"/>
                  </a:lnTo>
                  <a:cubicBezTo>
                    <a:pt x="405" y="0"/>
                    <a:pt x="343" y="23"/>
                    <a:pt x="343" y="54"/>
                  </a:cubicBezTo>
                  <a:cubicBezTo>
                    <a:pt x="343" y="54"/>
                    <a:pt x="343" y="54"/>
                    <a:pt x="343" y="56"/>
                  </a:cubicBezTo>
                  <a:cubicBezTo>
                    <a:pt x="340" y="56"/>
                    <a:pt x="340" y="56"/>
                    <a:pt x="340" y="56"/>
                  </a:cubicBezTo>
                  <a:cubicBezTo>
                    <a:pt x="340" y="156"/>
                    <a:pt x="340" y="156"/>
                    <a:pt x="340" y="156"/>
                  </a:cubicBezTo>
                  <a:cubicBezTo>
                    <a:pt x="343" y="156"/>
                    <a:pt x="343" y="156"/>
                    <a:pt x="343" y="156"/>
                  </a:cubicBezTo>
                  <a:cubicBezTo>
                    <a:pt x="345" y="167"/>
                    <a:pt x="354" y="178"/>
                    <a:pt x="382" y="187"/>
                  </a:cubicBezTo>
                  <a:cubicBezTo>
                    <a:pt x="382" y="237"/>
                    <a:pt x="382" y="376"/>
                    <a:pt x="382" y="413"/>
                  </a:cubicBezTo>
                  <a:cubicBezTo>
                    <a:pt x="382" y="458"/>
                    <a:pt x="351" y="469"/>
                    <a:pt x="351" y="469"/>
                  </a:cubicBezTo>
                  <a:cubicBezTo>
                    <a:pt x="300" y="501"/>
                    <a:pt x="0" y="803"/>
                    <a:pt x="130" y="894"/>
                  </a:cubicBezTo>
                  <a:cubicBezTo>
                    <a:pt x="230" y="962"/>
                    <a:pt x="388" y="970"/>
                    <a:pt x="456" y="970"/>
                  </a:cubicBezTo>
                  <a:cubicBezTo>
                    <a:pt x="467" y="970"/>
                    <a:pt x="479" y="970"/>
                    <a:pt x="484" y="970"/>
                  </a:cubicBezTo>
                  <a:cubicBezTo>
                    <a:pt x="490" y="970"/>
                    <a:pt x="498" y="970"/>
                    <a:pt x="509" y="970"/>
                  </a:cubicBezTo>
                  <a:cubicBezTo>
                    <a:pt x="580" y="970"/>
                    <a:pt x="736" y="962"/>
                    <a:pt x="835" y="894"/>
                  </a:cubicBezTo>
                  <a:cubicBezTo>
                    <a:pt x="965" y="803"/>
                    <a:pt x="671" y="501"/>
                    <a:pt x="620" y="469"/>
                  </a:cubicBezTo>
                  <a:cubicBezTo>
                    <a:pt x="620" y="469"/>
                    <a:pt x="597" y="458"/>
                    <a:pt x="597" y="413"/>
                  </a:cubicBezTo>
                  <a:cubicBezTo>
                    <a:pt x="597" y="376"/>
                    <a:pt x="597" y="235"/>
                    <a:pt x="597" y="187"/>
                  </a:cubicBezTo>
                  <a:cubicBezTo>
                    <a:pt x="611" y="178"/>
                    <a:pt x="617" y="167"/>
                    <a:pt x="620" y="156"/>
                  </a:cubicBezTo>
                  <a:cubicBezTo>
                    <a:pt x="626" y="156"/>
                    <a:pt x="626" y="156"/>
                    <a:pt x="626" y="156"/>
                  </a:cubicBezTo>
                  <a:cubicBezTo>
                    <a:pt x="626" y="56"/>
                    <a:pt x="626" y="56"/>
                    <a:pt x="626" y="56"/>
                  </a:cubicBezTo>
                  <a:cubicBezTo>
                    <a:pt x="620" y="56"/>
                    <a:pt x="620" y="56"/>
                    <a:pt x="620" y="56"/>
                  </a:cubicBezTo>
                  <a:cubicBezTo>
                    <a:pt x="620" y="54"/>
                    <a:pt x="620" y="54"/>
                    <a:pt x="620" y="54"/>
                  </a:cubicBezTo>
                  <a:cubicBezTo>
                    <a:pt x="620" y="23"/>
                    <a:pt x="557" y="0"/>
                    <a:pt x="481" y="0"/>
                  </a:cubicBezTo>
                  <a:lnTo>
                    <a:pt x="611" y="89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96" name="Freeform 191"/>
            <p:cNvSpPr>
              <a:spLocks noChangeArrowheads="1"/>
            </p:cNvSpPr>
            <p:nvPr/>
          </p:nvSpPr>
          <p:spPr bwMode="auto">
            <a:xfrm>
              <a:off x="6116" y="1714"/>
              <a:ext cx="218" cy="220"/>
            </a:xfrm>
            <a:custGeom>
              <a:avLst/>
              <a:gdLst>
                <a:gd name="T0" fmla="*/ 608 w 965"/>
                <a:gd name="T1" fmla="*/ 896 h 974"/>
                <a:gd name="T2" fmla="*/ 608 w 965"/>
                <a:gd name="T3" fmla="*/ 896 h 974"/>
                <a:gd name="T4" fmla="*/ 763 w 965"/>
                <a:gd name="T5" fmla="*/ 792 h 974"/>
                <a:gd name="T6" fmla="*/ 630 w 965"/>
                <a:gd name="T7" fmla="*/ 565 h 974"/>
                <a:gd name="T8" fmla="*/ 811 w 965"/>
                <a:gd name="T9" fmla="*/ 800 h 974"/>
                <a:gd name="T10" fmla="*/ 608 w 965"/>
                <a:gd name="T11" fmla="*/ 896 h 974"/>
                <a:gd name="T12" fmla="*/ 480 w 965"/>
                <a:gd name="T13" fmla="*/ 0 h 974"/>
                <a:gd name="T14" fmla="*/ 480 w 965"/>
                <a:gd name="T15" fmla="*/ 0 h 974"/>
                <a:gd name="T16" fmla="*/ 339 w 965"/>
                <a:gd name="T17" fmla="*/ 53 h 974"/>
                <a:gd name="T18" fmla="*/ 342 w 965"/>
                <a:gd name="T19" fmla="*/ 56 h 974"/>
                <a:gd name="T20" fmla="*/ 339 w 965"/>
                <a:gd name="T21" fmla="*/ 56 h 974"/>
                <a:gd name="T22" fmla="*/ 339 w 965"/>
                <a:gd name="T23" fmla="*/ 158 h 974"/>
                <a:gd name="T24" fmla="*/ 342 w 965"/>
                <a:gd name="T25" fmla="*/ 158 h 974"/>
                <a:gd name="T26" fmla="*/ 381 w 965"/>
                <a:gd name="T27" fmla="*/ 189 h 974"/>
                <a:gd name="T28" fmla="*/ 381 w 965"/>
                <a:gd name="T29" fmla="*/ 416 h 974"/>
                <a:gd name="T30" fmla="*/ 350 w 965"/>
                <a:gd name="T31" fmla="*/ 472 h 974"/>
                <a:gd name="T32" fmla="*/ 130 w 965"/>
                <a:gd name="T33" fmla="*/ 893 h 974"/>
                <a:gd name="T34" fmla="*/ 455 w 965"/>
                <a:gd name="T35" fmla="*/ 973 h 974"/>
                <a:gd name="T36" fmla="*/ 480 w 965"/>
                <a:gd name="T37" fmla="*/ 970 h 974"/>
                <a:gd name="T38" fmla="*/ 509 w 965"/>
                <a:gd name="T39" fmla="*/ 973 h 974"/>
                <a:gd name="T40" fmla="*/ 834 w 965"/>
                <a:gd name="T41" fmla="*/ 893 h 974"/>
                <a:gd name="T42" fmla="*/ 616 w 965"/>
                <a:gd name="T43" fmla="*/ 472 h 974"/>
                <a:gd name="T44" fmla="*/ 594 w 965"/>
                <a:gd name="T45" fmla="*/ 416 h 974"/>
                <a:gd name="T46" fmla="*/ 594 w 965"/>
                <a:gd name="T47" fmla="*/ 187 h 974"/>
                <a:gd name="T48" fmla="*/ 619 w 965"/>
                <a:gd name="T49" fmla="*/ 158 h 974"/>
                <a:gd name="T50" fmla="*/ 625 w 965"/>
                <a:gd name="T51" fmla="*/ 158 h 974"/>
                <a:gd name="T52" fmla="*/ 625 w 965"/>
                <a:gd name="T53" fmla="*/ 56 h 974"/>
                <a:gd name="T54" fmla="*/ 619 w 965"/>
                <a:gd name="T55" fmla="*/ 56 h 974"/>
                <a:gd name="T56" fmla="*/ 619 w 965"/>
                <a:gd name="T57" fmla="*/ 53 h 974"/>
                <a:gd name="T58" fmla="*/ 480 w 965"/>
                <a:gd name="T59" fmla="*/ 0 h 974"/>
                <a:gd name="T60" fmla="*/ 608 w 965"/>
                <a:gd name="T61" fmla="*/ 896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5" h="974">
                  <a:moveTo>
                    <a:pt x="608" y="896"/>
                  </a:moveTo>
                  <a:lnTo>
                    <a:pt x="608" y="896"/>
                  </a:lnTo>
                  <a:cubicBezTo>
                    <a:pt x="608" y="896"/>
                    <a:pt x="757" y="868"/>
                    <a:pt x="763" y="792"/>
                  </a:cubicBezTo>
                  <a:cubicBezTo>
                    <a:pt x="772" y="712"/>
                    <a:pt x="630" y="565"/>
                    <a:pt x="630" y="565"/>
                  </a:cubicBezTo>
                  <a:cubicBezTo>
                    <a:pt x="630" y="565"/>
                    <a:pt x="814" y="704"/>
                    <a:pt x="811" y="800"/>
                  </a:cubicBezTo>
                  <a:cubicBezTo>
                    <a:pt x="811" y="896"/>
                    <a:pt x="608" y="896"/>
                    <a:pt x="608" y="896"/>
                  </a:cubicBezTo>
                  <a:lnTo>
                    <a:pt x="480" y="0"/>
                  </a:lnTo>
                  <a:lnTo>
                    <a:pt x="480" y="0"/>
                  </a:lnTo>
                  <a:cubicBezTo>
                    <a:pt x="401" y="0"/>
                    <a:pt x="339" y="25"/>
                    <a:pt x="339" y="53"/>
                  </a:cubicBezTo>
                  <a:cubicBezTo>
                    <a:pt x="339" y="56"/>
                    <a:pt x="339" y="56"/>
                    <a:pt x="342" y="56"/>
                  </a:cubicBezTo>
                  <a:cubicBezTo>
                    <a:pt x="339" y="56"/>
                    <a:pt x="339" y="56"/>
                    <a:pt x="339" y="56"/>
                  </a:cubicBezTo>
                  <a:cubicBezTo>
                    <a:pt x="339" y="158"/>
                    <a:pt x="339" y="158"/>
                    <a:pt x="339" y="158"/>
                  </a:cubicBezTo>
                  <a:cubicBezTo>
                    <a:pt x="342" y="158"/>
                    <a:pt x="342" y="158"/>
                    <a:pt x="342" y="158"/>
                  </a:cubicBezTo>
                  <a:cubicBezTo>
                    <a:pt x="342" y="170"/>
                    <a:pt x="353" y="181"/>
                    <a:pt x="381" y="189"/>
                  </a:cubicBezTo>
                  <a:cubicBezTo>
                    <a:pt x="381" y="237"/>
                    <a:pt x="381" y="379"/>
                    <a:pt x="381" y="416"/>
                  </a:cubicBezTo>
                  <a:cubicBezTo>
                    <a:pt x="381" y="460"/>
                    <a:pt x="350" y="472"/>
                    <a:pt x="350" y="472"/>
                  </a:cubicBezTo>
                  <a:cubicBezTo>
                    <a:pt x="299" y="500"/>
                    <a:pt x="0" y="803"/>
                    <a:pt x="130" y="893"/>
                  </a:cubicBezTo>
                  <a:cubicBezTo>
                    <a:pt x="229" y="964"/>
                    <a:pt x="384" y="973"/>
                    <a:pt x="455" y="973"/>
                  </a:cubicBezTo>
                  <a:cubicBezTo>
                    <a:pt x="466" y="973"/>
                    <a:pt x="475" y="973"/>
                    <a:pt x="480" y="970"/>
                  </a:cubicBezTo>
                  <a:cubicBezTo>
                    <a:pt x="486" y="973"/>
                    <a:pt x="497" y="973"/>
                    <a:pt x="509" y="973"/>
                  </a:cubicBezTo>
                  <a:cubicBezTo>
                    <a:pt x="577" y="973"/>
                    <a:pt x="735" y="964"/>
                    <a:pt x="834" y="893"/>
                  </a:cubicBezTo>
                  <a:cubicBezTo>
                    <a:pt x="964" y="803"/>
                    <a:pt x="667" y="500"/>
                    <a:pt x="616" y="472"/>
                  </a:cubicBezTo>
                  <a:cubicBezTo>
                    <a:pt x="616" y="472"/>
                    <a:pt x="594" y="460"/>
                    <a:pt x="594" y="416"/>
                  </a:cubicBezTo>
                  <a:cubicBezTo>
                    <a:pt x="594" y="379"/>
                    <a:pt x="594" y="235"/>
                    <a:pt x="594" y="187"/>
                  </a:cubicBezTo>
                  <a:cubicBezTo>
                    <a:pt x="608" y="178"/>
                    <a:pt x="616" y="170"/>
                    <a:pt x="619" y="158"/>
                  </a:cubicBezTo>
                  <a:cubicBezTo>
                    <a:pt x="625" y="158"/>
                    <a:pt x="625" y="158"/>
                    <a:pt x="625" y="158"/>
                  </a:cubicBezTo>
                  <a:cubicBezTo>
                    <a:pt x="625" y="56"/>
                    <a:pt x="625" y="56"/>
                    <a:pt x="625" y="56"/>
                  </a:cubicBezTo>
                  <a:cubicBezTo>
                    <a:pt x="619" y="56"/>
                    <a:pt x="619" y="56"/>
                    <a:pt x="619" y="56"/>
                  </a:cubicBezTo>
                  <a:cubicBezTo>
                    <a:pt x="619" y="56"/>
                    <a:pt x="619" y="56"/>
                    <a:pt x="619" y="53"/>
                  </a:cubicBezTo>
                  <a:cubicBezTo>
                    <a:pt x="619" y="25"/>
                    <a:pt x="557" y="0"/>
                    <a:pt x="480" y="0"/>
                  </a:cubicBezTo>
                  <a:lnTo>
                    <a:pt x="608" y="89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grpSp>
      <p:sp>
        <p:nvSpPr>
          <p:cNvPr id="97" name="Freeform 196"/>
          <p:cNvSpPr>
            <a:spLocks noChangeArrowheads="1"/>
          </p:cNvSpPr>
          <p:nvPr/>
        </p:nvSpPr>
        <p:spPr bwMode="auto">
          <a:xfrm>
            <a:off x="4372785" y="3362470"/>
            <a:ext cx="3133211" cy="3503858"/>
          </a:xfrm>
          <a:custGeom>
            <a:avLst/>
            <a:gdLst>
              <a:gd name="T0" fmla="*/ 2125 w 5594"/>
              <a:gd name="T1" fmla="*/ 6183 h 6258"/>
              <a:gd name="T2" fmla="*/ 2125 w 5594"/>
              <a:gd name="T3" fmla="*/ 6183 h 6258"/>
              <a:gd name="T4" fmla="*/ 1528 w 5594"/>
              <a:gd name="T5" fmla="*/ 5314 h 6258"/>
              <a:gd name="T6" fmla="*/ 688 w 5594"/>
              <a:gd name="T7" fmla="*/ 5290 h 6258"/>
              <a:gd name="T8" fmla="*/ 590 w 5594"/>
              <a:gd name="T9" fmla="*/ 4822 h 6258"/>
              <a:gd name="T10" fmla="*/ 431 w 5594"/>
              <a:gd name="T11" fmla="*/ 4639 h 6258"/>
              <a:gd name="T12" fmla="*/ 533 w 5594"/>
              <a:gd name="T13" fmla="*/ 4512 h 6258"/>
              <a:gd name="T14" fmla="*/ 359 w 5594"/>
              <a:gd name="T15" fmla="*/ 4396 h 6258"/>
              <a:gd name="T16" fmla="*/ 252 w 5594"/>
              <a:gd name="T17" fmla="*/ 4203 h 6258"/>
              <a:gd name="T18" fmla="*/ 133 w 5594"/>
              <a:gd name="T19" fmla="*/ 3879 h 6258"/>
              <a:gd name="T20" fmla="*/ 566 w 5594"/>
              <a:gd name="T21" fmla="*/ 2953 h 6258"/>
              <a:gd name="T22" fmla="*/ 1307 w 5594"/>
              <a:gd name="T23" fmla="*/ 728 h 6258"/>
              <a:gd name="T24" fmla="*/ 5191 w 5594"/>
              <a:gd name="T25" fmla="*/ 1885 h 6258"/>
              <a:gd name="T26" fmla="*/ 4324 w 5594"/>
              <a:gd name="T27" fmla="*/ 4586 h 6258"/>
              <a:gd name="T28" fmla="*/ 4363 w 5594"/>
              <a:gd name="T29" fmla="*/ 6257 h 6258"/>
              <a:gd name="T30" fmla="*/ 2125 w 5594"/>
              <a:gd name="T31" fmla="*/ 6257 h 6258"/>
              <a:gd name="T32" fmla="*/ 2125 w 5594"/>
              <a:gd name="T33" fmla="*/ 6183 h 6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94" h="6258">
                <a:moveTo>
                  <a:pt x="2125" y="6183"/>
                </a:moveTo>
                <a:lnTo>
                  <a:pt x="2125" y="6183"/>
                </a:lnTo>
                <a:cubicBezTo>
                  <a:pt x="2125" y="6183"/>
                  <a:pt x="2156" y="5290"/>
                  <a:pt x="1528" y="5314"/>
                </a:cubicBezTo>
                <a:cubicBezTo>
                  <a:pt x="899" y="5341"/>
                  <a:pt x="840" y="5526"/>
                  <a:pt x="688" y="5290"/>
                </a:cubicBezTo>
                <a:cubicBezTo>
                  <a:pt x="538" y="5055"/>
                  <a:pt x="690" y="4922"/>
                  <a:pt x="590" y="4822"/>
                </a:cubicBezTo>
                <a:cubicBezTo>
                  <a:pt x="590" y="4822"/>
                  <a:pt x="433" y="4741"/>
                  <a:pt x="431" y="4639"/>
                </a:cubicBezTo>
                <a:cubicBezTo>
                  <a:pt x="431" y="4536"/>
                  <a:pt x="533" y="4512"/>
                  <a:pt x="533" y="4512"/>
                </a:cubicBezTo>
                <a:cubicBezTo>
                  <a:pt x="533" y="4512"/>
                  <a:pt x="364" y="4508"/>
                  <a:pt x="359" y="4396"/>
                </a:cubicBezTo>
                <a:cubicBezTo>
                  <a:pt x="352" y="4284"/>
                  <a:pt x="428" y="4277"/>
                  <a:pt x="252" y="4203"/>
                </a:cubicBezTo>
                <a:cubicBezTo>
                  <a:pt x="76" y="4129"/>
                  <a:pt x="26" y="4062"/>
                  <a:pt x="133" y="3879"/>
                </a:cubicBezTo>
                <a:cubicBezTo>
                  <a:pt x="243" y="3694"/>
                  <a:pt x="607" y="3175"/>
                  <a:pt x="566" y="2953"/>
                </a:cubicBezTo>
                <a:cubicBezTo>
                  <a:pt x="524" y="2730"/>
                  <a:pt x="0" y="1457"/>
                  <a:pt x="1307" y="728"/>
                </a:cubicBezTo>
                <a:cubicBezTo>
                  <a:pt x="2615" y="0"/>
                  <a:pt x="4789" y="314"/>
                  <a:pt x="5191" y="1885"/>
                </a:cubicBezTo>
                <a:cubicBezTo>
                  <a:pt x="5593" y="3456"/>
                  <a:pt x="4324" y="4586"/>
                  <a:pt x="4324" y="4586"/>
                </a:cubicBezTo>
                <a:cubicBezTo>
                  <a:pt x="4324" y="4586"/>
                  <a:pt x="3796" y="5578"/>
                  <a:pt x="4363" y="6257"/>
                </a:cubicBezTo>
                <a:cubicBezTo>
                  <a:pt x="2125" y="6257"/>
                  <a:pt x="2125" y="6257"/>
                  <a:pt x="2125" y="6257"/>
                </a:cubicBezTo>
                <a:lnTo>
                  <a:pt x="2125" y="6183"/>
                </a:lnTo>
              </a:path>
            </a:pathLst>
          </a:custGeom>
          <a:solidFill>
            <a:srgbClr val="2DCCD3"/>
          </a:solidFill>
          <a:ln>
            <a:noFill/>
          </a:ln>
          <a:effectLst/>
        </p:spPr>
        <p:txBody>
          <a:bodyPr wrap="none" anchor="ctr"/>
          <a:lstStyle/>
          <a:p>
            <a:endParaRPr lang="en-US" sz="5398"/>
          </a:p>
        </p:txBody>
      </p:sp>
      <p:sp>
        <p:nvSpPr>
          <p:cNvPr id="98" name="Freeform 220"/>
          <p:cNvSpPr>
            <a:spLocks noChangeArrowheads="1"/>
          </p:cNvSpPr>
          <p:nvPr/>
        </p:nvSpPr>
        <p:spPr bwMode="auto">
          <a:xfrm>
            <a:off x="3627461" y="3159564"/>
            <a:ext cx="513955" cy="370912"/>
          </a:xfrm>
          <a:custGeom>
            <a:avLst/>
            <a:gdLst>
              <a:gd name="T0" fmla="*/ 523 w 1365"/>
              <a:gd name="T1" fmla="*/ 841 h 988"/>
              <a:gd name="T2" fmla="*/ 523 w 1365"/>
              <a:gd name="T3" fmla="*/ 841 h 988"/>
              <a:gd name="T4" fmla="*/ 887 w 1365"/>
              <a:gd name="T5" fmla="*/ 916 h 988"/>
              <a:gd name="T6" fmla="*/ 1119 w 1365"/>
              <a:gd name="T7" fmla="*/ 833 h 988"/>
              <a:gd name="T8" fmla="*/ 1356 w 1365"/>
              <a:gd name="T9" fmla="*/ 396 h 988"/>
              <a:gd name="T10" fmla="*/ 1025 w 1365"/>
              <a:gd name="T11" fmla="*/ 39 h 988"/>
              <a:gd name="T12" fmla="*/ 662 w 1365"/>
              <a:gd name="T13" fmla="*/ 214 h 988"/>
              <a:gd name="T14" fmla="*/ 619 w 1365"/>
              <a:gd name="T15" fmla="*/ 241 h 988"/>
              <a:gd name="T16" fmla="*/ 573 w 1365"/>
              <a:gd name="T17" fmla="*/ 221 h 988"/>
              <a:gd name="T18" fmla="*/ 248 w 1365"/>
              <a:gd name="T19" fmla="*/ 175 h 988"/>
              <a:gd name="T20" fmla="*/ 0 w 1365"/>
              <a:gd name="T21" fmla="*/ 427 h 988"/>
              <a:gd name="T22" fmla="*/ 31 w 1365"/>
              <a:gd name="T23" fmla="*/ 447 h 988"/>
              <a:gd name="T24" fmla="*/ 310 w 1365"/>
              <a:gd name="T25" fmla="*/ 987 h 988"/>
              <a:gd name="T26" fmla="*/ 523 w 1365"/>
              <a:gd name="T27" fmla="*/ 841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988">
                <a:moveTo>
                  <a:pt x="523" y="841"/>
                </a:moveTo>
                <a:lnTo>
                  <a:pt x="523" y="841"/>
                </a:lnTo>
                <a:cubicBezTo>
                  <a:pt x="698" y="808"/>
                  <a:pt x="829" y="877"/>
                  <a:pt x="887" y="916"/>
                </a:cubicBezTo>
                <a:cubicBezTo>
                  <a:pt x="931" y="889"/>
                  <a:pt x="1014" y="849"/>
                  <a:pt x="1119" y="833"/>
                </a:cubicBezTo>
                <a:cubicBezTo>
                  <a:pt x="1123" y="706"/>
                  <a:pt x="1175" y="495"/>
                  <a:pt x="1356" y="396"/>
                </a:cubicBezTo>
                <a:cubicBezTo>
                  <a:pt x="1364" y="302"/>
                  <a:pt x="1291" y="83"/>
                  <a:pt x="1025" y="39"/>
                </a:cubicBezTo>
                <a:cubicBezTo>
                  <a:pt x="779" y="0"/>
                  <a:pt x="667" y="206"/>
                  <a:pt x="662" y="214"/>
                </a:cubicBezTo>
                <a:cubicBezTo>
                  <a:pt x="652" y="231"/>
                  <a:pt x="637" y="241"/>
                  <a:pt x="619" y="241"/>
                </a:cubicBezTo>
                <a:cubicBezTo>
                  <a:pt x="600" y="243"/>
                  <a:pt x="583" y="235"/>
                  <a:pt x="573" y="221"/>
                </a:cubicBezTo>
                <a:cubicBezTo>
                  <a:pt x="571" y="216"/>
                  <a:pt x="490" y="119"/>
                  <a:pt x="248" y="175"/>
                </a:cubicBezTo>
                <a:cubicBezTo>
                  <a:pt x="50" y="223"/>
                  <a:pt x="8" y="373"/>
                  <a:pt x="0" y="427"/>
                </a:cubicBezTo>
                <a:cubicBezTo>
                  <a:pt x="11" y="433"/>
                  <a:pt x="21" y="441"/>
                  <a:pt x="31" y="447"/>
                </a:cubicBezTo>
                <a:cubicBezTo>
                  <a:pt x="233" y="593"/>
                  <a:pt x="294" y="829"/>
                  <a:pt x="310" y="987"/>
                </a:cubicBezTo>
                <a:cubicBezTo>
                  <a:pt x="354" y="922"/>
                  <a:pt x="419" y="862"/>
                  <a:pt x="523" y="841"/>
                </a:cubicBezTo>
              </a:path>
            </a:pathLst>
          </a:custGeom>
          <a:solidFill>
            <a:schemeClr val="bg1">
              <a:lumMod val="95000"/>
            </a:schemeClr>
          </a:solidFill>
          <a:ln>
            <a:noFill/>
          </a:ln>
          <a:effectLst/>
        </p:spPr>
        <p:txBody>
          <a:bodyPr wrap="none" anchor="ctr"/>
          <a:lstStyle/>
          <a:p>
            <a:endParaRPr lang="en-US" sz="5398"/>
          </a:p>
        </p:txBody>
      </p:sp>
      <p:sp>
        <p:nvSpPr>
          <p:cNvPr id="99" name="Freeform 221"/>
          <p:cNvSpPr>
            <a:spLocks noChangeArrowheads="1"/>
          </p:cNvSpPr>
          <p:nvPr/>
        </p:nvSpPr>
        <p:spPr bwMode="auto">
          <a:xfrm>
            <a:off x="5171067" y="4004354"/>
            <a:ext cx="1397156" cy="1250787"/>
          </a:xfrm>
          <a:custGeom>
            <a:avLst/>
            <a:gdLst>
              <a:gd name="T0" fmla="*/ 3693 w 3708"/>
              <a:gd name="T1" fmla="*/ 1750 h 3319"/>
              <a:gd name="T2" fmla="*/ 3220 w 3708"/>
              <a:gd name="T3" fmla="*/ 729 h 3319"/>
              <a:gd name="T4" fmla="*/ 1585 w 3708"/>
              <a:gd name="T5" fmla="*/ 361 h 3319"/>
              <a:gd name="T6" fmla="*/ 286 w 3708"/>
              <a:gd name="T7" fmla="*/ 1662 h 3319"/>
              <a:gd name="T8" fmla="*/ 1319 w 3708"/>
              <a:gd name="T9" fmla="*/ 1716 h 3319"/>
              <a:gd name="T10" fmla="*/ 644 w 3708"/>
              <a:gd name="T11" fmla="*/ 1092 h 3319"/>
              <a:gd name="T12" fmla="*/ 683 w 3708"/>
              <a:gd name="T13" fmla="*/ 1519 h 3319"/>
              <a:gd name="T14" fmla="*/ 969 w 3708"/>
              <a:gd name="T15" fmla="*/ 1539 h 3319"/>
              <a:gd name="T16" fmla="*/ 644 w 3708"/>
              <a:gd name="T17" fmla="*/ 1614 h 3319"/>
              <a:gd name="T18" fmla="*/ 579 w 3708"/>
              <a:gd name="T19" fmla="*/ 1008 h 3319"/>
              <a:gd name="T20" fmla="*/ 1331 w 3708"/>
              <a:gd name="T21" fmla="*/ 642 h 3319"/>
              <a:gd name="T22" fmla="*/ 2150 w 3708"/>
              <a:gd name="T23" fmla="*/ 506 h 3319"/>
              <a:gd name="T24" fmla="*/ 2568 w 3708"/>
              <a:gd name="T25" fmla="*/ 925 h 3319"/>
              <a:gd name="T26" fmla="*/ 3251 w 3708"/>
              <a:gd name="T27" fmla="*/ 1516 h 3319"/>
              <a:gd name="T28" fmla="*/ 3195 w 3708"/>
              <a:gd name="T29" fmla="*/ 2162 h 3319"/>
              <a:gd name="T30" fmla="*/ 2108 w 3708"/>
              <a:gd name="T31" fmla="*/ 2097 h 3319"/>
              <a:gd name="T32" fmla="*/ 1723 w 3708"/>
              <a:gd name="T33" fmla="*/ 2266 h 3319"/>
              <a:gd name="T34" fmla="*/ 1577 w 3708"/>
              <a:gd name="T35" fmla="*/ 2043 h 3319"/>
              <a:gd name="T36" fmla="*/ 1743 w 3708"/>
              <a:gd name="T37" fmla="*/ 2164 h 3319"/>
              <a:gd name="T38" fmla="*/ 2812 w 3708"/>
              <a:gd name="T39" fmla="*/ 2025 h 3319"/>
              <a:gd name="T40" fmla="*/ 3270 w 3708"/>
              <a:gd name="T41" fmla="*/ 1900 h 3319"/>
              <a:gd name="T42" fmla="*/ 3143 w 3708"/>
              <a:gd name="T43" fmla="*/ 1521 h 3319"/>
              <a:gd name="T44" fmla="*/ 2589 w 3708"/>
              <a:gd name="T45" fmla="*/ 1027 h 3319"/>
              <a:gd name="T46" fmla="*/ 2745 w 3708"/>
              <a:gd name="T47" fmla="*/ 1629 h 3319"/>
              <a:gd name="T48" fmla="*/ 2666 w 3708"/>
              <a:gd name="T49" fmla="*/ 1696 h 3319"/>
              <a:gd name="T50" fmla="*/ 1960 w 3708"/>
              <a:gd name="T51" fmla="*/ 1587 h 3319"/>
              <a:gd name="T52" fmla="*/ 1450 w 3708"/>
              <a:gd name="T53" fmla="*/ 1758 h 3319"/>
              <a:gd name="T54" fmla="*/ 1033 w 3708"/>
              <a:gd name="T55" fmla="*/ 2237 h 3319"/>
              <a:gd name="T56" fmla="*/ 1766 w 3708"/>
              <a:gd name="T57" fmla="*/ 2753 h 3319"/>
              <a:gd name="T58" fmla="*/ 2466 w 3708"/>
              <a:gd name="T59" fmla="*/ 2706 h 3319"/>
              <a:gd name="T60" fmla="*/ 2433 w 3708"/>
              <a:gd name="T61" fmla="*/ 2406 h 3319"/>
              <a:gd name="T62" fmla="*/ 2466 w 3708"/>
              <a:gd name="T63" fmla="*/ 2308 h 3319"/>
              <a:gd name="T64" fmla="*/ 2554 w 3708"/>
              <a:gd name="T65" fmla="*/ 2762 h 3319"/>
              <a:gd name="T66" fmla="*/ 2050 w 3708"/>
              <a:gd name="T67" fmla="*/ 2941 h 3319"/>
              <a:gd name="T68" fmla="*/ 2499 w 3708"/>
              <a:gd name="T69" fmla="*/ 3303 h 3319"/>
              <a:gd name="T70" fmla="*/ 3264 w 3708"/>
              <a:gd name="T71" fmla="*/ 2420 h 3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08" h="3319">
                <a:moveTo>
                  <a:pt x="3693" y="1750"/>
                </a:moveTo>
                <a:lnTo>
                  <a:pt x="3693" y="1750"/>
                </a:lnTo>
                <a:cubicBezTo>
                  <a:pt x="3680" y="1321"/>
                  <a:pt x="3437" y="1156"/>
                  <a:pt x="3437" y="1156"/>
                </a:cubicBezTo>
                <a:cubicBezTo>
                  <a:pt x="3437" y="1156"/>
                  <a:pt x="3410" y="950"/>
                  <a:pt x="3220" y="729"/>
                </a:cubicBezTo>
                <a:cubicBezTo>
                  <a:pt x="2928" y="411"/>
                  <a:pt x="2558" y="467"/>
                  <a:pt x="2558" y="467"/>
                </a:cubicBezTo>
                <a:cubicBezTo>
                  <a:pt x="2079" y="0"/>
                  <a:pt x="1585" y="361"/>
                  <a:pt x="1585" y="361"/>
                </a:cubicBezTo>
                <a:cubicBezTo>
                  <a:pt x="904" y="136"/>
                  <a:pt x="708" y="671"/>
                  <a:pt x="708" y="671"/>
                </a:cubicBezTo>
                <a:cubicBezTo>
                  <a:pt x="319" y="713"/>
                  <a:pt x="0" y="1171"/>
                  <a:pt x="286" y="1662"/>
                </a:cubicBezTo>
                <a:cubicBezTo>
                  <a:pt x="504" y="2039"/>
                  <a:pt x="827" y="2043"/>
                  <a:pt x="967" y="2025"/>
                </a:cubicBezTo>
                <a:cubicBezTo>
                  <a:pt x="1010" y="1908"/>
                  <a:pt x="1108" y="1775"/>
                  <a:pt x="1319" y="1716"/>
                </a:cubicBezTo>
                <a:cubicBezTo>
                  <a:pt x="1321" y="1696"/>
                  <a:pt x="1346" y="1294"/>
                  <a:pt x="1079" y="1102"/>
                </a:cubicBezTo>
                <a:cubicBezTo>
                  <a:pt x="919" y="987"/>
                  <a:pt x="742" y="1015"/>
                  <a:pt x="644" y="1092"/>
                </a:cubicBezTo>
                <a:cubicBezTo>
                  <a:pt x="550" y="1162"/>
                  <a:pt x="525" y="1273"/>
                  <a:pt x="571" y="1394"/>
                </a:cubicBezTo>
                <a:cubicBezTo>
                  <a:pt x="596" y="1456"/>
                  <a:pt x="633" y="1498"/>
                  <a:pt x="683" y="1519"/>
                </a:cubicBezTo>
                <a:cubicBezTo>
                  <a:pt x="781" y="1558"/>
                  <a:pt x="898" y="1512"/>
                  <a:pt x="900" y="1510"/>
                </a:cubicBezTo>
                <a:cubicBezTo>
                  <a:pt x="927" y="1500"/>
                  <a:pt x="956" y="1512"/>
                  <a:pt x="969" y="1539"/>
                </a:cubicBezTo>
                <a:cubicBezTo>
                  <a:pt x="979" y="1566"/>
                  <a:pt x="967" y="1596"/>
                  <a:pt x="940" y="1608"/>
                </a:cubicBezTo>
                <a:cubicBezTo>
                  <a:pt x="933" y="1610"/>
                  <a:pt x="783" y="1673"/>
                  <a:pt x="644" y="1614"/>
                </a:cubicBezTo>
                <a:cubicBezTo>
                  <a:pt x="567" y="1583"/>
                  <a:pt x="511" y="1521"/>
                  <a:pt x="475" y="1433"/>
                </a:cubicBezTo>
                <a:cubicBezTo>
                  <a:pt x="411" y="1266"/>
                  <a:pt x="450" y="1108"/>
                  <a:pt x="579" y="1008"/>
                </a:cubicBezTo>
                <a:cubicBezTo>
                  <a:pt x="700" y="917"/>
                  <a:pt x="863" y="896"/>
                  <a:pt x="1010" y="950"/>
                </a:cubicBezTo>
                <a:cubicBezTo>
                  <a:pt x="1038" y="842"/>
                  <a:pt x="1123" y="692"/>
                  <a:pt x="1331" y="642"/>
                </a:cubicBezTo>
                <a:cubicBezTo>
                  <a:pt x="1531" y="596"/>
                  <a:pt x="1652" y="640"/>
                  <a:pt x="1712" y="681"/>
                </a:cubicBezTo>
                <a:cubicBezTo>
                  <a:pt x="1785" y="586"/>
                  <a:pt x="1935" y="471"/>
                  <a:pt x="2150" y="506"/>
                </a:cubicBezTo>
                <a:cubicBezTo>
                  <a:pt x="2327" y="536"/>
                  <a:pt x="2429" y="629"/>
                  <a:pt x="2483" y="702"/>
                </a:cubicBezTo>
                <a:cubicBezTo>
                  <a:pt x="2533" y="769"/>
                  <a:pt x="2562" y="850"/>
                  <a:pt x="2568" y="925"/>
                </a:cubicBezTo>
                <a:cubicBezTo>
                  <a:pt x="2770" y="875"/>
                  <a:pt x="3003" y="938"/>
                  <a:pt x="3141" y="1077"/>
                </a:cubicBezTo>
                <a:cubicBezTo>
                  <a:pt x="3253" y="1192"/>
                  <a:pt x="3291" y="1346"/>
                  <a:pt x="3251" y="1516"/>
                </a:cubicBezTo>
                <a:cubicBezTo>
                  <a:pt x="3303" y="1566"/>
                  <a:pt x="3403" y="1696"/>
                  <a:pt x="3374" y="1912"/>
                </a:cubicBezTo>
                <a:cubicBezTo>
                  <a:pt x="3357" y="2027"/>
                  <a:pt x="3295" y="2116"/>
                  <a:pt x="3195" y="2162"/>
                </a:cubicBezTo>
                <a:cubicBezTo>
                  <a:pt x="3068" y="2220"/>
                  <a:pt x="2895" y="2202"/>
                  <a:pt x="2756" y="2112"/>
                </a:cubicBezTo>
                <a:cubicBezTo>
                  <a:pt x="2558" y="1987"/>
                  <a:pt x="2250" y="1981"/>
                  <a:pt x="2108" y="2097"/>
                </a:cubicBezTo>
                <a:cubicBezTo>
                  <a:pt x="1997" y="2191"/>
                  <a:pt x="1870" y="2281"/>
                  <a:pt x="1750" y="2270"/>
                </a:cubicBezTo>
                <a:cubicBezTo>
                  <a:pt x="1741" y="2270"/>
                  <a:pt x="1731" y="2268"/>
                  <a:pt x="1723" y="2266"/>
                </a:cubicBezTo>
                <a:cubicBezTo>
                  <a:pt x="1652" y="2252"/>
                  <a:pt x="1594" y="2199"/>
                  <a:pt x="1554" y="2112"/>
                </a:cubicBezTo>
                <a:cubicBezTo>
                  <a:pt x="1541" y="2087"/>
                  <a:pt x="1552" y="2056"/>
                  <a:pt x="1577" y="2043"/>
                </a:cubicBezTo>
                <a:cubicBezTo>
                  <a:pt x="1604" y="2031"/>
                  <a:pt x="1635" y="2043"/>
                  <a:pt x="1648" y="2068"/>
                </a:cubicBezTo>
                <a:cubicBezTo>
                  <a:pt x="1675" y="2125"/>
                  <a:pt x="1706" y="2156"/>
                  <a:pt x="1743" y="2164"/>
                </a:cubicBezTo>
                <a:cubicBezTo>
                  <a:pt x="1831" y="2183"/>
                  <a:pt x="1954" y="2091"/>
                  <a:pt x="2041" y="2018"/>
                </a:cubicBezTo>
                <a:cubicBezTo>
                  <a:pt x="2218" y="1871"/>
                  <a:pt x="2572" y="1873"/>
                  <a:pt x="2812" y="2025"/>
                </a:cubicBezTo>
                <a:cubicBezTo>
                  <a:pt x="2922" y="2095"/>
                  <a:pt x="3055" y="2112"/>
                  <a:pt x="3151" y="2066"/>
                </a:cubicBezTo>
                <a:cubicBezTo>
                  <a:pt x="3218" y="2037"/>
                  <a:pt x="3260" y="1979"/>
                  <a:pt x="3270" y="1900"/>
                </a:cubicBezTo>
                <a:cubicBezTo>
                  <a:pt x="3301" y="1679"/>
                  <a:pt x="3164" y="1579"/>
                  <a:pt x="3164" y="1577"/>
                </a:cubicBezTo>
                <a:cubicBezTo>
                  <a:pt x="3145" y="1564"/>
                  <a:pt x="3137" y="1541"/>
                  <a:pt x="3143" y="1521"/>
                </a:cubicBezTo>
                <a:cubicBezTo>
                  <a:pt x="3185" y="1373"/>
                  <a:pt x="3160" y="1244"/>
                  <a:pt x="3066" y="1150"/>
                </a:cubicBezTo>
                <a:cubicBezTo>
                  <a:pt x="2953" y="1033"/>
                  <a:pt x="2758" y="983"/>
                  <a:pt x="2589" y="1027"/>
                </a:cubicBezTo>
                <a:cubicBezTo>
                  <a:pt x="2368" y="1083"/>
                  <a:pt x="2337" y="1321"/>
                  <a:pt x="2331" y="1398"/>
                </a:cubicBezTo>
                <a:cubicBezTo>
                  <a:pt x="2462" y="1404"/>
                  <a:pt x="2608" y="1462"/>
                  <a:pt x="2745" y="1629"/>
                </a:cubicBezTo>
                <a:cubicBezTo>
                  <a:pt x="2764" y="1652"/>
                  <a:pt x="2762" y="1685"/>
                  <a:pt x="2739" y="1702"/>
                </a:cubicBezTo>
                <a:cubicBezTo>
                  <a:pt x="2716" y="1720"/>
                  <a:pt x="2683" y="1719"/>
                  <a:pt x="2666" y="1696"/>
                </a:cubicBezTo>
                <a:cubicBezTo>
                  <a:pt x="2372" y="1337"/>
                  <a:pt x="2039" y="1579"/>
                  <a:pt x="2025" y="1589"/>
                </a:cubicBezTo>
                <a:cubicBezTo>
                  <a:pt x="2006" y="1604"/>
                  <a:pt x="1977" y="1604"/>
                  <a:pt x="1960" y="1587"/>
                </a:cubicBezTo>
                <a:cubicBezTo>
                  <a:pt x="1954" y="1583"/>
                  <a:pt x="1831" y="1477"/>
                  <a:pt x="1652" y="1514"/>
                </a:cubicBezTo>
                <a:cubicBezTo>
                  <a:pt x="1479" y="1548"/>
                  <a:pt x="1450" y="1756"/>
                  <a:pt x="1450" y="1758"/>
                </a:cubicBezTo>
                <a:cubicBezTo>
                  <a:pt x="1446" y="1781"/>
                  <a:pt x="1429" y="1798"/>
                  <a:pt x="1406" y="1802"/>
                </a:cubicBezTo>
                <a:cubicBezTo>
                  <a:pt x="1010" y="1875"/>
                  <a:pt x="1031" y="2222"/>
                  <a:pt x="1033" y="2237"/>
                </a:cubicBezTo>
                <a:cubicBezTo>
                  <a:pt x="1033" y="2256"/>
                  <a:pt x="1025" y="2272"/>
                  <a:pt x="1013" y="2283"/>
                </a:cubicBezTo>
                <a:cubicBezTo>
                  <a:pt x="1073" y="2801"/>
                  <a:pt x="1766" y="2753"/>
                  <a:pt x="1766" y="2753"/>
                </a:cubicBezTo>
                <a:cubicBezTo>
                  <a:pt x="1768" y="2760"/>
                  <a:pt x="1768" y="2766"/>
                  <a:pt x="1771" y="2772"/>
                </a:cubicBezTo>
                <a:cubicBezTo>
                  <a:pt x="1791" y="2779"/>
                  <a:pt x="2256" y="2955"/>
                  <a:pt x="2466" y="2706"/>
                </a:cubicBezTo>
                <a:cubicBezTo>
                  <a:pt x="2518" y="2618"/>
                  <a:pt x="2535" y="2545"/>
                  <a:pt x="2516" y="2491"/>
                </a:cubicBezTo>
                <a:cubicBezTo>
                  <a:pt x="2493" y="2429"/>
                  <a:pt x="2433" y="2408"/>
                  <a:pt x="2433" y="2406"/>
                </a:cubicBezTo>
                <a:cubicBezTo>
                  <a:pt x="2404" y="2397"/>
                  <a:pt x="2389" y="2368"/>
                  <a:pt x="2400" y="2341"/>
                </a:cubicBezTo>
                <a:cubicBezTo>
                  <a:pt x="2408" y="2314"/>
                  <a:pt x="2439" y="2300"/>
                  <a:pt x="2466" y="2308"/>
                </a:cubicBezTo>
                <a:cubicBezTo>
                  <a:pt x="2470" y="2310"/>
                  <a:pt x="2575" y="2347"/>
                  <a:pt x="2614" y="2456"/>
                </a:cubicBezTo>
                <a:cubicBezTo>
                  <a:pt x="2645" y="2541"/>
                  <a:pt x="2624" y="2645"/>
                  <a:pt x="2554" y="2762"/>
                </a:cubicBezTo>
                <a:cubicBezTo>
                  <a:pt x="2552" y="2764"/>
                  <a:pt x="2549" y="2766"/>
                  <a:pt x="2549" y="2768"/>
                </a:cubicBezTo>
                <a:cubicBezTo>
                  <a:pt x="2418" y="2926"/>
                  <a:pt x="2220" y="2953"/>
                  <a:pt x="2050" y="2941"/>
                </a:cubicBezTo>
                <a:cubicBezTo>
                  <a:pt x="1956" y="2933"/>
                  <a:pt x="1873" y="2912"/>
                  <a:pt x="1812" y="2895"/>
                </a:cubicBezTo>
                <a:cubicBezTo>
                  <a:pt x="1935" y="3164"/>
                  <a:pt x="2208" y="3289"/>
                  <a:pt x="2499" y="3303"/>
                </a:cubicBezTo>
                <a:cubicBezTo>
                  <a:pt x="2839" y="3318"/>
                  <a:pt x="2903" y="3062"/>
                  <a:pt x="2903" y="3062"/>
                </a:cubicBezTo>
                <a:cubicBezTo>
                  <a:pt x="3362" y="2883"/>
                  <a:pt x="3264" y="2420"/>
                  <a:pt x="3264" y="2420"/>
                </a:cubicBezTo>
                <a:cubicBezTo>
                  <a:pt x="3455" y="2393"/>
                  <a:pt x="3707" y="2179"/>
                  <a:pt x="3693" y="1750"/>
                </a:cubicBezTo>
              </a:path>
            </a:pathLst>
          </a:custGeom>
          <a:solidFill>
            <a:schemeClr val="bg1">
              <a:lumMod val="95000"/>
            </a:schemeClr>
          </a:solidFill>
          <a:ln>
            <a:noFill/>
          </a:ln>
          <a:effectLst/>
        </p:spPr>
        <p:txBody>
          <a:bodyPr wrap="none" anchor="ctr"/>
          <a:lstStyle/>
          <a:p>
            <a:endParaRPr lang="en-US" sz="5398"/>
          </a:p>
        </p:txBody>
      </p:sp>
      <p:grpSp>
        <p:nvGrpSpPr>
          <p:cNvPr id="100" name="Group 99"/>
          <p:cNvGrpSpPr/>
          <p:nvPr/>
        </p:nvGrpSpPr>
        <p:grpSpPr>
          <a:xfrm>
            <a:off x="3550166" y="2886751"/>
            <a:ext cx="1707399" cy="1190219"/>
            <a:chOff x="5575610" y="3362252"/>
            <a:chExt cx="2494914" cy="1991559"/>
          </a:xfrm>
        </p:grpSpPr>
        <p:cxnSp>
          <p:nvCxnSpPr>
            <p:cNvPr id="101" name="Straight Connector 100"/>
            <p:cNvCxnSpPr/>
            <p:nvPr/>
          </p:nvCxnSpPr>
          <p:spPr>
            <a:xfrm>
              <a:off x="6242135" y="3362252"/>
              <a:ext cx="1828389" cy="1991559"/>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575610" y="3367668"/>
              <a:ext cx="688227"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flipH="1">
            <a:off x="6527393" y="3191101"/>
            <a:ext cx="1052624" cy="865433"/>
            <a:chOff x="5265494" y="3362252"/>
            <a:chExt cx="2137865" cy="2260247"/>
          </a:xfrm>
        </p:grpSpPr>
        <p:cxnSp>
          <p:nvCxnSpPr>
            <p:cNvPr id="104" name="Straight Connector 103"/>
            <p:cNvCxnSpPr/>
            <p:nvPr/>
          </p:nvCxnSpPr>
          <p:spPr>
            <a:xfrm>
              <a:off x="6242135" y="3362252"/>
              <a:ext cx="1161224" cy="2260247"/>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265494" y="3367668"/>
              <a:ext cx="99834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flipH="1" flipV="1">
            <a:off x="6612623" y="4999211"/>
            <a:ext cx="1546200" cy="478806"/>
            <a:chOff x="5590820" y="3356648"/>
            <a:chExt cx="2493459" cy="1198198"/>
          </a:xfrm>
        </p:grpSpPr>
        <p:cxnSp>
          <p:nvCxnSpPr>
            <p:cNvPr id="107" name="Straight Connector 106"/>
            <p:cNvCxnSpPr/>
            <p:nvPr/>
          </p:nvCxnSpPr>
          <p:spPr>
            <a:xfrm>
              <a:off x="6591987" y="3357904"/>
              <a:ext cx="1492292" cy="1196942"/>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5590820" y="3356648"/>
              <a:ext cx="1015547"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09" name="Freeform 220"/>
          <p:cNvSpPr>
            <a:spLocks noChangeArrowheads="1"/>
          </p:cNvSpPr>
          <p:nvPr/>
        </p:nvSpPr>
        <p:spPr bwMode="auto">
          <a:xfrm>
            <a:off x="5597701" y="4218998"/>
            <a:ext cx="476584" cy="371872"/>
          </a:xfrm>
          <a:custGeom>
            <a:avLst/>
            <a:gdLst>
              <a:gd name="T0" fmla="*/ 523 w 1365"/>
              <a:gd name="T1" fmla="*/ 841 h 988"/>
              <a:gd name="T2" fmla="*/ 523 w 1365"/>
              <a:gd name="T3" fmla="*/ 841 h 988"/>
              <a:gd name="T4" fmla="*/ 887 w 1365"/>
              <a:gd name="T5" fmla="*/ 916 h 988"/>
              <a:gd name="T6" fmla="*/ 1119 w 1365"/>
              <a:gd name="T7" fmla="*/ 833 h 988"/>
              <a:gd name="T8" fmla="*/ 1356 w 1365"/>
              <a:gd name="T9" fmla="*/ 396 h 988"/>
              <a:gd name="T10" fmla="*/ 1025 w 1365"/>
              <a:gd name="T11" fmla="*/ 39 h 988"/>
              <a:gd name="T12" fmla="*/ 662 w 1365"/>
              <a:gd name="T13" fmla="*/ 214 h 988"/>
              <a:gd name="T14" fmla="*/ 619 w 1365"/>
              <a:gd name="T15" fmla="*/ 241 h 988"/>
              <a:gd name="T16" fmla="*/ 573 w 1365"/>
              <a:gd name="T17" fmla="*/ 221 h 988"/>
              <a:gd name="T18" fmla="*/ 248 w 1365"/>
              <a:gd name="T19" fmla="*/ 175 h 988"/>
              <a:gd name="T20" fmla="*/ 0 w 1365"/>
              <a:gd name="T21" fmla="*/ 427 h 988"/>
              <a:gd name="T22" fmla="*/ 31 w 1365"/>
              <a:gd name="T23" fmla="*/ 447 h 988"/>
              <a:gd name="T24" fmla="*/ 310 w 1365"/>
              <a:gd name="T25" fmla="*/ 987 h 988"/>
              <a:gd name="T26" fmla="*/ 523 w 1365"/>
              <a:gd name="T27" fmla="*/ 841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988">
                <a:moveTo>
                  <a:pt x="523" y="841"/>
                </a:moveTo>
                <a:lnTo>
                  <a:pt x="523" y="841"/>
                </a:lnTo>
                <a:cubicBezTo>
                  <a:pt x="698" y="808"/>
                  <a:pt x="829" y="877"/>
                  <a:pt x="887" y="916"/>
                </a:cubicBezTo>
                <a:cubicBezTo>
                  <a:pt x="931" y="889"/>
                  <a:pt x="1014" y="849"/>
                  <a:pt x="1119" y="833"/>
                </a:cubicBezTo>
                <a:cubicBezTo>
                  <a:pt x="1123" y="706"/>
                  <a:pt x="1175" y="495"/>
                  <a:pt x="1356" y="396"/>
                </a:cubicBezTo>
                <a:cubicBezTo>
                  <a:pt x="1364" y="302"/>
                  <a:pt x="1291" y="83"/>
                  <a:pt x="1025" y="39"/>
                </a:cubicBezTo>
                <a:cubicBezTo>
                  <a:pt x="779" y="0"/>
                  <a:pt x="667" y="206"/>
                  <a:pt x="662" y="214"/>
                </a:cubicBezTo>
                <a:cubicBezTo>
                  <a:pt x="652" y="231"/>
                  <a:pt x="637" y="241"/>
                  <a:pt x="619" y="241"/>
                </a:cubicBezTo>
                <a:cubicBezTo>
                  <a:pt x="600" y="243"/>
                  <a:pt x="583" y="235"/>
                  <a:pt x="573" y="221"/>
                </a:cubicBezTo>
                <a:cubicBezTo>
                  <a:pt x="571" y="216"/>
                  <a:pt x="490" y="119"/>
                  <a:pt x="248" y="175"/>
                </a:cubicBezTo>
                <a:cubicBezTo>
                  <a:pt x="50" y="223"/>
                  <a:pt x="8" y="373"/>
                  <a:pt x="0" y="427"/>
                </a:cubicBezTo>
                <a:cubicBezTo>
                  <a:pt x="11" y="433"/>
                  <a:pt x="21" y="441"/>
                  <a:pt x="31" y="447"/>
                </a:cubicBezTo>
                <a:cubicBezTo>
                  <a:pt x="233" y="593"/>
                  <a:pt x="294" y="829"/>
                  <a:pt x="310" y="987"/>
                </a:cubicBezTo>
                <a:cubicBezTo>
                  <a:pt x="354" y="922"/>
                  <a:pt x="419" y="862"/>
                  <a:pt x="523" y="841"/>
                </a:cubicBezTo>
              </a:path>
            </a:pathLst>
          </a:custGeom>
          <a:solidFill>
            <a:schemeClr val="bg1">
              <a:lumMod val="95000"/>
            </a:schemeClr>
          </a:solidFill>
          <a:ln>
            <a:noFill/>
          </a:ln>
          <a:effectLst/>
        </p:spPr>
        <p:txBody>
          <a:bodyPr wrap="none" anchor="ctr"/>
          <a:lstStyle/>
          <a:p>
            <a:endParaRPr lang="en-US" sz="5398"/>
          </a:p>
        </p:txBody>
      </p:sp>
      <p:sp>
        <p:nvSpPr>
          <p:cNvPr id="110" name="TextBox 109"/>
          <p:cNvSpPr txBox="1"/>
          <p:nvPr/>
        </p:nvSpPr>
        <p:spPr>
          <a:xfrm>
            <a:off x="7327210" y="2929144"/>
            <a:ext cx="852791" cy="507831"/>
          </a:xfrm>
          <a:prstGeom prst="rect">
            <a:avLst/>
          </a:prstGeom>
          <a:noFill/>
        </p:spPr>
        <p:txBody>
          <a:bodyPr wrap="square" rtlCol="0">
            <a:spAutoFit/>
          </a:bodyPr>
          <a:lstStyle/>
          <a:p>
            <a:pPr algn="ctr"/>
            <a:r>
              <a:rPr lang="en-US" sz="2700" b="1">
                <a:solidFill>
                  <a:schemeClr val="accent2"/>
                </a:solidFill>
                <a:latin typeface="Open Sans Extrabold" panose="020B0606030504020204" pitchFamily="34" charset="0"/>
                <a:ea typeface="Open Sans Extrabold" panose="020B0606030504020204" pitchFamily="34" charset="0"/>
                <a:cs typeface="Open Sans Extrabold" panose="020B0606030504020204" pitchFamily="34" charset="0"/>
              </a:rPr>
              <a:t>2</a:t>
            </a:r>
          </a:p>
        </p:txBody>
      </p:sp>
      <p:sp>
        <p:nvSpPr>
          <p:cNvPr id="111" name="TextBox 110"/>
          <p:cNvSpPr txBox="1"/>
          <p:nvPr/>
        </p:nvSpPr>
        <p:spPr>
          <a:xfrm>
            <a:off x="8171914" y="5266260"/>
            <a:ext cx="385075" cy="507831"/>
          </a:xfrm>
          <a:prstGeom prst="rect">
            <a:avLst/>
          </a:prstGeom>
          <a:noFill/>
        </p:spPr>
        <p:txBody>
          <a:bodyPr wrap="square" rtlCol="0">
            <a:spAutoFit/>
          </a:bodyPr>
          <a:lstStyle/>
          <a:p>
            <a:pPr algn="ctr"/>
            <a:r>
              <a:rPr lang="en-US" sz="2700" b="1">
                <a:solidFill>
                  <a:schemeClr val="accent3"/>
                </a:solidFill>
                <a:latin typeface="Open Sans Extrabold" panose="020B0606030504020204" pitchFamily="34" charset="0"/>
                <a:ea typeface="Open Sans Extrabold" panose="020B0606030504020204" pitchFamily="34" charset="0"/>
                <a:cs typeface="Open Sans Extrabold" panose="020B0606030504020204" pitchFamily="34" charset="0"/>
              </a:rPr>
              <a:t>3</a:t>
            </a:r>
          </a:p>
        </p:txBody>
      </p:sp>
      <p:sp>
        <p:nvSpPr>
          <p:cNvPr id="112" name="TextBox 111"/>
          <p:cNvSpPr txBox="1"/>
          <p:nvPr/>
        </p:nvSpPr>
        <p:spPr>
          <a:xfrm>
            <a:off x="3105235" y="2641827"/>
            <a:ext cx="372480" cy="507831"/>
          </a:xfrm>
          <a:prstGeom prst="rect">
            <a:avLst/>
          </a:prstGeom>
          <a:noFill/>
        </p:spPr>
        <p:txBody>
          <a:bodyPr wrap="square" rtlCol="0">
            <a:spAutoFit/>
          </a:bodyPr>
          <a:lstStyle/>
          <a:p>
            <a:pPr algn="r"/>
            <a:r>
              <a:rPr lang="en-US" sz="2700" b="1">
                <a:solidFill>
                  <a:srgbClr val="2DCCD3"/>
                </a:solidFill>
                <a:latin typeface="Open Sans Extrabold" panose="020B0606030504020204" pitchFamily="34" charset="0"/>
                <a:ea typeface="Open Sans Extrabold" panose="020B0606030504020204" pitchFamily="34" charset="0"/>
                <a:cs typeface="Open Sans Extrabold" panose="020B0606030504020204" pitchFamily="34" charset="0"/>
              </a:rPr>
              <a:t>1</a:t>
            </a:r>
            <a:endParaRPr lang="en-US" sz="8625" b="1">
              <a:solidFill>
                <a:srgbClr val="2DCCD3"/>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6" name="Text Placeholder 115"/>
          <p:cNvSpPr>
            <a:spLocks noGrp="1"/>
          </p:cNvSpPr>
          <p:nvPr>
            <p:ph type="body" sz="quarter" idx="10"/>
          </p:nvPr>
        </p:nvSpPr>
        <p:spPr>
          <a:xfrm>
            <a:off x="508001" y="2019300"/>
            <a:ext cx="2597150" cy="1724025"/>
          </a:xfrm>
        </p:spPr>
        <p:txBody>
          <a:bodyPr>
            <a:normAutofit/>
          </a:bodyPr>
          <a:lstStyle>
            <a:lvl1pPr marL="0" indent="0">
              <a:buNone/>
              <a:defRPr sz="2400"/>
            </a:lvl1pPr>
          </a:lstStyle>
          <a:p>
            <a:pPr lvl="0"/>
            <a:r>
              <a:rPr lang="en-US"/>
              <a:t>Click to edit Master text styles</a:t>
            </a:r>
          </a:p>
        </p:txBody>
      </p:sp>
      <p:sp>
        <p:nvSpPr>
          <p:cNvPr id="117" name="Text Placeholder 115"/>
          <p:cNvSpPr>
            <a:spLocks noGrp="1"/>
          </p:cNvSpPr>
          <p:nvPr>
            <p:ph type="body" sz="quarter" idx="11"/>
          </p:nvPr>
        </p:nvSpPr>
        <p:spPr>
          <a:xfrm>
            <a:off x="8027783" y="2409688"/>
            <a:ext cx="2597150" cy="1724025"/>
          </a:xfrm>
        </p:spPr>
        <p:txBody>
          <a:bodyPr>
            <a:normAutofit/>
          </a:bodyPr>
          <a:lstStyle>
            <a:lvl1pPr marL="0" indent="0">
              <a:buNone/>
              <a:defRPr sz="2400"/>
            </a:lvl1pPr>
          </a:lstStyle>
          <a:p>
            <a:pPr lvl="0"/>
            <a:r>
              <a:rPr lang="en-US"/>
              <a:t>Click to edit Master text styles</a:t>
            </a:r>
          </a:p>
        </p:txBody>
      </p:sp>
      <p:sp>
        <p:nvSpPr>
          <p:cNvPr id="118" name="Text Placeholder 115"/>
          <p:cNvSpPr>
            <a:spLocks noGrp="1"/>
          </p:cNvSpPr>
          <p:nvPr>
            <p:ph type="body" sz="quarter" idx="12"/>
          </p:nvPr>
        </p:nvSpPr>
        <p:spPr>
          <a:xfrm>
            <a:off x="8613827" y="4999211"/>
            <a:ext cx="2597150" cy="1724025"/>
          </a:xfrm>
        </p:spPr>
        <p:txBody>
          <a:bodyPr>
            <a:normAutofit/>
          </a:bodyPr>
          <a:lstStyle>
            <a:lvl1pPr marL="0" indent="0">
              <a:buNone/>
              <a:defRPr sz="2400"/>
            </a:lvl1pPr>
          </a:lstStyle>
          <a:p>
            <a:pPr lvl="0"/>
            <a:r>
              <a:rPr lang="en-US"/>
              <a:t>Click to edit Master text styles</a:t>
            </a:r>
          </a:p>
        </p:txBody>
      </p:sp>
      <p:grpSp>
        <p:nvGrpSpPr>
          <p:cNvPr id="119" name="Group 98">
            <a:extLst>
              <a:ext uri="{FF2B5EF4-FFF2-40B4-BE49-F238E27FC236}">
                <a16:creationId xmlns:a16="http://schemas.microsoft.com/office/drawing/2014/main" id="{F5898776-0F7D-4B07-8465-0B181F0AF0FE}"/>
              </a:ext>
            </a:extLst>
          </p:cNvPr>
          <p:cNvGrpSpPr>
            <a:grpSpLocks/>
          </p:cNvGrpSpPr>
          <p:nvPr userDrawn="1"/>
        </p:nvGrpSpPr>
        <p:grpSpPr bwMode="auto">
          <a:xfrm>
            <a:off x="3627463" y="3133523"/>
            <a:ext cx="4586420" cy="3724479"/>
            <a:chOff x="4971" y="461"/>
            <a:chExt cx="1883" cy="1749"/>
          </a:xfrm>
          <a:solidFill>
            <a:schemeClr val="bg1">
              <a:lumMod val="95000"/>
            </a:schemeClr>
          </a:solidFill>
        </p:grpSpPr>
        <p:sp>
          <p:nvSpPr>
            <p:cNvPr id="120" name="Freeform 99">
              <a:extLst>
                <a:ext uri="{FF2B5EF4-FFF2-40B4-BE49-F238E27FC236}">
                  <a16:creationId xmlns:a16="http://schemas.microsoft.com/office/drawing/2014/main" id="{59A0375D-6D80-40DC-B2C6-B5824BF7330B}"/>
                </a:ext>
              </a:extLst>
            </p:cNvPr>
            <p:cNvSpPr>
              <a:spLocks noChangeArrowheads="1"/>
            </p:cNvSpPr>
            <p:nvPr/>
          </p:nvSpPr>
          <p:spPr bwMode="auto">
            <a:xfrm>
              <a:off x="5794" y="686"/>
              <a:ext cx="504" cy="324"/>
            </a:xfrm>
            <a:custGeom>
              <a:avLst/>
              <a:gdLst>
                <a:gd name="T0" fmla="*/ 1145 w 2227"/>
                <a:gd name="T1" fmla="*/ 1357 h 1432"/>
                <a:gd name="T2" fmla="*/ 1145 w 2227"/>
                <a:gd name="T3" fmla="*/ 1357 h 1432"/>
                <a:gd name="T4" fmla="*/ 987 w 2227"/>
                <a:gd name="T5" fmla="*/ 1199 h 1432"/>
                <a:gd name="T6" fmla="*/ 1145 w 2227"/>
                <a:gd name="T7" fmla="*/ 1041 h 1432"/>
                <a:gd name="T8" fmla="*/ 1304 w 2227"/>
                <a:gd name="T9" fmla="*/ 1199 h 1432"/>
                <a:gd name="T10" fmla="*/ 1145 w 2227"/>
                <a:gd name="T11" fmla="*/ 1357 h 1432"/>
                <a:gd name="T12" fmla="*/ 882 w 2227"/>
                <a:gd name="T13" fmla="*/ 1109 h 1432"/>
                <a:gd name="T14" fmla="*/ 882 w 2227"/>
                <a:gd name="T15" fmla="*/ 1109 h 1432"/>
                <a:gd name="T16" fmla="*/ 738 w 2227"/>
                <a:gd name="T17" fmla="*/ 961 h 1432"/>
                <a:gd name="T18" fmla="*/ 882 w 2227"/>
                <a:gd name="T19" fmla="*/ 812 h 1432"/>
                <a:gd name="T20" fmla="*/ 1029 w 2227"/>
                <a:gd name="T21" fmla="*/ 961 h 1432"/>
                <a:gd name="T22" fmla="*/ 882 w 2227"/>
                <a:gd name="T23" fmla="*/ 1109 h 1432"/>
                <a:gd name="T24" fmla="*/ 792 w 2227"/>
                <a:gd name="T25" fmla="*/ 772 h 1432"/>
                <a:gd name="T26" fmla="*/ 792 w 2227"/>
                <a:gd name="T27" fmla="*/ 772 h 1432"/>
                <a:gd name="T28" fmla="*/ 665 w 2227"/>
                <a:gd name="T29" fmla="*/ 642 h 1432"/>
                <a:gd name="T30" fmla="*/ 792 w 2227"/>
                <a:gd name="T31" fmla="*/ 515 h 1432"/>
                <a:gd name="T32" fmla="*/ 922 w 2227"/>
                <a:gd name="T33" fmla="*/ 642 h 1432"/>
                <a:gd name="T34" fmla="*/ 792 w 2227"/>
                <a:gd name="T35" fmla="*/ 772 h 1432"/>
                <a:gd name="T36" fmla="*/ 888 w 2227"/>
                <a:gd name="T37" fmla="*/ 453 h 1432"/>
                <a:gd name="T38" fmla="*/ 888 w 2227"/>
                <a:gd name="T39" fmla="*/ 453 h 1432"/>
                <a:gd name="T40" fmla="*/ 792 w 2227"/>
                <a:gd name="T41" fmla="*/ 356 h 1432"/>
                <a:gd name="T42" fmla="*/ 888 w 2227"/>
                <a:gd name="T43" fmla="*/ 258 h 1432"/>
                <a:gd name="T44" fmla="*/ 984 w 2227"/>
                <a:gd name="T45" fmla="*/ 356 h 1432"/>
                <a:gd name="T46" fmla="*/ 888 w 2227"/>
                <a:gd name="T47" fmla="*/ 453 h 1432"/>
                <a:gd name="T48" fmla="*/ 1793 w 2227"/>
                <a:gd name="T49" fmla="*/ 622 h 1432"/>
                <a:gd name="T50" fmla="*/ 1793 w 2227"/>
                <a:gd name="T51" fmla="*/ 622 h 1432"/>
                <a:gd name="T52" fmla="*/ 1603 w 2227"/>
                <a:gd name="T53" fmla="*/ 430 h 1432"/>
                <a:gd name="T54" fmla="*/ 1793 w 2227"/>
                <a:gd name="T55" fmla="*/ 238 h 1432"/>
                <a:gd name="T56" fmla="*/ 1985 w 2227"/>
                <a:gd name="T57" fmla="*/ 430 h 1432"/>
                <a:gd name="T58" fmla="*/ 1793 w 2227"/>
                <a:gd name="T59" fmla="*/ 622 h 1432"/>
                <a:gd name="T60" fmla="*/ 1652 w 2227"/>
                <a:gd name="T61" fmla="*/ 0 h 1432"/>
                <a:gd name="T62" fmla="*/ 1652 w 2227"/>
                <a:gd name="T63" fmla="*/ 0 h 1432"/>
                <a:gd name="T64" fmla="*/ 1080 w 2227"/>
                <a:gd name="T65" fmla="*/ 1431 h 1432"/>
                <a:gd name="T66" fmla="*/ 1117 w 2227"/>
                <a:gd name="T67" fmla="*/ 1431 h 1432"/>
                <a:gd name="T68" fmla="*/ 1713 w 2227"/>
                <a:gd name="T69" fmla="*/ 846 h 1432"/>
                <a:gd name="T70" fmla="*/ 2121 w 2227"/>
                <a:gd name="T71" fmla="*/ 323 h 1432"/>
                <a:gd name="T72" fmla="*/ 1652 w 2227"/>
                <a:gd name="T73" fmla="*/ 0 h 1432"/>
                <a:gd name="T74" fmla="*/ 1145 w 2227"/>
                <a:gd name="T75" fmla="*/ 1357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7" h="1432">
                  <a:moveTo>
                    <a:pt x="1145" y="1357"/>
                  </a:moveTo>
                  <a:lnTo>
                    <a:pt x="1145" y="1357"/>
                  </a:lnTo>
                  <a:cubicBezTo>
                    <a:pt x="1058" y="1357"/>
                    <a:pt x="987" y="1287"/>
                    <a:pt x="987" y="1199"/>
                  </a:cubicBezTo>
                  <a:cubicBezTo>
                    <a:pt x="987" y="1112"/>
                    <a:pt x="1058" y="1041"/>
                    <a:pt x="1145" y="1041"/>
                  </a:cubicBezTo>
                  <a:cubicBezTo>
                    <a:pt x="1233" y="1041"/>
                    <a:pt x="1304" y="1112"/>
                    <a:pt x="1304" y="1199"/>
                  </a:cubicBezTo>
                  <a:cubicBezTo>
                    <a:pt x="1304" y="1287"/>
                    <a:pt x="1233" y="1357"/>
                    <a:pt x="1145" y="1357"/>
                  </a:cubicBezTo>
                  <a:lnTo>
                    <a:pt x="882" y="1109"/>
                  </a:lnTo>
                  <a:lnTo>
                    <a:pt x="882" y="1109"/>
                  </a:lnTo>
                  <a:cubicBezTo>
                    <a:pt x="803" y="1109"/>
                    <a:pt x="738" y="1041"/>
                    <a:pt x="738" y="961"/>
                  </a:cubicBezTo>
                  <a:cubicBezTo>
                    <a:pt x="738" y="880"/>
                    <a:pt x="803" y="812"/>
                    <a:pt x="882" y="812"/>
                  </a:cubicBezTo>
                  <a:cubicBezTo>
                    <a:pt x="964" y="812"/>
                    <a:pt x="1029" y="880"/>
                    <a:pt x="1029" y="961"/>
                  </a:cubicBezTo>
                  <a:cubicBezTo>
                    <a:pt x="1029" y="1041"/>
                    <a:pt x="964" y="1109"/>
                    <a:pt x="882" y="1109"/>
                  </a:cubicBezTo>
                  <a:lnTo>
                    <a:pt x="792" y="772"/>
                  </a:lnTo>
                  <a:lnTo>
                    <a:pt x="792" y="772"/>
                  </a:lnTo>
                  <a:cubicBezTo>
                    <a:pt x="721" y="772"/>
                    <a:pt x="665" y="716"/>
                    <a:pt x="665" y="642"/>
                  </a:cubicBezTo>
                  <a:cubicBezTo>
                    <a:pt x="665" y="571"/>
                    <a:pt x="721" y="515"/>
                    <a:pt x="792" y="515"/>
                  </a:cubicBezTo>
                  <a:cubicBezTo>
                    <a:pt x="865" y="515"/>
                    <a:pt x="922" y="571"/>
                    <a:pt x="922" y="642"/>
                  </a:cubicBezTo>
                  <a:cubicBezTo>
                    <a:pt x="922" y="716"/>
                    <a:pt x="865" y="772"/>
                    <a:pt x="792" y="772"/>
                  </a:cubicBezTo>
                  <a:lnTo>
                    <a:pt x="888" y="453"/>
                  </a:lnTo>
                  <a:lnTo>
                    <a:pt x="888" y="453"/>
                  </a:lnTo>
                  <a:cubicBezTo>
                    <a:pt x="837" y="453"/>
                    <a:pt x="792" y="410"/>
                    <a:pt x="792" y="356"/>
                  </a:cubicBezTo>
                  <a:cubicBezTo>
                    <a:pt x="792" y="303"/>
                    <a:pt x="837" y="258"/>
                    <a:pt x="888" y="258"/>
                  </a:cubicBezTo>
                  <a:cubicBezTo>
                    <a:pt x="941" y="258"/>
                    <a:pt x="984" y="303"/>
                    <a:pt x="984" y="356"/>
                  </a:cubicBezTo>
                  <a:cubicBezTo>
                    <a:pt x="984" y="410"/>
                    <a:pt x="941" y="453"/>
                    <a:pt x="888" y="453"/>
                  </a:cubicBezTo>
                  <a:lnTo>
                    <a:pt x="1793" y="622"/>
                  </a:lnTo>
                  <a:lnTo>
                    <a:pt x="1793" y="622"/>
                  </a:lnTo>
                  <a:cubicBezTo>
                    <a:pt x="1688" y="622"/>
                    <a:pt x="1603" y="535"/>
                    <a:pt x="1603" y="430"/>
                  </a:cubicBezTo>
                  <a:cubicBezTo>
                    <a:pt x="1603" y="326"/>
                    <a:pt x="1688" y="238"/>
                    <a:pt x="1793" y="238"/>
                  </a:cubicBezTo>
                  <a:cubicBezTo>
                    <a:pt x="1900" y="238"/>
                    <a:pt x="1985" y="326"/>
                    <a:pt x="1985" y="430"/>
                  </a:cubicBezTo>
                  <a:cubicBezTo>
                    <a:pt x="1985" y="535"/>
                    <a:pt x="1900" y="622"/>
                    <a:pt x="1793" y="622"/>
                  </a:cubicBezTo>
                  <a:lnTo>
                    <a:pt x="1652" y="0"/>
                  </a:lnTo>
                  <a:lnTo>
                    <a:pt x="1652" y="0"/>
                  </a:lnTo>
                  <a:cubicBezTo>
                    <a:pt x="0" y="23"/>
                    <a:pt x="653" y="1400"/>
                    <a:pt x="1080" y="1431"/>
                  </a:cubicBezTo>
                  <a:cubicBezTo>
                    <a:pt x="1092" y="1431"/>
                    <a:pt x="1106" y="1431"/>
                    <a:pt x="1117" y="1431"/>
                  </a:cubicBezTo>
                  <a:cubicBezTo>
                    <a:pt x="1504" y="1431"/>
                    <a:pt x="1451" y="950"/>
                    <a:pt x="1713" y="846"/>
                  </a:cubicBezTo>
                  <a:cubicBezTo>
                    <a:pt x="1985" y="738"/>
                    <a:pt x="2226" y="608"/>
                    <a:pt x="2121" y="323"/>
                  </a:cubicBezTo>
                  <a:cubicBezTo>
                    <a:pt x="2016" y="34"/>
                    <a:pt x="1652" y="0"/>
                    <a:pt x="1652" y="0"/>
                  </a:cubicBezTo>
                  <a:lnTo>
                    <a:pt x="1145" y="135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21" name="Freeform 100">
              <a:extLst>
                <a:ext uri="{FF2B5EF4-FFF2-40B4-BE49-F238E27FC236}">
                  <a16:creationId xmlns:a16="http://schemas.microsoft.com/office/drawing/2014/main" id="{74CBC6EE-FEB4-41E9-AFD7-5528024050EB}"/>
                </a:ext>
              </a:extLst>
            </p:cNvPr>
            <p:cNvSpPr>
              <a:spLocks noChangeArrowheads="1"/>
            </p:cNvSpPr>
            <p:nvPr/>
          </p:nvSpPr>
          <p:spPr bwMode="auto">
            <a:xfrm>
              <a:off x="5763" y="461"/>
              <a:ext cx="225" cy="101"/>
            </a:xfrm>
            <a:custGeom>
              <a:avLst/>
              <a:gdLst>
                <a:gd name="T0" fmla="*/ 986 w 996"/>
                <a:gd name="T1" fmla="*/ 215 h 448"/>
                <a:gd name="T2" fmla="*/ 986 w 996"/>
                <a:gd name="T3" fmla="*/ 223 h 448"/>
                <a:gd name="T4" fmla="*/ 995 w 996"/>
                <a:gd name="T5" fmla="*/ 218 h 448"/>
                <a:gd name="T6" fmla="*/ 986 w 996"/>
                <a:gd name="T7" fmla="*/ 215 h 448"/>
                <a:gd name="T8" fmla="*/ 505 w 996"/>
                <a:gd name="T9" fmla="*/ 0 h 448"/>
                <a:gd name="T10" fmla="*/ 0 w 996"/>
                <a:gd name="T11" fmla="*/ 223 h 448"/>
                <a:gd name="T12" fmla="*/ 491 w 996"/>
                <a:gd name="T13" fmla="*/ 447 h 448"/>
                <a:gd name="T14" fmla="*/ 952 w 996"/>
                <a:gd name="T15" fmla="*/ 237 h 448"/>
                <a:gd name="T16" fmla="*/ 952 w 996"/>
                <a:gd name="T17" fmla="*/ 212 h 448"/>
                <a:gd name="T18" fmla="*/ 978 w 996"/>
                <a:gd name="T19" fmla="*/ 212 h 448"/>
                <a:gd name="T20" fmla="*/ 505 w 996"/>
                <a:gd name="T2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6" h="448">
                  <a:moveTo>
                    <a:pt x="986" y="215"/>
                  </a:moveTo>
                  <a:lnTo>
                    <a:pt x="986" y="223"/>
                  </a:lnTo>
                  <a:lnTo>
                    <a:pt x="995" y="218"/>
                  </a:lnTo>
                  <a:lnTo>
                    <a:pt x="986" y="215"/>
                  </a:lnTo>
                  <a:close/>
                  <a:moveTo>
                    <a:pt x="505" y="0"/>
                  </a:moveTo>
                  <a:lnTo>
                    <a:pt x="0" y="223"/>
                  </a:lnTo>
                  <a:lnTo>
                    <a:pt x="491" y="447"/>
                  </a:lnTo>
                  <a:lnTo>
                    <a:pt x="952" y="237"/>
                  </a:lnTo>
                  <a:lnTo>
                    <a:pt x="952" y="212"/>
                  </a:lnTo>
                  <a:lnTo>
                    <a:pt x="978" y="212"/>
                  </a:lnTo>
                  <a:lnTo>
                    <a:pt x="505"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22" name="Freeform 101">
              <a:extLst>
                <a:ext uri="{FF2B5EF4-FFF2-40B4-BE49-F238E27FC236}">
                  <a16:creationId xmlns:a16="http://schemas.microsoft.com/office/drawing/2014/main" id="{146EAE1F-EBE4-46B4-A66F-D057CB7ED343}"/>
                </a:ext>
              </a:extLst>
            </p:cNvPr>
            <p:cNvSpPr>
              <a:spLocks noChangeArrowheads="1"/>
            </p:cNvSpPr>
            <p:nvPr/>
          </p:nvSpPr>
          <p:spPr bwMode="auto">
            <a:xfrm>
              <a:off x="5987" y="510"/>
              <a:ext cx="1" cy="1"/>
            </a:xfrm>
            <a:custGeom>
              <a:avLst/>
              <a:gdLst>
                <a:gd name="T0" fmla="*/ 0 w 10"/>
                <a:gd name="T1" fmla="*/ 0 h 9"/>
                <a:gd name="T2" fmla="*/ 0 w 10"/>
                <a:gd name="T3" fmla="*/ 8 h 9"/>
                <a:gd name="T4" fmla="*/ 9 w 10"/>
                <a:gd name="T5" fmla="*/ 3 h 9"/>
                <a:gd name="T6" fmla="*/ 0 w 10"/>
                <a:gd name="T7" fmla="*/ 0 h 9"/>
              </a:gdLst>
              <a:ahLst/>
              <a:cxnLst>
                <a:cxn ang="0">
                  <a:pos x="T0" y="T1"/>
                </a:cxn>
                <a:cxn ang="0">
                  <a:pos x="T2" y="T3"/>
                </a:cxn>
                <a:cxn ang="0">
                  <a:pos x="T4" y="T5"/>
                </a:cxn>
                <a:cxn ang="0">
                  <a:pos x="T6" y="T7"/>
                </a:cxn>
              </a:cxnLst>
              <a:rect l="0" t="0" r="r" b="b"/>
              <a:pathLst>
                <a:path w="10" h="9">
                  <a:moveTo>
                    <a:pt x="0" y="0"/>
                  </a:moveTo>
                  <a:lnTo>
                    <a:pt x="0" y="8"/>
                  </a:lnTo>
                  <a:lnTo>
                    <a:pt x="9" y="3"/>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23" name="Freeform 102">
              <a:extLst>
                <a:ext uri="{FF2B5EF4-FFF2-40B4-BE49-F238E27FC236}">
                  <a16:creationId xmlns:a16="http://schemas.microsoft.com/office/drawing/2014/main" id="{CF10FD68-D81C-4C1E-8AE1-3F61F6D44EA5}"/>
                </a:ext>
              </a:extLst>
            </p:cNvPr>
            <p:cNvSpPr>
              <a:spLocks noChangeArrowheads="1"/>
            </p:cNvSpPr>
            <p:nvPr/>
          </p:nvSpPr>
          <p:spPr bwMode="auto">
            <a:xfrm>
              <a:off x="5763" y="461"/>
              <a:ext cx="221" cy="101"/>
            </a:xfrm>
            <a:custGeom>
              <a:avLst/>
              <a:gdLst>
                <a:gd name="T0" fmla="*/ 505 w 979"/>
                <a:gd name="T1" fmla="*/ 0 h 448"/>
                <a:gd name="T2" fmla="*/ 0 w 979"/>
                <a:gd name="T3" fmla="*/ 223 h 448"/>
                <a:gd name="T4" fmla="*/ 491 w 979"/>
                <a:gd name="T5" fmla="*/ 447 h 448"/>
                <a:gd name="T6" fmla="*/ 952 w 979"/>
                <a:gd name="T7" fmla="*/ 237 h 448"/>
                <a:gd name="T8" fmla="*/ 952 w 979"/>
                <a:gd name="T9" fmla="*/ 212 h 448"/>
                <a:gd name="T10" fmla="*/ 978 w 979"/>
                <a:gd name="T11" fmla="*/ 212 h 448"/>
                <a:gd name="T12" fmla="*/ 505 w 979"/>
                <a:gd name="T13" fmla="*/ 0 h 448"/>
              </a:gdLst>
              <a:ahLst/>
              <a:cxnLst>
                <a:cxn ang="0">
                  <a:pos x="T0" y="T1"/>
                </a:cxn>
                <a:cxn ang="0">
                  <a:pos x="T2" y="T3"/>
                </a:cxn>
                <a:cxn ang="0">
                  <a:pos x="T4" y="T5"/>
                </a:cxn>
                <a:cxn ang="0">
                  <a:pos x="T6" y="T7"/>
                </a:cxn>
                <a:cxn ang="0">
                  <a:pos x="T8" y="T9"/>
                </a:cxn>
                <a:cxn ang="0">
                  <a:pos x="T10" y="T11"/>
                </a:cxn>
                <a:cxn ang="0">
                  <a:pos x="T12" y="T13"/>
                </a:cxn>
              </a:cxnLst>
              <a:rect l="0" t="0" r="r" b="b"/>
              <a:pathLst>
                <a:path w="979" h="448">
                  <a:moveTo>
                    <a:pt x="505" y="0"/>
                  </a:moveTo>
                  <a:lnTo>
                    <a:pt x="0" y="223"/>
                  </a:lnTo>
                  <a:lnTo>
                    <a:pt x="491" y="447"/>
                  </a:lnTo>
                  <a:lnTo>
                    <a:pt x="952" y="237"/>
                  </a:lnTo>
                  <a:lnTo>
                    <a:pt x="952" y="212"/>
                  </a:lnTo>
                  <a:lnTo>
                    <a:pt x="978" y="212"/>
                  </a:lnTo>
                  <a:lnTo>
                    <a:pt x="505"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24" name="Freeform 103">
              <a:extLst>
                <a:ext uri="{FF2B5EF4-FFF2-40B4-BE49-F238E27FC236}">
                  <a16:creationId xmlns:a16="http://schemas.microsoft.com/office/drawing/2014/main" id="{8C488D69-704D-4752-8EA8-F09753CF2DC9}"/>
                </a:ext>
              </a:extLst>
            </p:cNvPr>
            <p:cNvSpPr>
              <a:spLocks noChangeArrowheads="1"/>
            </p:cNvSpPr>
            <p:nvPr/>
          </p:nvSpPr>
          <p:spPr bwMode="auto">
            <a:xfrm>
              <a:off x="5979" y="509"/>
              <a:ext cx="7" cy="65"/>
            </a:xfrm>
            <a:custGeom>
              <a:avLst/>
              <a:gdLst>
                <a:gd name="T0" fmla="*/ 34 w 35"/>
                <a:gd name="T1" fmla="*/ 0 h 292"/>
                <a:gd name="T2" fmla="*/ 34 w 35"/>
                <a:gd name="T3" fmla="*/ 0 h 292"/>
                <a:gd name="T4" fmla="*/ 26 w 35"/>
                <a:gd name="T5" fmla="*/ 0 h 292"/>
                <a:gd name="T6" fmla="*/ 0 w 35"/>
                <a:gd name="T7" fmla="*/ 0 h 292"/>
                <a:gd name="T8" fmla="*/ 0 w 35"/>
                <a:gd name="T9" fmla="*/ 25 h 292"/>
                <a:gd name="T10" fmla="*/ 0 w 35"/>
                <a:gd name="T11" fmla="*/ 291 h 292"/>
                <a:gd name="T12" fmla="*/ 17 w 35"/>
                <a:gd name="T13" fmla="*/ 288 h 292"/>
                <a:gd name="T14" fmla="*/ 34 w 35"/>
                <a:gd name="T15" fmla="*/ 291 h 292"/>
                <a:gd name="T16" fmla="*/ 34 w 35"/>
                <a:gd name="T17" fmla="*/ 11 h 292"/>
                <a:gd name="T18" fmla="*/ 34 w 35"/>
                <a:gd name="T19" fmla="*/ 3 h 292"/>
                <a:gd name="T20" fmla="*/ 34 w 35"/>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92">
                  <a:moveTo>
                    <a:pt x="34" y="0"/>
                  </a:moveTo>
                  <a:lnTo>
                    <a:pt x="34" y="0"/>
                  </a:lnTo>
                  <a:cubicBezTo>
                    <a:pt x="26" y="0"/>
                    <a:pt x="26" y="0"/>
                    <a:pt x="26" y="0"/>
                  </a:cubicBezTo>
                  <a:cubicBezTo>
                    <a:pt x="0" y="0"/>
                    <a:pt x="0" y="0"/>
                    <a:pt x="0" y="0"/>
                  </a:cubicBezTo>
                  <a:cubicBezTo>
                    <a:pt x="0" y="25"/>
                    <a:pt x="0" y="25"/>
                    <a:pt x="0" y="25"/>
                  </a:cubicBezTo>
                  <a:cubicBezTo>
                    <a:pt x="0" y="291"/>
                    <a:pt x="0" y="291"/>
                    <a:pt x="0" y="291"/>
                  </a:cubicBezTo>
                  <a:cubicBezTo>
                    <a:pt x="6" y="291"/>
                    <a:pt x="12" y="288"/>
                    <a:pt x="17" y="288"/>
                  </a:cubicBezTo>
                  <a:cubicBezTo>
                    <a:pt x="23" y="288"/>
                    <a:pt x="29" y="291"/>
                    <a:pt x="34" y="291"/>
                  </a:cubicBezTo>
                  <a:cubicBezTo>
                    <a:pt x="34" y="11"/>
                    <a:pt x="34" y="11"/>
                    <a:pt x="34" y="11"/>
                  </a:cubicBezTo>
                  <a:cubicBezTo>
                    <a:pt x="34" y="3"/>
                    <a:pt x="34" y="3"/>
                    <a:pt x="34" y="3"/>
                  </a:cubicBezTo>
                  <a:cubicBezTo>
                    <a:pt x="34" y="0"/>
                    <a:pt x="34" y="0"/>
                    <a:pt x="3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25" name="Freeform 104">
              <a:extLst>
                <a:ext uri="{FF2B5EF4-FFF2-40B4-BE49-F238E27FC236}">
                  <a16:creationId xmlns:a16="http://schemas.microsoft.com/office/drawing/2014/main" id="{B1BE557F-E2CF-43FB-ABA0-9C6F8E8179FC}"/>
                </a:ext>
              </a:extLst>
            </p:cNvPr>
            <p:cNvSpPr>
              <a:spLocks noChangeArrowheads="1"/>
            </p:cNvSpPr>
            <p:nvPr/>
          </p:nvSpPr>
          <p:spPr bwMode="auto">
            <a:xfrm>
              <a:off x="5972" y="574"/>
              <a:ext cx="21" cy="19"/>
            </a:xfrm>
            <a:custGeom>
              <a:avLst/>
              <a:gdLst>
                <a:gd name="T0" fmla="*/ 48 w 98"/>
                <a:gd name="T1" fmla="*/ 0 h 89"/>
                <a:gd name="T2" fmla="*/ 48 w 98"/>
                <a:gd name="T3" fmla="*/ 0 h 89"/>
                <a:gd name="T4" fmla="*/ 31 w 98"/>
                <a:gd name="T5" fmla="*/ 3 h 89"/>
                <a:gd name="T6" fmla="*/ 0 w 98"/>
                <a:gd name="T7" fmla="*/ 52 h 89"/>
                <a:gd name="T8" fmla="*/ 17 w 98"/>
                <a:gd name="T9" fmla="*/ 88 h 89"/>
                <a:gd name="T10" fmla="*/ 26 w 98"/>
                <a:gd name="T11" fmla="*/ 66 h 89"/>
                <a:gd name="T12" fmla="*/ 29 w 98"/>
                <a:gd name="T13" fmla="*/ 68 h 89"/>
                <a:gd name="T14" fmla="*/ 43 w 98"/>
                <a:gd name="T15" fmla="*/ 63 h 89"/>
                <a:gd name="T16" fmla="*/ 43 w 98"/>
                <a:gd name="T17" fmla="*/ 54 h 89"/>
                <a:gd name="T18" fmla="*/ 51 w 98"/>
                <a:gd name="T19" fmla="*/ 60 h 89"/>
                <a:gd name="T20" fmla="*/ 60 w 98"/>
                <a:gd name="T21" fmla="*/ 54 h 89"/>
                <a:gd name="T22" fmla="*/ 60 w 98"/>
                <a:gd name="T23" fmla="*/ 63 h 89"/>
                <a:gd name="T24" fmla="*/ 74 w 98"/>
                <a:gd name="T25" fmla="*/ 68 h 89"/>
                <a:gd name="T26" fmla="*/ 77 w 98"/>
                <a:gd name="T27" fmla="*/ 66 h 89"/>
                <a:gd name="T28" fmla="*/ 82 w 98"/>
                <a:gd name="T29" fmla="*/ 85 h 89"/>
                <a:gd name="T30" fmla="*/ 97 w 98"/>
                <a:gd name="T31" fmla="*/ 52 h 89"/>
                <a:gd name="T32" fmla="*/ 65 w 98"/>
                <a:gd name="T33" fmla="*/ 3 h 89"/>
                <a:gd name="T34" fmla="*/ 48 w 98"/>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 h="89">
                  <a:moveTo>
                    <a:pt x="48" y="0"/>
                  </a:moveTo>
                  <a:lnTo>
                    <a:pt x="48" y="0"/>
                  </a:lnTo>
                  <a:cubicBezTo>
                    <a:pt x="43" y="0"/>
                    <a:pt x="37" y="3"/>
                    <a:pt x="31" y="3"/>
                  </a:cubicBezTo>
                  <a:cubicBezTo>
                    <a:pt x="14" y="9"/>
                    <a:pt x="0" y="29"/>
                    <a:pt x="0" y="52"/>
                  </a:cubicBezTo>
                  <a:cubicBezTo>
                    <a:pt x="0" y="66"/>
                    <a:pt x="6" y="80"/>
                    <a:pt x="17" y="88"/>
                  </a:cubicBezTo>
                  <a:cubicBezTo>
                    <a:pt x="23" y="74"/>
                    <a:pt x="26" y="66"/>
                    <a:pt x="26" y="66"/>
                  </a:cubicBezTo>
                  <a:cubicBezTo>
                    <a:pt x="26" y="68"/>
                    <a:pt x="26" y="68"/>
                    <a:pt x="29" y="68"/>
                  </a:cubicBezTo>
                  <a:cubicBezTo>
                    <a:pt x="31" y="68"/>
                    <a:pt x="37" y="66"/>
                    <a:pt x="43" y="63"/>
                  </a:cubicBezTo>
                  <a:cubicBezTo>
                    <a:pt x="43" y="54"/>
                    <a:pt x="43" y="54"/>
                    <a:pt x="43" y="54"/>
                  </a:cubicBezTo>
                  <a:cubicBezTo>
                    <a:pt x="43" y="54"/>
                    <a:pt x="46" y="57"/>
                    <a:pt x="51" y="60"/>
                  </a:cubicBezTo>
                  <a:cubicBezTo>
                    <a:pt x="54" y="57"/>
                    <a:pt x="60" y="54"/>
                    <a:pt x="60" y="54"/>
                  </a:cubicBezTo>
                  <a:cubicBezTo>
                    <a:pt x="60" y="63"/>
                    <a:pt x="60" y="63"/>
                    <a:pt x="60" y="63"/>
                  </a:cubicBezTo>
                  <a:cubicBezTo>
                    <a:pt x="65" y="66"/>
                    <a:pt x="71" y="68"/>
                    <a:pt x="74" y="68"/>
                  </a:cubicBezTo>
                  <a:cubicBezTo>
                    <a:pt x="74" y="68"/>
                    <a:pt x="77" y="68"/>
                    <a:pt x="77" y="66"/>
                  </a:cubicBezTo>
                  <a:cubicBezTo>
                    <a:pt x="77" y="66"/>
                    <a:pt x="80" y="74"/>
                    <a:pt x="82" y="85"/>
                  </a:cubicBezTo>
                  <a:cubicBezTo>
                    <a:pt x="91" y="77"/>
                    <a:pt x="97" y="66"/>
                    <a:pt x="97" y="52"/>
                  </a:cubicBezTo>
                  <a:cubicBezTo>
                    <a:pt x="97" y="29"/>
                    <a:pt x="82" y="9"/>
                    <a:pt x="65" y="3"/>
                  </a:cubicBezTo>
                  <a:cubicBezTo>
                    <a:pt x="60" y="3"/>
                    <a:pt x="54" y="0"/>
                    <a:pt x="4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26" name="Freeform 105">
              <a:extLst>
                <a:ext uri="{FF2B5EF4-FFF2-40B4-BE49-F238E27FC236}">
                  <a16:creationId xmlns:a16="http://schemas.microsoft.com/office/drawing/2014/main" id="{4B182D4C-EB20-49D1-9261-6873512EB429}"/>
                </a:ext>
              </a:extLst>
            </p:cNvPr>
            <p:cNvSpPr>
              <a:spLocks noChangeArrowheads="1"/>
            </p:cNvSpPr>
            <p:nvPr/>
          </p:nvSpPr>
          <p:spPr bwMode="auto">
            <a:xfrm>
              <a:off x="5970" y="586"/>
              <a:ext cx="15" cy="49"/>
            </a:xfrm>
            <a:custGeom>
              <a:avLst/>
              <a:gdLst>
                <a:gd name="T0" fmla="*/ 51 w 69"/>
                <a:gd name="T1" fmla="*/ 9 h 219"/>
                <a:gd name="T2" fmla="*/ 51 w 69"/>
                <a:gd name="T3" fmla="*/ 9 h 219"/>
                <a:gd name="T4" fmla="*/ 37 w 69"/>
                <a:gd name="T5" fmla="*/ 14 h 219"/>
                <a:gd name="T6" fmla="*/ 34 w 69"/>
                <a:gd name="T7" fmla="*/ 12 h 219"/>
                <a:gd name="T8" fmla="*/ 25 w 69"/>
                <a:gd name="T9" fmla="*/ 34 h 219"/>
                <a:gd name="T10" fmla="*/ 11 w 69"/>
                <a:gd name="T11" fmla="*/ 218 h 219"/>
                <a:gd name="T12" fmla="*/ 68 w 69"/>
                <a:gd name="T13" fmla="*/ 218 h 219"/>
                <a:gd name="T14" fmla="*/ 51 w 69"/>
                <a:gd name="T15" fmla="*/ 218 h 219"/>
                <a:gd name="T16" fmla="*/ 51 w 69"/>
                <a:gd name="T17" fmla="*/ 9 h 219"/>
                <a:gd name="T18" fmla="*/ 68 w 69"/>
                <a:gd name="T19" fmla="*/ 0 h 219"/>
                <a:gd name="T20" fmla="*/ 68 w 69"/>
                <a:gd name="T21" fmla="*/ 0 h 219"/>
                <a:gd name="T22" fmla="*/ 59 w 69"/>
                <a:gd name="T23" fmla="*/ 6 h 219"/>
                <a:gd name="T24" fmla="*/ 68 w 69"/>
                <a:gd name="T25" fmla="*/ 9 h 219"/>
                <a:gd name="T26" fmla="*/ 68 w 69"/>
                <a:gd name="T27" fmla="*/ 0 h 219"/>
                <a:gd name="T28" fmla="*/ 51 w 69"/>
                <a:gd name="T29" fmla="*/ 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219">
                  <a:moveTo>
                    <a:pt x="51" y="9"/>
                  </a:moveTo>
                  <a:lnTo>
                    <a:pt x="51" y="9"/>
                  </a:lnTo>
                  <a:cubicBezTo>
                    <a:pt x="45" y="12"/>
                    <a:pt x="39" y="14"/>
                    <a:pt x="37" y="14"/>
                  </a:cubicBezTo>
                  <a:cubicBezTo>
                    <a:pt x="34" y="14"/>
                    <a:pt x="34" y="14"/>
                    <a:pt x="34" y="12"/>
                  </a:cubicBezTo>
                  <a:cubicBezTo>
                    <a:pt x="34" y="12"/>
                    <a:pt x="31" y="20"/>
                    <a:pt x="25" y="34"/>
                  </a:cubicBezTo>
                  <a:cubicBezTo>
                    <a:pt x="14" y="68"/>
                    <a:pt x="0" y="133"/>
                    <a:pt x="11" y="218"/>
                  </a:cubicBezTo>
                  <a:cubicBezTo>
                    <a:pt x="68" y="218"/>
                    <a:pt x="68" y="218"/>
                    <a:pt x="68" y="218"/>
                  </a:cubicBezTo>
                  <a:cubicBezTo>
                    <a:pt x="51" y="218"/>
                    <a:pt x="51" y="218"/>
                    <a:pt x="51" y="218"/>
                  </a:cubicBezTo>
                  <a:cubicBezTo>
                    <a:pt x="51" y="9"/>
                    <a:pt x="51" y="9"/>
                    <a:pt x="51" y="9"/>
                  </a:cubicBezTo>
                  <a:lnTo>
                    <a:pt x="68" y="0"/>
                  </a:lnTo>
                  <a:lnTo>
                    <a:pt x="68" y="0"/>
                  </a:lnTo>
                  <a:cubicBezTo>
                    <a:pt x="68" y="0"/>
                    <a:pt x="62" y="3"/>
                    <a:pt x="59" y="6"/>
                  </a:cubicBezTo>
                  <a:cubicBezTo>
                    <a:pt x="62" y="6"/>
                    <a:pt x="65" y="6"/>
                    <a:pt x="68" y="9"/>
                  </a:cubicBezTo>
                  <a:cubicBezTo>
                    <a:pt x="68" y="0"/>
                    <a:pt x="68" y="0"/>
                    <a:pt x="68" y="0"/>
                  </a:cubicBezTo>
                  <a:lnTo>
                    <a:pt x="51"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27" name="Freeform 106">
              <a:extLst>
                <a:ext uri="{FF2B5EF4-FFF2-40B4-BE49-F238E27FC236}">
                  <a16:creationId xmlns:a16="http://schemas.microsoft.com/office/drawing/2014/main" id="{E348613D-22F1-4B4A-B6D3-F0BE40DA92FE}"/>
                </a:ext>
              </a:extLst>
            </p:cNvPr>
            <p:cNvSpPr>
              <a:spLocks noChangeArrowheads="1"/>
            </p:cNvSpPr>
            <p:nvPr/>
          </p:nvSpPr>
          <p:spPr bwMode="auto">
            <a:xfrm>
              <a:off x="5982" y="586"/>
              <a:ext cx="15" cy="49"/>
            </a:xfrm>
            <a:custGeom>
              <a:avLst/>
              <a:gdLst>
                <a:gd name="T0" fmla="*/ 0 w 69"/>
                <a:gd name="T1" fmla="*/ 0 h 219"/>
                <a:gd name="T2" fmla="*/ 0 w 69"/>
                <a:gd name="T3" fmla="*/ 0 h 219"/>
                <a:gd name="T4" fmla="*/ 0 w 69"/>
                <a:gd name="T5" fmla="*/ 9 h 219"/>
                <a:gd name="T6" fmla="*/ 0 w 69"/>
                <a:gd name="T7" fmla="*/ 218 h 219"/>
                <a:gd name="T8" fmla="*/ 17 w 69"/>
                <a:gd name="T9" fmla="*/ 218 h 219"/>
                <a:gd name="T10" fmla="*/ 56 w 69"/>
                <a:gd name="T11" fmla="*/ 218 h 219"/>
                <a:gd name="T12" fmla="*/ 39 w 69"/>
                <a:gd name="T13" fmla="*/ 31 h 219"/>
                <a:gd name="T14" fmla="*/ 34 w 69"/>
                <a:gd name="T15" fmla="*/ 12 h 219"/>
                <a:gd name="T16" fmla="*/ 31 w 69"/>
                <a:gd name="T17" fmla="*/ 14 h 219"/>
                <a:gd name="T18" fmla="*/ 17 w 69"/>
                <a:gd name="T19" fmla="*/ 9 h 219"/>
                <a:gd name="T20" fmla="*/ 8 w 69"/>
                <a:gd name="T21" fmla="*/ 6 h 219"/>
                <a:gd name="T22" fmla="*/ 0 w 69"/>
                <a:gd name="T2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219">
                  <a:moveTo>
                    <a:pt x="0" y="0"/>
                  </a:moveTo>
                  <a:lnTo>
                    <a:pt x="0" y="0"/>
                  </a:lnTo>
                  <a:cubicBezTo>
                    <a:pt x="0" y="9"/>
                    <a:pt x="0" y="9"/>
                    <a:pt x="0" y="9"/>
                  </a:cubicBezTo>
                  <a:cubicBezTo>
                    <a:pt x="0" y="218"/>
                    <a:pt x="0" y="218"/>
                    <a:pt x="0" y="218"/>
                  </a:cubicBezTo>
                  <a:cubicBezTo>
                    <a:pt x="17" y="218"/>
                    <a:pt x="17" y="218"/>
                    <a:pt x="17" y="218"/>
                  </a:cubicBezTo>
                  <a:cubicBezTo>
                    <a:pt x="56" y="218"/>
                    <a:pt x="56" y="218"/>
                    <a:pt x="56" y="218"/>
                  </a:cubicBezTo>
                  <a:cubicBezTo>
                    <a:pt x="68" y="130"/>
                    <a:pt x="51" y="62"/>
                    <a:pt x="39" y="31"/>
                  </a:cubicBezTo>
                  <a:cubicBezTo>
                    <a:pt x="37" y="20"/>
                    <a:pt x="34" y="12"/>
                    <a:pt x="34" y="12"/>
                  </a:cubicBezTo>
                  <a:cubicBezTo>
                    <a:pt x="34" y="14"/>
                    <a:pt x="31" y="14"/>
                    <a:pt x="31" y="14"/>
                  </a:cubicBezTo>
                  <a:cubicBezTo>
                    <a:pt x="28" y="14"/>
                    <a:pt x="22" y="12"/>
                    <a:pt x="17" y="9"/>
                  </a:cubicBezTo>
                  <a:cubicBezTo>
                    <a:pt x="14" y="6"/>
                    <a:pt x="11" y="6"/>
                    <a:pt x="8" y="6"/>
                  </a:cubicBezTo>
                  <a:cubicBezTo>
                    <a:pt x="3" y="3"/>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28" name="Freeform 107">
              <a:extLst>
                <a:ext uri="{FF2B5EF4-FFF2-40B4-BE49-F238E27FC236}">
                  <a16:creationId xmlns:a16="http://schemas.microsoft.com/office/drawing/2014/main" id="{E6564C3C-9719-433A-9A30-FB43FE479CCB}"/>
                </a:ext>
              </a:extLst>
            </p:cNvPr>
            <p:cNvSpPr>
              <a:spLocks noChangeArrowheads="1"/>
            </p:cNvSpPr>
            <p:nvPr/>
          </p:nvSpPr>
          <p:spPr bwMode="auto">
            <a:xfrm>
              <a:off x="5807" y="542"/>
              <a:ext cx="131" cy="97"/>
            </a:xfrm>
            <a:custGeom>
              <a:avLst/>
              <a:gdLst>
                <a:gd name="T0" fmla="*/ 579 w 580"/>
                <a:gd name="T1" fmla="*/ 0 h 434"/>
                <a:gd name="T2" fmla="*/ 579 w 580"/>
                <a:gd name="T3" fmla="*/ 0 h 434"/>
                <a:gd name="T4" fmla="*/ 291 w 580"/>
                <a:gd name="T5" fmla="*/ 139 h 434"/>
                <a:gd name="T6" fmla="*/ 0 w 580"/>
                <a:gd name="T7" fmla="*/ 0 h 434"/>
                <a:gd name="T8" fmla="*/ 0 w 580"/>
                <a:gd name="T9" fmla="*/ 334 h 434"/>
                <a:gd name="T10" fmla="*/ 282 w 580"/>
                <a:gd name="T11" fmla="*/ 433 h 434"/>
                <a:gd name="T12" fmla="*/ 282 w 580"/>
                <a:gd name="T13" fmla="*/ 433 h 434"/>
                <a:gd name="T14" fmla="*/ 291 w 580"/>
                <a:gd name="T15" fmla="*/ 433 h 434"/>
                <a:gd name="T16" fmla="*/ 296 w 580"/>
                <a:gd name="T17" fmla="*/ 433 h 434"/>
                <a:gd name="T18" fmla="*/ 296 w 580"/>
                <a:gd name="T19" fmla="*/ 433 h 434"/>
                <a:gd name="T20" fmla="*/ 579 w 580"/>
                <a:gd name="T21" fmla="*/ 334 h 434"/>
                <a:gd name="T22" fmla="*/ 579 w 580"/>
                <a:gd name="T2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0" h="434">
                  <a:moveTo>
                    <a:pt x="579" y="0"/>
                  </a:moveTo>
                  <a:lnTo>
                    <a:pt x="579" y="0"/>
                  </a:lnTo>
                  <a:cubicBezTo>
                    <a:pt x="579" y="3"/>
                    <a:pt x="336" y="116"/>
                    <a:pt x="291" y="139"/>
                  </a:cubicBezTo>
                  <a:cubicBezTo>
                    <a:pt x="243" y="116"/>
                    <a:pt x="0" y="3"/>
                    <a:pt x="0" y="0"/>
                  </a:cubicBezTo>
                  <a:cubicBezTo>
                    <a:pt x="0" y="334"/>
                    <a:pt x="0" y="334"/>
                    <a:pt x="0" y="334"/>
                  </a:cubicBezTo>
                  <a:cubicBezTo>
                    <a:pt x="79" y="416"/>
                    <a:pt x="232" y="430"/>
                    <a:pt x="282" y="433"/>
                  </a:cubicBezTo>
                  <a:lnTo>
                    <a:pt x="282" y="433"/>
                  </a:lnTo>
                  <a:cubicBezTo>
                    <a:pt x="282" y="433"/>
                    <a:pt x="285" y="433"/>
                    <a:pt x="291" y="433"/>
                  </a:cubicBezTo>
                  <a:cubicBezTo>
                    <a:pt x="294" y="433"/>
                    <a:pt x="296" y="433"/>
                    <a:pt x="296" y="433"/>
                  </a:cubicBezTo>
                  <a:lnTo>
                    <a:pt x="296" y="433"/>
                  </a:lnTo>
                  <a:cubicBezTo>
                    <a:pt x="347" y="430"/>
                    <a:pt x="500" y="416"/>
                    <a:pt x="579" y="334"/>
                  </a:cubicBezTo>
                  <a:cubicBezTo>
                    <a:pt x="579" y="0"/>
                    <a:pt x="579" y="0"/>
                    <a:pt x="57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29" name="Freeform 108">
              <a:extLst>
                <a:ext uri="{FF2B5EF4-FFF2-40B4-BE49-F238E27FC236}">
                  <a16:creationId xmlns:a16="http://schemas.microsoft.com/office/drawing/2014/main" id="{26759B99-F669-4D01-8BF3-19C559D8CE50}"/>
                </a:ext>
              </a:extLst>
            </p:cNvPr>
            <p:cNvSpPr>
              <a:spLocks noChangeArrowheads="1"/>
            </p:cNvSpPr>
            <p:nvPr/>
          </p:nvSpPr>
          <p:spPr bwMode="auto">
            <a:xfrm>
              <a:off x="5363" y="912"/>
              <a:ext cx="225" cy="101"/>
            </a:xfrm>
            <a:custGeom>
              <a:avLst/>
              <a:gdLst>
                <a:gd name="T0" fmla="*/ 987 w 996"/>
                <a:gd name="T1" fmla="*/ 215 h 450"/>
                <a:gd name="T2" fmla="*/ 987 w 996"/>
                <a:gd name="T3" fmla="*/ 223 h 450"/>
                <a:gd name="T4" fmla="*/ 995 w 996"/>
                <a:gd name="T5" fmla="*/ 220 h 450"/>
                <a:gd name="T6" fmla="*/ 987 w 996"/>
                <a:gd name="T7" fmla="*/ 215 h 450"/>
                <a:gd name="T8" fmla="*/ 506 w 996"/>
                <a:gd name="T9" fmla="*/ 0 h 450"/>
                <a:gd name="T10" fmla="*/ 0 w 996"/>
                <a:gd name="T11" fmla="*/ 226 h 450"/>
                <a:gd name="T12" fmla="*/ 495 w 996"/>
                <a:gd name="T13" fmla="*/ 449 h 450"/>
                <a:gd name="T14" fmla="*/ 956 w 996"/>
                <a:gd name="T15" fmla="*/ 237 h 450"/>
                <a:gd name="T16" fmla="*/ 956 w 996"/>
                <a:gd name="T17" fmla="*/ 212 h 450"/>
                <a:gd name="T18" fmla="*/ 978 w 996"/>
                <a:gd name="T19" fmla="*/ 212 h 450"/>
                <a:gd name="T20" fmla="*/ 506 w 996"/>
                <a:gd name="T21"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6" h="450">
                  <a:moveTo>
                    <a:pt x="987" y="215"/>
                  </a:moveTo>
                  <a:lnTo>
                    <a:pt x="987" y="223"/>
                  </a:lnTo>
                  <a:lnTo>
                    <a:pt x="995" y="220"/>
                  </a:lnTo>
                  <a:lnTo>
                    <a:pt x="987" y="215"/>
                  </a:lnTo>
                  <a:close/>
                  <a:moveTo>
                    <a:pt x="506" y="0"/>
                  </a:moveTo>
                  <a:lnTo>
                    <a:pt x="0" y="226"/>
                  </a:lnTo>
                  <a:lnTo>
                    <a:pt x="495" y="449"/>
                  </a:lnTo>
                  <a:lnTo>
                    <a:pt x="956" y="237"/>
                  </a:lnTo>
                  <a:lnTo>
                    <a:pt x="956" y="212"/>
                  </a:lnTo>
                  <a:lnTo>
                    <a:pt x="978" y="212"/>
                  </a:lnTo>
                  <a:lnTo>
                    <a:pt x="506"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30" name="Freeform 109">
              <a:extLst>
                <a:ext uri="{FF2B5EF4-FFF2-40B4-BE49-F238E27FC236}">
                  <a16:creationId xmlns:a16="http://schemas.microsoft.com/office/drawing/2014/main" id="{ABA47E6A-5193-4DA7-BFE9-743F9EEFF477}"/>
                </a:ext>
              </a:extLst>
            </p:cNvPr>
            <p:cNvSpPr>
              <a:spLocks noChangeArrowheads="1"/>
            </p:cNvSpPr>
            <p:nvPr/>
          </p:nvSpPr>
          <p:spPr bwMode="auto">
            <a:xfrm>
              <a:off x="5587" y="960"/>
              <a:ext cx="1" cy="1"/>
            </a:xfrm>
            <a:custGeom>
              <a:avLst/>
              <a:gdLst>
                <a:gd name="T0" fmla="*/ 0 w 9"/>
                <a:gd name="T1" fmla="*/ 0 h 9"/>
                <a:gd name="T2" fmla="*/ 0 w 9"/>
                <a:gd name="T3" fmla="*/ 8 h 9"/>
                <a:gd name="T4" fmla="*/ 8 w 9"/>
                <a:gd name="T5" fmla="*/ 5 h 9"/>
                <a:gd name="T6" fmla="*/ 0 w 9"/>
                <a:gd name="T7" fmla="*/ 0 h 9"/>
              </a:gdLst>
              <a:ahLst/>
              <a:cxnLst>
                <a:cxn ang="0">
                  <a:pos x="T0" y="T1"/>
                </a:cxn>
                <a:cxn ang="0">
                  <a:pos x="T2" y="T3"/>
                </a:cxn>
                <a:cxn ang="0">
                  <a:pos x="T4" y="T5"/>
                </a:cxn>
                <a:cxn ang="0">
                  <a:pos x="T6" y="T7"/>
                </a:cxn>
              </a:cxnLst>
              <a:rect l="0" t="0" r="r" b="b"/>
              <a:pathLst>
                <a:path w="9" h="9">
                  <a:moveTo>
                    <a:pt x="0" y="0"/>
                  </a:moveTo>
                  <a:lnTo>
                    <a:pt x="0" y="8"/>
                  </a:lnTo>
                  <a:lnTo>
                    <a:pt x="8" y="5"/>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31" name="Freeform 110">
              <a:extLst>
                <a:ext uri="{FF2B5EF4-FFF2-40B4-BE49-F238E27FC236}">
                  <a16:creationId xmlns:a16="http://schemas.microsoft.com/office/drawing/2014/main" id="{8374CBC9-40D5-4128-B4E9-2C0A9B9ECBB2}"/>
                </a:ext>
              </a:extLst>
            </p:cNvPr>
            <p:cNvSpPr>
              <a:spLocks noChangeArrowheads="1"/>
            </p:cNvSpPr>
            <p:nvPr/>
          </p:nvSpPr>
          <p:spPr bwMode="auto">
            <a:xfrm>
              <a:off x="5363" y="912"/>
              <a:ext cx="221" cy="101"/>
            </a:xfrm>
            <a:custGeom>
              <a:avLst/>
              <a:gdLst>
                <a:gd name="T0" fmla="*/ 506 w 979"/>
                <a:gd name="T1" fmla="*/ 0 h 450"/>
                <a:gd name="T2" fmla="*/ 0 w 979"/>
                <a:gd name="T3" fmla="*/ 226 h 450"/>
                <a:gd name="T4" fmla="*/ 495 w 979"/>
                <a:gd name="T5" fmla="*/ 449 h 450"/>
                <a:gd name="T6" fmla="*/ 956 w 979"/>
                <a:gd name="T7" fmla="*/ 237 h 450"/>
                <a:gd name="T8" fmla="*/ 956 w 979"/>
                <a:gd name="T9" fmla="*/ 212 h 450"/>
                <a:gd name="T10" fmla="*/ 978 w 979"/>
                <a:gd name="T11" fmla="*/ 212 h 450"/>
                <a:gd name="T12" fmla="*/ 506 w 979"/>
                <a:gd name="T13" fmla="*/ 0 h 450"/>
              </a:gdLst>
              <a:ahLst/>
              <a:cxnLst>
                <a:cxn ang="0">
                  <a:pos x="T0" y="T1"/>
                </a:cxn>
                <a:cxn ang="0">
                  <a:pos x="T2" y="T3"/>
                </a:cxn>
                <a:cxn ang="0">
                  <a:pos x="T4" y="T5"/>
                </a:cxn>
                <a:cxn ang="0">
                  <a:pos x="T6" y="T7"/>
                </a:cxn>
                <a:cxn ang="0">
                  <a:pos x="T8" y="T9"/>
                </a:cxn>
                <a:cxn ang="0">
                  <a:pos x="T10" y="T11"/>
                </a:cxn>
                <a:cxn ang="0">
                  <a:pos x="T12" y="T13"/>
                </a:cxn>
              </a:cxnLst>
              <a:rect l="0" t="0" r="r" b="b"/>
              <a:pathLst>
                <a:path w="979" h="450">
                  <a:moveTo>
                    <a:pt x="506" y="0"/>
                  </a:moveTo>
                  <a:lnTo>
                    <a:pt x="0" y="226"/>
                  </a:lnTo>
                  <a:lnTo>
                    <a:pt x="495" y="449"/>
                  </a:lnTo>
                  <a:lnTo>
                    <a:pt x="956" y="237"/>
                  </a:lnTo>
                  <a:lnTo>
                    <a:pt x="956" y="212"/>
                  </a:lnTo>
                  <a:lnTo>
                    <a:pt x="978" y="212"/>
                  </a:lnTo>
                  <a:lnTo>
                    <a:pt x="506"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32" name="Freeform 111">
              <a:extLst>
                <a:ext uri="{FF2B5EF4-FFF2-40B4-BE49-F238E27FC236}">
                  <a16:creationId xmlns:a16="http://schemas.microsoft.com/office/drawing/2014/main" id="{3B498BA1-6A1E-4228-86F1-C7F32C316901}"/>
                </a:ext>
              </a:extLst>
            </p:cNvPr>
            <p:cNvSpPr>
              <a:spLocks noChangeArrowheads="1"/>
            </p:cNvSpPr>
            <p:nvPr/>
          </p:nvSpPr>
          <p:spPr bwMode="auto">
            <a:xfrm>
              <a:off x="5579" y="960"/>
              <a:ext cx="6" cy="65"/>
            </a:xfrm>
            <a:custGeom>
              <a:avLst/>
              <a:gdLst>
                <a:gd name="T0" fmla="*/ 31 w 32"/>
                <a:gd name="T1" fmla="*/ 0 h 292"/>
                <a:gd name="T2" fmla="*/ 31 w 32"/>
                <a:gd name="T3" fmla="*/ 0 h 292"/>
                <a:gd name="T4" fmla="*/ 22 w 32"/>
                <a:gd name="T5" fmla="*/ 0 h 292"/>
                <a:gd name="T6" fmla="*/ 0 w 32"/>
                <a:gd name="T7" fmla="*/ 0 h 292"/>
                <a:gd name="T8" fmla="*/ 0 w 32"/>
                <a:gd name="T9" fmla="*/ 25 h 292"/>
                <a:gd name="T10" fmla="*/ 0 w 32"/>
                <a:gd name="T11" fmla="*/ 291 h 292"/>
                <a:gd name="T12" fmla="*/ 14 w 32"/>
                <a:gd name="T13" fmla="*/ 291 h 292"/>
                <a:gd name="T14" fmla="*/ 31 w 32"/>
                <a:gd name="T15" fmla="*/ 291 h 292"/>
                <a:gd name="T16" fmla="*/ 31 w 32"/>
                <a:gd name="T17" fmla="*/ 11 h 292"/>
                <a:gd name="T18" fmla="*/ 31 w 32"/>
                <a:gd name="T19" fmla="*/ 3 h 292"/>
                <a:gd name="T20" fmla="*/ 31 w 32"/>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92">
                  <a:moveTo>
                    <a:pt x="31" y="0"/>
                  </a:moveTo>
                  <a:lnTo>
                    <a:pt x="31" y="0"/>
                  </a:lnTo>
                  <a:cubicBezTo>
                    <a:pt x="22" y="0"/>
                    <a:pt x="22" y="0"/>
                    <a:pt x="22" y="0"/>
                  </a:cubicBezTo>
                  <a:cubicBezTo>
                    <a:pt x="0" y="0"/>
                    <a:pt x="0" y="0"/>
                    <a:pt x="0" y="0"/>
                  </a:cubicBezTo>
                  <a:cubicBezTo>
                    <a:pt x="0" y="25"/>
                    <a:pt x="0" y="25"/>
                    <a:pt x="0" y="25"/>
                  </a:cubicBezTo>
                  <a:cubicBezTo>
                    <a:pt x="0" y="291"/>
                    <a:pt x="0" y="291"/>
                    <a:pt x="0" y="291"/>
                  </a:cubicBezTo>
                  <a:cubicBezTo>
                    <a:pt x="2" y="291"/>
                    <a:pt x="8" y="291"/>
                    <a:pt x="14" y="291"/>
                  </a:cubicBezTo>
                  <a:cubicBezTo>
                    <a:pt x="20" y="291"/>
                    <a:pt x="25" y="291"/>
                    <a:pt x="31" y="291"/>
                  </a:cubicBezTo>
                  <a:cubicBezTo>
                    <a:pt x="31" y="11"/>
                    <a:pt x="31" y="11"/>
                    <a:pt x="31" y="11"/>
                  </a:cubicBezTo>
                  <a:cubicBezTo>
                    <a:pt x="31" y="3"/>
                    <a:pt x="31" y="3"/>
                    <a:pt x="31" y="3"/>
                  </a:cubicBezTo>
                  <a:cubicBezTo>
                    <a:pt x="31" y="0"/>
                    <a:pt x="31" y="0"/>
                    <a:pt x="3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33" name="Freeform 112">
              <a:extLst>
                <a:ext uri="{FF2B5EF4-FFF2-40B4-BE49-F238E27FC236}">
                  <a16:creationId xmlns:a16="http://schemas.microsoft.com/office/drawing/2014/main" id="{58DA4B91-2BAB-4617-AE63-D7EE1A23E192}"/>
                </a:ext>
              </a:extLst>
            </p:cNvPr>
            <p:cNvSpPr>
              <a:spLocks noChangeArrowheads="1"/>
            </p:cNvSpPr>
            <p:nvPr/>
          </p:nvSpPr>
          <p:spPr bwMode="auto">
            <a:xfrm>
              <a:off x="5572" y="1026"/>
              <a:ext cx="22" cy="19"/>
            </a:xfrm>
            <a:custGeom>
              <a:avLst/>
              <a:gdLst>
                <a:gd name="T0" fmla="*/ 48 w 100"/>
                <a:gd name="T1" fmla="*/ 0 h 89"/>
                <a:gd name="T2" fmla="*/ 48 w 100"/>
                <a:gd name="T3" fmla="*/ 0 h 89"/>
                <a:gd name="T4" fmla="*/ 34 w 100"/>
                <a:gd name="T5" fmla="*/ 0 h 89"/>
                <a:gd name="T6" fmla="*/ 0 w 100"/>
                <a:gd name="T7" fmla="*/ 48 h 89"/>
                <a:gd name="T8" fmla="*/ 17 w 100"/>
                <a:gd name="T9" fmla="*/ 88 h 89"/>
                <a:gd name="T10" fmla="*/ 25 w 100"/>
                <a:gd name="T11" fmla="*/ 65 h 89"/>
                <a:gd name="T12" fmla="*/ 28 w 100"/>
                <a:gd name="T13" fmla="*/ 65 h 89"/>
                <a:gd name="T14" fmla="*/ 42 w 100"/>
                <a:gd name="T15" fmla="*/ 59 h 89"/>
                <a:gd name="T16" fmla="*/ 42 w 100"/>
                <a:gd name="T17" fmla="*/ 51 h 89"/>
                <a:gd name="T18" fmla="*/ 51 w 100"/>
                <a:gd name="T19" fmla="*/ 56 h 89"/>
                <a:gd name="T20" fmla="*/ 59 w 100"/>
                <a:gd name="T21" fmla="*/ 51 h 89"/>
                <a:gd name="T22" fmla="*/ 59 w 100"/>
                <a:gd name="T23" fmla="*/ 59 h 89"/>
                <a:gd name="T24" fmla="*/ 73 w 100"/>
                <a:gd name="T25" fmla="*/ 65 h 89"/>
                <a:gd name="T26" fmla="*/ 76 w 100"/>
                <a:gd name="T27" fmla="*/ 65 h 89"/>
                <a:gd name="T28" fmla="*/ 82 w 100"/>
                <a:gd name="T29" fmla="*/ 82 h 89"/>
                <a:gd name="T30" fmla="*/ 99 w 100"/>
                <a:gd name="T31" fmla="*/ 48 h 89"/>
                <a:gd name="T32" fmla="*/ 65 w 100"/>
                <a:gd name="T33" fmla="*/ 0 h 89"/>
                <a:gd name="T34" fmla="*/ 48 w 100"/>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89">
                  <a:moveTo>
                    <a:pt x="48" y="0"/>
                  </a:moveTo>
                  <a:lnTo>
                    <a:pt x="48" y="0"/>
                  </a:lnTo>
                  <a:cubicBezTo>
                    <a:pt x="42" y="0"/>
                    <a:pt x="36" y="0"/>
                    <a:pt x="34" y="0"/>
                  </a:cubicBezTo>
                  <a:cubicBezTo>
                    <a:pt x="14" y="9"/>
                    <a:pt x="0" y="25"/>
                    <a:pt x="0" y="48"/>
                  </a:cubicBezTo>
                  <a:cubicBezTo>
                    <a:pt x="0" y="65"/>
                    <a:pt x="5" y="76"/>
                    <a:pt x="17" y="88"/>
                  </a:cubicBezTo>
                  <a:cubicBezTo>
                    <a:pt x="22" y="71"/>
                    <a:pt x="25" y="65"/>
                    <a:pt x="25" y="65"/>
                  </a:cubicBezTo>
                  <a:lnTo>
                    <a:pt x="28" y="65"/>
                  </a:lnTo>
                  <a:cubicBezTo>
                    <a:pt x="31" y="65"/>
                    <a:pt x="36" y="62"/>
                    <a:pt x="42" y="59"/>
                  </a:cubicBezTo>
                  <a:cubicBezTo>
                    <a:pt x="42" y="51"/>
                    <a:pt x="42" y="51"/>
                    <a:pt x="42" y="51"/>
                  </a:cubicBezTo>
                  <a:cubicBezTo>
                    <a:pt x="42" y="51"/>
                    <a:pt x="48" y="54"/>
                    <a:pt x="51" y="56"/>
                  </a:cubicBezTo>
                  <a:cubicBezTo>
                    <a:pt x="56" y="54"/>
                    <a:pt x="59" y="51"/>
                    <a:pt x="59" y="51"/>
                  </a:cubicBezTo>
                  <a:cubicBezTo>
                    <a:pt x="59" y="59"/>
                    <a:pt x="59" y="59"/>
                    <a:pt x="59" y="59"/>
                  </a:cubicBezTo>
                  <a:cubicBezTo>
                    <a:pt x="65" y="62"/>
                    <a:pt x="70" y="65"/>
                    <a:pt x="73" y="65"/>
                  </a:cubicBezTo>
                  <a:cubicBezTo>
                    <a:pt x="76" y="65"/>
                    <a:pt x="76" y="65"/>
                    <a:pt x="76" y="65"/>
                  </a:cubicBezTo>
                  <a:cubicBezTo>
                    <a:pt x="76" y="65"/>
                    <a:pt x="79" y="71"/>
                    <a:pt x="82" y="82"/>
                  </a:cubicBezTo>
                  <a:cubicBezTo>
                    <a:pt x="93" y="74"/>
                    <a:pt x="99" y="62"/>
                    <a:pt x="99" y="48"/>
                  </a:cubicBezTo>
                  <a:cubicBezTo>
                    <a:pt x="99" y="25"/>
                    <a:pt x="85" y="9"/>
                    <a:pt x="65" y="0"/>
                  </a:cubicBezTo>
                  <a:cubicBezTo>
                    <a:pt x="59" y="0"/>
                    <a:pt x="54" y="0"/>
                    <a:pt x="4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34" name="Freeform 113">
              <a:extLst>
                <a:ext uri="{FF2B5EF4-FFF2-40B4-BE49-F238E27FC236}">
                  <a16:creationId xmlns:a16="http://schemas.microsoft.com/office/drawing/2014/main" id="{5D481AB8-5B2C-4616-A80A-5685101F763C}"/>
                </a:ext>
              </a:extLst>
            </p:cNvPr>
            <p:cNvSpPr>
              <a:spLocks noChangeArrowheads="1"/>
            </p:cNvSpPr>
            <p:nvPr/>
          </p:nvSpPr>
          <p:spPr bwMode="auto">
            <a:xfrm>
              <a:off x="5570" y="1037"/>
              <a:ext cx="15" cy="49"/>
            </a:xfrm>
            <a:custGeom>
              <a:avLst/>
              <a:gdLst>
                <a:gd name="T0" fmla="*/ 51 w 69"/>
                <a:gd name="T1" fmla="*/ 8 h 221"/>
                <a:gd name="T2" fmla="*/ 51 w 69"/>
                <a:gd name="T3" fmla="*/ 8 h 221"/>
                <a:gd name="T4" fmla="*/ 37 w 69"/>
                <a:gd name="T5" fmla="*/ 14 h 221"/>
                <a:gd name="T6" fmla="*/ 34 w 69"/>
                <a:gd name="T7" fmla="*/ 14 h 221"/>
                <a:gd name="T8" fmla="*/ 26 w 69"/>
                <a:gd name="T9" fmla="*/ 37 h 221"/>
                <a:gd name="T10" fmla="*/ 11 w 69"/>
                <a:gd name="T11" fmla="*/ 220 h 221"/>
                <a:gd name="T12" fmla="*/ 68 w 69"/>
                <a:gd name="T13" fmla="*/ 220 h 221"/>
                <a:gd name="T14" fmla="*/ 51 w 69"/>
                <a:gd name="T15" fmla="*/ 220 h 221"/>
                <a:gd name="T16" fmla="*/ 51 w 69"/>
                <a:gd name="T17" fmla="*/ 8 h 221"/>
                <a:gd name="T18" fmla="*/ 68 w 69"/>
                <a:gd name="T19" fmla="*/ 0 h 221"/>
                <a:gd name="T20" fmla="*/ 68 w 69"/>
                <a:gd name="T21" fmla="*/ 0 h 221"/>
                <a:gd name="T22" fmla="*/ 60 w 69"/>
                <a:gd name="T23" fmla="*/ 5 h 221"/>
                <a:gd name="T24" fmla="*/ 68 w 69"/>
                <a:gd name="T25" fmla="*/ 8 h 221"/>
                <a:gd name="T26" fmla="*/ 68 w 69"/>
                <a:gd name="T27" fmla="*/ 0 h 221"/>
                <a:gd name="T28" fmla="*/ 51 w 69"/>
                <a:gd name="T29" fmla="*/ 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221">
                  <a:moveTo>
                    <a:pt x="51" y="8"/>
                  </a:moveTo>
                  <a:lnTo>
                    <a:pt x="51" y="8"/>
                  </a:lnTo>
                  <a:cubicBezTo>
                    <a:pt x="45" y="11"/>
                    <a:pt x="40" y="14"/>
                    <a:pt x="37" y="14"/>
                  </a:cubicBezTo>
                  <a:lnTo>
                    <a:pt x="34" y="14"/>
                  </a:lnTo>
                  <a:cubicBezTo>
                    <a:pt x="34" y="14"/>
                    <a:pt x="31" y="20"/>
                    <a:pt x="26" y="37"/>
                  </a:cubicBezTo>
                  <a:cubicBezTo>
                    <a:pt x="17" y="68"/>
                    <a:pt x="0" y="133"/>
                    <a:pt x="11" y="220"/>
                  </a:cubicBezTo>
                  <a:cubicBezTo>
                    <a:pt x="68" y="220"/>
                    <a:pt x="68" y="220"/>
                    <a:pt x="68" y="220"/>
                  </a:cubicBezTo>
                  <a:cubicBezTo>
                    <a:pt x="51" y="220"/>
                    <a:pt x="51" y="220"/>
                    <a:pt x="51" y="220"/>
                  </a:cubicBezTo>
                  <a:cubicBezTo>
                    <a:pt x="51" y="8"/>
                    <a:pt x="51" y="8"/>
                    <a:pt x="51" y="8"/>
                  </a:cubicBezTo>
                  <a:lnTo>
                    <a:pt x="68" y="0"/>
                  </a:lnTo>
                  <a:lnTo>
                    <a:pt x="68" y="0"/>
                  </a:lnTo>
                  <a:cubicBezTo>
                    <a:pt x="68" y="0"/>
                    <a:pt x="65" y="3"/>
                    <a:pt x="60" y="5"/>
                  </a:cubicBezTo>
                  <a:cubicBezTo>
                    <a:pt x="63" y="5"/>
                    <a:pt x="65" y="8"/>
                    <a:pt x="68" y="8"/>
                  </a:cubicBezTo>
                  <a:cubicBezTo>
                    <a:pt x="68" y="0"/>
                    <a:pt x="68" y="0"/>
                    <a:pt x="68" y="0"/>
                  </a:cubicBezTo>
                  <a:lnTo>
                    <a:pt x="51" y="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35" name="Freeform 114">
              <a:extLst>
                <a:ext uri="{FF2B5EF4-FFF2-40B4-BE49-F238E27FC236}">
                  <a16:creationId xmlns:a16="http://schemas.microsoft.com/office/drawing/2014/main" id="{F85B1DA9-D549-4907-94FC-ED7DAF389020}"/>
                </a:ext>
              </a:extLst>
            </p:cNvPr>
            <p:cNvSpPr>
              <a:spLocks noChangeArrowheads="1"/>
            </p:cNvSpPr>
            <p:nvPr/>
          </p:nvSpPr>
          <p:spPr bwMode="auto">
            <a:xfrm>
              <a:off x="5581" y="1037"/>
              <a:ext cx="15" cy="49"/>
            </a:xfrm>
            <a:custGeom>
              <a:avLst/>
              <a:gdLst>
                <a:gd name="T0" fmla="*/ 0 w 69"/>
                <a:gd name="T1" fmla="*/ 0 h 221"/>
                <a:gd name="T2" fmla="*/ 0 w 69"/>
                <a:gd name="T3" fmla="*/ 0 h 221"/>
                <a:gd name="T4" fmla="*/ 0 w 69"/>
                <a:gd name="T5" fmla="*/ 8 h 221"/>
                <a:gd name="T6" fmla="*/ 0 w 69"/>
                <a:gd name="T7" fmla="*/ 220 h 221"/>
                <a:gd name="T8" fmla="*/ 17 w 69"/>
                <a:gd name="T9" fmla="*/ 220 h 221"/>
                <a:gd name="T10" fmla="*/ 57 w 69"/>
                <a:gd name="T11" fmla="*/ 220 h 221"/>
                <a:gd name="T12" fmla="*/ 40 w 69"/>
                <a:gd name="T13" fmla="*/ 31 h 221"/>
                <a:gd name="T14" fmla="*/ 34 w 69"/>
                <a:gd name="T15" fmla="*/ 14 h 221"/>
                <a:gd name="T16" fmla="*/ 31 w 69"/>
                <a:gd name="T17" fmla="*/ 14 h 221"/>
                <a:gd name="T18" fmla="*/ 17 w 69"/>
                <a:gd name="T19" fmla="*/ 8 h 221"/>
                <a:gd name="T20" fmla="*/ 9 w 69"/>
                <a:gd name="T21" fmla="*/ 5 h 221"/>
                <a:gd name="T22" fmla="*/ 0 w 69"/>
                <a:gd name="T2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221">
                  <a:moveTo>
                    <a:pt x="0" y="0"/>
                  </a:moveTo>
                  <a:lnTo>
                    <a:pt x="0" y="0"/>
                  </a:lnTo>
                  <a:cubicBezTo>
                    <a:pt x="0" y="8"/>
                    <a:pt x="0" y="8"/>
                    <a:pt x="0" y="8"/>
                  </a:cubicBezTo>
                  <a:cubicBezTo>
                    <a:pt x="0" y="220"/>
                    <a:pt x="0" y="220"/>
                    <a:pt x="0" y="220"/>
                  </a:cubicBezTo>
                  <a:cubicBezTo>
                    <a:pt x="17" y="220"/>
                    <a:pt x="17" y="220"/>
                    <a:pt x="17" y="220"/>
                  </a:cubicBezTo>
                  <a:cubicBezTo>
                    <a:pt x="57" y="220"/>
                    <a:pt x="57" y="220"/>
                    <a:pt x="57" y="220"/>
                  </a:cubicBezTo>
                  <a:cubicBezTo>
                    <a:pt x="68" y="130"/>
                    <a:pt x="51" y="65"/>
                    <a:pt x="40" y="31"/>
                  </a:cubicBezTo>
                  <a:cubicBezTo>
                    <a:pt x="37" y="20"/>
                    <a:pt x="34" y="14"/>
                    <a:pt x="34" y="14"/>
                  </a:cubicBezTo>
                  <a:cubicBezTo>
                    <a:pt x="34" y="14"/>
                    <a:pt x="34" y="14"/>
                    <a:pt x="31" y="14"/>
                  </a:cubicBezTo>
                  <a:cubicBezTo>
                    <a:pt x="28" y="14"/>
                    <a:pt x="23" y="11"/>
                    <a:pt x="17" y="8"/>
                  </a:cubicBezTo>
                  <a:cubicBezTo>
                    <a:pt x="14" y="8"/>
                    <a:pt x="12" y="5"/>
                    <a:pt x="9" y="5"/>
                  </a:cubicBezTo>
                  <a:cubicBezTo>
                    <a:pt x="6" y="3"/>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36" name="Freeform 115">
              <a:extLst>
                <a:ext uri="{FF2B5EF4-FFF2-40B4-BE49-F238E27FC236}">
                  <a16:creationId xmlns:a16="http://schemas.microsoft.com/office/drawing/2014/main" id="{51C53FFD-29CA-4BA7-9F2F-837A46ECA281}"/>
                </a:ext>
              </a:extLst>
            </p:cNvPr>
            <p:cNvSpPr>
              <a:spLocks noChangeArrowheads="1"/>
            </p:cNvSpPr>
            <p:nvPr/>
          </p:nvSpPr>
          <p:spPr bwMode="auto">
            <a:xfrm>
              <a:off x="5408" y="993"/>
              <a:ext cx="130" cy="97"/>
            </a:xfrm>
            <a:custGeom>
              <a:avLst/>
              <a:gdLst>
                <a:gd name="T0" fmla="*/ 577 w 578"/>
                <a:gd name="T1" fmla="*/ 0 h 431"/>
                <a:gd name="T2" fmla="*/ 577 w 578"/>
                <a:gd name="T3" fmla="*/ 0 h 431"/>
                <a:gd name="T4" fmla="*/ 289 w 578"/>
                <a:gd name="T5" fmla="*/ 136 h 431"/>
                <a:gd name="T6" fmla="*/ 0 w 578"/>
                <a:gd name="T7" fmla="*/ 0 h 431"/>
                <a:gd name="T8" fmla="*/ 0 w 578"/>
                <a:gd name="T9" fmla="*/ 331 h 431"/>
                <a:gd name="T10" fmla="*/ 280 w 578"/>
                <a:gd name="T11" fmla="*/ 430 h 431"/>
                <a:gd name="T12" fmla="*/ 280 w 578"/>
                <a:gd name="T13" fmla="*/ 430 h 431"/>
                <a:gd name="T14" fmla="*/ 289 w 578"/>
                <a:gd name="T15" fmla="*/ 430 h 431"/>
                <a:gd name="T16" fmla="*/ 297 w 578"/>
                <a:gd name="T17" fmla="*/ 430 h 431"/>
                <a:gd name="T18" fmla="*/ 297 w 578"/>
                <a:gd name="T19" fmla="*/ 430 h 431"/>
                <a:gd name="T20" fmla="*/ 577 w 578"/>
                <a:gd name="T21" fmla="*/ 331 h 431"/>
                <a:gd name="T22" fmla="*/ 577 w 578"/>
                <a:gd name="T2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431">
                  <a:moveTo>
                    <a:pt x="577" y="0"/>
                  </a:moveTo>
                  <a:lnTo>
                    <a:pt x="577" y="0"/>
                  </a:lnTo>
                  <a:cubicBezTo>
                    <a:pt x="577" y="2"/>
                    <a:pt x="333" y="113"/>
                    <a:pt x="289" y="136"/>
                  </a:cubicBezTo>
                  <a:cubicBezTo>
                    <a:pt x="240" y="113"/>
                    <a:pt x="0" y="2"/>
                    <a:pt x="0" y="0"/>
                  </a:cubicBezTo>
                  <a:cubicBezTo>
                    <a:pt x="0" y="331"/>
                    <a:pt x="0" y="331"/>
                    <a:pt x="0" y="331"/>
                  </a:cubicBezTo>
                  <a:cubicBezTo>
                    <a:pt x="76" y="415"/>
                    <a:pt x="232" y="427"/>
                    <a:pt x="280" y="430"/>
                  </a:cubicBezTo>
                  <a:lnTo>
                    <a:pt x="280" y="430"/>
                  </a:lnTo>
                  <a:cubicBezTo>
                    <a:pt x="280" y="430"/>
                    <a:pt x="283" y="430"/>
                    <a:pt x="289" y="430"/>
                  </a:cubicBezTo>
                  <a:cubicBezTo>
                    <a:pt x="294" y="430"/>
                    <a:pt x="297" y="430"/>
                    <a:pt x="297" y="430"/>
                  </a:cubicBezTo>
                  <a:lnTo>
                    <a:pt x="297" y="430"/>
                  </a:lnTo>
                  <a:cubicBezTo>
                    <a:pt x="345" y="427"/>
                    <a:pt x="498" y="415"/>
                    <a:pt x="577" y="331"/>
                  </a:cubicBezTo>
                  <a:cubicBezTo>
                    <a:pt x="577" y="0"/>
                    <a:pt x="577" y="0"/>
                    <a:pt x="57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37" name="Freeform 116">
              <a:extLst>
                <a:ext uri="{FF2B5EF4-FFF2-40B4-BE49-F238E27FC236}">
                  <a16:creationId xmlns:a16="http://schemas.microsoft.com/office/drawing/2014/main" id="{79454223-7BD3-48A8-BDB0-1E0ECC13E813}"/>
                </a:ext>
              </a:extLst>
            </p:cNvPr>
            <p:cNvSpPr>
              <a:spLocks noChangeArrowheads="1"/>
            </p:cNvSpPr>
            <p:nvPr/>
          </p:nvSpPr>
          <p:spPr bwMode="auto">
            <a:xfrm>
              <a:off x="5329" y="1398"/>
              <a:ext cx="162" cy="163"/>
            </a:xfrm>
            <a:custGeom>
              <a:avLst/>
              <a:gdLst>
                <a:gd name="T0" fmla="*/ 455 w 719"/>
                <a:gd name="T1" fmla="*/ 670 h 725"/>
                <a:gd name="T2" fmla="*/ 455 w 719"/>
                <a:gd name="T3" fmla="*/ 670 h 725"/>
                <a:gd name="T4" fmla="*/ 571 w 719"/>
                <a:gd name="T5" fmla="*/ 591 h 725"/>
                <a:gd name="T6" fmla="*/ 472 w 719"/>
                <a:gd name="T7" fmla="*/ 421 h 725"/>
                <a:gd name="T8" fmla="*/ 608 w 719"/>
                <a:gd name="T9" fmla="*/ 596 h 725"/>
                <a:gd name="T10" fmla="*/ 455 w 719"/>
                <a:gd name="T11" fmla="*/ 670 h 725"/>
                <a:gd name="T12" fmla="*/ 359 w 719"/>
                <a:gd name="T13" fmla="*/ 0 h 725"/>
                <a:gd name="T14" fmla="*/ 359 w 719"/>
                <a:gd name="T15" fmla="*/ 0 h 725"/>
                <a:gd name="T16" fmla="*/ 255 w 719"/>
                <a:gd name="T17" fmla="*/ 40 h 725"/>
                <a:gd name="T18" fmla="*/ 255 w 719"/>
                <a:gd name="T19" fmla="*/ 42 h 725"/>
                <a:gd name="T20" fmla="*/ 252 w 719"/>
                <a:gd name="T21" fmla="*/ 42 h 725"/>
                <a:gd name="T22" fmla="*/ 252 w 719"/>
                <a:gd name="T23" fmla="*/ 118 h 725"/>
                <a:gd name="T24" fmla="*/ 255 w 719"/>
                <a:gd name="T25" fmla="*/ 118 h 725"/>
                <a:gd name="T26" fmla="*/ 286 w 719"/>
                <a:gd name="T27" fmla="*/ 141 h 725"/>
                <a:gd name="T28" fmla="*/ 286 w 719"/>
                <a:gd name="T29" fmla="*/ 311 h 725"/>
                <a:gd name="T30" fmla="*/ 263 w 719"/>
                <a:gd name="T31" fmla="*/ 350 h 725"/>
                <a:gd name="T32" fmla="*/ 96 w 719"/>
                <a:gd name="T33" fmla="*/ 667 h 725"/>
                <a:gd name="T34" fmla="*/ 339 w 719"/>
                <a:gd name="T35" fmla="*/ 724 h 725"/>
                <a:gd name="T36" fmla="*/ 359 w 719"/>
                <a:gd name="T37" fmla="*/ 724 h 725"/>
                <a:gd name="T38" fmla="*/ 382 w 719"/>
                <a:gd name="T39" fmla="*/ 724 h 725"/>
                <a:gd name="T40" fmla="*/ 622 w 719"/>
                <a:gd name="T41" fmla="*/ 667 h 725"/>
                <a:gd name="T42" fmla="*/ 461 w 719"/>
                <a:gd name="T43" fmla="*/ 350 h 725"/>
                <a:gd name="T44" fmla="*/ 444 w 719"/>
                <a:gd name="T45" fmla="*/ 311 h 725"/>
                <a:gd name="T46" fmla="*/ 444 w 719"/>
                <a:gd name="T47" fmla="*/ 138 h 725"/>
                <a:gd name="T48" fmla="*/ 461 w 719"/>
                <a:gd name="T49" fmla="*/ 118 h 725"/>
                <a:gd name="T50" fmla="*/ 467 w 719"/>
                <a:gd name="T51" fmla="*/ 118 h 725"/>
                <a:gd name="T52" fmla="*/ 467 w 719"/>
                <a:gd name="T53" fmla="*/ 42 h 725"/>
                <a:gd name="T54" fmla="*/ 461 w 719"/>
                <a:gd name="T55" fmla="*/ 42 h 725"/>
                <a:gd name="T56" fmla="*/ 461 w 719"/>
                <a:gd name="T57" fmla="*/ 40 h 725"/>
                <a:gd name="T58" fmla="*/ 359 w 719"/>
                <a:gd name="T59" fmla="*/ 0 h 725"/>
                <a:gd name="T60" fmla="*/ 455 w 719"/>
                <a:gd name="T61" fmla="*/ 67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9" h="725">
                  <a:moveTo>
                    <a:pt x="455" y="670"/>
                  </a:moveTo>
                  <a:lnTo>
                    <a:pt x="455" y="670"/>
                  </a:lnTo>
                  <a:cubicBezTo>
                    <a:pt x="455" y="670"/>
                    <a:pt x="566" y="648"/>
                    <a:pt x="571" y="591"/>
                  </a:cubicBezTo>
                  <a:cubicBezTo>
                    <a:pt x="577" y="531"/>
                    <a:pt x="472" y="421"/>
                    <a:pt x="472" y="421"/>
                  </a:cubicBezTo>
                  <a:cubicBezTo>
                    <a:pt x="472" y="421"/>
                    <a:pt x="608" y="526"/>
                    <a:pt x="608" y="596"/>
                  </a:cubicBezTo>
                  <a:cubicBezTo>
                    <a:pt x="605" y="670"/>
                    <a:pt x="455" y="670"/>
                    <a:pt x="455" y="670"/>
                  </a:cubicBezTo>
                  <a:lnTo>
                    <a:pt x="359" y="0"/>
                  </a:lnTo>
                  <a:lnTo>
                    <a:pt x="359" y="0"/>
                  </a:lnTo>
                  <a:cubicBezTo>
                    <a:pt x="302" y="0"/>
                    <a:pt x="255" y="20"/>
                    <a:pt x="255" y="40"/>
                  </a:cubicBezTo>
                  <a:cubicBezTo>
                    <a:pt x="255" y="42"/>
                    <a:pt x="255" y="42"/>
                    <a:pt x="255" y="42"/>
                  </a:cubicBezTo>
                  <a:cubicBezTo>
                    <a:pt x="252" y="42"/>
                    <a:pt x="252" y="42"/>
                    <a:pt x="252" y="42"/>
                  </a:cubicBezTo>
                  <a:cubicBezTo>
                    <a:pt x="252" y="118"/>
                    <a:pt x="252" y="118"/>
                    <a:pt x="252" y="118"/>
                  </a:cubicBezTo>
                  <a:cubicBezTo>
                    <a:pt x="255" y="118"/>
                    <a:pt x="255" y="118"/>
                    <a:pt x="255" y="118"/>
                  </a:cubicBezTo>
                  <a:cubicBezTo>
                    <a:pt x="257" y="127"/>
                    <a:pt x="263" y="135"/>
                    <a:pt x="286" y="141"/>
                  </a:cubicBezTo>
                  <a:cubicBezTo>
                    <a:pt x="286" y="178"/>
                    <a:pt x="286" y="283"/>
                    <a:pt x="286" y="311"/>
                  </a:cubicBezTo>
                  <a:cubicBezTo>
                    <a:pt x="286" y="342"/>
                    <a:pt x="263" y="350"/>
                    <a:pt x="263" y="350"/>
                  </a:cubicBezTo>
                  <a:cubicBezTo>
                    <a:pt x="223" y="373"/>
                    <a:pt x="0" y="599"/>
                    <a:pt x="96" y="667"/>
                  </a:cubicBezTo>
                  <a:cubicBezTo>
                    <a:pt x="172" y="718"/>
                    <a:pt x="288" y="724"/>
                    <a:pt x="339" y="724"/>
                  </a:cubicBezTo>
                  <a:cubicBezTo>
                    <a:pt x="348" y="724"/>
                    <a:pt x="356" y="724"/>
                    <a:pt x="359" y="724"/>
                  </a:cubicBezTo>
                  <a:cubicBezTo>
                    <a:pt x="365" y="724"/>
                    <a:pt x="370" y="724"/>
                    <a:pt x="382" y="724"/>
                  </a:cubicBezTo>
                  <a:cubicBezTo>
                    <a:pt x="433" y="724"/>
                    <a:pt x="548" y="718"/>
                    <a:pt x="622" y="667"/>
                  </a:cubicBezTo>
                  <a:cubicBezTo>
                    <a:pt x="718" y="599"/>
                    <a:pt x="500" y="373"/>
                    <a:pt x="461" y="350"/>
                  </a:cubicBezTo>
                  <a:cubicBezTo>
                    <a:pt x="461" y="350"/>
                    <a:pt x="444" y="342"/>
                    <a:pt x="444" y="311"/>
                  </a:cubicBezTo>
                  <a:cubicBezTo>
                    <a:pt x="444" y="283"/>
                    <a:pt x="444" y="175"/>
                    <a:pt x="444" y="138"/>
                  </a:cubicBezTo>
                  <a:cubicBezTo>
                    <a:pt x="455" y="133"/>
                    <a:pt x="461" y="127"/>
                    <a:pt x="461" y="118"/>
                  </a:cubicBezTo>
                  <a:cubicBezTo>
                    <a:pt x="467" y="118"/>
                    <a:pt x="467" y="118"/>
                    <a:pt x="467" y="118"/>
                  </a:cubicBezTo>
                  <a:cubicBezTo>
                    <a:pt x="467" y="42"/>
                    <a:pt x="467" y="42"/>
                    <a:pt x="467" y="42"/>
                  </a:cubicBezTo>
                  <a:cubicBezTo>
                    <a:pt x="461" y="42"/>
                    <a:pt x="461" y="42"/>
                    <a:pt x="461" y="42"/>
                  </a:cubicBezTo>
                  <a:cubicBezTo>
                    <a:pt x="461" y="42"/>
                    <a:pt x="461" y="42"/>
                    <a:pt x="461" y="40"/>
                  </a:cubicBezTo>
                  <a:cubicBezTo>
                    <a:pt x="461" y="20"/>
                    <a:pt x="416" y="0"/>
                    <a:pt x="359" y="0"/>
                  </a:cubicBezTo>
                  <a:lnTo>
                    <a:pt x="455" y="6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38" name="Freeform 117">
              <a:extLst>
                <a:ext uri="{FF2B5EF4-FFF2-40B4-BE49-F238E27FC236}">
                  <a16:creationId xmlns:a16="http://schemas.microsoft.com/office/drawing/2014/main" id="{2194B56C-FF42-4725-B9D5-7DB737EC37E0}"/>
                </a:ext>
              </a:extLst>
            </p:cNvPr>
            <p:cNvSpPr>
              <a:spLocks noChangeArrowheads="1"/>
            </p:cNvSpPr>
            <p:nvPr/>
          </p:nvSpPr>
          <p:spPr bwMode="auto">
            <a:xfrm>
              <a:off x="5011" y="949"/>
              <a:ext cx="203" cy="203"/>
            </a:xfrm>
            <a:custGeom>
              <a:avLst/>
              <a:gdLst>
                <a:gd name="T0" fmla="*/ 473 w 901"/>
                <a:gd name="T1" fmla="*/ 0 h 900"/>
                <a:gd name="T2" fmla="*/ 473 w 901"/>
                <a:gd name="T3" fmla="*/ 0 h 900"/>
                <a:gd name="T4" fmla="*/ 23 w 901"/>
                <a:gd name="T5" fmla="*/ 449 h 900"/>
                <a:gd name="T6" fmla="*/ 473 w 901"/>
                <a:gd name="T7" fmla="*/ 899 h 900"/>
                <a:gd name="T8" fmla="*/ 691 w 901"/>
                <a:gd name="T9" fmla="*/ 842 h 900"/>
                <a:gd name="T10" fmla="*/ 507 w 901"/>
                <a:gd name="T11" fmla="*/ 888 h 900"/>
                <a:gd name="T12" fmla="*/ 501 w 901"/>
                <a:gd name="T13" fmla="*/ 888 h 900"/>
                <a:gd name="T14" fmla="*/ 657 w 901"/>
                <a:gd name="T15" fmla="*/ 840 h 900"/>
                <a:gd name="T16" fmla="*/ 648 w 901"/>
                <a:gd name="T17" fmla="*/ 840 h 900"/>
                <a:gd name="T18" fmla="*/ 473 w 901"/>
                <a:gd name="T19" fmla="*/ 876 h 900"/>
                <a:gd name="T20" fmla="*/ 329 w 901"/>
                <a:gd name="T21" fmla="*/ 851 h 900"/>
                <a:gd name="T22" fmla="*/ 433 w 901"/>
                <a:gd name="T23" fmla="*/ 888 h 900"/>
                <a:gd name="T24" fmla="*/ 43 w 901"/>
                <a:gd name="T25" fmla="*/ 390 h 900"/>
                <a:gd name="T26" fmla="*/ 49 w 901"/>
                <a:gd name="T27" fmla="*/ 387 h 900"/>
                <a:gd name="T28" fmla="*/ 49 w 901"/>
                <a:gd name="T29" fmla="*/ 393 h 900"/>
                <a:gd name="T30" fmla="*/ 69 w 901"/>
                <a:gd name="T31" fmla="*/ 308 h 900"/>
                <a:gd name="T32" fmla="*/ 69 w 901"/>
                <a:gd name="T33" fmla="*/ 308 h 900"/>
                <a:gd name="T34" fmla="*/ 86 w 901"/>
                <a:gd name="T35" fmla="*/ 263 h 900"/>
                <a:gd name="T36" fmla="*/ 86 w 901"/>
                <a:gd name="T37" fmla="*/ 268 h 900"/>
                <a:gd name="T38" fmla="*/ 241 w 901"/>
                <a:gd name="T39" fmla="*/ 90 h 900"/>
                <a:gd name="T40" fmla="*/ 156 w 901"/>
                <a:gd name="T41" fmla="*/ 158 h 900"/>
                <a:gd name="T42" fmla="*/ 411 w 901"/>
                <a:gd name="T43" fmla="*/ 19 h 900"/>
                <a:gd name="T44" fmla="*/ 481 w 901"/>
                <a:gd name="T45" fmla="*/ 17 h 900"/>
                <a:gd name="T46" fmla="*/ 487 w 901"/>
                <a:gd name="T47" fmla="*/ 22 h 900"/>
                <a:gd name="T48" fmla="*/ 877 w 901"/>
                <a:gd name="T49" fmla="*/ 308 h 900"/>
                <a:gd name="T50" fmla="*/ 880 w 901"/>
                <a:gd name="T51" fmla="*/ 311 h 900"/>
                <a:gd name="T52" fmla="*/ 886 w 901"/>
                <a:gd name="T53" fmla="*/ 325 h 900"/>
                <a:gd name="T54" fmla="*/ 897 w 901"/>
                <a:gd name="T55" fmla="*/ 339 h 900"/>
                <a:gd name="T56" fmla="*/ 900 w 901"/>
                <a:gd name="T57" fmla="*/ 336 h 900"/>
                <a:gd name="T58" fmla="*/ 609 w 901"/>
                <a:gd name="T59" fmla="*/ 31 h 900"/>
                <a:gd name="T60" fmla="*/ 809 w 901"/>
                <a:gd name="T61" fmla="*/ 152 h 900"/>
                <a:gd name="T62" fmla="*/ 473 w 901"/>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1" h="900">
                  <a:moveTo>
                    <a:pt x="473" y="0"/>
                  </a:moveTo>
                  <a:lnTo>
                    <a:pt x="473" y="0"/>
                  </a:lnTo>
                  <a:cubicBezTo>
                    <a:pt x="227" y="0"/>
                    <a:pt x="23" y="200"/>
                    <a:pt x="23" y="449"/>
                  </a:cubicBezTo>
                  <a:cubicBezTo>
                    <a:pt x="23" y="698"/>
                    <a:pt x="227" y="899"/>
                    <a:pt x="473" y="899"/>
                  </a:cubicBezTo>
                  <a:cubicBezTo>
                    <a:pt x="552" y="899"/>
                    <a:pt x="626" y="879"/>
                    <a:pt x="691" y="842"/>
                  </a:cubicBezTo>
                  <a:cubicBezTo>
                    <a:pt x="603" y="885"/>
                    <a:pt x="527" y="888"/>
                    <a:pt x="507" y="888"/>
                  </a:cubicBezTo>
                  <a:cubicBezTo>
                    <a:pt x="501" y="888"/>
                    <a:pt x="501" y="888"/>
                    <a:pt x="501" y="888"/>
                  </a:cubicBezTo>
                  <a:cubicBezTo>
                    <a:pt x="609" y="888"/>
                    <a:pt x="657" y="840"/>
                    <a:pt x="657" y="840"/>
                  </a:cubicBezTo>
                  <a:cubicBezTo>
                    <a:pt x="657" y="840"/>
                    <a:pt x="654" y="840"/>
                    <a:pt x="648" y="840"/>
                  </a:cubicBezTo>
                  <a:cubicBezTo>
                    <a:pt x="594" y="865"/>
                    <a:pt x="535" y="876"/>
                    <a:pt x="473" y="876"/>
                  </a:cubicBezTo>
                  <a:cubicBezTo>
                    <a:pt x="422" y="876"/>
                    <a:pt x="374" y="868"/>
                    <a:pt x="329" y="851"/>
                  </a:cubicBezTo>
                  <a:cubicBezTo>
                    <a:pt x="348" y="871"/>
                    <a:pt x="433" y="888"/>
                    <a:pt x="433" y="888"/>
                  </a:cubicBezTo>
                  <a:cubicBezTo>
                    <a:pt x="0" y="825"/>
                    <a:pt x="43" y="390"/>
                    <a:pt x="43" y="390"/>
                  </a:cubicBezTo>
                  <a:cubicBezTo>
                    <a:pt x="49" y="387"/>
                    <a:pt x="49" y="387"/>
                    <a:pt x="49" y="387"/>
                  </a:cubicBezTo>
                  <a:cubicBezTo>
                    <a:pt x="49" y="387"/>
                    <a:pt x="49" y="390"/>
                    <a:pt x="49" y="393"/>
                  </a:cubicBezTo>
                  <a:cubicBezTo>
                    <a:pt x="54" y="364"/>
                    <a:pt x="60" y="336"/>
                    <a:pt x="69" y="308"/>
                  </a:cubicBezTo>
                  <a:lnTo>
                    <a:pt x="69" y="308"/>
                  </a:lnTo>
                  <a:cubicBezTo>
                    <a:pt x="74" y="288"/>
                    <a:pt x="86" y="263"/>
                    <a:pt x="86" y="263"/>
                  </a:cubicBezTo>
                  <a:cubicBezTo>
                    <a:pt x="86" y="263"/>
                    <a:pt x="86" y="266"/>
                    <a:pt x="86" y="268"/>
                  </a:cubicBezTo>
                  <a:cubicBezTo>
                    <a:pt x="120" y="195"/>
                    <a:pt x="173" y="133"/>
                    <a:pt x="241" y="90"/>
                  </a:cubicBezTo>
                  <a:cubicBezTo>
                    <a:pt x="198" y="113"/>
                    <a:pt x="156" y="158"/>
                    <a:pt x="156" y="158"/>
                  </a:cubicBezTo>
                  <a:cubicBezTo>
                    <a:pt x="258" y="39"/>
                    <a:pt x="411" y="19"/>
                    <a:pt x="411" y="19"/>
                  </a:cubicBezTo>
                  <a:cubicBezTo>
                    <a:pt x="425" y="17"/>
                    <a:pt x="481" y="17"/>
                    <a:pt x="481" y="17"/>
                  </a:cubicBezTo>
                  <a:cubicBezTo>
                    <a:pt x="487" y="22"/>
                    <a:pt x="487" y="22"/>
                    <a:pt x="487" y="22"/>
                  </a:cubicBezTo>
                  <a:cubicBezTo>
                    <a:pt x="668" y="25"/>
                    <a:pt x="821" y="144"/>
                    <a:pt x="877" y="308"/>
                  </a:cubicBezTo>
                  <a:cubicBezTo>
                    <a:pt x="877" y="308"/>
                    <a:pt x="880" y="308"/>
                    <a:pt x="880" y="311"/>
                  </a:cubicBezTo>
                  <a:cubicBezTo>
                    <a:pt x="886" y="317"/>
                    <a:pt x="880" y="317"/>
                    <a:pt x="886" y="325"/>
                  </a:cubicBezTo>
                  <a:cubicBezTo>
                    <a:pt x="892" y="336"/>
                    <a:pt x="892" y="334"/>
                    <a:pt x="897" y="339"/>
                  </a:cubicBezTo>
                  <a:cubicBezTo>
                    <a:pt x="900" y="336"/>
                    <a:pt x="900" y="336"/>
                    <a:pt x="900" y="336"/>
                  </a:cubicBezTo>
                  <a:cubicBezTo>
                    <a:pt x="838" y="116"/>
                    <a:pt x="609" y="31"/>
                    <a:pt x="609" y="31"/>
                  </a:cubicBezTo>
                  <a:cubicBezTo>
                    <a:pt x="691" y="59"/>
                    <a:pt x="758" y="102"/>
                    <a:pt x="809" y="152"/>
                  </a:cubicBezTo>
                  <a:cubicBezTo>
                    <a:pt x="727" y="59"/>
                    <a:pt x="609" y="0"/>
                    <a:pt x="47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39" name="Freeform 118">
              <a:extLst>
                <a:ext uri="{FF2B5EF4-FFF2-40B4-BE49-F238E27FC236}">
                  <a16:creationId xmlns:a16="http://schemas.microsoft.com/office/drawing/2014/main" id="{FF95A3CA-DBD5-4DFD-A634-16527FFBA17E}"/>
                </a:ext>
              </a:extLst>
            </p:cNvPr>
            <p:cNvSpPr>
              <a:spLocks noChangeArrowheads="1"/>
            </p:cNvSpPr>
            <p:nvPr/>
          </p:nvSpPr>
          <p:spPr bwMode="auto">
            <a:xfrm>
              <a:off x="5011" y="953"/>
              <a:ext cx="220" cy="197"/>
            </a:xfrm>
            <a:custGeom>
              <a:avLst/>
              <a:gdLst>
                <a:gd name="T0" fmla="*/ 295 w 974"/>
                <a:gd name="T1" fmla="*/ 62 h 872"/>
                <a:gd name="T2" fmla="*/ 275 w 974"/>
                <a:gd name="T3" fmla="*/ 113 h 872"/>
                <a:gd name="T4" fmla="*/ 258 w 974"/>
                <a:gd name="T5" fmla="*/ 116 h 872"/>
                <a:gd name="T6" fmla="*/ 235 w 974"/>
                <a:gd name="T7" fmla="*/ 133 h 872"/>
                <a:gd name="T8" fmla="*/ 204 w 974"/>
                <a:gd name="T9" fmla="*/ 141 h 872"/>
                <a:gd name="T10" fmla="*/ 159 w 974"/>
                <a:gd name="T11" fmla="*/ 183 h 872"/>
                <a:gd name="T12" fmla="*/ 108 w 974"/>
                <a:gd name="T13" fmla="*/ 254 h 872"/>
                <a:gd name="T14" fmla="*/ 111 w 974"/>
                <a:gd name="T15" fmla="*/ 294 h 872"/>
                <a:gd name="T16" fmla="*/ 122 w 974"/>
                <a:gd name="T17" fmla="*/ 311 h 872"/>
                <a:gd name="T18" fmla="*/ 100 w 974"/>
                <a:gd name="T19" fmla="*/ 302 h 872"/>
                <a:gd name="T20" fmla="*/ 91 w 974"/>
                <a:gd name="T21" fmla="*/ 285 h 872"/>
                <a:gd name="T22" fmla="*/ 86 w 974"/>
                <a:gd name="T23" fmla="*/ 251 h 872"/>
                <a:gd name="T24" fmla="*/ 74 w 974"/>
                <a:gd name="T25" fmla="*/ 319 h 872"/>
                <a:gd name="T26" fmla="*/ 88 w 974"/>
                <a:gd name="T27" fmla="*/ 359 h 872"/>
                <a:gd name="T28" fmla="*/ 117 w 974"/>
                <a:gd name="T29" fmla="*/ 362 h 872"/>
                <a:gd name="T30" fmla="*/ 170 w 974"/>
                <a:gd name="T31" fmla="*/ 401 h 872"/>
                <a:gd name="T32" fmla="*/ 218 w 974"/>
                <a:gd name="T33" fmla="*/ 461 h 872"/>
                <a:gd name="T34" fmla="*/ 278 w 974"/>
                <a:gd name="T35" fmla="*/ 503 h 872"/>
                <a:gd name="T36" fmla="*/ 258 w 974"/>
                <a:gd name="T37" fmla="*/ 608 h 872"/>
                <a:gd name="T38" fmla="*/ 213 w 974"/>
                <a:gd name="T39" fmla="*/ 723 h 872"/>
                <a:gd name="T40" fmla="*/ 232 w 974"/>
                <a:gd name="T41" fmla="*/ 772 h 872"/>
                <a:gd name="T42" fmla="*/ 164 w 974"/>
                <a:gd name="T43" fmla="*/ 690 h 872"/>
                <a:gd name="T44" fmla="*/ 125 w 974"/>
                <a:gd name="T45" fmla="*/ 593 h 872"/>
                <a:gd name="T46" fmla="*/ 60 w 974"/>
                <a:gd name="T47" fmla="*/ 398 h 872"/>
                <a:gd name="T48" fmla="*/ 326 w 974"/>
                <a:gd name="T49" fmla="*/ 831 h 872"/>
                <a:gd name="T50" fmla="*/ 371 w 974"/>
                <a:gd name="T51" fmla="*/ 806 h 872"/>
                <a:gd name="T52" fmla="*/ 467 w 974"/>
                <a:gd name="T53" fmla="*/ 800 h 872"/>
                <a:gd name="T54" fmla="*/ 464 w 974"/>
                <a:gd name="T55" fmla="*/ 825 h 872"/>
                <a:gd name="T56" fmla="*/ 535 w 974"/>
                <a:gd name="T57" fmla="*/ 825 h 872"/>
                <a:gd name="T58" fmla="*/ 614 w 974"/>
                <a:gd name="T59" fmla="*/ 814 h 872"/>
                <a:gd name="T60" fmla="*/ 507 w 974"/>
                <a:gd name="T61" fmla="*/ 871 h 872"/>
                <a:gd name="T62" fmla="*/ 886 w 974"/>
                <a:gd name="T63" fmla="*/ 308 h 872"/>
                <a:gd name="T64" fmla="*/ 832 w 974"/>
                <a:gd name="T65" fmla="*/ 243 h 872"/>
                <a:gd name="T66" fmla="*/ 804 w 974"/>
                <a:gd name="T67" fmla="*/ 331 h 872"/>
                <a:gd name="T68" fmla="*/ 741 w 974"/>
                <a:gd name="T69" fmla="*/ 268 h 872"/>
                <a:gd name="T70" fmla="*/ 773 w 974"/>
                <a:gd name="T71" fmla="*/ 331 h 872"/>
                <a:gd name="T72" fmla="*/ 804 w 974"/>
                <a:gd name="T73" fmla="*/ 356 h 872"/>
                <a:gd name="T74" fmla="*/ 804 w 974"/>
                <a:gd name="T75" fmla="*/ 444 h 872"/>
                <a:gd name="T76" fmla="*/ 767 w 974"/>
                <a:gd name="T77" fmla="*/ 576 h 872"/>
                <a:gd name="T78" fmla="*/ 677 w 974"/>
                <a:gd name="T79" fmla="*/ 673 h 872"/>
                <a:gd name="T80" fmla="*/ 628 w 974"/>
                <a:gd name="T81" fmla="*/ 616 h 872"/>
                <a:gd name="T82" fmla="*/ 617 w 974"/>
                <a:gd name="T83" fmla="*/ 503 h 872"/>
                <a:gd name="T84" fmla="*/ 597 w 974"/>
                <a:gd name="T85" fmla="*/ 441 h 872"/>
                <a:gd name="T86" fmla="*/ 549 w 974"/>
                <a:gd name="T87" fmla="*/ 396 h 872"/>
                <a:gd name="T88" fmla="*/ 439 w 974"/>
                <a:gd name="T89" fmla="*/ 401 h 872"/>
                <a:gd name="T90" fmla="*/ 408 w 974"/>
                <a:gd name="T91" fmla="*/ 353 h 872"/>
                <a:gd name="T92" fmla="*/ 408 w 974"/>
                <a:gd name="T93" fmla="*/ 266 h 872"/>
                <a:gd name="T94" fmla="*/ 498 w 974"/>
                <a:gd name="T95" fmla="*/ 189 h 872"/>
                <a:gd name="T96" fmla="*/ 538 w 974"/>
                <a:gd name="T97" fmla="*/ 183 h 872"/>
                <a:gd name="T98" fmla="*/ 577 w 974"/>
                <a:gd name="T99" fmla="*/ 206 h 872"/>
                <a:gd name="T100" fmla="*/ 648 w 974"/>
                <a:gd name="T101" fmla="*/ 206 h 872"/>
                <a:gd name="T102" fmla="*/ 705 w 974"/>
                <a:gd name="T103" fmla="*/ 203 h 872"/>
                <a:gd name="T104" fmla="*/ 705 w 974"/>
                <a:gd name="T105" fmla="*/ 192 h 872"/>
                <a:gd name="T106" fmla="*/ 657 w 974"/>
                <a:gd name="T107" fmla="*/ 175 h 872"/>
                <a:gd name="T108" fmla="*/ 685 w 974"/>
                <a:gd name="T109" fmla="*/ 155 h 872"/>
                <a:gd name="T110" fmla="*/ 648 w 974"/>
                <a:gd name="T111" fmla="*/ 144 h 872"/>
                <a:gd name="T112" fmla="*/ 575 w 974"/>
                <a:gd name="T113" fmla="*/ 141 h 872"/>
                <a:gd name="T114" fmla="*/ 518 w 974"/>
                <a:gd name="T115" fmla="*/ 158 h 872"/>
                <a:gd name="T116" fmla="*/ 507 w 974"/>
                <a:gd name="T117" fmla="*/ 107 h 872"/>
                <a:gd name="T118" fmla="*/ 436 w 974"/>
                <a:gd name="T119" fmla="*/ 79 h 872"/>
                <a:gd name="T120" fmla="*/ 425 w 974"/>
                <a:gd name="T121" fmla="*/ 48 h 872"/>
                <a:gd name="T122" fmla="*/ 481 w 974"/>
                <a:gd name="T123" fmla="*/ 17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4" h="872">
                  <a:moveTo>
                    <a:pt x="481" y="0"/>
                  </a:moveTo>
                  <a:lnTo>
                    <a:pt x="481" y="0"/>
                  </a:lnTo>
                  <a:cubicBezTo>
                    <a:pt x="481" y="0"/>
                    <a:pt x="425" y="0"/>
                    <a:pt x="411" y="2"/>
                  </a:cubicBezTo>
                  <a:cubicBezTo>
                    <a:pt x="411" y="2"/>
                    <a:pt x="258" y="22"/>
                    <a:pt x="156" y="141"/>
                  </a:cubicBezTo>
                  <a:cubicBezTo>
                    <a:pt x="156" y="141"/>
                    <a:pt x="198" y="96"/>
                    <a:pt x="241" y="73"/>
                  </a:cubicBezTo>
                  <a:cubicBezTo>
                    <a:pt x="255" y="65"/>
                    <a:pt x="269" y="59"/>
                    <a:pt x="283" y="59"/>
                  </a:cubicBezTo>
                  <a:cubicBezTo>
                    <a:pt x="295" y="62"/>
                    <a:pt x="295" y="62"/>
                    <a:pt x="295" y="62"/>
                  </a:cubicBezTo>
                  <a:lnTo>
                    <a:pt x="292" y="68"/>
                  </a:lnTo>
                  <a:cubicBezTo>
                    <a:pt x="289" y="70"/>
                    <a:pt x="283" y="79"/>
                    <a:pt x="283" y="82"/>
                  </a:cubicBezTo>
                  <a:lnTo>
                    <a:pt x="283" y="90"/>
                  </a:lnTo>
                  <a:cubicBezTo>
                    <a:pt x="281" y="96"/>
                    <a:pt x="281" y="96"/>
                    <a:pt x="281" y="96"/>
                  </a:cubicBezTo>
                  <a:cubicBezTo>
                    <a:pt x="281" y="96"/>
                    <a:pt x="278" y="96"/>
                    <a:pt x="275" y="99"/>
                  </a:cubicBezTo>
                  <a:cubicBezTo>
                    <a:pt x="275" y="99"/>
                    <a:pt x="272" y="99"/>
                    <a:pt x="272" y="105"/>
                  </a:cubicBezTo>
                  <a:cubicBezTo>
                    <a:pt x="272" y="107"/>
                    <a:pt x="275" y="113"/>
                    <a:pt x="275" y="113"/>
                  </a:cubicBezTo>
                  <a:cubicBezTo>
                    <a:pt x="275" y="121"/>
                    <a:pt x="275" y="121"/>
                    <a:pt x="275" y="121"/>
                  </a:cubicBezTo>
                  <a:cubicBezTo>
                    <a:pt x="272" y="124"/>
                    <a:pt x="272" y="124"/>
                    <a:pt x="272" y="124"/>
                  </a:cubicBezTo>
                  <a:cubicBezTo>
                    <a:pt x="264" y="130"/>
                    <a:pt x="264" y="130"/>
                    <a:pt x="264" y="130"/>
                  </a:cubicBezTo>
                  <a:cubicBezTo>
                    <a:pt x="264" y="130"/>
                    <a:pt x="261" y="130"/>
                    <a:pt x="258" y="130"/>
                  </a:cubicBezTo>
                  <a:cubicBezTo>
                    <a:pt x="255" y="130"/>
                    <a:pt x="255" y="130"/>
                    <a:pt x="255" y="130"/>
                  </a:cubicBezTo>
                  <a:cubicBezTo>
                    <a:pt x="249" y="127"/>
                    <a:pt x="249" y="121"/>
                    <a:pt x="249" y="121"/>
                  </a:cubicBezTo>
                  <a:cubicBezTo>
                    <a:pt x="258" y="116"/>
                    <a:pt x="258" y="116"/>
                    <a:pt x="258" y="116"/>
                  </a:cubicBezTo>
                  <a:cubicBezTo>
                    <a:pt x="258" y="116"/>
                    <a:pt x="261" y="116"/>
                    <a:pt x="258" y="113"/>
                  </a:cubicBezTo>
                  <a:cubicBezTo>
                    <a:pt x="255" y="113"/>
                    <a:pt x="255" y="107"/>
                    <a:pt x="252" y="107"/>
                  </a:cubicBezTo>
                  <a:lnTo>
                    <a:pt x="249" y="107"/>
                  </a:lnTo>
                  <a:cubicBezTo>
                    <a:pt x="247" y="107"/>
                    <a:pt x="238" y="116"/>
                    <a:pt x="238" y="116"/>
                  </a:cubicBezTo>
                  <a:cubicBezTo>
                    <a:pt x="230" y="119"/>
                    <a:pt x="230" y="119"/>
                    <a:pt x="230" y="119"/>
                  </a:cubicBezTo>
                  <a:cubicBezTo>
                    <a:pt x="230" y="119"/>
                    <a:pt x="227" y="130"/>
                    <a:pt x="230" y="130"/>
                  </a:cubicBezTo>
                  <a:lnTo>
                    <a:pt x="235" y="133"/>
                  </a:lnTo>
                  <a:lnTo>
                    <a:pt x="235" y="135"/>
                  </a:lnTo>
                  <a:cubicBezTo>
                    <a:pt x="235" y="138"/>
                    <a:pt x="232" y="144"/>
                    <a:pt x="232" y="144"/>
                  </a:cubicBezTo>
                  <a:cubicBezTo>
                    <a:pt x="232" y="144"/>
                    <a:pt x="232" y="147"/>
                    <a:pt x="230" y="147"/>
                  </a:cubicBezTo>
                  <a:cubicBezTo>
                    <a:pt x="227" y="147"/>
                    <a:pt x="227" y="147"/>
                    <a:pt x="227" y="147"/>
                  </a:cubicBezTo>
                  <a:cubicBezTo>
                    <a:pt x="221" y="144"/>
                    <a:pt x="215" y="144"/>
                    <a:pt x="213" y="144"/>
                  </a:cubicBezTo>
                  <a:cubicBezTo>
                    <a:pt x="210" y="141"/>
                    <a:pt x="210" y="141"/>
                    <a:pt x="207" y="141"/>
                  </a:cubicBezTo>
                  <a:cubicBezTo>
                    <a:pt x="204" y="141"/>
                    <a:pt x="204" y="141"/>
                    <a:pt x="204" y="141"/>
                  </a:cubicBezTo>
                  <a:cubicBezTo>
                    <a:pt x="201" y="141"/>
                    <a:pt x="198" y="144"/>
                    <a:pt x="198" y="144"/>
                  </a:cubicBezTo>
                  <a:cubicBezTo>
                    <a:pt x="198" y="147"/>
                    <a:pt x="187" y="152"/>
                    <a:pt x="187" y="152"/>
                  </a:cubicBezTo>
                  <a:lnTo>
                    <a:pt x="184" y="155"/>
                  </a:lnTo>
                  <a:cubicBezTo>
                    <a:pt x="184" y="158"/>
                    <a:pt x="181" y="166"/>
                    <a:pt x="181" y="166"/>
                  </a:cubicBezTo>
                  <a:cubicBezTo>
                    <a:pt x="181" y="166"/>
                    <a:pt x="179" y="169"/>
                    <a:pt x="170" y="172"/>
                  </a:cubicBezTo>
                  <a:cubicBezTo>
                    <a:pt x="164" y="172"/>
                    <a:pt x="162" y="175"/>
                    <a:pt x="162" y="175"/>
                  </a:cubicBezTo>
                  <a:cubicBezTo>
                    <a:pt x="159" y="183"/>
                    <a:pt x="159" y="183"/>
                    <a:pt x="159" y="183"/>
                  </a:cubicBezTo>
                  <a:cubicBezTo>
                    <a:pt x="159" y="183"/>
                    <a:pt x="153" y="186"/>
                    <a:pt x="151" y="192"/>
                  </a:cubicBezTo>
                  <a:cubicBezTo>
                    <a:pt x="148" y="195"/>
                    <a:pt x="137" y="203"/>
                    <a:pt x="134" y="203"/>
                  </a:cubicBezTo>
                  <a:cubicBezTo>
                    <a:pt x="134" y="203"/>
                    <a:pt x="128" y="209"/>
                    <a:pt x="128" y="212"/>
                  </a:cubicBezTo>
                  <a:cubicBezTo>
                    <a:pt x="125" y="217"/>
                    <a:pt x="125" y="223"/>
                    <a:pt x="125" y="226"/>
                  </a:cubicBezTo>
                  <a:cubicBezTo>
                    <a:pt x="122" y="229"/>
                    <a:pt x="122" y="234"/>
                    <a:pt x="120" y="237"/>
                  </a:cubicBezTo>
                  <a:cubicBezTo>
                    <a:pt x="120" y="240"/>
                    <a:pt x="117" y="246"/>
                    <a:pt x="117" y="249"/>
                  </a:cubicBezTo>
                  <a:cubicBezTo>
                    <a:pt x="114" y="249"/>
                    <a:pt x="111" y="251"/>
                    <a:pt x="108" y="254"/>
                  </a:cubicBezTo>
                  <a:cubicBezTo>
                    <a:pt x="108" y="254"/>
                    <a:pt x="97" y="257"/>
                    <a:pt x="94" y="260"/>
                  </a:cubicBezTo>
                  <a:cubicBezTo>
                    <a:pt x="91" y="260"/>
                    <a:pt x="91" y="266"/>
                    <a:pt x="91" y="268"/>
                  </a:cubicBezTo>
                  <a:cubicBezTo>
                    <a:pt x="91" y="268"/>
                    <a:pt x="94" y="274"/>
                    <a:pt x="97" y="274"/>
                  </a:cubicBezTo>
                  <a:lnTo>
                    <a:pt x="103" y="274"/>
                  </a:lnTo>
                  <a:cubicBezTo>
                    <a:pt x="103" y="274"/>
                    <a:pt x="103" y="283"/>
                    <a:pt x="103" y="285"/>
                  </a:cubicBezTo>
                  <a:cubicBezTo>
                    <a:pt x="103" y="285"/>
                    <a:pt x="100" y="294"/>
                    <a:pt x="103" y="294"/>
                  </a:cubicBezTo>
                  <a:cubicBezTo>
                    <a:pt x="105" y="294"/>
                    <a:pt x="111" y="294"/>
                    <a:pt x="111" y="294"/>
                  </a:cubicBezTo>
                  <a:cubicBezTo>
                    <a:pt x="120" y="297"/>
                    <a:pt x="120" y="297"/>
                    <a:pt x="120" y="297"/>
                  </a:cubicBezTo>
                  <a:cubicBezTo>
                    <a:pt x="125" y="302"/>
                    <a:pt x="125" y="302"/>
                    <a:pt x="125" y="302"/>
                  </a:cubicBezTo>
                  <a:cubicBezTo>
                    <a:pt x="131" y="305"/>
                    <a:pt x="131" y="305"/>
                    <a:pt x="131" y="305"/>
                  </a:cubicBezTo>
                  <a:cubicBezTo>
                    <a:pt x="131" y="305"/>
                    <a:pt x="131" y="308"/>
                    <a:pt x="128" y="311"/>
                  </a:cubicBezTo>
                  <a:lnTo>
                    <a:pt x="125" y="314"/>
                  </a:lnTo>
                  <a:lnTo>
                    <a:pt x="125" y="314"/>
                  </a:lnTo>
                  <a:cubicBezTo>
                    <a:pt x="122" y="314"/>
                    <a:pt x="122" y="314"/>
                    <a:pt x="122" y="311"/>
                  </a:cubicBezTo>
                  <a:cubicBezTo>
                    <a:pt x="120" y="308"/>
                    <a:pt x="120" y="305"/>
                    <a:pt x="117" y="305"/>
                  </a:cubicBezTo>
                  <a:lnTo>
                    <a:pt x="117" y="305"/>
                  </a:lnTo>
                  <a:cubicBezTo>
                    <a:pt x="114" y="305"/>
                    <a:pt x="114" y="305"/>
                    <a:pt x="111" y="305"/>
                  </a:cubicBezTo>
                  <a:lnTo>
                    <a:pt x="108" y="305"/>
                  </a:lnTo>
                  <a:lnTo>
                    <a:pt x="108" y="305"/>
                  </a:lnTo>
                  <a:cubicBezTo>
                    <a:pt x="105" y="305"/>
                    <a:pt x="103" y="305"/>
                    <a:pt x="103" y="302"/>
                  </a:cubicBezTo>
                  <a:cubicBezTo>
                    <a:pt x="100" y="302"/>
                    <a:pt x="100" y="302"/>
                    <a:pt x="100" y="302"/>
                  </a:cubicBezTo>
                  <a:lnTo>
                    <a:pt x="100" y="302"/>
                  </a:lnTo>
                  <a:lnTo>
                    <a:pt x="100" y="302"/>
                  </a:lnTo>
                  <a:cubicBezTo>
                    <a:pt x="100" y="302"/>
                    <a:pt x="100" y="302"/>
                    <a:pt x="100" y="300"/>
                  </a:cubicBezTo>
                  <a:cubicBezTo>
                    <a:pt x="100" y="297"/>
                    <a:pt x="103" y="294"/>
                    <a:pt x="100" y="291"/>
                  </a:cubicBezTo>
                  <a:cubicBezTo>
                    <a:pt x="100" y="288"/>
                    <a:pt x="97" y="285"/>
                    <a:pt x="94" y="285"/>
                  </a:cubicBezTo>
                  <a:lnTo>
                    <a:pt x="94" y="285"/>
                  </a:lnTo>
                  <a:cubicBezTo>
                    <a:pt x="94" y="285"/>
                    <a:pt x="94" y="285"/>
                    <a:pt x="91" y="285"/>
                  </a:cubicBezTo>
                  <a:cubicBezTo>
                    <a:pt x="88" y="280"/>
                    <a:pt x="88" y="280"/>
                    <a:pt x="86" y="280"/>
                  </a:cubicBezTo>
                  <a:lnTo>
                    <a:pt x="86" y="280"/>
                  </a:lnTo>
                  <a:lnTo>
                    <a:pt x="83" y="280"/>
                  </a:lnTo>
                  <a:cubicBezTo>
                    <a:pt x="83" y="280"/>
                    <a:pt x="83" y="280"/>
                    <a:pt x="83" y="277"/>
                  </a:cubicBezTo>
                  <a:cubicBezTo>
                    <a:pt x="83" y="274"/>
                    <a:pt x="83" y="271"/>
                    <a:pt x="83" y="268"/>
                  </a:cubicBezTo>
                  <a:cubicBezTo>
                    <a:pt x="83" y="266"/>
                    <a:pt x="86" y="260"/>
                    <a:pt x="86" y="260"/>
                  </a:cubicBezTo>
                  <a:cubicBezTo>
                    <a:pt x="86" y="257"/>
                    <a:pt x="86" y="254"/>
                    <a:pt x="86" y="251"/>
                  </a:cubicBezTo>
                  <a:cubicBezTo>
                    <a:pt x="86" y="249"/>
                    <a:pt x="86" y="246"/>
                    <a:pt x="86" y="246"/>
                  </a:cubicBezTo>
                  <a:cubicBezTo>
                    <a:pt x="86" y="246"/>
                    <a:pt x="74" y="271"/>
                    <a:pt x="69" y="291"/>
                  </a:cubicBezTo>
                  <a:lnTo>
                    <a:pt x="69" y="291"/>
                  </a:lnTo>
                  <a:lnTo>
                    <a:pt x="69" y="291"/>
                  </a:lnTo>
                  <a:cubicBezTo>
                    <a:pt x="71" y="291"/>
                    <a:pt x="74" y="291"/>
                    <a:pt x="74" y="294"/>
                  </a:cubicBezTo>
                  <a:cubicBezTo>
                    <a:pt x="74" y="300"/>
                    <a:pt x="74" y="302"/>
                    <a:pt x="74" y="305"/>
                  </a:cubicBezTo>
                  <a:cubicBezTo>
                    <a:pt x="74" y="308"/>
                    <a:pt x="74" y="308"/>
                    <a:pt x="74" y="319"/>
                  </a:cubicBezTo>
                  <a:cubicBezTo>
                    <a:pt x="74" y="331"/>
                    <a:pt x="77" y="333"/>
                    <a:pt x="74" y="336"/>
                  </a:cubicBezTo>
                  <a:cubicBezTo>
                    <a:pt x="74" y="339"/>
                    <a:pt x="71" y="344"/>
                    <a:pt x="71" y="347"/>
                  </a:cubicBezTo>
                  <a:cubicBezTo>
                    <a:pt x="71" y="353"/>
                    <a:pt x="74" y="362"/>
                    <a:pt x="74" y="364"/>
                  </a:cubicBezTo>
                  <a:cubicBezTo>
                    <a:pt x="77" y="367"/>
                    <a:pt x="77" y="367"/>
                    <a:pt x="80" y="370"/>
                  </a:cubicBezTo>
                  <a:lnTo>
                    <a:pt x="77" y="376"/>
                  </a:lnTo>
                  <a:cubicBezTo>
                    <a:pt x="77" y="376"/>
                    <a:pt x="80" y="373"/>
                    <a:pt x="80" y="370"/>
                  </a:cubicBezTo>
                  <a:cubicBezTo>
                    <a:pt x="86" y="364"/>
                    <a:pt x="88" y="359"/>
                    <a:pt x="88" y="359"/>
                  </a:cubicBezTo>
                  <a:cubicBezTo>
                    <a:pt x="91" y="356"/>
                    <a:pt x="91" y="356"/>
                    <a:pt x="91" y="356"/>
                  </a:cubicBezTo>
                  <a:cubicBezTo>
                    <a:pt x="91" y="356"/>
                    <a:pt x="91" y="350"/>
                    <a:pt x="97" y="350"/>
                  </a:cubicBezTo>
                  <a:cubicBezTo>
                    <a:pt x="97" y="350"/>
                    <a:pt x="97" y="350"/>
                    <a:pt x="100" y="350"/>
                  </a:cubicBezTo>
                  <a:cubicBezTo>
                    <a:pt x="105" y="353"/>
                    <a:pt x="105" y="350"/>
                    <a:pt x="108" y="353"/>
                  </a:cubicBezTo>
                  <a:cubicBezTo>
                    <a:pt x="111" y="356"/>
                    <a:pt x="105" y="364"/>
                    <a:pt x="108" y="364"/>
                  </a:cubicBezTo>
                  <a:lnTo>
                    <a:pt x="108" y="364"/>
                  </a:lnTo>
                  <a:cubicBezTo>
                    <a:pt x="111" y="364"/>
                    <a:pt x="114" y="364"/>
                    <a:pt x="117" y="362"/>
                  </a:cubicBezTo>
                  <a:cubicBezTo>
                    <a:pt x="120" y="362"/>
                    <a:pt x="122" y="362"/>
                    <a:pt x="125" y="362"/>
                  </a:cubicBezTo>
                  <a:lnTo>
                    <a:pt x="125" y="362"/>
                  </a:lnTo>
                  <a:cubicBezTo>
                    <a:pt x="128" y="362"/>
                    <a:pt x="131" y="362"/>
                    <a:pt x="134" y="367"/>
                  </a:cubicBezTo>
                  <a:cubicBezTo>
                    <a:pt x="134" y="373"/>
                    <a:pt x="137" y="378"/>
                    <a:pt x="139" y="381"/>
                  </a:cubicBezTo>
                  <a:cubicBezTo>
                    <a:pt x="142" y="381"/>
                    <a:pt x="142" y="387"/>
                    <a:pt x="142" y="393"/>
                  </a:cubicBezTo>
                  <a:cubicBezTo>
                    <a:pt x="145" y="396"/>
                    <a:pt x="153" y="398"/>
                    <a:pt x="156" y="398"/>
                  </a:cubicBezTo>
                  <a:cubicBezTo>
                    <a:pt x="156" y="398"/>
                    <a:pt x="167" y="401"/>
                    <a:pt x="170" y="401"/>
                  </a:cubicBezTo>
                  <a:cubicBezTo>
                    <a:pt x="173" y="404"/>
                    <a:pt x="170" y="407"/>
                    <a:pt x="176" y="410"/>
                  </a:cubicBezTo>
                  <a:cubicBezTo>
                    <a:pt x="181" y="410"/>
                    <a:pt x="181" y="421"/>
                    <a:pt x="181" y="421"/>
                  </a:cubicBezTo>
                  <a:cubicBezTo>
                    <a:pt x="181" y="421"/>
                    <a:pt x="184" y="432"/>
                    <a:pt x="181" y="435"/>
                  </a:cubicBezTo>
                  <a:cubicBezTo>
                    <a:pt x="181" y="438"/>
                    <a:pt x="181" y="441"/>
                    <a:pt x="184" y="441"/>
                  </a:cubicBezTo>
                  <a:cubicBezTo>
                    <a:pt x="190" y="444"/>
                    <a:pt x="198" y="444"/>
                    <a:pt x="198" y="444"/>
                  </a:cubicBezTo>
                  <a:cubicBezTo>
                    <a:pt x="198" y="444"/>
                    <a:pt x="193" y="452"/>
                    <a:pt x="201" y="455"/>
                  </a:cubicBezTo>
                  <a:cubicBezTo>
                    <a:pt x="207" y="458"/>
                    <a:pt x="215" y="461"/>
                    <a:pt x="218" y="461"/>
                  </a:cubicBezTo>
                  <a:cubicBezTo>
                    <a:pt x="218" y="461"/>
                    <a:pt x="213" y="466"/>
                    <a:pt x="221" y="466"/>
                  </a:cubicBezTo>
                  <a:lnTo>
                    <a:pt x="221" y="466"/>
                  </a:lnTo>
                  <a:cubicBezTo>
                    <a:pt x="227" y="466"/>
                    <a:pt x="230" y="466"/>
                    <a:pt x="235" y="466"/>
                  </a:cubicBezTo>
                  <a:cubicBezTo>
                    <a:pt x="238" y="466"/>
                    <a:pt x="241" y="466"/>
                    <a:pt x="244" y="469"/>
                  </a:cubicBezTo>
                  <a:cubicBezTo>
                    <a:pt x="247" y="472"/>
                    <a:pt x="244" y="478"/>
                    <a:pt x="255" y="483"/>
                  </a:cubicBezTo>
                  <a:cubicBezTo>
                    <a:pt x="267" y="489"/>
                    <a:pt x="269" y="492"/>
                    <a:pt x="272" y="492"/>
                  </a:cubicBezTo>
                  <a:cubicBezTo>
                    <a:pt x="275" y="495"/>
                    <a:pt x="281" y="495"/>
                    <a:pt x="278" y="503"/>
                  </a:cubicBezTo>
                  <a:cubicBezTo>
                    <a:pt x="278" y="512"/>
                    <a:pt x="275" y="514"/>
                    <a:pt x="272" y="520"/>
                  </a:cubicBezTo>
                  <a:cubicBezTo>
                    <a:pt x="269" y="523"/>
                    <a:pt x="264" y="534"/>
                    <a:pt x="261" y="537"/>
                  </a:cubicBezTo>
                  <a:cubicBezTo>
                    <a:pt x="258" y="540"/>
                    <a:pt x="255" y="545"/>
                    <a:pt x="258" y="551"/>
                  </a:cubicBezTo>
                  <a:cubicBezTo>
                    <a:pt x="261" y="557"/>
                    <a:pt x="264" y="562"/>
                    <a:pt x="264" y="568"/>
                  </a:cubicBezTo>
                  <a:cubicBezTo>
                    <a:pt x="264" y="571"/>
                    <a:pt x="264" y="579"/>
                    <a:pt x="264" y="585"/>
                  </a:cubicBezTo>
                  <a:cubicBezTo>
                    <a:pt x="261" y="588"/>
                    <a:pt x="255" y="596"/>
                    <a:pt x="255" y="596"/>
                  </a:cubicBezTo>
                  <a:cubicBezTo>
                    <a:pt x="255" y="596"/>
                    <a:pt x="264" y="602"/>
                    <a:pt x="258" y="608"/>
                  </a:cubicBezTo>
                  <a:cubicBezTo>
                    <a:pt x="252" y="613"/>
                    <a:pt x="244" y="619"/>
                    <a:pt x="241" y="622"/>
                  </a:cubicBezTo>
                  <a:cubicBezTo>
                    <a:pt x="235" y="622"/>
                    <a:pt x="227" y="630"/>
                    <a:pt x="227" y="630"/>
                  </a:cubicBezTo>
                  <a:cubicBezTo>
                    <a:pt x="227" y="630"/>
                    <a:pt x="230" y="647"/>
                    <a:pt x="227" y="650"/>
                  </a:cubicBezTo>
                  <a:cubicBezTo>
                    <a:pt x="227" y="653"/>
                    <a:pt x="213" y="681"/>
                    <a:pt x="218" y="687"/>
                  </a:cubicBezTo>
                  <a:cubicBezTo>
                    <a:pt x="221" y="695"/>
                    <a:pt x="224" y="701"/>
                    <a:pt x="221" y="704"/>
                  </a:cubicBezTo>
                  <a:cubicBezTo>
                    <a:pt x="221" y="710"/>
                    <a:pt x="218" y="710"/>
                    <a:pt x="218" y="712"/>
                  </a:cubicBezTo>
                  <a:cubicBezTo>
                    <a:pt x="215" y="715"/>
                    <a:pt x="204" y="712"/>
                    <a:pt x="213" y="723"/>
                  </a:cubicBezTo>
                  <a:cubicBezTo>
                    <a:pt x="218" y="732"/>
                    <a:pt x="221" y="735"/>
                    <a:pt x="224" y="740"/>
                  </a:cubicBezTo>
                  <a:cubicBezTo>
                    <a:pt x="227" y="743"/>
                    <a:pt x="227" y="746"/>
                    <a:pt x="230" y="752"/>
                  </a:cubicBezTo>
                  <a:cubicBezTo>
                    <a:pt x="235" y="757"/>
                    <a:pt x="235" y="763"/>
                    <a:pt x="241" y="769"/>
                  </a:cubicBezTo>
                  <a:cubicBezTo>
                    <a:pt x="247" y="772"/>
                    <a:pt x="252" y="774"/>
                    <a:pt x="252" y="780"/>
                  </a:cubicBezTo>
                  <a:cubicBezTo>
                    <a:pt x="252" y="783"/>
                    <a:pt x="258" y="788"/>
                    <a:pt x="255" y="788"/>
                  </a:cubicBezTo>
                  <a:cubicBezTo>
                    <a:pt x="255" y="788"/>
                    <a:pt x="252" y="788"/>
                    <a:pt x="249" y="786"/>
                  </a:cubicBezTo>
                  <a:cubicBezTo>
                    <a:pt x="238" y="777"/>
                    <a:pt x="247" y="786"/>
                    <a:pt x="232" y="772"/>
                  </a:cubicBezTo>
                  <a:cubicBezTo>
                    <a:pt x="215" y="760"/>
                    <a:pt x="213" y="766"/>
                    <a:pt x="204" y="757"/>
                  </a:cubicBezTo>
                  <a:cubicBezTo>
                    <a:pt x="204" y="754"/>
                    <a:pt x="204" y="754"/>
                    <a:pt x="204" y="754"/>
                  </a:cubicBezTo>
                  <a:cubicBezTo>
                    <a:pt x="201" y="754"/>
                    <a:pt x="201" y="757"/>
                    <a:pt x="201" y="757"/>
                  </a:cubicBezTo>
                  <a:cubicBezTo>
                    <a:pt x="204" y="760"/>
                    <a:pt x="204" y="760"/>
                    <a:pt x="204" y="760"/>
                  </a:cubicBezTo>
                  <a:cubicBezTo>
                    <a:pt x="201" y="760"/>
                    <a:pt x="201" y="757"/>
                    <a:pt x="196" y="743"/>
                  </a:cubicBezTo>
                  <a:cubicBezTo>
                    <a:pt x="181" y="710"/>
                    <a:pt x="179" y="712"/>
                    <a:pt x="176" y="707"/>
                  </a:cubicBezTo>
                  <a:cubicBezTo>
                    <a:pt x="173" y="698"/>
                    <a:pt x="176" y="707"/>
                    <a:pt x="164" y="690"/>
                  </a:cubicBezTo>
                  <a:cubicBezTo>
                    <a:pt x="156" y="673"/>
                    <a:pt x="164" y="684"/>
                    <a:pt x="156" y="673"/>
                  </a:cubicBezTo>
                  <a:cubicBezTo>
                    <a:pt x="153" y="667"/>
                    <a:pt x="151" y="667"/>
                    <a:pt x="151" y="667"/>
                  </a:cubicBezTo>
                  <a:lnTo>
                    <a:pt x="148" y="667"/>
                  </a:lnTo>
                  <a:lnTo>
                    <a:pt x="148" y="667"/>
                  </a:lnTo>
                  <a:cubicBezTo>
                    <a:pt x="148" y="667"/>
                    <a:pt x="145" y="667"/>
                    <a:pt x="142" y="656"/>
                  </a:cubicBezTo>
                  <a:cubicBezTo>
                    <a:pt x="139" y="636"/>
                    <a:pt x="139" y="650"/>
                    <a:pt x="134" y="627"/>
                  </a:cubicBezTo>
                  <a:cubicBezTo>
                    <a:pt x="128" y="605"/>
                    <a:pt x="137" y="605"/>
                    <a:pt x="125" y="593"/>
                  </a:cubicBezTo>
                  <a:cubicBezTo>
                    <a:pt x="111" y="582"/>
                    <a:pt x="114" y="588"/>
                    <a:pt x="108" y="579"/>
                  </a:cubicBezTo>
                  <a:cubicBezTo>
                    <a:pt x="105" y="571"/>
                    <a:pt x="111" y="579"/>
                    <a:pt x="100" y="559"/>
                  </a:cubicBezTo>
                  <a:cubicBezTo>
                    <a:pt x="88" y="540"/>
                    <a:pt x="74" y="534"/>
                    <a:pt x="74" y="500"/>
                  </a:cubicBezTo>
                  <a:cubicBezTo>
                    <a:pt x="74" y="466"/>
                    <a:pt x="74" y="461"/>
                    <a:pt x="74" y="461"/>
                  </a:cubicBezTo>
                  <a:cubicBezTo>
                    <a:pt x="74" y="461"/>
                    <a:pt x="57" y="449"/>
                    <a:pt x="63" y="430"/>
                  </a:cubicBezTo>
                  <a:cubicBezTo>
                    <a:pt x="69" y="410"/>
                    <a:pt x="71" y="415"/>
                    <a:pt x="69" y="410"/>
                  </a:cubicBezTo>
                  <a:cubicBezTo>
                    <a:pt x="66" y="404"/>
                    <a:pt x="66" y="404"/>
                    <a:pt x="60" y="398"/>
                  </a:cubicBezTo>
                  <a:cubicBezTo>
                    <a:pt x="54" y="390"/>
                    <a:pt x="54" y="390"/>
                    <a:pt x="52" y="387"/>
                  </a:cubicBezTo>
                  <a:cubicBezTo>
                    <a:pt x="52" y="384"/>
                    <a:pt x="49" y="378"/>
                    <a:pt x="49" y="376"/>
                  </a:cubicBezTo>
                  <a:cubicBezTo>
                    <a:pt x="49" y="373"/>
                    <a:pt x="49" y="370"/>
                    <a:pt x="49" y="370"/>
                  </a:cubicBezTo>
                  <a:cubicBezTo>
                    <a:pt x="43" y="373"/>
                    <a:pt x="43" y="373"/>
                    <a:pt x="43" y="373"/>
                  </a:cubicBezTo>
                  <a:cubicBezTo>
                    <a:pt x="43" y="373"/>
                    <a:pt x="0" y="808"/>
                    <a:pt x="433" y="871"/>
                  </a:cubicBezTo>
                  <a:cubicBezTo>
                    <a:pt x="433" y="871"/>
                    <a:pt x="348" y="854"/>
                    <a:pt x="329" y="834"/>
                  </a:cubicBezTo>
                  <a:cubicBezTo>
                    <a:pt x="326" y="834"/>
                    <a:pt x="326" y="831"/>
                    <a:pt x="326" y="831"/>
                  </a:cubicBezTo>
                  <a:cubicBezTo>
                    <a:pt x="326" y="831"/>
                    <a:pt x="323" y="811"/>
                    <a:pt x="326" y="811"/>
                  </a:cubicBezTo>
                  <a:cubicBezTo>
                    <a:pt x="329" y="811"/>
                    <a:pt x="332" y="814"/>
                    <a:pt x="334" y="814"/>
                  </a:cubicBezTo>
                  <a:cubicBezTo>
                    <a:pt x="337" y="814"/>
                    <a:pt x="340" y="811"/>
                    <a:pt x="343" y="811"/>
                  </a:cubicBezTo>
                  <a:cubicBezTo>
                    <a:pt x="348" y="806"/>
                    <a:pt x="357" y="800"/>
                    <a:pt x="357" y="800"/>
                  </a:cubicBezTo>
                  <a:cubicBezTo>
                    <a:pt x="357" y="806"/>
                    <a:pt x="357" y="806"/>
                    <a:pt x="357" y="806"/>
                  </a:cubicBezTo>
                  <a:lnTo>
                    <a:pt x="357" y="808"/>
                  </a:lnTo>
                  <a:cubicBezTo>
                    <a:pt x="357" y="808"/>
                    <a:pt x="360" y="806"/>
                    <a:pt x="371" y="806"/>
                  </a:cubicBezTo>
                  <a:cubicBezTo>
                    <a:pt x="391" y="803"/>
                    <a:pt x="391" y="803"/>
                    <a:pt x="396" y="800"/>
                  </a:cubicBezTo>
                  <a:cubicBezTo>
                    <a:pt x="402" y="797"/>
                    <a:pt x="411" y="788"/>
                    <a:pt x="413" y="788"/>
                  </a:cubicBezTo>
                  <a:cubicBezTo>
                    <a:pt x="416" y="788"/>
                    <a:pt x="416" y="788"/>
                    <a:pt x="416" y="791"/>
                  </a:cubicBezTo>
                  <a:cubicBezTo>
                    <a:pt x="422" y="800"/>
                    <a:pt x="411" y="797"/>
                    <a:pt x="422" y="800"/>
                  </a:cubicBezTo>
                  <a:cubicBezTo>
                    <a:pt x="425" y="803"/>
                    <a:pt x="428" y="803"/>
                    <a:pt x="430" y="803"/>
                  </a:cubicBezTo>
                  <a:cubicBezTo>
                    <a:pt x="439" y="803"/>
                    <a:pt x="447" y="800"/>
                    <a:pt x="447" y="800"/>
                  </a:cubicBezTo>
                  <a:cubicBezTo>
                    <a:pt x="447" y="800"/>
                    <a:pt x="459" y="800"/>
                    <a:pt x="467" y="800"/>
                  </a:cubicBezTo>
                  <a:cubicBezTo>
                    <a:pt x="473" y="800"/>
                    <a:pt x="479" y="800"/>
                    <a:pt x="481" y="797"/>
                  </a:cubicBezTo>
                  <a:cubicBezTo>
                    <a:pt x="484" y="794"/>
                    <a:pt x="484" y="791"/>
                    <a:pt x="487" y="791"/>
                  </a:cubicBezTo>
                  <a:lnTo>
                    <a:pt x="490" y="791"/>
                  </a:lnTo>
                  <a:cubicBezTo>
                    <a:pt x="496" y="791"/>
                    <a:pt x="498" y="800"/>
                    <a:pt x="498" y="800"/>
                  </a:cubicBezTo>
                  <a:cubicBezTo>
                    <a:pt x="481" y="808"/>
                    <a:pt x="481" y="808"/>
                    <a:pt x="481" y="808"/>
                  </a:cubicBezTo>
                  <a:cubicBezTo>
                    <a:pt x="464" y="820"/>
                    <a:pt x="464" y="820"/>
                    <a:pt x="464" y="820"/>
                  </a:cubicBezTo>
                  <a:cubicBezTo>
                    <a:pt x="464" y="820"/>
                    <a:pt x="459" y="823"/>
                    <a:pt x="464" y="825"/>
                  </a:cubicBezTo>
                  <a:cubicBezTo>
                    <a:pt x="470" y="828"/>
                    <a:pt x="473" y="828"/>
                    <a:pt x="481" y="828"/>
                  </a:cubicBezTo>
                  <a:cubicBezTo>
                    <a:pt x="487" y="828"/>
                    <a:pt x="498" y="837"/>
                    <a:pt x="504" y="837"/>
                  </a:cubicBezTo>
                  <a:cubicBezTo>
                    <a:pt x="507" y="837"/>
                    <a:pt x="510" y="837"/>
                    <a:pt x="510" y="834"/>
                  </a:cubicBezTo>
                  <a:cubicBezTo>
                    <a:pt x="515" y="825"/>
                    <a:pt x="515" y="825"/>
                    <a:pt x="518" y="820"/>
                  </a:cubicBezTo>
                  <a:cubicBezTo>
                    <a:pt x="521" y="814"/>
                    <a:pt x="521" y="808"/>
                    <a:pt x="527" y="808"/>
                  </a:cubicBezTo>
                  <a:cubicBezTo>
                    <a:pt x="535" y="808"/>
                    <a:pt x="541" y="811"/>
                    <a:pt x="541" y="811"/>
                  </a:cubicBezTo>
                  <a:cubicBezTo>
                    <a:pt x="535" y="825"/>
                    <a:pt x="535" y="825"/>
                    <a:pt x="535" y="825"/>
                  </a:cubicBezTo>
                  <a:cubicBezTo>
                    <a:pt x="535" y="825"/>
                    <a:pt x="549" y="823"/>
                    <a:pt x="552" y="823"/>
                  </a:cubicBezTo>
                  <a:cubicBezTo>
                    <a:pt x="558" y="823"/>
                    <a:pt x="558" y="828"/>
                    <a:pt x="560" y="828"/>
                  </a:cubicBezTo>
                  <a:cubicBezTo>
                    <a:pt x="563" y="828"/>
                    <a:pt x="563" y="825"/>
                    <a:pt x="566" y="825"/>
                  </a:cubicBezTo>
                  <a:cubicBezTo>
                    <a:pt x="575" y="817"/>
                    <a:pt x="575" y="817"/>
                    <a:pt x="583" y="817"/>
                  </a:cubicBezTo>
                  <a:cubicBezTo>
                    <a:pt x="589" y="814"/>
                    <a:pt x="597" y="814"/>
                    <a:pt x="600" y="814"/>
                  </a:cubicBezTo>
                  <a:lnTo>
                    <a:pt x="603" y="814"/>
                  </a:lnTo>
                  <a:cubicBezTo>
                    <a:pt x="606" y="814"/>
                    <a:pt x="611" y="814"/>
                    <a:pt x="614" y="814"/>
                  </a:cubicBezTo>
                  <a:cubicBezTo>
                    <a:pt x="617" y="814"/>
                    <a:pt x="631" y="825"/>
                    <a:pt x="634" y="825"/>
                  </a:cubicBezTo>
                  <a:cubicBezTo>
                    <a:pt x="637" y="825"/>
                    <a:pt x="637" y="825"/>
                    <a:pt x="637" y="825"/>
                  </a:cubicBezTo>
                  <a:cubicBezTo>
                    <a:pt x="637" y="823"/>
                    <a:pt x="643" y="823"/>
                    <a:pt x="648" y="823"/>
                  </a:cubicBezTo>
                  <a:lnTo>
                    <a:pt x="648" y="823"/>
                  </a:lnTo>
                  <a:cubicBezTo>
                    <a:pt x="654" y="823"/>
                    <a:pt x="657" y="823"/>
                    <a:pt x="657" y="823"/>
                  </a:cubicBezTo>
                  <a:cubicBezTo>
                    <a:pt x="657" y="823"/>
                    <a:pt x="609" y="871"/>
                    <a:pt x="501" y="871"/>
                  </a:cubicBezTo>
                  <a:cubicBezTo>
                    <a:pt x="501" y="871"/>
                    <a:pt x="501" y="871"/>
                    <a:pt x="507" y="871"/>
                  </a:cubicBezTo>
                  <a:cubicBezTo>
                    <a:pt x="527" y="871"/>
                    <a:pt x="603" y="868"/>
                    <a:pt x="691" y="825"/>
                  </a:cubicBezTo>
                  <a:cubicBezTo>
                    <a:pt x="753" y="794"/>
                    <a:pt x="821" y="740"/>
                    <a:pt x="874" y="650"/>
                  </a:cubicBezTo>
                  <a:cubicBezTo>
                    <a:pt x="973" y="481"/>
                    <a:pt x="951" y="274"/>
                    <a:pt x="809" y="135"/>
                  </a:cubicBezTo>
                  <a:cubicBezTo>
                    <a:pt x="758" y="85"/>
                    <a:pt x="691" y="42"/>
                    <a:pt x="609" y="14"/>
                  </a:cubicBezTo>
                  <a:cubicBezTo>
                    <a:pt x="609" y="14"/>
                    <a:pt x="838" y="99"/>
                    <a:pt x="900" y="319"/>
                  </a:cubicBezTo>
                  <a:cubicBezTo>
                    <a:pt x="897" y="322"/>
                    <a:pt x="897" y="322"/>
                    <a:pt x="897" y="322"/>
                  </a:cubicBezTo>
                  <a:cubicBezTo>
                    <a:pt x="892" y="317"/>
                    <a:pt x="892" y="319"/>
                    <a:pt x="886" y="308"/>
                  </a:cubicBezTo>
                  <a:cubicBezTo>
                    <a:pt x="880" y="300"/>
                    <a:pt x="886" y="300"/>
                    <a:pt x="880" y="294"/>
                  </a:cubicBezTo>
                  <a:cubicBezTo>
                    <a:pt x="880" y="291"/>
                    <a:pt x="877" y="291"/>
                    <a:pt x="877" y="291"/>
                  </a:cubicBezTo>
                  <a:cubicBezTo>
                    <a:pt x="877" y="288"/>
                    <a:pt x="877" y="288"/>
                    <a:pt x="872" y="285"/>
                  </a:cubicBezTo>
                  <a:cubicBezTo>
                    <a:pt x="866" y="277"/>
                    <a:pt x="866" y="277"/>
                    <a:pt x="863" y="274"/>
                  </a:cubicBezTo>
                  <a:cubicBezTo>
                    <a:pt x="858" y="268"/>
                    <a:pt x="855" y="257"/>
                    <a:pt x="852" y="251"/>
                  </a:cubicBezTo>
                  <a:cubicBezTo>
                    <a:pt x="846" y="249"/>
                    <a:pt x="838" y="246"/>
                    <a:pt x="835" y="246"/>
                  </a:cubicBezTo>
                  <a:cubicBezTo>
                    <a:pt x="832" y="246"/>
                    <a:pt x="832" y="243"/>
                    <a:pt x="832" y="243"/>
                  </a:cubicBezTo>
                  <a:cubicBezTo>
                    <a:pt x="832" y="243"/>
                    <a:pt x="829" y="243"/>
                    <a:pt x="829" y="246"/>
                  </a:cubicBezTo>
                  <a:cubicBezTo>
                    <a:pt x="829" y="251"/>
                    <a:pt x="835" y="257"/>
                    <a:pt x="835" y="257"/>
                  </a:cubicBezTo>
                  <a:cubicBezTo>
                    <a:pt x="835" y="274"/>
                    <a:pt x="835" y="274"/>
                    <a:pt x="835" y="274"/>
                  </a:cubicBezTo>
                  <a:cubicBezTo>
                    <a:pt x="835" y="274"/>
                    <a:pt x="843" y="291"/>
                    <a:pt x="843" y="294"/>
                  </a:cubicBezTo>
                  <a:cubicBezTo>
                    <a:pt x="843" y="300"/>
                    <a:pt x="838" y="311"/>
                    <a:pt x="838" y="311"/>
                  </a:cubicBezTo>
                  <a:cubicBezTo>
                    <a:pt x="838" y="311"/>
                    <a:pt x="835" y="322"/>
                    <a:pt x="832" y="325"/>
                  </a:cubicBezTo>
                  <a:cubicBezTo>
                    <a:pt x="826" y="325"/>
                    <a:pt x="804" y="331"/>
                    <a:pt x="804" y="331"/>
                  </a:cubicBezTo>
                  <a:cubicBezTo>
                    <a:pt x="804" y="331"/>
                    <a:pt x="795" y="322"/>
                    <a:pt x="792" y="314"/>
                  </a:cubicBezTo>
                  <a:cubicBezTo>
                    <a:pt x="787" y="308"/>
                    <a:pt x="775" y="305"/>
                    <a:pt x="773" y="302"/>
                  </a:cubicBezTo>
                  <a:cubicBezTo>
                    <a:pt x="770" y="300"/>
                    <a:pt x="775" y="294"/>
                    <a:pt x="770" y="285"/>
                  </a:cubicBezTo>
                  <a:cubicBezTo>
                    <a:pt x="764" y="277"/>
                    <a:pt x="770" y="280"/>
                    <a:pt x="761" y="271"/>
                  </a:cubicBezTo>
                  <a:cubicBezTo>
                    <a:pt x="753" y="266"/>
                    <a:pt x="753" y="266"/>
                    <a:pt x="753" y="266"/>
                  </a:cubicBezTo>
                  <a:cubicBezTo>
                    <a:pt x="753" y="266"/>
                    <a:pt x="747" y="263"/>
                    <a:pt x="744" y="263"/>
                  </a:cubicBezTo>
                  <a:cubicBezTo>
                    <a:pt x="739" y="263"/>
                    <a:pt x="739" y="263"/>
                    <a:pt x="741" y="268"/>
                  </a:cubicBezTo>
                  <a:cubicBezTo>
                    <a:pt x="747" y="280"/>
                    <a:pt x="739" y="291"/>
                    <a:pt x="744" y="291"/>
                  </a:cubicBezTo>
                  <a:lnTo>
                    <a:pt x="747" y="291"/>
                  </a:lnTo>
                  <a:lnTo>
                    <a:pt x="747" y="291"/>
                  </a:lnTo>
                  <a:cubicBezTo>
                    <a:pt x="750" y="291"/>
                    <a:pt x="750" y="291"/>
                    <a:pt x="750" y="291"/>
                  </a:cubicBezTo>
                  <a:cubicBezTo>
                    <a:pt x="753" y="291"/>
                    <a:pt x="755" y="291"/>
                    <a:pt x="755" y="297"/>
                  </a:cubicBezTo>
                  <a:cubicBezTo>
                    <a:pt x="761" y="308"/>
                    <a:pt x="761" y="311"/>
                    <a:pt x="764" y="314"/>
                  </a:cubicBezTo>
                  <a:cubicBezTo>
                    <a:pt x="767" y="317"/>
                    <a:pt x="770" y="331"/>
                    <a:pt x="773" y="331"/>
                  </a:cubicBezTo>
                  <a:cubicBezTo>
                    <a:pt x="778" y="333"/>
                    <a:pt x="789" y="331"/>
                    <a:pt x="787" y="336"/>
                  </a:cubicBezTo>
                  <a:cubicBezTo>
                    <a:pt x="787" y="342"/>
                    <a:pt x="781" y="347"/>
                    <a:pt x="787" y="350"/>
                  </a:cubicBezTo>
                  <a:cubicBezTo>
                    <a:pt x="795" y="353"/>
                    <a:pt x="795" y="356"/>
                    <a:pt x="798" y="356"/>
                  </a:cubicBezTo>
                  <a:lnTo>
                    <a:pt x="801" y="356"/>
                  </a:lnTo>
                  <a:lnTo>
                    <a:pt x="801" y="356"/>
                  </a:lnTo>
                  <a:cubicBezTo>
                    <a:pt x="804" y="356"/>
                    <a:pt x="804" y="356"/>
                    <a:pt x="804" y="356"/>
                  </a:cubicBezTo>
                  <a:lnTo>
                    <a:pt x="804" y="356"/>
                  </a:lnTo>
                  <a:cubicBezTo>
                    <a:pt x="804" y="356"/>
                    <a:pt x="807" y="353"/>
                    <a:pt x="809" y="353"/>
                  </a:cubicBezTo>
                  <a:cubicBezTo>
                    <a:pt x="818" y="350"/>
                    <a:pt x="823" y="350"/>
                    <a:pt x="823" y="350"/>
                  </a:cubicBezTo>
                  <a:cubicBezTo>
                    <a:pt x="823" y="350"/>
                    <a:pt x="835" y="356"/>
                    <a:pt x="835" y="359"/>
                  </a:cubicBezTo>
                  <a:cubicBezTo>
                    <a:pt x="835" y="364"/>
                    <a:pt x="832" y="381"/>
                    <a:pt x="832" y="381"/>
                  </a:cubicBezTo>
                  <a:cubicBezTo>
                    <a:pt x="821" y="398"/>
                    <a:pt x="821" y="398"/>
                    <a:pt x="821" y="398"/>
                  </a:cubicBezTo>
                  <a:cubicBezTo>
                    <a:pt x="821" y="398"/>
                    <a:pt x="823" y="430"/>
                    <a:pt x="818" y="430"/>
                  </a:cubicBezTo>
                  <a:cubicBezTo>
                    <a:pt x="812" y="430"/>
                    <a:pt x="807" y="444"/>
                    <a:pt x="804" y="444"/>
                  </a:cubicBezTo>
                  <a:cubicBezTo>
                    <a:pt x="801" y="446"/>
                    <a:pt x="798" y="466"/>
                    <a:pt x="798" y="466"/>
                  </a:cubicBezTo>
                  <a:cubicBezTo>
                    <a:pt x="789" y="478"/>
                    <a:pt x="789" y="478"/>
                    <a:pt x="789" y="478"/>
                  </a:cubicBezTo>
                  <a:cubicBezTo>
                    <a:pt x="789" y="478"/>
                    <a:pt x="789" y="495"/>
                    <a:pt x="789" y="498"/>
                  </a:cubicBezTo>
                  <a:cubicBezTo>
                    <a:pt x="789" y="503"/>
                    <a:pt x="792" y="520"/>
                    <a:pt x="789" y="526"/>
                  </a:cubicBezTo>
                  <a:cubicBezTo>
                    <a:pt x="789" y="534"/>
                    <a:pt x="778" y="542"/>
                    <a:pt x="778" y="542"/>
                  </a:cubicBezTo>
                  <a:cubicBezTo>
                    <a:pt x="778" y="542"/>
                    <a:pt x="792" y="557"/>
                    <a:pt x="784" y="559"/>
                  </a:cubicBezTo>
                  <a:cubicBezTo>
                    <a:pt x="775" y="562"/>
                    <a:pt x="767" y="574"/>
                    <a:pt x="767" y="576"/>
                  </a:cubicBezTo>
                  <a:cubicBezTo>
                    <a:pt x="764" y="579"/>
                    <a:pt x="764" y="588"/>
                    <a:pt x="761" y="588"/>
                  </a:cubicBezTo>
                  <a:cubicBezTo>
                    <a:pt x="755" y="588"/>
                    <a:pt x="744" y="591"/>
                    <a:pt x="744" y="593"/>
                  </a:cubicBezTo>
                  <a:cubicBezTo>
                    <a:pt x="744" y="596"/>
                    <a:pt x="744" y="608"/>
                    <a:pt x="744" y="608"/>
                  </a:cubicBezTo>
                  <a:cubicBezTo>
                    <a:pt x="730" y="633"/>
                    <a:pt x="730" y="633"/>
                    <a:pt x="730" y="633"/>
                  </a:cubicBezTo>
                  <a:cubicBezTo>
                    <a:pt x="711" y="647"/>
                    <a:pt x="711" y="647"/>
                    <a:pt x="711" y="647"/>
                  </a:cubicBezTo>
                  <a:cubicBezTo>
                    <a:pt x="711" y="647"/>
                    <a:pt x="711" y="659"/>
                    <a:pt x="705" y="661"/>
                  </a:cubicBezTo>
                  <a:cubicBezTo>
                    <a:pt x="699" y="661"/>
                    <a:pt x="679" y="670"/>
                    <a:pt x="677" y="673"/>
                  </a:cubicBezTo>
                  <a:cubicBezTo>
                    <a:pt x="674" y="676"/>
                    <a:pt x="657" y="684"/>
                    <a:pt x="651" y="684"/>
                  </a:cubicBezTo>
                  <a:cubicBezTo>
                    <a:pt x="648" y="684"/>
                    <a:pt x="651" y="690"/>
                    <a:pt x="651" y="690"/>
                  </a:cubicBezTo>
                  <a:cubicBezTo>
                    <a:pt x="651" y="690"/>
                    <a:pt x="648" y="687"/>
                    <a:pt x="645" y="684"/>
                  </a:cubicBezTo>
                  <a:cubicBezTo>
                    <a:pt x="640" y="670"/>
                    <a:pt x="645" y="679"/>
                    <a:pt x="637" y="661"/>
                  </a:cubicBezTo>
                  <a:cubicBezTo>
                    <a:pt x="631" y="644"/>
                    <a:pt x="631" y="659"/>
                    <a:pt x="631" y="644"/>
                  </a:cubicBezTo>
                  <a:cubicBezTo>
                    <a:pt x="631" y="633"/>
                    <a:pt x="631" y="644"/>
                    <a:pt x="631" y="633"/>
                  </a:cubicBezTo>
                  <a:cubicBezTo>
                    <a:pt x="628" y="622"/>
                    <a:pt x="634" y="630"/>
                    <a:pt x="628" y="616"/>
                  </a:cubicBezTo>
                  <a:cubicBezTo>
                    <a:pt x="620" y="602"/>
                    <a:pt x="623" y="608"/>
                    <a:pt x="614" y="599"/>
                  </a:cubicBezTo>
                  <a:cubicBezTo>
                    <a:pt x="606" y="591"/>
                    <a:pt x="600" y="599"/>
                    <a:pt x="606" y="585"/>
                  </a:cubicBezTo>
                  <a:cubicBezTo>
                    <a:pt x="609" y="571"/>
                    <a:pt x="606" y="585"/>
                    <a:pt x="609" y="571"/>
                  </a:cubicBezTo>
                  <a:cubicBezTo>
                    <a:pt x="611" y="559"/>
                    <a:pt x="609" y="557"/>
                    <a:pt x="617" y="551"/>
                  </a:cubicBezTo>
                  <a:cubicBezTo>
                    <a:pt x="626" y="545"/>
                    <a:pt x="631" y="542"/>
                    <a:pt x="631" y="534"/>
                  </a:cubicBezTo>
                  <a:cubicBezTo>
                    <a:pt x="631" y="526"/>
                    <a:pt x="631" y="523"/>
                    <a:pt x="628" y="520"/>
                  </a:cubicBezTo>
                  <a:cubicBezTo>
                    <a:pt x="626" y="514"/>
                    <a:pt x="617" y="506"/>
                    <a:pt x="617" y="503"/>
                  </a:cubicBezTo>
                  <a:cubicBezTo>
                    <a:pt x="617" y="500"/>
                    <a:pt x="617" y="500"/>
                    <a:pt x="609" y="492"/>
                  </a:cubicBezTo>
                  <a:cubicBezTo>
                    <a:pt x="603" y="483"/>
                    <a:pt x="600" y="478"/>
                    <a:pt x="600" y="478"/>
                  </a:cubicBezTo>
                  <a:cubicBezTo>
                    <a:pt x="600" y="478"/>
                    <a:pt x="597" y="455"/>
                    <a:pt x="597" y="446"/>
                  </a:cubicBezTo>
                  <a:lnTo>
                    <a:pt x="597" y="444"/>
                  </a:lnTo>
                  <a:cubicBezTo>
                    <a:pt x="597" y="444"/>
                    <a:pt x="597" y="444"/>
                    <a:pt x="597" y="446"/>
                  </a:cubicBezTo>
                  <a:cubicBezTo>
                    <a:pt x="597" y="446"/>
                    <a:pt x="597" y="446"/>
                    <a:pt x="594" y="446"/>
                  </a:cubicBezTo>
                  <a:cubicBezTo>
                    <a:pt x="594" y="446"/>
                    <a:pt x="597" y="444"/>
                    <a:pt x="597" y="441"/>
                  </a:cubicBezTo>
                  <a:cubicBezTo>
                    <a:pt x="600" y="427"/>
                    <a:pt x="600" y="418"/>
                    <a:pt x="600" y="418"/>
                  </a:cubicBezTo>
                  <a:cubicBezTo>
                    <a:pt x="600" y="418"/>
                    <a:pt x="586" y="410"/>
                    <a:pt x="580" y="410"/>
                  </a:cubicBezTo>
                  <a:lnTo>
                    <a:pt x="580" y="410"/>
                  </a:lnTo>
                  <a:cubicBezTo>
                    <a:pt x="575" y="410"/>
                    <a:pt x="575" y="415"/>
                    <a:pt x="572" y="415"/>
                  </a:cubicBezTo>
                  <a:cubicBezTo>
                    <a:pt x="569" y="415"/>
                    <a:pt x="569" y="412"/>
                    <a:pt x="566" y="412"/>
                  </a:cubicBezTo>
                  <a:cubicBezTo>
                    <a:pt x="555" y="404"/>
                    <a:pt x="558" y="398"/>
                    <a:pt x="555" y="398"/>
                  </a:cubicBezTo>
                  <a:cubicBezTo>
                    <a:pt x="555" y="396"/>
                    <a:pt x="552" y="396"/>
                    <a:pt x="549" y="396"/>
                  </a:cubicBezTo>
                  <a:cubicBezTo>
                    <a:pt x="546" y="396"/>
                    <a:pt x="543" y="396"/>
                    <a:pt x="541" y="398"/>
                  </a:cubicBezTo>
                  <a:cubicBezTo>
                    <a:pt x="535" y="401"/>
                    <a:pt x="524" y="401"/>
                    <a:pt x="515" y="407"/>
                  </a:cubicBezTo>
                  <a:cubicBezTo>
                    <a:pt x="510" y="410"/>
                    <a:pt x="504" y="410"/>
                    <a:pt x="501" y="410"/>
                  </a:cubicBezTo>
                  <a:cubicBezTo>
                    <a:pt x="498" y="410"/>
                    <a:pt x="496" y="410"/>
                    <a:pt x="490" y="410"/>
                  </a:cubicBezTo>
                  <a:cubicBezTo>
                    <a:pt x="481" y="410"/>
                    <a:pt x="473" y="412"/>
                    <a:pt x="467" y="412"/>
                  </a:cubicBezTo>
                  <a:cubicBezTo>
                    <a:pt x="462" y="412"/>
                    <a:pt x="459" y="410"/>
                    <a:pt x="453" y="410"/>
                  </a:cubicBezTo>
                  <a:cubicBezTo>
                    <a:pt x="445" y="404"/>
                    <a:pt x="445" y="410"/>
                    <a:pt x="439" y="401"/>
                  </a:cubicBezTo>
                  <a:cubicBezTo>
                    <a:pt x="436" y="390"/>
                    <a:pt x="439" y="390"/>
                    <a:pt x="430" y="387"/>
                  </a:cubicBezTo>
                  <a:cubicBezTo>
                    <a:pt x="422" y="381"/>
                    <a:pt x="419" y="384"/>
                    <a:pt x="419" y="376"/>
                  </a:cubicBezTo>
                  <a:cubicBezTo>
                    <a:pt x="416" y="367"/>
                    <a:pt x="422" y="367"/>
                    <a:pt x="416" y="359"/>
                  </a:cubicBezTo>
                  <a:cubicBezTo>
                    <a:pt x="413" y="359"/>
                    <a:pt x="413" y="356"/>
                    <a:pt x="413" y="356"/>
                  </a:cubicBezTo>
                  <a:cubicBezTo>
                    <a:pt x="413" y="356"/>
                    <a:pt x="413" y="356"/>
                    <a:pt x="413" y="359"/>
                  </a:cubicBezTo>
                  <a:lnTo>
                    <a:pt x="413" y="359"/>
                  </a:lnTo>
                  <a:cubicBezTo>
                    <a:pt x="413" y="359"/>
                    <a:pt x="413" y="356"/>
                    <a:pt x="408" y="353"/>
                  </a:cubicBezTo>
                  <a:cubicBezTo>
                    <a:pt x="396" y="339"/>
                    <a:pt x="394" y="350"/>
                    <a:pt x="396" y="339"/>
                  </a:cubicBezTo>
                  <a:cubicBezTo>
                    <a:pt x="399" y="331"/>
                    <a:pt x="405" y="336"/>
                    <a:pt x="405" y="322"/>
                  </a:cubicBezTo>
                  <a:cubicBezTo>
                    <a:pt x="405" y="319"/>
                    <a:pt x="408" y="319"/>
                    <a:pt x="411" y="319"/>
                  </a:cubicBezTo>
                  <a:lnTo>
                    <a:pt x="411" y="319"/>
                  </a:lnTo>
                  <a:lnTo>
                    <a:pt x="411" y="319"/>
                  </a:lnTo>
                  <a:cubicBezTo>
                    <a:pt x="413" y="319"/>
                    <a:pt x="416" y="317"/>
                    <a:pt x="411" y="302"/>
                  </a:cubicBezTo>
                  <a:cubicBezTo>
                    <a:pt x="399" y="280"/>
                    <a:pt x="396" y="285"/>
                    <a:pt x="408" y="266"/>
                  </a:cubicBezTo>
                  <a:cubicBezTo>
                    <a:pt x="419" y="246"/>
                    <a:pt x="430" y="240"/>
                    <a:pt x="433" y="237"/>
                  </a:cubicBezTo>
                  <a:cubicBezTo>
                    <a:pt x="436" y="232"/>
                    <a:pt x="439" y="223"/>
                    <a:pt x="445" y="220"/>
                  </a:cubicBezTo>
                  <a:cubicBezTo>
                    <a:pt x="447" y="217"/>
                    <a:pt x="445" y="215"/>
                    <a:pt x="450" y="215"/>
                  </a:cubicBezTo>
                  <a:cubicBezTo>
                    <a:pt x="453" y="215"/>
                    <a:pt x="453" y="215"/>
                    <a:pt x="453" y="215"/>
                  </a:cubicBezTo>
                  <a:cubicBezTo>
                    <a:pt x="456" y="215"/>
                    <a:pt x="456" y="215"/>
                    <a:pt x="456" y="215"/>
                  </a:cubicBezTo>
                  <a:cubicBezTo>
                    <a:pt x="464" y="215"/>
                    <a:pt x="476" y="209"/>
                    <a:pt x="479" y="203"/>
                  </a:cubicBezTo>
                  <a:cubicBezTo>
                    <a:pt x="487" y="198"/>
                    <a:pt x="496" y="189"/>
                    <a:pt x="498" y="189"/>
                  </a:cubicBezTo>
                  <a:lnTo>
                    <a:pt x="501" y="189"/>
                  </a:lnTo>
                  <a:lnTo>
                    <a:pt x="501" y="189"/>
                  </a:lnTo>
                  <a:lnTo>
                    <a:pt x="504" y="189"/>
                  </a:lnTo>
                  <a:cubicBezTo>
                    <a:pt x="504" y="189"/>
                    <a:pt x="507" y="189"/>
                    <a:pt x="510" y="186"/>
                  </a:cubicBezTo>
                  <a:cubicBezTo>
                    <a:pt x="518" y="186"/>
                    <a:pt x="521" y="183"/>
                    <a:pt x="527" y="183"/>
                  </a:cubicBezTo>
                  <a:cubicBezTo>
                    <a:pt x="530" y="183"/>
                    <a:pt x="530" y="183"/>
                    <a:pt x="530" y="183"/>
                  </a:cubicBezTo>
                  <a:cubicBezTo>
                    <a:pt x="530" y="183"/>
                    <a:pt x="532" y="183"/>
                    <a:pt x="538" y="183"/>
                  </a:cubicBezTo>
                  <a:cubicBezTo>
                    <a:pt x="555" y="180"/>
                    <a:pt x="552" y="180"/>
                    <a:pt x="555" y="180"/>
                  </a:cubicBezTo>
                  <a:cubicBezTo>
                    <a:pt x="560" y="180"/>
                    <a:pt x="558" y="180"/>
                    <a:pt x="566" y="183"/>
                  </a:cubicBezTo>
                  <a:lnTo>
                    <a:pt x="566" y="183"/>
                  </a:lnTo>
                  <a:cubicBezTo>
                    <a:pt x="569" y="183"/>
                    <a:pt x="569" y="180"/>
                    <a:pt x="569" y="178"/>
                  </a:cubicBezTo>
                  <a:cubicBezTo>
                    <a:pt x="572" y="178"/>
                    <a:pt x="572" y="175"/>
                    <a:pt x="572" y="175"/>
                  </a:cubicBezTo>
                  <a:cubicBezTo>
                    <a:pt x="572" y="175"/>
                    <a:pt x="572" y="178"/>
                    <a:pt x="572" y="183"/>
                  </a:cubicBezTo>
                  <a:cubicBezTo>
                    <a:pt x="575" y="198"/>
                    <a:pt x="566" y="206"/>
                    <a:pt x="577" y="206"/>
                  </a:cubicBezTo>
                  <a:cubicBezTo>
                    <a:pt x="592" y="209"/>
                    <a:pt x="577" y="209"/>
                    <a:pt x="592" y="209"/>
                  </a:cubicBezTo>
                  <a:cubicBezTo>
                    <a:pt x="603" y="209"/>
                    <a:pt x="600" y="209"/>
                    <a:pt x="606" y="212"/>
                  </a:cubicBezTo>
                  <a:cubicBezTo>
                    <a:pt x="611" y="217"/>
                    <a:pt x="617" y="220"/>
                    <a:pt x="626" y="220"/>
                  </a:cubicBezTo>
                  <a:cubicBezTo>
                    <a:pt x="631" y="220"/>
                    <a:pt x="628" y="226"/>
                    <a:pt x="628" y="226"/>
                  </a:cubicBezTo>
                  <a:cubicBezTo>
                    <a:pt x="628" y="226"/>
                    <a:pt x="631" y="226"/>
                    <a:pt x="634" y="220"/>
                  </a:cubicBezTo>
                  <a:cubicBezTo>
                    <a:pt x="645" y="209"/>
                    <a:pt x="631" y="206"/>
                    <a:pt x="637" y="206"/>
                  </a:cubicBezTo>
                  <a:cubicBezTo>
                    <a:pt x="640" y="206"/>
                    <a:pt x="643" y="206"/>
                    <a:pt x="648" y="206"/>
                  </a:cubicBezTo>
                  <a:cubicBezTo>
                    <a:pt x="668" y="209"/>
                    <a:pt x="674" y="212"/>
                    <a:pt x="677" y="212"/>
                  </a:cubicBezTo>
                  <a:lnTo>
                    <a:pt x="679" y="212"/>
                  </a:lnTo>
                  <a:cubicBezTo>
                    <a:pt x="679" y="212"/>
                    <a:pt x="679" y="212"/>
                    <a:pt x="682" y="212"/>
                  </a:cubicBezTo>
                  <a:lnTo>
                    <a:pt x="682" y="212"/>
                  </a:lnTo>
                  <a:lnTo>
                    <a:pt x="685" y="212"/>
                  </a:lnTo>
                  <a:cubicBezTo>
                    <a:pt x="688" y="212"/>
                    <a:pt x="691" y="212"/>
                    <a:pt x="694" y="209"/>
                  </a:cubicBezTo>
                  <a:cubicBezTo>
                    <a:pt x="699" y="206"/>
                    <a:pt x="702" y="203"/>
                    <a:pt x="705" y="203"/>
                  </a:cubicBezTo>
                  <a:cubicBezTo>
                    <a:pt x="708" y="203"/>
                    <a:pt x="708" y="206"/>
                    <a:pt x="711" y="206"/>
                  </a:cubicBezTo>
                  <a:cubicBezTo>
                    <a:pt x="713" y="206"/>
                    <a:pt x="713" y="212"/>
                    <a:pt x="716" y="212"/>
                  </a:cubicBezTo>
                  <a:cubicBezTo>
                    <a:pt x="716" y="212"/>
                    <a:pt x="716" y="212"/>
                    <a:pt x="719" y="209"/>
                  </a:cubicBezTo>
                  <a:cubicBezTo>
                    <a:pt x="722" y="198"/>
                    <a:pt x="730" y="200"/>
                    <a:pt x="719" y="195"/>
                  </a:cubicBezTo>
                  <a:cubicBezTo>
                    <a:pt x="713" y="192"/>
                    <a:pt x="708" y="192"/>
                    <a:pt x="705" y="192"/>
                  </a:cubicBezTo>
                  <a:lnTo>
                    <a:pt x="705" y="192"/>
                  </a:lnTo>
                  <a:lnTo>
                    <a:pt x="705" y="192"/>
                  </a:lnTo>
                  <a:cubicBezTo>
                    <a:pt x="702" y="192"/>
                    <a:pt x="699" y="192"/>
                    <a:pt x="699" y="189"/>
                  </a:cubicBezTo>
                  <a:cubicBezTo>
                    <a:pt x="696" y="180"/>
                    <a:pt x="711" y="183"/>
                    <a:pt x="696" y="180"/>
                  </a:cubicBezTo>
                  <a:cubicBezTo>
                    <a:pt x="685" y="178"/>
                    <a:pt x="688" y="178"/>
                    <a:pt x="677" y="175"/>
                  </a:cubicBezTo>
                  <a:cubicBezTo>
                    <a:pt x="677" y="175"/>
                    <a:pt x="677" y="175"/>
                    <a:pt x="674" y="175"/>
                  </a:cubicBezTo>
                  <a:cubicBezTo>
                    <a:pt x="671" y="175"/>
                    <a:pt x="668" y="175"/>
                    <a:pt x="665" y="175"/>
                  </a:cubicBezTo>
                  <a:cubicBezTo>
                    <a:pt x="665" y="178"/>
                    <a:pt x="662" y="178"/>
                    <a:pt x="659" y="178"/>
                  </a:cubicBezTo>
                  <a:cubicBezTo>
                    <a:pt x="659" y="178"/>
                    <a:pt x="657" y="178"/>
                    <a:pt x="657" y="175"/>
                  </a:cubicBezTo>
                  <a:cubicBezTo>
                    <a:pt x="654" y="172"/>
                    <a:pt x="654" y="172"/>
                    <a:pt x="651" y="172"/>
                  </a:cubicBezTo>
                  <a:lnTo>
                    <a:pt x="648" y="172"/>
                  </a:lnTo>
                  <a:cubicBezTo>
                    <a:pt x="645" y="172"/>
                    <a:pt x="645" y="172"/>
                    <a:pt x="645" y="172"/>
                  </a:cubicBezTo>
                  <a:cubicBezTo>
                    <a:pt x="645" y="172"/>
                    <a:pt x="645" y="172"/>
                    <a:pt x="654" y="166"/>
                  </a:cubicBezTo>
                  <a:cubicBezTo>
                    <a:pt x="668" y="152"/>
                    <a:pt x="665" y="147"/>
                    <a:pt x="671" y="147"/>
                  </a:cubicBezTo>
                  <a:lnTo>
                    <a:pt x="674" y="147"/>
                  </a:lnTo>
                  <a:cubicBezTo>
                    <a:pt x="682" y="149"/>
                    <a:pt x="682" y="155"/>
                    <a:pt x="685" y="155"/>
                  </a:cubicBezTo>
                  <a:cubicBezTo>
                    <a:pt x="688" y="155"/>
                    <a:pt x="688" y="155"/>
                    <a:pt x="691" y="155"/>
                  </a:cubicBezTo>
                  <a:cubicBezTo>
                    <a:pt x="696" y="147"/>
                    <a:pt x="711" y="144"/>
                    <a:pt x="696" y="135"/>
                  </a:cubicBezTo>
                  <a:cubicBezTo>
                    <a:pt x="685" y="124"/>
                    <a:pt x="694" y="130"/>
                    <a:pt x="679" y="124"/>
                  </a:cubicBezTo>
                  <a:lnTo>
                    <a:pt x="677" y="121"/>
                  </a:lnTo>
                  <a:cubicBezTo>
                    <a:pt x="671" y="121"/>
                    <a:pt x="665" y="127"/>
                    <a:pt x="659" y="133"/>
                  </a:cubicBezTo>
                  <a:cubicBezTo>
                    <a:pt x="657" y="138"/>
                    <a:pt x="651" y="144"/>
                    <a:pt x="648" y="144"/>
                  </a:cubicBezTo>
                  <a:lnTo>
                    <a:pt x="648" y="144"/>
                  </a:lnTo>
                  <a:cubicBezTo>
                    <a:pt x="643" y="141"/>
                    <a:pt x="640" y="138"/>
                    <a:pt x="637" y="138"/>
                  </a:cubicBezTo>
                  <a:lnTo>
                    <a:pt x="634" y="138"/>
                  </a:lnTo>
                  <a:cubicBezTo>
                    <a:pt x="631" y="141"/>
                    <a:pt x="631" y="152"/>
                    <a:pt x="628" y="158"/>
                  </a:cubicBezTo>
                  <a:cubicBezTo>
                    <a:pt x="628" y="164"/>
                    <a:pt x="631" y="166"/>
                    <a:pt x="631" y="166"/>
                  </a:cubicBezTo>
                  <a:cubicBezTo>
                    <a:pt x="631" y="166"/>
                    <a:pt x="628" y="166"/>
                    <a:pt x="623" y="164"/>
                  </a:cubicBezTo>
                  <a:cubicBezTo>
                    <a:pt x="609" y="158"/>
                    <a:pt x="637" y="161"/>
                    <a:pt x="609" y="149"/>
                  </a:cubicBezTo>
                  <a:cubicBezTo>
                    <a:pt x="592" y="144"/>
                    <a:pt x="583" y="141"/>
                    <a:pt x="575" y="141"/>
                  </a:cubicBezTo>
                  <a:cubicBezTo>
                    <a:pt x="569" y="141"/>
                    <a:pt x="566" y="144"/>
                    <a:pt x="563" y="144"/>
                  </a:cubicBezTo>
                  <a:cubicBezTo>
                    <a:pt x="560" y="149"/>
                    <a:pt x="552" y="147"/>
                    <a:pt x="549" y="152"/>
                  </a:cubicBezTo>
                  <a:cubicBezTo>
                    <a:pt x="546" y="152"/>
                    <a:pt x="552" y="158"/>
                    <a:pt x="552" y="158"/>
                  </a:cubicBezTo>
                  <a:cubicBezTo>
                    <a:pt x="552" y="158"/>
                    <a:pt x="552" y="155"/>
                    <a:pt x="546" y="155"/>
                  </a:cubicBezTo>
                  <a:cubicBezTo>
                    <a:pt x="543" y="152"/>
                    <a:pt x="541" y="152"/>
                    <a:pt x="538" y="152"/>
                  </a:cubicBezTo>
                  <a:cubicBezTo>
                    <a:pt x="530" y="152"/>
                    <a:pt x="521" y="158"/>
                    <a:pt x="521" y="158"/>
                  </a:cubicBezTo>
                  <a:cubicBezTo>
                    <a:pt x="521" y="158"/>
                    <a:pt x="521" y="158"/>
                    <a:pt x="518" y="158"/>
                  </a:cubicBezTo>
                  <a:cubicBezTo>
                    <a:pt x="518" y="158"/>
                    <a:pt x="515" y="158"/>
                    <a:pt x="513" y="161"/>
                  </a:cubicBezTo>
                  <a:cubicBezTo>
                    <a:pt x="510" y="164"/>
                    <a:pt x="501" y="166"/>
                    <a:pt x="496" y="166"/>
                  </a:cubicBezTo>
                  <a:cubicBezTo>
                    <a:pt x="496" y="166"/>
                    <a:pt x="493" y="166"/>
                    <a:pt x="490" y="166"/>
                  </a:cubicBezTo>
                  <a:cubicBezTo>
                    <a:pt x="484" y="164"/>
                    <a:pt x="473" y="166"/>
                    <a:pt x="484" y="152"/>
                  </a:cubicBezTo>
                  <a:cubicBezTo>
                    <a:pt x="496" y="138"/>
                    <a:pt x="487" y="147"/>
                    <a:pt x="504" y="141"/>
                  </a:cubicBezTo>
                  <a:cubicBezTo>
                    <a:pt x="521" y="133"/>
                    <a:pt x="546" y="133"/>
                    <a:pt x="524" y="127"/>
                  </a:cubicBezTo>
                  <a:cubicBezTo>
                    <a:pt x="501" y="121"/>
                    <a:pt x="538" y="121"/>
                    <a:pt x="507" y="107"/>
                  </a:cubicBezTo>
                  <a:cubicBezTo>
                    <a:pt x="498" y="102"/>
                    <a:pt x="490" y="102"/>
                    <a:pt x="487" y="102"/>
                  </a:cubicBezTo>
                  <a:cubicBezTo>
                    <a:pt x="484" y="102"/>
                    <a:pt x="481" y="102"/>
                    <a:pt x="481" y="102"/>
                  </a:cubicBezTo>
                  <a:cubicBezTo>
                    <a:pt x="479" y="102"/>
                    <a:pt x="479" y="102"/>
                    <a:pt x="479" y="102"/>
                  </a:cubicBezTo>
                  <a:cubicBezTo>
                    <a:pt x="476" y="102"/>
                    <a:pt x="476" y="102"/>
                    <a:pt x="476" y="93"/>
                  </a:cubicBezTo>
                  <a:cubicBezTo>
                    <a:pt x="479" y="76"/>
                    <a:pt x="476" y="73"/>
                    <a:pt x="470" y="73"/>
                  </a:cubicBezTo>
                  <a:cubicBezTo>
                    <a:pt x="470" y="73"/>
                    <a:pt x="470" y="73"/>
                    <a:pt x="467" y="73"/>
                  </a:cubicBezTo>
                  <a:cubicBezTo>
                    <a:pt x="462" y="73"/>
                    <a:pt x="445" y="79"/>
                    <a:pt x="436" y="79"/>
                  </a:cubicBezTo>
                  <a:cubicBezTo>
                    <a:pt x="433" y="79"/>
                    <a:pt x="433" y="82"/>
                    <a:pt x="433" y="82"/>
                  </a:cubicBezTo>
                  <a:cubicBezTo>
                    <a:pt x="430" y="82"/>
                    <a:pt x="430" y="82"/>
                    <a:pt x="425" y="79"/>
                  </a:cubicBezTo>
                  <a:cubicBezTo>
                    <a:pt x="419" y="76"/>
                    <a:pt x="416" y="76"/>
                    <a:pt x="413" y="76"/>
                  </a:cubicBezTo>
                  <a:cubicBezTo>
                    <a:pt x="413" y="76"/>
                    <a:pt x="413" y="76"/>
                    <a:pt x="411" y="76"/>
                  </a:cubicBezTo>
                  <a:lnTo>
                    <a:pt x="411" y="76"/>
                  </a:lnTo>
                  <a:cubicBezTo>
                    <a:pt x="408" y="76"/>
                    <a:pt x="408" y="76"/>
                    <a:pt x="411" y="70"/>
                  </a:cubicBezTo>
                  <a:cubicBezTo>
                    <a:pt x="416" y="56"/>
                    <a:pt x="416" y="56"/>
                    <a:pt x="425" y="48"/>
                  </a:cubicBezTo>
                  <a:cubicBezTo>
                    <a:pt x="433" y="42"/>
                    <a:pt x="433" y="22"/>
                    <a:pt x="445" y="22"/>
                  </a:cubicBezTo>
                  <a:cubicBezTo>
                    <a:pt x="447" y="22"/>
                    <a:pt x="450" y="22"/>
                    <a:pt x="453" y="25"/>
                  </a:cubicBezTo>
                  <a:cubicBezTo>
                    <a:pt x="473" y="34"/>
                    <a:pt x="464" y="31"/>
                    <a:pt x="481" y="34"/>
                  </a:cubicBezTo>
                  <a:cubicBezTo>
                    <a:pt x="484" y="34"/>
                    <a:pt x="484" y="34"/>
                    <a:pt x="487" y="34"/>
                  </a:cubicBezTo>
                  <a:cubicBezTo>
                    <a:pt x="498" y="34"/>
                    <a:pt x="504" y="31"/>
                    <a:pt x="504" y="28"/>
                  </a:cubicBezTo>
                  <a:cubicBezTo>
                    <a:pt x="504" y="25"/>
                    <a:pt x="487" y="17"/>
                    <a:pt x="487" y="17"/>
                  </a:cubicBezTo>
                  <a:cubicBezTo>
                    <a:pt x="487" y="17"/>
                    <a:pt x="484" y="17"/>
                    <a:pt x="481" y="17"/>
                  </a:cubicBezTo>
                  <a:cubicBezTo>
                    <a:pt x="481" y="17"/>
                    <a:pt x="481" y="17"/>
                    <a:pt x="481" y="14"/>
                  </a:cubicBezTo>
                  <a:cubicBezTo>
                    <a:pt x="484" y="11"/>
                    <a:pt x="487" y="5"/>
                    <a:pt x="487" y="5"/>
                  </a:cubicBezTo>
                  <a:lnTo>
                    <a:pt x="487" y="5"/>
                  </a:lnTo>
                  <a:cubicBezTo>
                    <a:pt x="481" y="0"/>
                    <a:pt x="481" y="0"/>
                    <a:pt x="4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40" name="Freeform 119">
              <a:extLst>
                <a:ext uri="{FF2B5EF4-FFF2-40B4-BE49-F238E27FC236}">
                  <a16:creationId xmlns:a16="http://schemas.microsoft.com/office/drawing/2014/main" id="{8ADEC6C3-DC2F-4A77-B80E-D9EBE5C3F9AB}"/>
                </a:ext>
              </a:extLst>
            </p:cNvPr>
            <p:cNvSpPr>
              <a:spLocks noChangeArrowheads="1"/>
            </p:cNvSpPr>
            <p:nvPr/>
          </p:nvSpPr>
          <p:spPr bwMode="auto">
            <a:xfrm>
              <a:off x="6580" y="1551"/>
              <a:ext cx="202" cy="203"/>
            </a:xfrm>
            <a:custGeom>
              <a:avLst/>
              <a:gdLst>
                <a:gd name="T0" fmla="*/ 472 w 897"/>
                <a:gd name="T1" fmla="*/ 0 h 900"/>
                <a:gd name="T2" fmla="*/ 472 w 897"/>
                <a:gd name="T3" fmla="*/ 0 h 900"/>
                <a:gd name="T4" fmla="*/ 22 w 897"/>
                <a:gd name="T5" fmla="*/ 449 h 900"/>
                <a:gd name="T6" fmla="*/ 472 w 897"/>
                <a:gd name="T7" fmla="*/ 899 h 900"/>
                <a:gd name="T8" fmla="*/ 687 w 897"/>
                <a:gd name="T9" fmla="*/ 845 h 900"/>
                <a:gd name="T10" fmla="*/ 503 w 897"/>
                <a:gd name="T11" fmla="*/ 891 h 900"/>
                <a:gd name="T12" fmla="*/ 501 w 897"/>
                <a:gd name="T13" fmla="*/ 891 h 900"/>
                <a:gd name="T14" fmla="*/ 656 w 897"/>
                <a:gd name="T15" fmla="*/ 840 h 900"/>
                <a:gd name="T16" fmla="*/ 647 w 897"/>
                <a:gd name="T17" fmla="*/ 840 h 900"/>
                <a:gd name="T18" fmla="*/ 472 w 897"/>
                <a:gd name="T19" fmla="*/ 879 h 900"/>
                <a:gd name="T20" fmla="*/ 325 w 897"/>
                <a:gd name="T21" fmla="*/ 854 h 900"/>
                <a:gd name="T22" fmla="*/ 432 w 897"/>
                <a:gd name="T23" fmla="*/ 891 h 900"/>
                <a:gd name="T24" fmla="*/ 42 w 897"/>
                <a:gd name="T25" fmla="*/ 393 h 900"/>
                <a:gd name="T26" fmla="*/ 48 w 897"/>
                <a:gd name="T27" fmla="*/ 387 h 900"/>
                <a:gd name="T28" fmla="*/ 48 w 897"/>
                <a:gd name="T29" fmla="*/ 393 h 900"/>
                <a:gd name="T30" fmla="*/ 68 w 897"/>
                <a:gd name="T31" fmla="*/ 311 h 900"/>
                <a:gd name="T32" fmla="*/ 68 w 897"/>
                <a:gd name="T33" fmla="*/ 311 h 900"/>
                <a:gd name="T34" fmla="*/ 85 w 897"/>
                <a:gd name="T35" fmla="*/ 263 h 900"/>
                <a:gd name="T36" fmla="*/ 85 w 897"/>
                <a:gd name="T37" fmla="*/ 268 h 900"/>
                <a:gd name="T38" fmla="*/ 240 w 897"/>
                <a:gd name="T39" fmla="*/ 90 h 900"/>
                <a:gd name="T40" fmla="*/ 155 w 897"/>
                <a:gd name="T41" fmla="*/ 158 h 900"/>
                <a:gd name="T42" fmla="*/ 410 w 897"/>
                <a:gd name="T43" fmla="*/ 19 h 900"/>
                <a:gd name="T44" fmla="*/ 481 w 897"/>
                <a:gd name="T45" fmla="*/ 17 h 900"/>
                <a:gd name="T46" fmla="*/ 486 w 897"/>
                <a:gd name="T47" fmla="*/ 22 h 900"/>
                <a:gd name="T48" fmla="*/ 877 w 897"/>
                <a:gd name="T49" fmla="*/ 308 h 900"/>
                <a:gd name="T50" fmla="*/ 879 w 897"/>
                <a:gd name="T51" fmla="*/ 311 h 900"/>
                <a:gd name="T52" fmla="*/ 885 w 897"/>
                <a:gd name="T53" fmla="*/ 325 h 900"/>
                <a:gd name="T54" fmla="*/ 896 w 897"/>
                <a:gd name="T55" fmla="*/ 339 h 900"/>
                <a:gd name="T56" fmla="*/ 896 w 897"/>
                <a:gd name="T57" fmla="*/ 336 h 900"/>
                <a:gd name="T58" fmla="*/ 608 w 897"/>
                <a:gd name="T59" fmla="*/ 31 h 900"/>
                <a:gd name="T60" fmla="*/ 809 w 897"/>
                <a:gd name="T61" fmla="*/ 153 h 900"/>
                <a:gd name="T62" fmla="*/ 472 w 897"/>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7" h="900">
                  <a:moveTo>
                    <a:pt x="472" y="0"/>
                  </a:moveTo>
                  <a:lnTo>
                    <a:pt x="472" y="0"/>
                  </a:lnTo>
                  <a:cubicBezTo>
                    <a:pt x="223" y="0"/>
                    <a:pt x="22" y="200"/>
                    <a:pt x="22" y="449"/>
                  </a:cubicBezTo>
                  <a:cubicBezTo>
                    <a:pt x="22" y="698"/>
                    <a:pt x="223" y="899"/>
                    <a:pt x="472" y="899"/>
                  </a:cubicBezTo>
                  <a:cubicBezTo>
                    <a:pt x="551" y="899"/>
                    <a:pt x="625" y="879"/>
                    <a:pt x="687" y="845"/>
                  </a:cubicBezTo>
                  <a:cubicBezTo>
                    <a:pt x="602" y="888"/>
                    <a:pt x="526" y="891"/>
                    <a:pt x="503" y="891"/>
                  </a:cubicBezTo>
                  <a:cubicBezTo>
                    <a:pt x="501" y="891"/>
                    <a:pt x="501" y="891"/>
                    <a:pt x="501" y="891"/>
                  </a:cubicBezTo>
                  <a:cubicBezTo>
                    <a:pt x="605" y="888"/>
                    <a:pt x="656" y="840"/>
                    <a:pt x="656" y="840"/>
                  </a:cubicBezTo>
                  <a:cubicBezTo>
                    <a:pt x="656" y="840"/>
                    <a:pt x="653" y="840"/>
                    <a:pt x="647" y="840"/>
                  </a:cubicBezTo>
                  <a:cubicBezTo>
                    <a:pt x="594" y="865"/>
                    <a:pt x="534" y="879"/>
                    <a:pt x="472" y="879"/>
                  </a:cubicBezTo>
                  <a:cubicBezTo>
                    <a:pt x="421" y="879"/>
                    <a:pt x="373" y="868"/>
                    <a:pt x="325" y="854"/>
                  </a:cubicBezTo>
                  <a:cubicBezTo>
                    <a:pt x="345" y="871"/>
                    <a:pt x="432" y="891"/>
                    <a:pt x="432" y="891"/>
                  </a:cubicBezTo>
                  <a:cubicBezTo>
                    <a:pt x="0" y="825"/>
                    <a:pt x="42" y="393"/>
                    <a:pt x="42" y="393"/>
                  </a:cubicBezTo>
                  <a:cubicBezTo>
                    <a:pt x="48" y="387"/>
                    <a:pt x="48" y="387"/>
                    <a:pt x="48" y="387"/>
                  </a:cubicBezTo>
                  <a:cubicBezTo>
                    <a:pt x="48" y="387"/>
                    <a:pt x="48" y="390"/>
                    <a:pt x="48" y="393"/>
                  </a:cubicBezTo>
                  <a:cubicBezTo>
                    <a:pt x="51" y="365"/>
                    <a:pt x="59" y="336"/>
                    <a:pt x="68" y="311"/>
                  </a:cubicBezTo>
                  <a:lnTo>
                    <a:pt x="68" y="311"/>
                  </a:lnTo>
                  <a:cubicBezTo>
                    <a:pt x="71" y="288"/>
                    <a:pt x="85" y="263"/>
                    <a:pt x="85" y="263"/>
                  </a:cubicBezTo>
                  <a:cubicBezTo>
                    <a:pt x="85" y="263"/>
                    <a:pt x="85" y="265"/>
                    <a:pt x="85" y="268"/>
                  </a:cubicBezTo>
                  <a:cubicBezTo>
                    <a:pt x="119" y="195"/>
                    <a:pt x="172" y="133"/>
                    <a:pt x="240" y="90"/>
                  </a:cubicBezTo>
                  <a:cubicBezTo>
                    <a:pt x="198" y="113"/>
                    <a:pt x="155" y="158"/>
                    <a:pt x="155" y="158"/>
                  </a:cubicBezTo>
                  <a:cubicBezTo>
                    <a:pt x="257" y="39"/>
                    <a:pt x="410" y="19"/>
                    <a:pt x="410" y="19"/>
                  </a:cubicBezTo>
                  <a:cubicBezTo>
                    <a:pt x="424" y="17"/>
                    <a:pt x="481" y="17"/>
                    <a:pt x="481" y="17"/>
                  </a:cubicBezTo>
                  <a:cubicBezTo>
                    <a:pt x="486" y="22"/>
                    <a:pt x="486" y="22"/>
                    <a:pt x="486" y="22"/>
                  </a:cubicBezTo>
                  <a:cubicBezTo>
                    <a:pt x="667" y="28"/>
                    <a:pt x="820" y="144"/>
                    <a:pt x="877" y="308"/>
                  </a:cubicBezTo>
                  <a:cubicBezTo>
                    <a:pt x="877" y="308"/>
                    <a:pt x="877" y="308"/>
                    <a:pt x="879" y="311"/>
                  </a:cubicBezTo>
                  <a:cubicBezTo>
                    <a:pt x="882" y="319"/>
                    <a:pt x="879" y="317"/>
                    <a:pt x="885" y="325"/>
                  </a:cubicBezTo>
                  <a:cubicBezTo>
                    <a:pt x="891" y="336"/>
                    <a:pt x="891" y="334"/>
                    <a:pt x="896" y="339"/>
                  </a:cubicBezTo>
                  <a:cubicBezTo>
                    <a:pt x="896" y="336"/>
                    <a:pt x="896" y="336"/>
                    <a:pt x="896" y="336"/>
                  </a:cubicBezTo>
                  <a:cubicBezTo>
                    <a:pt x="837" y="116"/>
                    <a:pt x="608" y="31"/>
                    <a:pt x="608" y="31"/>
                  </a:cubicBezTo>
                  <a:cubicBezTo>
                    <a:pt x="690" y="59"/>
                    <a:pt x="758" y="102"/>
                    <a:pt x="809" y="153"/>
                  </a:cubicBezTo>
                  <a:cubicBezTo>
                    <a:pt x="727" y="59"/>
                    <a:pt x="605" y="0"/>
                    <a:pt x="4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41" name="Freeform 120">
              <a:extLst>
                <a:ext uri="{FF2B5EF4-FFF2-40B4-BE49-F238E27FC236}">
                  <a16:creationId xmlns:a16="http://schemas.microsoft.com/office/drawing/2014/main" id="{4483F023-7534-4A08-8322-AE95421EB9AA}"/>
                </a:ext>
              </a:extLst>
            </p:cNvPr>
            <p:cNvSpPr>
              <a:spLocks noChangeArrowheads="1"/>
            </p:cNvSpPr>
            <p:nvPr/>
          </p:nvSpPr>
          <p:spPr bwMode="auto">
            <a:xfrm>
              <a:off x="6580" y="1555"/>
              <a:ext cx="220" cy="197"/>
            </a:xfrm>
            <a:custGeom>
              <a:avLst/>
              <a:gdLst>
                <a:gd name="T0" fmla="*/ 294 w 974"/>
                <a:gd name="T1" fmla="*/ 65 h 875"/>
                <a:gd name="T2" fmla="*/ 271 w 974"/>
                <a:gd name="T3" fmla="*/ 113 h 875"/>
                <a:gd name="T4" fmla="*/ 257 w 974"/>
                <a:gd name="T5" fmla="*/ 116 h 875"/>
                <a:gd name="T6" fmla="*/ 232 w 974"/>
                <a:gd name="T7" fmla="*/ 133 h 875"/>
                <a:gd name="T8" fmla="*/ 203 w 974"/>
                <a:gd name="T9" fmla="*/ 141 h 875"/>
                <a:gd name="T10" fmla="*/ 158 w 974"/>
                <a:gd name="T11" fmla="*/ 183 h 875"/>
                <a:gd name="T12" fmla="*/ 108 w 974"/>
                <a:gd name="T13" fmla="*/ 254 h 875"/>
                <a:gd name="T14" fmla="*/ 110 w 974"/>
                <a:gd name="T15" fmla="*/ 294 h 875"/>
                <a:gd name="T16" fmla="*/ 119 w 974"/>
                <a:gd name="T17" fmla="*/ 311 h 875"/>
                <a:gd name="T18" fmla="*/ 99 w 974"/>
                <a:gd name="T19" fmla="*/ 302 h 875"/>
                <a:gd name="T20" fmla="*/ 90 w 974"/>
                <a:gd name="T21" fmla="*/ 285 h 875"/>
                <a:gd name="T22" fmla="*/ 85 w 974"/>
                <a:gd name="T23" fmla="*/ 251 h 875"/>
                <a:gd name="T24" fmla="*/ 74 w 974"/>
                <a:gd name="T25" fmla="*/ 319 h 875"/>
                <a:gd name="T26" fmla="*/ 88 w 974"/>
                <a:gd name="T27" fmla="*/ 362 h 875"/>
                <a:gd name="T28" fmla="*/ 116 w 974"/>
                <a:gd name="T29" fmla="*/ 365 h 875"/>
                <a:gd name="T30" fmla="*/ 169 w 974"/>
                <a:gd name="T31" fmla="*/ 401 h 875"/>
                <a:gd name="T32" fmla="*/ 218 w 974"/>
                <a:gd name="T33" fmla="*/ 461 h 875"/>
                <a:gd name="T34" fmla="*/ 277 w 974"/>
                <a:gd name="T35" fmla="*/ 503 h 875"/>
                <a:gd name="T36" fmla="*/ 257 w 974"/>
                <a:gd name="T37" fmla="*/ 608 h 875"/>
                <a:gd name="T38" fmla="*/ 209 w 974"/>
                <a:gd name="T39" fmla="*/ 724 h 875"/>
                <a:gd name="T40" fmla="*/ 232 w 974"/>
                <a:gd name="T41" fmla="*/ 774 h 875"/>
                <a:gd name="T42" fmla="*/ 164 w 974"/>
                <a:gd name="T43" fmla="*/ 690 h 875"/>
                <a:gd name="T44" fmla="*/ 125 w 974"/>
                <a:gd name="T45" fmla="*/ 593 h 875"/>
                <a:gd name="T46" fmla="*/ 59 w 974"/>
                <a:gd name="T47" fmla="*/ 398 h 875"/>
                <a:gd name="T48" fmla="*/ 323 w 974"/>
                <a:gd name="T49" fmla="*/ 831 h 875"/>
                <a:gd name="T50" fmla="*/ 370 w 974"/>
                <a:gd name="T51" fmla="*/ 806 h 875"/>
                <a:gd name="T52" fmla="*/ 467 w 974"/>
                <a:gd name="T53" fmla="*/ 800 h 875"/>
                <a:gd name="T54" fmla="*/ 464 w 974"/>
                <a:gd name="T55" fmla="*/ 825 h 875"/>
                <a:gd name="T56" fmla="*/ 534 w 974"/>
                <a:gd name="T57" fmla="*/ 825 h 875"/>
                <a:gd name="T58" fmla="*/ 613 w 974"/>
                <a:gd name="T59" fmla="*/ 817 h 875"/>
                <a:gd name="T60" fmla="*/ 503 w 974"/>
                <a:gd name="T61" fmla="*/ 874 h 875"/>
                <a:gd name="T62" fmla="*/ 885 w 974"/>
                <a:gd name="T63" fmla="*/ 308 h 875"/>
                <a:gd name="T64" fmla="*/ 828 w 974"/>
                <a:gd name="T65" fmla="*/ 243 h 875"/>
                <a:gd name="T66" fmla="*/ 803 w 974"/>
                <a:gd name="T67" fmla="*/ 331 h 875"/>
                <a:gd name="T68" fmla="*/ 738 w 974"/>
                <a:gd name="T69" fmla="*/ 268 h 875"/>
                <a:gd name="T70" fmla="*/ 772 w 974"/>
                <a:gd name="T71" fmla="*/ 331 h 875"/>
                <a:gd name="T72" fmla="*/ 803 w 974"/>
                <a:gd name="T73" fmla="*/ 356 h 875"/>
                <a:gd name="T74" fmla="*/ 803 w 974"/>
                <a:gd name="T75" fmla="*/ 446 h 875"/>
                <a:gd name="T76" fmla="*/ 763 w 974"/>
                <a:gd name="T77" fmla="*/ 576 h 875"/>
                <a:gd name="T78" fmla="*/ 673 w 974"/>
                <a:gd name="T79" fmla="*/ 673 h 875"/>
                <a:gd name="T80" fmla="*/ 625 w 974"/>
                <a:gd name="T81" fmla="*/ 616 h 875"/>
                <a:gd name="T82" fmla="*/ 616 w 974"/>
                <a:gd name="T83" fmla="*/ 503 h 875"/>
                <a:gd name="T84" fmla="*/ 596 w 974"/>
                <a:gd name="T85" fmla="*/ 441 h 875"/>
                <a:gd name="T86" fmla="*/ 548 w 974"/>
                <a:gd name="T87" fmla="*/ 395 h 875"/>
                <a:gd name="T88" fmla="*/ 438 w 974"/>
                <a:gd name="T89" fmla="*/ 401 h 875"/>
                <a:gd name="T90" fmla="*/ 407 w 974"/>
                <a:gd name="T91" fmla="*/ 353 h 875"/>
                <a:gd name="T92" fmla="*/ 407 w 974"/>
                <a:gd name="T93" fmla="*/ 266 h 875"/>
                <a:gd name="T94" fmla="*/ 498 w 974"/>
                <a:gd name="T95" fmla="*/ 189 h 875"/>
                <a:gd name="T96" fmla="*/ 537 w 974"/>
                <a:gd name="T97" fmla="*/ 183 h 875"/>
                <a:gd name="T98" fmla="*/ 577 w 974"/>
                <a:gd name="T99" fmla="*/ 206 h 875"/>
                <a:gd name="T100" fmla="*/ 647 w 974"/>
                <a:gd name="T101" fmla="*/ 206 h 875"/>
                <a:gd name="T102" fmla="*/ 704 w 974"/>
                <a:gd name="T103" fmla="*/ 206 h 875"/>
                <a:gd name="T104" fmla="*/ 704 w 974"/>
                <a:gd name="T105" fmla="*/ 192 h 875"/>
                <a:gd name="T106" fmla="*/ 656 w 974"/>
                <a:gd name="T107" fmla="*/ 175 h 875"/>
                <a:gd name="T108" fmla="*/ 684 w 974"/>
                <a:gd name="T109" fmla="*/ 158 h 875"/>
                <a:gd name="T110" fmla="*/ 647 w 974"/>
                <a:gd name="T111" fmla="*/ 144 h 875"/>
                <a:gd name="T112" fmla="*/ 574 w 974"/>
                <a:gd name="T113" fmla="*/ 141 h 875"/>
                <a:gd name="T114" fmla="*/ 518 w 974"/>
                <a:gd name="T115" fmla="*/ 158 h 875"/>
                <a:gd name="T116" fmla="*/ 506 w 974"/>
                <a:gd name="T117" fmla="*/ 107 h 875"/>
                <a:gd name="T118" fmla="*/ 435 w 974"/>
                <a:gd name="T119" fmla="*/ 79 h 875"/>
                <a:gd name="T120" fmla="*/ 424 w 974"/>
                <a:gd name="T121" fmla="*/ 48 h 875"/>
                <a:gd name="T122" fmla="*/ 481 w 974"/>
                <a:gd name="T123" fmla="*/ 17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4" h="875">
                  <a:moveTo>
                    <a:pt x="481" y="0"/>
                  </a:moveTo>
                  <a:lnTo>
                    <a:pt x="481" y="0"/>
                  </a:lnTo>
                  <a:cubicBezTo>
                    <a:pt x="481" y="0"/>
                    <a:pt x="424" y="0"/>
                    <a:pt x="410" y="2"/>
                  </a:cubicBezTo>
                  <a:cubicBezTo>
                    <a:pt x="410" y="2"/>
                    <a:pt x="257" y="22"/>
                    <a:pt x="155" y="141"/>
                  </a:cubicBezTo>
                  <a:cubicBezTo>
                    <a:pt x="155" y="141"/>
                    <a:pt x="198" y="96"/>
                    <a:pt x="240" y="73"/>
                  </a:cubicBezTo>
                  <a:cubicBezTo>
                    <a:pt x="254" y="65"/>
                    <a:pt x="269" y="59"/>
                    <a:pt x="283" y="59"/>
                  </a:cubicBezTo>
                  <a:cubicBezTo>
                    <a:pt x="294" y="65"/>
                    <a:pt x="294" y="65"/>
                    <a:pt x="294" y="65"/>
                  </a:cubicBezTo>
                  <a:cubicBezTo>
                    <a:pt x="294" y="65"/>
                    <a:pt x="291" y="68"/>
                    <a:pt x="288" y="70"/>
                  </a:cubicBezTo>
                  <a:cubicBezTo>
                    <a:pt x="288" y="70"/>
                    <a:pt x="283" y="79"/>
                    <a:pt x="283" y="82"/>
                  </a:cubicBezTo>
                  <a:cubicBezTo>
                    <a:pt x="283" y="85"/>
                    <a:pt x="283" y="90"/>
                    <a:pt x="283" y="90"/>
                  </a:cubicBezTo>
                  <a:cubicBezTo>
                    <a:pt x="280" y="96"/>
                    <a:pt x="280" y="96"/>
                    <a:pt x="280" y="96"/>
                  </a:cubicBezTo>
                  <a:cubicBezTo>
                    <a:pt x="280" y="96"/>
                    <a:pt x="274" y="96"/>
                    <a:pt x="274" y="99"/>
                  </a:cubicBezTo>
                  <a:cubicBezTo>
                    <a:pt x="274" y="99"/>
                    <a:pt x="271" y="102"/>
                    <a:pt x="271" y="104"/>
                  </a:cubicBezTo>
                  <a:cubicBezTo>
                    <a:pt x="271" y="107"/>
                    <a:pt x="271" y="113"/>
                    <a:pt x="271" y="113"/>
                  </a:cubicBezTo>
                  <a:cubicBezTo>
                    <a:pt x="271" y="121"/>
                    <a:pt x="271" y="121"/>
                    <a:pt x="271" y="121"/>
                  </a:cubicBezTo>
                  <a:cubicBezTo>
                    <a:pt x="271" y="127"/>
                    <a:pt x="271" y="127"/>
                    <a:pt x="271" y="127"/>
                  </a:cubicBezTo>
                  <a:cubicBezTo>
                    <a:pt x="263" y="130"/>
                    <a:pt x="263" y="130"/>
                    <a:pt x="263" y="130"/>
                  </a:cubicBezTo>
                  <a:cubicBezTo>
                    <a:pt x="263" y="130"/>
                    <a:pt x="260" y="130"/>
                    <a:pt x="257" y="130"/>
                  </a:cubicBezTo>
                  <a:cubicBezTo>
                    <a:pt x="254" y="130"/>
                    <a:pt x="254" y="130"/>
                    <a:pt x="252" y="130"/>
                  </a:cubicBezTo>
                  <a:cubicBezTo>
                    <a:pt x="249" y="130"/>
                    <a:pt x="249" y="121"/>
                    <a:pt x="249" y="121"/>
                  </a:cubicBezTo>
                  <a:cubicBezTo>
                    <a:pt x="257" y="116"/>
                    <a:pt x="257" y="116"/>
                    <a:pt x="257" y="116"/>
                  </a:cubicBezTo>
                  <a:cubicBezTo>
                    <a:pt x="257" y="116"/>
                    <a:pt x="257" y="116"/>
                    <a:pt x="254" y="113"/>
                  </a:cubicBezTo>
                  <a:cubicBezTo>
                    <a:pt x="254" y="113"/>
                    <a:pt x="254" y="107"/>
                    <a:pt x="252" y="107"/>
                  </a:cubicBezTo>
                  <a:cubicBezTo>
                    <a:pt x="249" y="107"/>
                    <a:pt x="249" y="107"/>
                    <a:pt x="249" y="107"/>
                  </a:cubicBezTo>
                  <a:cubicBezTo>
                    <a:pt x="243" y="110"/>
                    <a:pt x="237" y="116"/>
                    <a:pt x="237" y="116"/>
                  </a:cubicBezTo>
                  <a:cubicBezTo>
                    <a:pt x="229" y="121"/>
                    <a:pt x="229" y="121"/>
                    <a:pt x="229" y="121"/>
                  </a:cubicBezTo>
                  <a:lnTo>
                    <a:pt x="226" y="130"/>
                  </a:lnTo>
                  <a:cubicBezTo>
                    <a:pt x="229" y="130"/>
                    <a:pt x="232" y="133"/>
                    <a:pt x="232" y="133"/>
                  </a:cubicBezTo>
                  <a:cubicBezTo>
                    <a:pt x="232" y="133"/>
                    <a:pt x="235" y="136"/>
                    <a:pt x="235" y="139"/>
                  </a:cubicBezTo>
                  <a:cubicBezTo>
                    <a:pt x="235" y="141"/>
                    <a:pt x="232" y="144"/>
                    <a:pt x="232" y="144"/>
                  </a:cubicBezTo>
                  <a:cubicBezTo>
                    <a:pt x="232" y="144"/>
                    <a:pt x="232" y="147"/>
                    <a:pt x="226" y="147"/>
                  </a:cubicBezTo>
                  <a:lnTo>
                    <a:pt x="226" y="147"/>
                  </a:lnTo>
                  <a:cubicBezTo>
                    <a:pt x="220" y="147"/>
                    <a:pt x="215" y="144"/>
                    <a:pt x="212" y="144"/>
                  </a:cubicBezTo>
                  <a:cubicBezTo>
                    <a:pt x="209" y="144"/>
                    <a:pt x="206" y="141"/>
                    <a:pt x="203" y="141"/>
                  </a:cubicBezTo>
                  <a:lnTo>
                    <a:pt x="203" y="141"/>
                  </a:lnTo>
                  <a:cubicBezTo>
                    <a:pt x="201" y="144"/>
                    <a:pt x="198" y="144"/>
                    <a:pt x="198" y="147"/>
                  </a:cubicBezTo>
                  <a:lnTo>
                    <a:pt x="186" y="153"/>
                  </a:lnTo>
                  <a:cubicBezTo>
                    <a:pt x="186" y="153"/>
                    <a:pt x="184" y="155"/>
                    <a:pt x="184" y="158"/>
                  </a:cubicBezTo>
                  <a:lnTo>
                    <a:pt x="181" y="167"/>
                  </a:lnTo>
                  <a:cubicBezTo>
                    <a:pt x="181" y="167"/>
                    <a:pt x="175" y="170"/>
                    <a:pt x="169" y="172"/>
                  </a:cubicBezTo>
                  <a:cubicBezTo>
                    <a:pt x="164" y="172"/>
                    <a:pt x="161" y="175"/>
                    <a:pt x="161" y="175"/>
                  </a:cubicBezTo>
                  <a:cubicBezTo>
                    <a:pt x="158" y="183"/>
                    <a:pt x="158" y="183"/>
                    <a:pt x="158" y="183"/>
                  </a:cubicBezTo>
                  <a:cubicBezTo>
                    <a:pt x="158" y="183"/>
                    <a:pt x="153" y="186"/>
                    <a:pt x="150" y="192"/>
                  </a:cubicBezTo>
                  <a:cubicBezTo>
                    <a:pt x="147" y="195"/>
                    <a:pt x="136" y="203"/>
                    <a:pt x="133" y="203"/>
                  </a:cubicBezTo>
                  <a:cubicBezTo>
                    <a:pt x="133" y="206"/>
                    <a:pt x="127" y="209"/>
                    <a:pt x="127" y="214"/>
                  </a:cubicBezTo>
                  <a:cubicBezTo>
                    <a:pt x="125" y="217"/>
                    <a:pt x="125" y="223"/>
                    <a:pt x="125" y="226"/>
                  </a:cubicBezTo>
                  <a:cubicBezTo>
                    <a:pt x="122" y="229"/>
                    <a:pt x="119" y="234"/>
                    <a:pt x="119" y="237"/>
                  </a:cubicBezTo>
                  <a:cubicBezTo>
                    <a:pt x="119" y="243"/>
                    <a:pt x="116" y="246"/>
                    <a:pt x="113" y="248"/>
                  </a:cubicBezTo>
                  <a:cubicBezTo>
                    <a:pt x="113" y="251"/>
                    <a:pt x="110" y="254"/>
                    <a:pt x="108" y="254"/>
                  </a:cubicBezTo>
                  <a:cubicBezTo>
                    <a:pt x="108" y="254"/>
                    <a:pt x="96" y="257"/>
                    <a:pt x="93" y="260"/>
                  </a:cubicBezTo>
                  <a:cubicBezTo>
                    <a:pt x="90" y="263"/>
                    <a:pt x="88" y="266"/>
                    <a:pt x="88" y="268"/>
                  </a:cubicBezTo>
                  <a:cubicBezTo>
                    <a:pt x="88" y="268"/>
                    <a:pt x="93" y="274"/>
                    <a:pt x="96" y="274"/>
                  </a:cubicBezTo>
                  <a:lnTo>
                    <a:pt x="102" y="274"/>
                  </a:lnTo>
                  <a:cubicBezTo>
                    <a:pt x="102" y="274"/>
                    <a:pt x="102" y="283"/>
                    <a:pt x="102" y="285"/>
                  </a:cubicBezTo>
                  <a:cubicBezTo>
                    <a:pt x="102" y="285"/>
                    <a:pt x="99" y="294"/>
                    <a:pt x="102" y="294"/>
                  </a:cubicBezTo>
                  <a:cubicBezTo>
                    <a:pt x="105" y="294"/>
                    <a:pt x="110" y="294"/>
                    <a:pt x="110" y="294"/>
                  </a:cubicBezTo>
                  <a:cubicBezTo>
                    <a:pt x="119" y="297"/>
                    <a:pt x="119" y="297"/>
                    <a:pt x="119" y="297"/>
                  </a:cubicBezTo>
                  <a:cubicBezTo>
                    <a:pt x="125" y="302"/>
                    <a:pt x="125" y="302"/>
                    <a:pt x="125" y="302"/>
                  </a:cubicBezTo>
                  <a:cubicBezTo>
                    <a:pt x="130" y="305"/>
                    <a:pt x="130" y="305"/>
                    <a:pt x="130" y="305"/>
                  </a:cubicBezTo>
                  <a:cubicBezTo>
                    <a:pt x="130" y="305"/>
                    <a:pt x="127" y="308"/>
                    <a:pt x="127" y="311"/>
                  </a:cubicBezTo>
                  <a:cubicBezTo>
                    <a:pt x="127" y="314"/>
                    <a:pt x="125" y="317"/>
                    <a:pt x="122" y="317"/>
                  </a:cubicBezTo>
                  <a:lnTo>
                    <a:pt x="122" y="317"/>
                  </a:lnTo>
                  <a:cubicBezTo>
                    <a:pt x="122" y="314"/>
                    <a:pt x="122" y="314"/>
                    <a:pt x="119" y="311"/>
                  </a:cubicBezTo>
                  <a:cubicBezTo>
                    <a:pt x="119" y="308"/>
                    <a:pt x="119" y="305"/>
                    <a:pt x="116" y="305"/>
                  </a:cubicBezTo>
                  <a:lnTo>
                    <a:pt x="113" y="305"/>
                  </a:lnTo>
                  <a:lnTo>
                    <a:pt x="110" y="305"/>
                  </a:lnTo>
                  <a:lnTo>
                    <a:pt x="108" y="308"/>
                  </a:lnTo>
                  <a:lnTo>
                    <a:pt x="108" y="308"/>
                  </a:lnTo>
                  <a:cubicBezTo>
                    <a:pt x="105" y="305"/>
                    <a:pt x="102" y="305"/>
                    <a:pt x="99" y="302"/>
                  </a:cubicBezTo>
                  <a:lnTo>
                    <a:pt x="99" y="302"/>
                  </a:lnTo>
                  <a:lnTo>
                    <a:pt x="99" y="302"/>
                  </a:lnTo>
                  <a:cubicBezTo>
                    <a:pt x="96" y="302"/>
                    <a:pt x="96" y="302"/>
                    <a:pt x="96" y="302"/>
                  </a:cubicBezTo>
                  <a:cubicBezTo>
                    <a:pt x="96" y="302"/>
                    <a:pt x="96" y="302"/>
                    <a:pt x="96" y="300"/>
                  </a:cubicBezTo>
                  <a:cubicBezTo>
                    <a:pt x="99" y="297"/>
                    <a:pt x="99" y="294"/>
                    <a:pt x="99" y="291"/>
                  </a:cubicBezTo>
                  <a:cubicBezTo>
                    <a:pt x="99" y="291"/>
                    <a:pt x="96" y="285"/>
                    <a:pt x="93" y="285"/>
                  </a:cubicBezTo>
                  <a:cubicBezTo>
                    <a:pt x="90" y="285"/>
                    <a:pt x="93" y="288"/>
                    <a:pt x="93" y="288"/>
                  </a:cubicBezTo>
                  <a:lnTo>
                    <a:pt x="90" y="285"/>
                  </a:lnTo>
                  <a:cubicBezTo>
                    <a:pt x="88" y="283"/>
                    <a:pt x="85" y="280"/>
                    <a:pt x="85" y="280"/>
                  </a:cubicBezTo>
                  <a:lnTo>
                    <a:pt x="85" y="280"/>
                  </a:lnTo>
                  <a:cubicBezTo>
                    <a:pt x="82" y="280"/>
                    <a:pt x="82" y="280"/>
                    <a:pt x="82" y="280"/>
                  </a:cubicBezTo>
                  <a:lnTo>
                    <a:pt x="79" y="280"/>
                  </a:lnTo>
                  <a:cubicBezTo>
                    <a:pt x="79" y="277"/>
                    <a:pt x="82" y="271"/>
                    <a:pt x="82" y="268"/>
                  </a:cubicBezTo>
                  <a:cubicBezTo>
                    <a:pt x="82" y="266"/>
                    <a:pt x="82" y="263"/>
                    <a:pt x="82" y="260"/>
                  </a:cubicBezTo>
                  <a:cubicBezTo>
                    <a:pt x="82" y="257"/>
                    <a:pt x="85" y="254"/>
                    <a:pt x="85" y="251"/>
                  </a:cubicBezTo>
                  <a:cubicBezTo>
                    <a:pt x="85" y="248"/>
                    <a:pt x="85" y="246"/>
                    <a:pt x="85" y="246"/>
                  </a:cubicBezTo>
                  <a:cubicBezTo>
                    <a:pt x="85" y="246"/>
                    <a:pt x="71" y="271"/>
                    <a:pt x="68" y="294"/>
                  </a:cubicBezTo>
                  <a:lnTo>
                    <a:pt x="68" y="294"/>
                  </a:lnTo>
                  <a:lnTo>
                    <a:pt x="68" y="294"/>
                  </a:lnTo>
                  <a:cubicBezTo>
                    <a:pt x="71" y="294"/>
                    <a:pt x="74" y="294"/>
                    <a:pt x="74" y="297"/>
                  </a:cubicBezTo>
                  <a:cubicBezTo>
                    <a:pt x="74" y="300"/>
                    <a:pt x="74" y="302"/>
                    <a:pt x="74" y="305"/>
                  </a:cubicBezTo>
                  <a:cubicBezTo>
                    <a:pt x="74" y="308"/>
                    <a:pt x="74" y="308"/>
                    <a:pt x="74" y="319"/>
                  </a:cubicBezTo>
                  <a:cubicBezTo>
                    <a:pt x="74" y="331"/>
                    <a:pt x="76" y="334"/>
                    <a:pt x="74" y="336"/>
                  </a:cubicBezTo>
                  <a:cubicBezTo>
                    <a:pt x="74" y="339"/>
                    <a:pt x="71" y="345"/>
                    <a:pt x="71" y="348"/>
                  </a:cubicBezTo>
                  <a:cubicBezTo>
                    <a:pt x="68" y="353"/>
                    <a:pt x="74" y="365"/>
                    <a:pt x="74" y="365"/>
                  </a:cubicBezTo>
                  <a:cubicBezTo>
                    <a:pt x="76" y="367"/>
                    <a:pt x="76" y="367"/>
                    <a:pt x="76" y="370"/>
                  </a:cubicBezTo>
                  <a:cubicBezTo>
                    <a:pt x="79" y="370"/>
                    <a:pt x="76" y="376"/>
                    <a:pt x="76" y="376"/>
                  </a:cubicBezTo>
                  <a:cubicBezTo>
                    <a:pt x="76" y="376"/>
                    <a:pt x="76" y="376"/>
                    <a:pt x="79" y="373"/>
                  </a:cubicBezTo>
                  <a:cubicBezTo>
                    <a:pt x="85" y="365"/>
                    <a:pt x="88" y="362"/>
                    <a:pt x="88" y="362"/>
                  </a:cubicBezTo>
                  <a:cubicBezTo>
                    <a:pt x="90" y="356"/>
                    <a:pt x="90" y="356"/>
                    <a:pt x="90" y="356"/>
                  </a:cubicBezTo>
                  <a:cubicBezTo>
                    <a:pt x="90" y="356"/>
                    <a:pt x="90" y="353"/>
                    <a:pt x="96" y="353"/>
                  </a:cubicBezTo>
                  <a:lnTo>
                    <a:pt x="96" y="353"/>
                  </a:lnTo>
                  <a:cubicBezTo>
                    <a:pt x="105" y="353"/>
                    <a:pt x="105" y="353"/>
                    <a:pt x="108" y="356"/>
                  </a:cubicBezTo>
                  <a:cubicBezTo>
                    <a:pt x="108" y="359"/>
                    <a:pt x="105" y="365"/>
                    <a:pt x="108" y="365"/>
                  </a:cubicBezTo>
                  <a:lnTo>
                    <a:pt x="108" y="365"/>
                  </a:lnTo>
                  <a:cubicBezTo>
                    <a:pt x="110" y="365"/>
                    <a:pt x="113" y="365"/>
                    <a:pt x="116" y="365"/>
                  </a:cubicBezTo>
                  <a:cubicBezTo>
                    <a:pt x="119" y="362"/>
                    <a:pt x="122" y="362"/>
                    <a:pt x="125" y="362"/>
                  </a:cubicBezTo>
                  <a:lnTo>
                    <a:pt x="125" y="362"/>
                  </a:lnTo>
                  <a:cubicBezTo>
                    <a:pt x="127" y="362"/>
                    <a:pt x="130" y="365"/>
                    <a:pt x="130" y="367"/>
                  </a:cubicBezTo>
                  <a:cubicBezTo>
                    <a:pt x="133" y="373"/>
                    <a:pt x="136" y="379"/>
                    <a:pt x="139" y="381"/>
                  </a:cubicBezTo>
                  <a:cubicBezTo>
                    <a:pt x="141" y="381"/>
                    <a:pt x="139" y="390"/>
                    <a:pt x="141" y="393"/>
                  </a:cubicBezTo>
                  <a:cubicBezTo>
                    <a:pt x="141" y="395"/>
                    <a:pt x="153" y="398"/>
                    <a:pt x="153" y="398"/>
                  </a:cubicBezTo>
                  <a:cubicBezTo>
                    <a:pt x="155" y="398"/>
                    <a:pt x="167" y="401"/>
                    <a:pt x="169" y="401"/>
                  </a:cubicBezTo>
                  <a:cubicBezTo>
                    <a:pt x="172" y="404"/>
                    <a:pt x="169" y="410"/>
                    <a:pt x="175" y="410"/>
                  </a:cubicBezTo>
                  <a:cubicBezTo>
                    <a:pt x="178" y="412"/>
                    <a:pt x="181" y="421"/>
                    <a:pt x="181" y="421"/>
                  </a:cubicBezTo>
                  <a:cubicBezTo>
                    <a:pt x="181" y="421"/>
                    <a:pt x="184" y="432"/>
                    <a:pt x="181" y="435"/>
                  </a:cubicBezTo>
                  <a:cubicBezTo>
                    <a:pt x="181" y="438"/>
                    <a:pt x="181" y="441"/>
                    <a:pt x="184" y="444"/>
                  </a:cubicBezTo>
                  <a:cubicBezTo>
                    <a:pt x="186" y="444"/>
                    <a:pt x="198" y="444"/>
                    <a:pt x="198" y="444"/>
                  </a:cubicBezTo>
                  <a:cubicBezTo>
                    <a:pt x="198" y="444"/>
                    <a:pt x="192" y="452"/>
                    <a:pt x="201" y="455"/>
                  </a:cubicBezTo>
                  <a:cubicBezTo>
                    <a:pt x="206" y="458"/>
                    <a:pt x="215" y="461"/>
                    <a:pt x="218" y="461"/>
                  </a:cubicBezTo>
                  <a:cubicBezTo>
                    <a:pt x="218" y="463"/>
                    <a:pt x="212" y="469"/>
                    <a:pt x="220" y="469"/>
                  </a:cubicBezTo>
                  <a:lnTo>
                    <a:pt x="220" y="469"/>
                  </a:lnTo>
                  <a:cubicBezTo>
                    <a:pt x="226" y="469"/>
                    <a:pt x="229" y="466"/>
                    <a:pt x="232" y="466"/>
                  </a:cubicBezTo>
                  <a:cubicBezTo>
                    <a:pt x="237" y="466"/>
                    <a:pt x="240" y="469"/>
                    <a:pt x="243" y="469"/>
                  </a:cubicBezTo>
                  <a:cubicBezTo>
                    <a:pt x="246" y="472"/>
                    <a:pt x="243" y="478"/>
                    <a:pt x="254" y="483"/>
                  </a:cubicBezTo>
                  <a:cubicBezTo>
                    <a:pt x="266" y="489"/>
                    <a:pt x="269" y="492"/>
                    <a:pt x="271" y="495"/>
                  </a:cubicBezTo>
                  <a:cubicBezTo>
                    <a:pt x="274" y="495"/>
                    <a:pt x="280" y="495"/>
                    <a:pt x="277" y="503"/>
                  </a:cubicBezTo>
                  <a:cubicBezTo>
                    <a:pt x="277" y="512"/>
                    <a:pt x="274" y="517"/>
                    <a:pt x="271" y="520"/>
                  </a:cubicBezTo>
                  <a:cubicBezTo>
                    <a:pt x="266" y="523"/>
                    <a:pt x="260" y="534"/>
                    <a:pt x="257" y="537"/>
                  </a:cubicBezTo>
                  <a:cubicBezTo>
                    <a:pt x="254" y="540"/>
                    <a:pt x="252" y="548"/>
                    <a:pt x="254" y="554"/>
                  </a:cubicBezTo>
                  <a:cubicBezTo>
                    <a:pt x="257" y="557"/>
                    <a:pt x="263" y="565"/>
                    <a:pt x="263" y="568"/>
                  </a:cubicBezTo>
                  <a:cubicBezTo>
                    <a:pt x="263" y="571"/>
                    <a:pt x="263" y="582"/>
                    <a:pt x="260" y="585"/>
                  </a:cubicBezTo>
                  <a:cubicBezTo>
                    <a:pt x="260" y="591"/>
                    <a:pt x="254" y="596"/>
                    <a:pt x="254" y="596"/>
                  </a:cubicBezTo>
                  <a:cubicBezTo>
                    <a:pt x="254" y="596"/>
                    <a:pt x="263" y="602"/>
                    <a:pt x="257" y="608"/>
                  </a:cubicBezTo>
                  <a:cubicBezTo>
                    <a:pt x="252" y="613"/>
                    <a:pt x="243" y="622"/>
                    <a:pt x="240" y="622"/>
                  </a:cubicBezTo>
                  <a:cubicBezTo>
                    <a:pt x="235" y="625"/>
                    <a:pt x="226" y="630"/>
                    <a:pt x="226" y="630"/>
                  </a:cubicBezTo>
                  <a:cubicBezTo>
                    <a:pt x="226" y="630"/>
                    <a:pt x="226" y="647"/>
                    <a:pt x="226" y="650"/>
                  </a:cubicBezTo>
                  <a:cubicBezTo>
                    <a:pt x="226" y="656"/>
                    <a:pt x="209" y="681"/>
                    <a:pt x="215" y="690"/>
                  </a:cubicBezTo>
                  <a:cubicBezTo>
                    <a:pt x="220" y="695"/>
                    <a:pt x="223" y="701"/>
                    <a:pt x="220" y="707"/>
                  </a:cubicBezTo>
                  <a:cubicBezTo>
                    <a:pt x="220" y="710"/>
                    <a:pt x="218" y="710"/>
                    <a:pt x="215" y="712"/>
                  </a:cubicBezTo>
                  <a:cubicBezTo>
                    <a:pt x="215" y="715"/>
                    <a:pt x="203" y="712"/>
                    <a:pt x="209" y="724"/>
                  </a:cubicBezTo>
                  <a:cubicBezTo>
                    <a:pt x="218" y="732"/>
                    <a:pt x="220" y="735"/>
                    <a:pt x="223" y="741"/>
                  </a:cubicBezTo>
                  <a:cubicBezTo>
                    <a:pt x="226" y="746"/>
                    <a:pt x="223" y="746"/>
                    <a:pt x="229" y="752"/>
                  </a:cubicBezTo>
                  <a:cubicBezTo>
                    <a:pt x="232" y="757"/>
                    <a:pt x="235" y="763"/>
                    <a:pt x="240" y="769"/>
                  </a:cubicBezTo>
                  <a:cubicBezTo>
                    <a:pt x="246" y="772"/>
                    <a:pt x="249" y="774"/>
                    <a:pt x="249" y="780"/>
                  </a:cubicBezTo>
                  <a:cubicBezTo>
                    <a:pt x="249" y="783"/>
                    <a:pt x="254" y="791"/>
                    <a:pt x="254" y="791"/>
                  </a:cubicBezTo>
                  <a:cubicBezTo>
                    <a:pt x="252" y="791"/>
                    <a:pt x="252" y="788"/>
                    <a:pt x="249" y="788"/>
                  </a:cubicBezTo>
                  <a:cubicBezTo>
                    <a:pt x="235" y="780"/>
                    <a:pt x="246" y="786"/>
                    <a:pt x="232" y="774"/>
                  </a:cubicBezTo>
                  <a:cubicBezTo>
                    <a:pt x="215" y="760"/>
                    <a:pt x="212" y="766"/>
                    <a:pt x="203" y="757"/>
                  </a:cubicBezTo>
                  <a:lnTo>
                    <a:pt x="203" y="757"/>
                  </a:lnTo>
                  <a:cubicBezTo>
                    <a:pt x="201" y="757"/>
                    <a:pt x="201" y="757"/>
                    <a:pt x="201" y="757"/>
                  </a:cubicBezTo>
                  <a:cubicBezTo>
                    <a:pt x="201" y="760"/>
                    <a:pt x="201" y="760"/>
                    <a:pt x="201" y="760"/>
                  </a:cubicBezTo>
                  <a:cubicBezTo>
                    <a:pt x="201" y="760"/>
                    <a:pt x="201" y="757"/>
                    <a:pt x="195" y="744"/>
                  </a:cubicBezTo>
                  <a:cubicBezTo>
                    <a:pt x="181" y="710"/>
                    <a:pt x="178" y="715"/>
                    <a:pt x="175" y="707"/>
                  </a:cubicBezTo>
                  <a:cubicBezTo>
                    <a:pt x="172" y="698"/>
                    <a:pt x="175" y="707"/>
                    <a:pt x="164" y="690"/>
                  </a:cubicBezTo>
                  <a:cubicBezTo>
                    <a:pt x="155" y="673"/>
                    <a:pt x="164" y="684"/>
                    <a:pt x="155" y="673"/>
                  </a:cubicBezTo>
                  <a:cubicBezTo>
                    <a:pt x="153" y="670"/>
                    <a:pt x="150" y="667"/>
                    <a:pt x="147" y="667"/>
                  </a:cubicBezTo>
                  <a:lnTo>
                    <a:pt x="147" y="667"/>
                  </a:lnTo>
                  <a:lnTo>
                    <a:pt x="147" y="667"/>
                  </a:lnTo>
                  <a:cubicBezTo>
                    <a:pt x="144" y="667"/>
                    <a:pt x="144" y="667"/>
                    <a:pt x="141" y="656"/>
                  </a:cubicBezTo>
                  <a:cubicBezTo>
                    <a:pt x="139" y="636"/>
                    <a:pt x="136" y="650"/>
                    <a:pt x="130" y="627"/>
                  </a:cubicBezTo>
                  <a:cubicBezTo>
                    <a:pt x="127" y="605"/>
                    <a:pt x="136" y="605"/>
                    <a:pt x="125" y="593"/>
                  </a:cubicBezTo>
                  <a:cubicBezTo>
                    <a:pt x="110" y="582"/>
                    <a:pt x="110" y="588"/>
                    <a:pt x="108" y="579"/>
                  </a:cubicBezTo>
                  <a:cubicBezTo>
                    <a:pt x="105" y="574"/>
                    <a:pt x="108" y="579"/>
                    <a:pt x="99" y="560"/>
                  </a:cubicBezTo>
                  <a:cubicBezTo>
                    <a:pt x="88" y="540"/>
                    <a:pt x="71" y="534"/>
                    <a:pt x="74" y="500"/>
                  </a:cubicBezTo>
                  <a:cubicBezTo>
                    <a:pt x="74" y="466"/>
                    <a:pt x="74" y="461"/>
                    <a:pt x="74" y="461"/>
                  </a:cubicBezTo>
                  <a:cubicBezTo>
                    <a:pt x="74" y="461"/>
                    <a:pt x="56" y="449"/>
                    <a:pt x="62" y="429"/>
                  </a:cubicBezTo>
                  <a:cubicBezTo>
                    <a:pt x="68" y="410"/>
                    <a:pt x="71" y="415"/>
                    <a:pt x="68" y="410"/>
                  </a:cubicBezTo>
                  <a:cubicBezTo>
                    <a:pt x="65" y="404"/>
                    <a:pt x="62" y="407"/>
                    <a:pt x="59" y="398"/>
                  </a:cubicBezTo>
                  <a:cubicBezTo>
                    <a:pt x="54" y="390"/>
                    <a:pt x="51" y="390"/>
                    <a:pt x="51" y="387"/>
                  </a:cubicBezTo>
                  <a:cubicBezTo>
                    <a:pt x="51" y="384"/>
                    <a:pt x="48" y="379"/>
                    <a:pt x="48" y="376"/>
                  </a:cubicBezTo>
                  <a:cubicBezTo>
                    <a:pt x="48" y="373"/>
                    <a:pt x="48" y="370"/>
                    <a:pt x="48" y="370"/>
                  </a:cubicBezTo>
                  <a:cubicBezTo>
                    <a:pt x="42" y="376"/>
                    <a:pt x="42" y="376"/>
                    <a:pt x="42" y="376"/>
                  </a:cubicBezTo>
                  <a:cubicBezTo>
                    <a:pt x="42" y="376"/>
                    <a:pt x="0" y="808"/>
                    <a:pt x="432" y="874"/>
                  </a:cubicBezTo>
                  <a:cubicBezTo>
                    <a:pt x="432" y="874"/>
                    <a:pt x="345" y="854"/>
                    <a:pt x="325" y="837"/>
                  </a:cubicBezTo>
                  <a:cubicBezTo>
                    <a:pt x="325" y="834"/>
                    <a:pt x="325" y="834"/>
                    <a:pt x="323" y="831"/>
                  </a:cubicBezTo>
                  <a:cubicBezTo>
                    <a:pt x="323" y="831"/>
                    <a:pt x="323" y="811"/>
                    <a:pt x="325" y="811"/>
                  </a:cubicBezTo>
                  <a:cubicBezTo>
                    <a:pt x="328" y="811"/>
                    <a:pt x="331" y="814"/>
                    <a:pt x="334" y="814"/>
                  </a:cubicBezTo>
                  <a:cubicBezTo>
                    <a:pt x="336" y="814"/>
                    <a:pt x="339" y="814"/>
                    <a:pt x="342" y="811"/>
                  </a:cubicBezTo>
                  <a:cubicBezTo>
                    <a:pt x="348" y="806"/>
                    <a:pt x="356" y="800"/>
                    <a:pt x="356" y="800"/>
                  </a:cubicBezTo>
                  <a:cubicBezTo>
                    <a:pt x="356" y="808"/>
                    <a:pt x="356" y="808"/>
                    <a:pt x="356" y="808"/>
                  </a:cubicBezTo>
                  <a:lnTo>
                    <a:pt x="356" y="808"/>
                  </a:lnTo>
                  <a:cubicBezTo>
                    <a:pt x="356" y="808"/>
                    <a:pt x="359" y="808"/>
                    <a:pt x="370" y="806"/>
                  </a:cubicBezTo>
                  <a:cubicBezTo>
                    <a:pt x="390" y="803"/>
                    <a:pt x="390" y="806"/>
                    <a:pt x="396" y="803"/>
                  </a:cubicBezTo>
                  <a:cubicBezTo>
                    <a:pt x="401" y="800"/>
                    <a:pt x="407" y="788"/>
                    <a:pt x="413" y="788"/>
                  </a:cubicBezTo>
                  <a:cubicBezTo>
                    <a:pt x="413" y="788"/>
                    <a:pt x="416" y="788"/>
                    <a:pt x="416" y="791"/>
                  </a:cubicBezTo>
                  <a:cubicBezTo>
                    <a:pt x="421" y="803"/>
                    <a:pt x="410" y="797"/>
                    <a:pt x="421" y="803"/>
                  </a:cubicBezTo>
                  <a:cubicBezTo>
                    <a:pt x="421" y="803"/>
                    <a:pt x="424" y="803"/>
                    <a:pt x="427" y="803"/>
                  </a:cubicBezTo>
                  <a:cubicBezTo>
                    <a:pt x="435" y="803"/>
                    <a:pt x="447" y="800"/>
                    <a:pt x="447" y="800"/>
                  </a:cubicBezTo>
                  <a:cubicBezTo>
                    <a:pt x="447" y="800"/>
                    <a:pt x="455" y="800"/>
                    <a:pt x="467" y="800"/>
                  </a:cubicBezTo>
                  <a:cubicBezTo>
                    <a:pt x="472" y="800"/>
                    <a:pt x="478" y="800"/>
                    <a:pt x="481" y="797"/>
                  </a:cubicBezTo>
                  <a:cubicBezTo>
                    <a:pt x="484" y="794"/>
                    <a:pt x="484" y="791"/>
                    <a:pt x="486" y="791"/>
                  </a:cubicBezTo>
                  <a:cubicBezTo>
                    <a:pt x="486" y="791"/>
                    <a:pt x="486" y="791"/>
                    <a:pt x="489" y="791"/>
                  </a:cubicBezTo>
                  <a:cubicBezTo>
                    <a:pt x="492" y="791"/>
                    <a:pt x="495" y="800"/>
                    <a:pt x="495" y="800"/>
                  </a:cubicBezTo>
                  <a:cubicBezTo>
                    <a:pt x="481" y="808"/>
                    <a:pt x="481" y="808"/>
                    <a:pt x="481" y="808"/>
                  </a:cubicBezTo>
                  <a:cubicBezTo>
                    <a:pt x="464" y="820"/>
                    <a:pt x="464" y="820"/>
                    <a:pt x="464" y="820"/>
                  </a:cubicBezTo>
                  <a:cubicBezTo>
                    <a:pt x="464" y="820"/>
                    <a:pt x="458" y="823"/>
                    <a:pt x="464" y="825"/>
                  </a:cubicBezTo>
                  <a:cubicBezTo>
                    <a:pt x="469" y="828"/>
                    <a:pt x="472" y="828"/>
                    <a:pt x="481" y="828"/>
                  </a:cubicBezTo>
                  <a:cubicBezTo>
                    <a:pt x="486" y="831"/>
                    <a:pt x="498" y="837"/>
                    <a:pt x="503" y="837"/>
                  </a:cubicBezTo>
                  <a:cubicBezTo>
                    <a:pt x="506" y="837"/>
                    <a:pt x="506" y="837"/>
                    <a:pt x="509" y="837"/>
                  </a:cubicBezTo>
                  <a:cubicBezTo>
                    <a:pt x="512" y="828"/>
                    <a:pt x="515" y="825"/>
                    <a:pt x="518" y="820"/>
                  </a:cubicBezTo>
                  <a:cubicBezTo>
                    <a:pt x="520" y="817"/>
                    <a:pt x="518" y="808"/>
                    <a:pt x="526" y="808"/>
                  </a:cubicBezTo>
                  <a:cubicBezTo>
                    <a:pt x="534" y="808"/>
                    <a:pt x="540" y="811"/>
                    <a:pt x="540" y="811"/>
                  </a:cubicBezTo>
                  <a:cubicBezTo>
                    <a:pt x="534" y="825"/>
                    <a:pt x="534" y="825"/>
                    <a:pt x="534" y="825"/>
                  </a:cubicBezTo>
                  <a:cubicBezTo>
                    <a:pt x="534" y="825"/>
                    <a:pt x="545" y="823"/>
                    <a:pt x="551" y="823"/>
                  </a:cubicBezTo>
                  <a:cubicBezTo>
                    <a:pt x="554" y="823"/>
                    <a:pt x="557" y="828"/>
                    <a:pt x="560" y="828"/>
                  </a:cubicBezTo>
                  <a:cubicBezTo>
                    <a:pt x="562" y="828"/>
                    <a:pt x="562" y="828"/>
                    <a:pt x="565" y="825"/>
                  </a:cubicBezTo>
                  <a:cubicBezTo>
                    <a:pt x="571" y="817"/>
                    <a:pt x="574" y="817"/>
                    <a:pt x="579" y="817"/>
                  </a:cubicBezTo>
                  <a:cubicBezTo>
                    <a:pt x="585" y="817"/>
                    <a:pt x="594" y="814"/>
                    <a:pt x="599" y="814"/>
                  </a:cubicBezTo>
                  <a:cubicBezTo>
                    <a:pt x="599" y="814"/>
                    <a:pt x="599" y="814"/>
                    <a:pt x="602" y="814"/>
                  </a:cubicBezTo>
                  <a:cubicBezTo>
                    <a:pt x="605" y="814"/>
                    <a:pt x="611" y="817"/>
                    <a:pt x="613" y="817"/>
                  </a:cubicBezTo>
                  <a:cubicBezTo>
                    <a:pt x="616" y="817"/>
                    <a:pt x="630" y="825"/>
                    <a:pt x="633" y="825"/>
                  </a:cubicBezTo>
                  <a:lnTo>
                    <a:pt x="636" y="825"/>
                  </a:lnTo>
                  <a:cubicBezTo>
                    <a:pt x="636" y="825"/>
                    <a:pt x="642" y="823"/>
                    <a:pt x="647" y="823"/>
                  </a:cubicBezTo>
                  <a:lnTo>
                    <a:pt x="647" y="823"/>
                  </a:lnTo>
                  <a:cubicBezTo>
                    <a:pt x="653" y="823"/>
                    <a:pt x="656" y="823"/>
                    <a:pt x="656" y="823"/>
                  </a:cubicBezTo>
                  <a:cubicBezTo>
                    <a:pt x="656" y="823"/>
                    <a:pt x="605" y="871"/>
                    <a:pt x="501" y="874"/>
                  </a:cubicBezTo>
                  <a:cubicBezTo>
                    <a:pt x="501" y="874"/>
                    <a:pt x="501" y="874"/>
                    <a:pt x="503" y="874"/>
                  </a:cubicBezTo>
                  <a:cubicBezTo>
                    <a:pt x="526" y="874"/>
                    <a:pt x="602" y="871"/>
                    <a:pt x="687" y="828"/>
                  </a:cubicBezTo>
                  <a:cubicBezTo>
                    <a:pt x="752" y="794"/>
                    <a:pt x="820" y="741"/>
                    <a:pt x="874" y="650"/>
                  </a:cubicBezTo>
                  <a:cubicBezTo>
                    <a:pt x="973" y="481"/>
                    <a:pt x="947" y="274"/>
                    <a:pt x="809" y="136"/>
                  </a:cubicBezTo>
                  <a:cubicBezTo>
                    <a:pt x="758" y="85"/>
                    <a:pt x="690" y="42"/>
                    <a:pt x="608" y="14"/>
                  </a:cubicBezTo>
                  <a:cubicBezTo>
                    <a:pt x="608" y="14"/>
                    <a:pt x="837" y="99"/>
                    <a:pt x="896" y="319"/>
                  </a:cubicBezTo>
                  <a:cubicBezTo>
                    <a:pt x="896" y="322"/>
                    <a:pt x="896" y="322"/>
                    <a:pt x="896" y="322"/>
                  </a:cubicBezTo>
                  <a:cubicBezTo>
                    <a:pt x="891" y="317"/>
                    <a:pt x="891" y="319"/>
                    <a:pt x="885" y="308"/>
                  </a:cubicBezTo>
                  <a:cubicBezTo>
                    <a:pt x="879" y="300"/>
                    <a:pt x="882" y="302"/>
                    <a:pt x="879" y="294"/>
                  </a:cubicBezTo>
                  <a:cubicBezTo>
                    <a:pt x="877" y="291"/>
                    <a:pt x="877" y="291"/>
                    <a:pt x="877" y="291"/>
                  </a:cubicBezTo>
                  <a:cubicBezTo>
                    <a:pt x="874" y="288"/>
                    <a:pt x="874" y="291"/>
                    <a:pt x="871" y="285"/>
                  </a:cubicBezTo>
                  <a:cubicBezTo>
                    <a:pt x="865" y="277"/>
                    <a:pt x="865" y="280"/>
                    <a:pt x="860" y="274"/>
                  </a:cubicBezTo>
                  <a:cubicBezTo>
                    <a:pt x="857" y="271"/>
                    <a:pt x="851" y="257"/>
                    <a:pt x="848" y="251"/>
                  </a:cubicBezTo>
                  <a:cubicBezTo>
                    <a:pt x="845" y="248"/>
                    <a:pt x="837" y="248"/>
                    <a:pt x="834" y="246"/>
                  </a:cubicBezTo>
                  <a:cubicBezTo>
                    <a:pt x="831" y="246"/>
                    <a:pt x="831" y="243"/>
                    <a:pt x="828" y="243"/>
                  </a:cubicBezTo>
                  <a:cubicBezTo>
                    <a:pt x="828" y="243"/>
                    <a:pt x="828" y="243"/>
                    <a:pt x="828" y="246"/>
                  </a:cubicBezTo>
                  <a:cubicBezTo>
                    <a:pt x="826" y="251"/>
                    <a:pt x="834" y="260"/>
                    <a:pt x="834" y="260"/>
                  </a:cubicBezTo>
                  <a:cubicBezTo>
                    <a:pt x="834" y="274"/>
                    <a:pt x="834" y="274"/>
                    <a:pt x="834" y="274"/>
                  </a:cubicBezTo>
                  <a:cubicBezTo>
                    <a:pt x="834" y="274"/>
                    <a:pt x="840" y="291"/>
                    <a:pt x="840" y="294"/>
                  </a:cubicBezTo>
                  <a:cubicBezTo>
                    <a:pt x="840" y="300"/>
                    <a:pt x="837" y="311"/>
                    <a:pt x="837" y="311"/>
                  </a:cubicBezTo>
                  <a:cubicBezTo>
                    <a:pt x="837" y="311"/>
                    <a:pt x="834" y="322"/>
                    <a:pt x="828" y="325"/>
                  </a:cubicBezTo>
                  <a:cubicBezTo>
                    <a:pt x="826" y="328"/>
                    <a:pt x="803" y="331"/>
                    <a:pt x="803" y="331"/>
                  </a:cubicBezTo>
                  <a:cubicBezTo>
                    <a:pt x="803" y="331"/>
                    <a:pt x="794" y="322"/>
                    <a:pt x="792" y="317"/>
                  </a:cubicBezTo>
                  <a:cubicBezTo>
                    <a:pt x="786" y="308"/>
                    <a:pt x="772" y="305"/>
                    <a:pt x="772" y="302"/>
                  </a:cubicBezTo>
                  <a:cubicBezTo>
                    <a:pt x="769" y="300"/>
                    <a:pt x="775" y="294"/>
                    <a:pt x="769" y="285"/>
                  </a:cubicBezTo>
                  <a:cubicBezTo>
                    <a:pt x="760" y="277"/>
                    <a:pt x="769" y="280"/>
                    <a:pt x="760" y="271"/>
                  </a:cubicBezTo>
                  <a:cubicBezTo>
                    <a:pt x="752" y="266"/>
                    <a:pt x="752" y="266"/>
                    <a:pt x="752" y="266"/>
                  </a:cubicBezTo>
                  <a:cubicBezTo>
                    <a:pt x="752" y="266"/>
                    <a:pt x="746" y="263"/>
                    <a:pt x="741" y="263"/>
                  </a:cubicBezTo>
                  <a:cubicBezTo>
                    <a:pt x="738" y="263"/>
                    <a:pt x="735" y="266"/>
                    <a:pt x="738" y="268"/>
                  </a:cubicBezTo>
                  <a:cubicBezTo>
                    <a:pt x="746" y="280"/>
                    <a:pt x="738" y="291"/>
                    <a:pt x="743" y="291"/>
                  </a:cubicBezTo>
                  <a:cubicBezTo>
                    <a:pt x="743" y="291"/>
                    <a:pt x="743" y="291"/>
                    <a:pt x="746" y="291"/>
                  </a:cubicBezTo>
                  <a:lnTo>
                    <a:pt x="746" y="291"/>
                  </a:lnTo>
                  <a:lnTo>
                    <a:pt x="749" y="291"/>
                  </a:lnTo>
                  <a:cubicBezTo>
                    <a:pt x="752" y="291"/>
                    <a:pt x="752" y="294"/>
                    <a:pt x="755" y="297"/>
                  </a:cubicBezTo>
                  <a:cubicBezTo>
                    <a:pt x="760" y="308"/>
                    <a:pt x="760" y="311"/>
                    <a:pt x="763" y="314"/>
                  </a:cubicBezTo>
                  <a:cubicBezTo>
                    <a:pt x="766" y="317"/>
                    <a:pt x="769" y="331"/>
                    <a:pt x="772" y="331"/>
                  </a:cubicBezTo>
                  <a:cubicBezTo>
                    <a:pt x="775" y="334"/>
                    <a:pt x="789" y="331"/>
                    <a:pt x="786" y="336"/>
                  </a:cubicBezTo>
                  <a:cubicBezTo>
                    <a:pt x="786" y="342"/>
                    <a:pt x="780" y="351"/>
                    <a:pt x="786" y="351"/>
                  </a:cubicBezTo>
                  <a:cubicBezTo>
                    <a:pt x="792" y="353"/>
                    <a:pt x="794" y="356"/>
                    <a:pt x="797" y="356"/>
                  </a:cubicBezTo>
                  <a:lnTo>
                    <a:pt x="797" y="356"/>
                  </a:lnTo>
                  <a:cubicBezTo>
                    <a:pt x="800" y="356"/>
                    <a:pt x="800" y="356"/>
                    <a:pt x="800" y="356"/>
                  </a:cubicBezTo>
                  <a:lnTo>
                    <a:pt x="800" y="356"/>
                  </a:lnTo>
                  <a:cubicBezTo>
                    <a:pt x="803" y="356"/>
                    <a:pt x="803" y="356"/>
                    <a:pt x="803" y="356"/>
                  </a:cubicBezTo>
                  <a:cubicBezTo>
                    <a:pt x="803" y="356"/>
                    <a:pt x="803" y="356"/>
                    <a:pt x="809" y="353"/>
                  </a:cubicBezTo>
                  <a:cubicBezTo>
                    <a:pt x="814" y="351"/>
                    <a:pt x="823" y="351"/>
                    <a:pt x="823" y="351"/>
                  </a:cubicBezTo>
                  <a:cubicBezTo>
                    <a:pt x="823" y="351"/>
                    <a:pt x="834" y="359"/>
                    <a:pt x="834" y="362"/>
                  </a:cubicBezTo>
                  <a:cubicBezTo>
                    <a:pt x="834" y="365"/>
                    <a:pt x="828" y="381"/>
                    <a:pt x="828" y="381"/>
                  </a:cubicBezTo>
                  <a:cubicBezTo>
                    <a:pt x="820" y="398"/>
                    <a:pt x="820" y="398"/>
                    <a:pt x="820" y="398"/>
                  </a:cubicBezTo>
                  <a:cubicBezTo>
                    <a:pt x="820" y="398"/>
                    <a:pt x="823" y="429"/>
                    <a:pt x="817" y="429"/>
                  </a:cubicBezTo>
                  <a:cubicBezTo>
                    <a:pt x="811" y="429"/>
                    <a:pt x="806" y="444"/>
                    <a:pt x="803" y="446"/>
                  </a:cubicBezTo>
                  <a:cubicBezTo>
                    <a:pt x="797" y="446"/>
                    <a:pt x="797" y="469"/>
                    <a:pt x="797" y="469"/>
                  </a:cubicBezTo>
                  <a:cubicBezTo>
                    <a:pt x="789" y="481"/>
                    <a:pt x="789" y="481"/>
                    <a:pt x="789" y="481"/>
                  </a:cubicBezTo>
                  <a:cubicBezTo>
                    <a:pt x="789" y="481"/>
                    <a:pt x="789" y="495"/>
                    <a:pt x="789" y="497"/>
                  </a:cubicBezTo>
                  <a:cubicBezTo>
                    <a:pt x="789" y="503"/>
                    <a:pt x="792" y="520"/>
                    <a:pt x="789" y="529"/>
                  </a:cubicBezTo>
                  <a:cubicBezTo>
                    <a:pt x="789" y="537"/>
                    <a:pt x="775" y="543"/>
                    <a:pt x="775" y="543"/>
                  </a:cubicBezTo>
                  <a:cubicBezTo>
                    <a:pt x="775" y="543"/>
                    <a:pt x="792" y="560"/>
                    <a:pt x="783" y="560"/>
                  </a:cubicBezTo>
                  <a:cubicBezTo>
                    <a:pt x="775" y="562"/>
                    <a:pt x="766" y="574"/>
                    <a:pt x="763" y="576"/>
                  </a:cubicBezTo>
                  <a:cubicBezTo>
                    <a:pt x="763" y="582"/>
                    <a:pt x="763" y="588"/>
                    <a:pt x="758" y="588"/>
                  </a:cubicBezTo>
                  <a:cubicBezTo>
                    <a:pt x="752" y="591"/>
                    <a:pt x="743" y="591"/>
                    <a:pt x="743" y="593"/>
                  </a:cubicBezTo>
                  <a:cubicBezTo>
                    <a:pt x="743" y="596"/>
                    <a:pt x="743" y="608"/>
                    <a:pt x="743" y="608"/>
                  </a:cubicBezTo>
                  <a:cubicBezTo>
                    <a:pt x="727" y="633"/>
                    <a:pt x="727" y="633"/>
                    <a:pt x="727" y="633"/>
                  </a:cubicBezTo>
                  <a:cubicBezTo>
                    <a:pt x="707" y="650"/>
                    <a:pt x="707" y="650"/>
                    <a:pt x="707" y="650"/>
                  </a:cubicBezTo>
                  <a:cubicBezTo>
                    <a:pt x="707" y="650"/>
                    <a:pt x="710" y="661"/>
                    <a:pt x="704" y="661"/>
                  </a:cubicBezTo>
                  <a:cubicBezTo>
                    <a:pt x="699" y="661"/>
                    <a:pt x="679" y="670"/>
                    <a:pt x="673" y="673"/>
                  </a:cubicBezTo>
                  <a:cubicBezTo>
                    <a:pt x="670" y="676"/>
                    <a:pt x="656" y="684"/>
                    <a:pt x="650" y="684"/>
                  </a:cubicBezTo>
                  <a:cubicBezTo>
                    <a:pt x="647" y="684"/>
                    <a:pt x="650" y="690"/>
                    <a:pt x="650" y="690"/>
                  </a:cubicBezTo>
                  <a:cubicBezTo>
                    <a:pt x="650" y="690"/>
                    <a:pt x="647" y="690"/>
                    <a:pt x="645" y="684"/>
                  </a:cubicBezTo>
                  <a:cubicBezTo>
                    <a:pt x="636" y="670"/>
                    <a:pt x="645" y="678"/>
                    <a:pt x="636" y="661"/>
                  </a:cubicBezTo>
                  <a:cubicBezTo>
                    <a:pt x="628" y="647"/>
                    <a:pt x="628" y="659"/>
                    <a:pt x="628" y="647"/>
                  </a:cubicBezTo>
                  <a:cubicBezTo>
                    <a:pt x="628" y="633"/>
                    <a:pt x="630" y="644"/>
                    <a:pt x="628" y="633"/>
                  </a:cubicBezTo>
                  <a:cubicBezTo>
                    <a:pt x="628" y="622"/>
                    <a:pt x="633" y="630"/>
                    <a:pt x="625" y="616"/>
                  </a:cubicBezTo>
                  <a:cubicBezTo>
                    <a:pt x="619" y="605"/>
                    <a:pt x="622" y="608"/>
                    <a:pt x="613" y="599"/>
                  </a:cubicBezTo>
                  <a:cubicBezTo>
                    <a:pt x="605" y="591"/>
                    <a:pt x="599" y="599"/>
                    <a:pt x="602" y="585"/>
                  </a:cubicBezTo>
                  <a:cubicBezTo>
                    <a:pt x="608" y="574"/>
                    <a:pt x="605" y="585"/>
                    <a:pt x="608" y="574"/>
                  </a:cubicBezTo>
                  <a:cubicBezTo>
                    <a:pt x="611" y="560"/>
                    <a:pt x="608" y="557"/>
                    <a:pt x="616" y="551"/>
                  </a:cubicBezTo>
                  <a:cubicBezTo>
                    <a:pt x="625" y="546"/>
                    <a:pt x="630" y="543"/>
                    <a:pt x="630" y="537"/>
                  </a:cubicBezTo>
                  <a:cubicBezTo>
                    <a:pt x="628" y="529"/>
                    <a:pt x="628" y="526"/>
                    <a:pt x="628" y="520"/>
                  </a:cubicBezTo>
                  <a:cubicBezTo>
                    <a:pt x="625" y="515"/>
                    <a:pt x="616" y="506"/>
                    <a:pt x="616" y="503"/>
                  </a:cubicBezTo>
                  <a:cubicBezTo>
                    <a:pt x="613" y="500"/>
                    <a:pt x="613" y="503"/>
                    <a:pt x="608" y="492"/>
                  </a:cubicBezTo>
                  <a:cubicBezTo>
                    <a:pt x="602" y="483"/>
                    <a:pt x="599" y="478"/>
                    <a:pt x="599" y="478"/>
                  </a:cubicBezTo>
                  <a:cubicBezTo>
                    <a:pt x="599" y="478"/>
                    <a:pt x="596" y="458"/>
                    <a:pt x="596" y="449"/>
                  </a:cubicBezTo>
                  <a:cubicBezTo>
                    <a:pt x="596" y="446"/>
                    <a:pt x="596" y="446"/>
                    <a:pt x="596" y="446"/>
                  </a:cubicBezTo>
                  <a:lnTo>
                    <a:pt x="594" y="446"/>
                  </a:lnTo>
                  <a:lnTo>
                    <a:pt x="594" y="446"/>
                  </a:lnTo>
                  <a:cubicBezTo>
                    <a:pt x="594" y="446"/>
                    <a:pt x="594" y="446"/>
                    <a:pt x="596" y="441"/>
                  </a:cubicBezTo>
                  <a:cubicBezTo>
                    <a:pt x="599" y="427"/>
                    <a:pt x="599" y="418"/>
                    <a:pt x="599" y="418"/>
                  </a:cubicBezTo>
                  <a:cubicBezTo>
                    <a:pt x="599" y="418"/>
                    <a:pt x="585" y="410"/>
                    <a:pt x="579" y="410"/>
                  </a:cubicBezTo>
                  <a:lnTo>
                    <a:pt x="579" y="410"/>
                  </a:lnTo>
                  <a:cubicBezTo>
                    <a:pt x="574" y="410"/>
                    <a:pt x="574" y="415"/>
                    <a:pt x="571" y="415"/>
                  </a:cubicBezTo>
                  <a:cubicBezTo>
                    <a:pt x="568" y="415"/>
                    <a:pt x="565" y="415"/>
                    <a:pt x="562" y="412"/>
                  </a:cubicBezTo>
                  <a:cubicBezTo>
                    <a:pt x="554" y="404"/>
                    <a:pt x="557" y="401"/>
                    <a:pt x="554" y="398"/>
                  </a:cubicBezTo>
                  <a:cubicBezTo>
                    <a:pt x="551" y="395"/>
                    <a:pt x="548" y="395"/>
                    <a:pt x="548" y="395"/>
                  </a:cubicBezTo>
                  <a:cubicBezTo>
                    <a:pt x="545" y="395"/>
                    <a:pt x="543" y="395"/>
                    <a:pt x="540" y="398"/>
                  </a:cubicBezTo>
                  <a:cubicBezTo>
                    <a:pt x="534" y="404"/>
                    <a:pt x="523" y="404"/>
                    <a:pt x="515" y="407"/>
                  </a:cubicBezTo>
                  <a:cubicBezTo>
                    <a:pt x="506" y="410"/>
                    <a:pt x="503" y="410"/>
                    <a:pt x="498" y="410"/>
                  </a:cubicBezTo>
                  <a:cubicBezTo>
                    <a:pt x="498" y="410"/>
                    <a:pt x="492" y="410"/>
                    <a:pt x="489" y="410"/>
                  </a:cubicBezTo>
                  <a:cubicBezTo>
                    <a:pt x="481" y="410"/>
                    <a:pt x="472" y="412"/>
                    <a:pt x="467" y="412"/>
                  </a:cubicBezTo>
                  <a:cubicBezTo>
                    <a:pt x="461" y="412"/>
                    <a:pt x="455" y="410"/>
                    <a:pt x="452" y="410"/>
                  </a:cubicBezTo>
                  <a:cubicBezTo>
                    <a:pt x="444" y="404"/>
                    <a:pt x="444" y="412"/>
                    <a:pt x="438" y="401"/>
                  </a:cubicBezTo>
                  <a:cubicBezTo>
                    <a:pt x="435" y="390"/>
                    <a:pt x="438" y="393"/>
                    <a:pt x="430" y="387"/>
                  </a:cubicBezTo>
                  <a:cubicBezTo>
                    <a:pt x="421" y="381"/>
                    <a:pt x="418" y="384"/>
                    <a:pt x="416" y="376"/>
                  </a:cubicBezTo>
                  <a:cubicBezTo>
                    <a:pt x="416" y="367"/>
                    <a:pt x="421" y="370"/>
                    <a:pt x="413" y="362"/>
                  </a:cubicBezTo>
                  <a:cubicBezTo>
                    <a:pt x="413" y="359"/>
                    <a:pt x="410" y="359"/>
                    <a:pt x="410" y="359"/>
                  </a:cubicBezTo>
                  <a:cubicBezTo>
                    <a:pt x="410" y="359"/>
                    <a:pt x="410" y="359"/>
                    <a:pt x="413" y="359"/>
                  </a:cubicBezTo>
                  <a:lnTo>
                    <a:pt x="413" y="359"/>
                  </a:lnTo>
                  <a:cubicBezTo>
                    <a:pt x="413" y="359"/>
                    <a:pt x="410" y="356"/>
                    <a:pt x="407" y="353"/>
                  </a:cubicBezTo>
                  <a:cubicBezTo>
                    <a:pt x="396" y="339"/>
                    <a:pt x="390" y="351"/>
                    <a:pt x="396" y="339"/>
                  </a:cubicBezTo>
                  <a:cubicBezTo>
                    <a:pt x="398" y="331"/>
                    <a:pt x="401" y="336"/>
                    <a:pt x="401" y="325"/>
                  </a:cubicBezTo>
                  <a:cubicBezTo>
                    <a:pt x="401" y="319"/>
                    <a:pt x="404" y="319"/>
                    <a:pt x="407" y="319"/>
                  </a:cubicBezTo>
                  <a:lnTo>
                    <a:pt x="407" y="319"/>
                  </a:lnTo>
                  <a:cubicBezTo>
                    <a:pt x="410" y="319"/>
                    <a:pt x="410" y="319"/>
                    <a:pt x="410" y="319"/>
                  </a:cubicBezTo>
                  <a:cubicBezTo>
                    <a:pt x="413" y="319"/>
                    <a:pt x="416" y="319"/>
                    <a:pt x="410" y="305"/>
                  </a:cubicBezTo>
                  <a:cubicBezTo>
                    <a:pt x="398" y="280"/>
                    <a:pt x="396" y="285"/>
                    <a:pt x="407" y="266"/>
                  </a:cubicBezTo>
                  <a:cubicBezTo>
                    <a:pt x="416" y="248"/>
                    <a:pt x="430" y="240"/>
                    <a:pt x="432" y="237"/>
                  </a:cubicBezTo>
                  <a:cubicBezTo>
                    <a:pt x="435" y="234"/>
                    <a:pt x="438" y="223"/>
                    <a:pt x="444" y="220"/>
                  </a:cubicBezTo>
                  <a:cubicBezTo>
                    <a:pt x="447" y="217"/>
                    <a:pt x="444" y="214"/>
                    <a:pt x="450" y="214"/>
                  </a:cubicBezTo>
                  <a:lnTo>
                    <a:pt x="452" y="214"/>
                  </a:lnTo>
                  <a:cubicBezTo>
                    <a:pt x="455" y="214"/>
                    <a:pt x="455" y="214"/>
                    <a:pt x="455" y="214"/>
                  </a:cubicBezTo>
                  <a:cubicBezTo>
                    <a:pt x="464" y="214"/>
                    <a:pt x="472" y="212"/>
                    <a:pt x="478" y="206"/>
                  </a:cubicBezTo>
                  <a:cubicBezTo>
                    <a:pt x="484" y="200"/>
                    <a:pt x="492" y="189"/>
                    <a:pt x="498" y="189"/>
                  </a:cubicBezTo>
                  <a:cubicBezTo>
                    <a:pt x="498" y="189"/>
                    <a:pt x="498" y="189"/>
                    <a:pt x="501" y="189"/>
                  </a:cubicBezTo>
                  <a:lnTo>
                    <a:pt x="501" y="189"/>
                  </a:lnTo>
                  <a:cubicBezTo>
                    <a:pt x="501" y="189"/>
                    <a:pt x="501" y="189"/>
                    <a:pt x="503" y="189"/>
                  </a:cubicBezTo>
                  <a:cubicBezTo>
                    <a:pt x="503" y="189"/>
                    <a:pt x="506" y="189"/>
                    <a:pt x="509" y="189"/>
                  </a:cubicBezTo>
                  <a:cubicBezTo>
                    <a:pt x="518" y="186"/>
                    <a:pt x="520" y="183"/>
                    <a:pt x="526" y="183"/>
                  </a:cubicBezTo>
                  <a:cubicBezTo>
                    <a:pt x="529" y="183"/>
                    <a:pt x="526" y="186"/>
                    <a:pt x="529" y="186"/>
                  </a:cubicBezTo>
                  <a:cubicBezTo>
                    <a:pt x="529" y="186"/>
                    <a:pt x="529" y="186"/>
                    <a:pt x="537" y="183"/>
                  </a:cubicBezTo>
                  <a:cubicBezTo>
                    <a:pt x="554" y="181"/>
                    <a:pt x="551" y="181"/>
                    <a:pt x="554" y="181"/>
                  </a:cubicBezTo>
                  <a:cubicBezTo>
                    <a:pt x="560" y="181"/>
                    <a:pt x="557" y="181"/>
                    <a:pt x="562" y="183"/>
                  </a:cubicBezTo>
                  <a:cubicBezTo>
                    <a:pt x="565" y="183"/>
                    <a:pt x="565" y="183"/>
                    <a:pt x="565" y="183"/>
                  </a:cubicBezTo>
                  <a:lnTo>
                    <a:pt x="568" y="181"/>
                  </a:lnTo>
                  <a:cubicBezTo>
                    <a:pt x="571" y="178"/>
                    <a:pt x="571" y="178"/>
                    <a:pt x="571" y="178"/>
                  </a:cubicBezTo>
                  <a:cubicBezTo>
                    <a:pt x="571" y="178"/>
                    <a:pt x="571" y="178"/>
                    <a:pt x="571" y="183"/>
                  </a:cubicBezTo>
                  <a:cubicBezTo>
                    <a:pt x="571" y="200"/>
                    <a:pt x="565" y="206"/>
                    <a:pt x="577" y="206"/>
                  </a:cubicBezTo>
                  <a:cubicBezTo>
                    <a:pt x="591" y="209"/>
                    <a:pt x="577" y="209"/>
                    <a:pt x="591" y="209"/>
                  </a:cubicBezTo>
                  <a:cubicBezTo>
                    <a:pt x="602" y="209"/>
                    <a:pt x="599" y="212"/>
                    <a:pt x="605" y="214"/>
                  </a:cubicBezTo>
                  <a:cubicBezTo>
                    <a:pt x="611" y="217"/>
                    <a:pt x="613" y="220"/>
                    <a:pt x="625" y="220"/>
                  </a:cubicBezTo>
                  <a:cubicBezTo>
                    <a:pt x="630" y="220"/>
                    <a:pt x="625" y="226"/>
                    <a:pt x="628" y="226"/>
                  </a:cubicBezTo>
                  <a:cubicBezTo>
                    <a:pt x="628" y="226"/>
                    <a:pt x="628" y="226"/>
                    <a:pt x="633" y="220"/>
                  </a:cubicBezTo>
                  <a:cubicBezTo>
                    <a:pt x="645" y="209"/>
                    <a:pt x="630" y="206"/>
                    <a:pt x="636" y="206"/>
                  </a:cubicBezTo>
                  <a:cubicBezTo>
                    <a:pt x="639" y="206"/>
                    <a:pt x="642" y="206"/>
                    <a:pt x="647" y="206"/>
                  </a:cubicBezTo>
                  <a:cubicBezTo>
                    <a:pt x="667" y="209"/>
                    <a:pt x="673" y="212"/>
                    <a:pt x="676" y="212"/>
                  </a:cubicBezTo>
                  <a:cubicBezTo>
                    <a:pt x="676" y="212"/>
                    <a:pt x="676" y="212"/>
                    <a:pt x="679" y="212"/>
                  </a:cubicBezTo>
                  <a:lnTo>
                    <a:pt x="679" y="212"/>
                  </a:lnTo>
                  <a:cubicBezTo>
                    <a:pt x="681" y="212"/>
                    <a:pt x="681" y="212"/>
                    <a:pt x="681" y="212"/>
                  </a:cubicBezTo>
                  <a:cubicBezTo>
                    <a:pt x="681" y="212"/>
                    <a:pt x="681" y="212"/>
                    <a:pt x="684" y="212"/>
                  </a:cubicBezTo>
                  <a:cubicBezTo>
                    <a:pt x="684" y="212"/>
                    <a:pt x="687" y="212"/>
                    <a:pt x="693" y="209"/>
                  </a:cubicBezTo>
                  <a:cubicBezTo>
                    <a:pt x="699" y="206"/>
                    <a:pt x="701" y="206"/>
                    <a:pt x="704" y="206"/>
                  </a:cubicBezTo>
                  <a:lnTo>
                    <a:pt x="707" y="206"/>
                  </a:lnTo>
                  <a:cubicBezTo>
                    <a:pt x="710" y="209"/>
                    <a:pt x="713" y="212"/>
                    <a:pt x="713" y="212"/>
                  </a:cubicBezTo>
                  <a:cubicBezTo>
                    <a:pt x="715" y="212"/>
                    <a:pt x="715" y="212"/>
                    <a:pt x="715" y="209"/>
                  </a:cubicBezTo>
                  <a:cubicBezTo>
                    <a:pt x="721" y="200"/>
                    <a:pt x="729" y="203"/>
                    <a:pt x="715" y="195"/>
                  </a:cubicBezTo>
                  <a:cubicBezTo>
                    <a:pt x="710" y="195"/>
                    <a:pt x="707" y="192"/>
                    <a:pt x="704" y="192"/>
                  </a:cubicBezTo>
                  <a:lnTo>
                    <a:pt x="704" y="192"/>
                  </a:lnTo>
                  <a:lnTo>
                    <a:pt x="704" y="192"/>
                  </a:lnTo>
                  <a:cubicBezTo>
                    <a:pt x="701" y="192"/>
                    <a:pt x="699" y="192"/>
                    <a:pt x="699" y="189"/>
                  </a:cubicBezTo>
                  <a:cubicBezTo>
                    <a:pt x="696" y="181"/>
                    <a:pt x="707" y="183"/>
                    <a:pt x="696" y="181"/>
                  </a:cubicBezTo>
                  <a:cubicBezTo>
                    <a:pt x="684" y="178"/>
                    <a:pt x="684" y="178"/>
                    <a:pt x="676" y="175"/>
                  </a:cubicBezTo>
                  <a:lnTo>
                    <a:pt x="673" y="175"/>
                  </a:lnTo>
                  <a:cubicBezTo>
                    <a:pt x="670" y="175"/>
                    <a:pt x="667" y="175"/>
                    <a:pt x="665" y="178"/>
                  </a:cubicBezTo>
                  <a:cubicBezTo>
                    <a:pt x="662" y="178"/>
                    <a:pt x="662" y="178"/>
                    <a:pt x="659" y="178"/>
                  </a:cubicBezTo>
                  <a:cubicBezTo>
                    <a:pt x="656" y="178"/>
                    <a:pt x="656" y="178"/>
                    <a:pt x="656" y="175"/>
                  </a:cubicBezTo>
                  <a:cubicBezTo>
                    <a:pt x="653" y="172"/>
                    <a:pt x="653" y="172"/>
                    <a:pt x="650" y="172"/>
                  </a:cubicBezTo>
                  <a:cubicBezTo>
                    <a:pt x="647" y="172"/>
                    <a:pt x="647" y="172"/>
                    <a:pt x="647" y="172"/>
                  </a:cubicBezTo>
                  <a:cubicBezTo>
                    <a:pt x="645" y="172"/>
                    <a:pt x="645" y="172"/>
                    <a:pt x="645" y="172"/>
                  </a:cubicBezTo>
                  <a:cubicBezTo>
                    <a:pt x="645" y="172"/>
                    <a:pt x="645" y="172"/>
                    <a:pt x="650" y="167"/>
                  </a:cubicBezTo>
                  <a:cubicBezTo>
                    <a:pt x="667" y="153"/>
                    <a:pt x="665" y="147"/>
                    <a:pt x="670" y="147"/>
                  </a:cubicBezTo>
                  <a:cubicBezTo>
                    <a:pt x="670" y="147"/>
                    <a:pt x="670" y="147"/>
                    <a:pt x="673" y="147"/>
                  </a:cubicBezTo>
                  <a:cubicBezTo>
                    <a:pt x="681" y="150"/>
                    <a:pt x="681" y="158"/>
                    <a:pt x="684" y="158"/>
                  </a:cubicBezTo>
                  <a:cubicBezTo>
                    <a:pt x="687" y="158"/>
                    <a:pt x="687" y="155"/>
                    <a:pt x="690" y="155"/>
                  </a:cubicBezTo>
                  <a:cubicBezTo>
                    <a:pt x="696" y="150"/>
                    <a:pt x="710" y="144"/>
                    <a:pt x="696" y="136"/>
                  </a:cubicBezTo>
                  <a:cubicBezTo>
                    <a:pt x="681" y="127"/>
                    <a:pt x="693" y="130"/>
                    <a:pt x="679" y="124"/>
                  </a:cubicBezTo>
                  <a:cubicBezTo>
                    <a:pt x="676" y="124"/>
                    <a:pt x="676" y="124"/>
                    <a:pt x="676" y="124"/>
                  </a:cubicBezTo>
                  <a:cubicBezTo>
                    <a:pt x="670" y="124"/>
                    <a:pt x="665" y="127"/>
                    <a:pt x="659" y="133"/>
                  </a:cubicBezTo>
                  <a:cubicBezTo>
                    <a:pt x="656" y="139"/>
                    <a:pt x="650" y="144"/>
                    <a:pt x="647" y="144"/>
                  </a:cubicBezTo>
                  <a:lnTo>
                    <a:pt x="647" y="144"/>
                  </a:lnTo>
                  <a:cubicBezTo>
                    <a:pt x="642" y="141"/>
                    <a:pt x="639" y="139"/>
                    <a:pt x="636" y="139"/>
                  </a:cubicBezTo>
                  <a:lnTo>
                    <a:pt x="633" y="139"/>
                  </a:lnTo>
                  <a:cubicBezTo>
                    <a:pt x="628" y="141"/>
                    <a:pt x="628" y="153"/>
                    <a:pt x="628" y="161"/>
                  </a:cubicBezTo>
                  <a:cubicBezTo>
                    <a:pt x="628" y="164"/>
                    <a:pt x="630" y="167"/>
                    <a:pt x="630" y="167"/>
                  </a:cubicBezTo>
                  <a:cubicBezTo>
                    <a:pt x="628" y="167"/>
                    <a:pt x="628" y="167"/>
                    <a:pt x="622" y="164"/>
                  </a:cubicBezTo>
                  <a:cubicBezTo>
                    <a:pt x="608" y="158"/>
                    <a:pt x="636" y="161"/>
                    <a:pt x="605" y="150"/>
                  </a:cubicBezTo>
                  <a:cubicBezTo>
                    <a:pt x="591" y="144"/>
                    <a:pt x="579" y="141"/>
                    <a:pt x="574" y="141"/>
                  </a:cubicBezTo>
                  <a:cubicBezTo>
                    <a:pt x="568" y="141"/>
                    <a:pt x="562" y="144"/>
                    <a:pt x="562" y="147"/>
                  </a:cubicBezTo>
                  <a:cubicBezTo>
                    <a:pt x="557" y="150"/>
                    <a:pt x="551" y="150"/>
                    <a:pt x="548" y="153"/>
                  </a:cubicBezTo>
                  <a:cubicBezTo>
                    <a:pt x="545" y="155"/>
                    <a:pt x="551" y="158"/>
                    <a:pt x="551" y="158"/>
                  </a:cubicBezTo>
                  <a:cubicBezTo>
                    <a:pt x="551" y="158"/>
                    <a:pt x="548" y="158"/>
                    <a:pt x="545" y="155"/>
                  </a:cubicBezTo>
                  <a:cubicBezTo>
                    <a:pt x="543" y="153"/>
                    <a:pt x="540" y="153"/>
                    <a:pt x="537" y="153"/>
                  </a:cubicBezTo>
                  <a:cubicBezTo>
                    <a:pt x="529" y="153"/>
                    <a:pt x="520" y="158"/>
                    <a:pt x="520" y="158"/>
                  </a:cubicBezTo>
                  <a:cubicBezTo>
                    <a:pt x="520" y="158"/>
                    <a:pt x="520" y="158"/>
                    <a:pt x="518" y="158"/>
                  </a:cubicBezTo>
                  <a:cubicBezTo>
                    <a:pt x="518" y="158"/>
                    <a:pt x="515" y="158"/>
                    <a:pt x="512" y="161"/>
                  </a:cubicBezTo>
                  <a:cubicBezTo>
                    <a:pt x="509" y="164"/>
                    <a:pt x="501" y="167"/>
                    <a:pt x="495" y="167"/>
                  </a:cubicBezTo>
                  <a:cubicBezTo>
                    <a:pt x="492" y="167"/>
                    <a:pt x="492" y="167"/>
                    <a:pt x="489" y="167"/>
                  </a:cubicBezTo>
                  <a:cubicBezTo>
                    <a:pt x="484" y="164"/>
                    <a:pt x="469" y="170"/>
                    <a:pt x="481" y="155"/>
                  </a:cubicBezTo>
                  <a:cubicBezTo>
                    <a:pt x="492" y="139"/>
                    <a:pt x="484" y="147"/>
                    <a:pt x="503" y="141"/>
                  </a:cubicBezTo>
                  <a:cubicBezTo>
                    <a:pt x="520" y="133"/>
                    <a:pt x="545" y="133"/>
                    <a:pt x="523" y="127"/>
                  </a:cubicBezTo>
                  <a:cubicBezTo>
                    <a:pt x="501" y="121"/>
                    <a:pt x="534" y="121"/>
                    <a:pt x="506" y="107"/>
                  </a:cubicBezTo>
                  <a:cubicBezTo>
                    <a:pt x="495" y="102"/>
                    <a:pt x="489" y="102"/>
                    <a:pt x="484" y="102"/>
                  </a:cubicBezTo>
                  <a:lnTo>
                    <a:pt x="481" y="102"/>
                  </a:lnTo>
                  <a:cubicBezTo>
                    <a:pt x="478" y="102"/>
                    <a:pt x="478" y="102"/>
                    <a:pt x="478" y="102"/>
                  </a:cubicBezTo>
                  <a:cubicBezTo>
                    <a:pt x="475" y="102"/>
                    <a:pt x="475" y="102"/>
                    <a:pt x="475" y="93"/>
                  </a:cubicBezTo>
                  <a:cubicBezTo>
                    <a:pt x="475" y="76"/>
                    <a:pt x="475" y="73"/>
                    <a:pt x="469" y="73"/>
                  </a:cubicBezTo>
                  <a:cubicBezTo>
                    <a:pt x="469" y="73"/>
                    <a:pt x="469" y="73"/>
                    <a:pt x="467" y="73"/>
                  </a:cubicBezTo>
                  <a:cubicBezTo>
                    <a:pt x="461" y="73"/>
                    <a:pt x="444" y="79"/>
                    <a:pt x="435" y="79"/>
                  </a:cubicBezTo>
                  <a:cubicBezTo>
                    <a:pt x="430" y="82"/>
                    <a:pt x="432" y="82"/>
                    <a:pt x="430" y="82"/>
                  </a:cubicBezTo>
                  <a:cubicBezTo>
                    <a:pt x="430" y="82"/>
                    <a:pt x="427" y="82"/>
                    <a:pt x="424" y="79"/>
                  </a:cubicBezTo>
                  <a:cubicBezTo>
                    <a:pt x="418" y="76"/>
                    <a:pt x="416" y="76"/>
                    <a:pt x="413" y="76"/>
                  </a:cubicBezTo>
                  <a:lnTo>
                    <a:pt x="410" y="76"/>
                  </a:lnTo>
                  <a:cubicBezTo>
                    <a:pt x="410" y="76"/>
                    <a:pt x="410" y="76"/>
                    <a:pt x="407" y="76"/>
                  </a:cubicBezTo>
                  <a:cubicBezTo>
                    <a:pt x="407" y="76"/>
                    <a:pt x="407" y="76"/>
                    <a:pt x="410" y="70"/>
                  </a:cubicBezTo>
                  <a:cubicBezTo>
                    <a:pt x="416" y="59"/>
                    <a:pt x="416" y="56"/>
                    <a:pt x="424" y="48"/>
                  </a:cubicBezTo>
                  <a:cubicBezTo>
                    <a:pt x="430" y="42"/>
                    <a:pt x="430" y="22"/>
                    <a:pt x="444" y="22"/>
                  </a:cubicBezTo>
                  <a:cubicBezTo>
                    <a:pt x="444" y="22"/>
                    <a:pt x="447" y="22"/>
                    <a:pt x="450" y="25"/>
                  </a:cubicBezTo>
                  <a:cubicBezTo>
                    <a:pt x="472" y="36"/>
                    <a:pt x="464" y="34"/>
                    <a:pt x="481" y="34"/>
                  </a:cubicBezTo>
                  <a:cubicBezTo>
                    <a:pt x="481" y="34"/>
                    <a:pt x="484" y="34"/>
                    <a:pt x="486" y="34"/>
                  </a:cubicBezTo>
                  <a:cubicBezTo>
                    <a:pt x="498" y="34"/>
                    <a:pt x="503" y="31"/>
                    <a:pt x="503" y="28"/>
                  </a:cubicBezTo>
                  <a:cubicBezTo>
                    <a:pt x="503" y="25"/>
                    <a:pt x="484" y="17"/>
                    <a:pt x="484" y="17"/>
                  </a:cubicBezTo>
                  <a:cubicBezTo>
                    <a:pt x="484" y="17"/>
                    <a:pt x="484" y="17"/>
                    <a:pt x="481" y="17"/>
                  </a:cubicBezTo>
                  <a:cubicBezTo>
                    <a:pt x="481" y="17"/>
                    <a:pt x="481" y="17"/>
                    <a:pt x="481" y="14"/>
                  </a:cubicBezTo>
                  <a:cubicBezTo>
                    <a:pt x="484" y="11"/>
                    <a:pt x="486" y="5"/>
                    <a:pt x="486" y="5"/>
                  </a:cubicBezTo>
                  <a:lnTo>
                    <a:pt x="486" y="5"/>
                  </a:lnTo>
                  <a:cubicBezTo>
                    <a:pt x="481" y="0"/>
                    <a:pt x="481" y="0"/>
                    <a:pt x="4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42" name="Freeform 121">
              <a:extLst>
                <a:ext uri="{FF2B5EF4-FFF2-40B4-BE49-F238E27FC236}">
                  <a16:creationId xmlns:a16="http://schemas.microsoft.com/office/drawing/2014/main" id="{6DA08706-E4A9-41D1-B489-9D1163BDE2FE}"/>
                </a:ext>
              </a:extLst>
            </p:cNvPr>
            <p:cNvSpPr>
              <a:spLocks noChangeArrowheads="1"/>
            </p:cNvSpPr>
            <p:nvPr/>
          </p:nvSpPr>
          <p:spPr bwMode="auto">
            <a:xfrm>
              <a:off x="5423" y="1937"/>
              <a:ext cx="247" cy="159"/>
            </a:xfrm>
            <a:custGeom>
              <a:avLst/>
              <a:gdLst>
                <a:gd name="T0" fmla="*/ 563 w 1095"/>
                <a:gd name="T1" fmla="*/ 670 h 705"/>
                <a:gd name="T2" fmla="*/ 563 w 1095"/>
                <a:gd name="T3" fmla="*/ 670 h 705"/>
                <a:gd name="T4" fmla="*/ 486 w 1095"/>
                <a:gd name="T5" fmla="*/ 591 h 705"/>
                <a:gd name="T6" fmla="*/ 563 w 1095"/>
                <a:gd name="T7" fmla="*/ 512 h 705"/>
                <a:gd name="T8" fmla="*/ 642 w 1095"/>
                <a:gd name="T9" fmla="*/ 591 h 705"/>
                <a:gd name="T10" fmla="*/ 563 w 1095"/>
                <a:gd name="T11" fmla="*/ 670 h 705"/>
                <a:gd name="T12" fmla="*/ 435 w 1095"/>
                <a:gd name="T13" fmla="*/ 546 h 705"/>
                <a:gd name="T14" fmla="*/ 435 w 1095"/>
                <a:gd name="T15" fmla="*/ 546 h 705"/>
                <a:gd name="T16" fmla="*/ 362 w 1095"/>
                <a:gd name="T17" fmla="*/ 472 h 705"/>
                <a:gd name="T18" fmla="*/ 435 w 1095"/>
                <a:gd name="T19" fmla="*/ 402 h 705"/>
                <a:gd name="T20" fmla="*/ 506 w 1095"/>
                <a:gd name="T21" fmla="*/ 472 h 705"/>
                <a:gd name="T22" fmla="*/ 435 w 1095"/>
                <a:gd name="T23" fmla="*/ 546 h 705"/>
                <a:gd name="T24" fmla="*/ 390 w 1095"/>
                <a:gd name="T25" fmla="*/ 382 h 705"/>
                <a:gd name="T26" fmla="*/ 390 w 1095"/>
                <a:gd name="T27" fmla="*/ 382 h 705"/>
                <a:gd name="T28" fmla="*/ 328 w 1095"/>
                <a:gd name="T29" fmla="*/ 317 h 705"/>
                <a:gd name="T30" fmla="*/ 390 w 1095"/>
                <a:gd name="T31" fmla="*/ 254 h 705"/>
                <a:gd name="T32" fmla="*/ 452 w 1095"/>
                <a:gd name="T33" fmla="*/ 317 h 705"/>
                <a:gd name="T34" fmla="*/ 390 w 1095"/>
                <a:gd name="T35" fmla="*/ 382 h 705"/>
                <a:gd name="T36" fmla="*/ 438 w 1095"/>
                <a:gd name="T37" fmla="*/ 223 h 705"/>
                <a:gd name="T38" fmla="*/ 438 w 1095"/>
                <a:gd name="T39" fmla="*/ 223 h 705"/>
                <a:gd name="T40" fmla="*/ 390 w 1095"/>
                <a:gd name="T41" fmla="*/ 175 h 705"/>
                <a:gd name="T42" fmla="*/ 438 w 1095"/>
                <a:gd name="T43" fmla="*/ 127 h 705"/>
                <a:gd name="T44" fmla="*/ 483 w 1095"/>
                <a:gd name="T45" fmla="*/ 175 h 705"/>
                <a:gd name="T46" fmla="*/ 438 w 1095"/>
                <a:gd name="T47" fmla="*/ 223 h 705"/>
                <a:gd name="T48" fmla="*/ 882 w 1095"/>
                <a:gd name="T49" fmla="*/ 305 h 705"/>
                <a:gd name="T50" fmla="*/ 882 w 1095"/>
                <a:gd name="T51" fmla="*/ 305 h 705"/>
                <a:gd name="T52" fmla="*/ 789 w 1095"/>
                <a:gd name="T53" fmla="*/ 212 h 705"/>
                <a:gd name="T54" fmla="*/ 882 w 1095"/>
                <a:gd name="T55" fmla="*/ 119 h 705"/>
                <a:gd name="T56" fmla="*/ 975 w 1095"/>
                <a:gd name="T57" fmla="*/ 212 h 705"/>
                <a:gd name="T58" fmla="*/ 882 w 1095"/>
                <a:gd name="T59" fmla="*/ 305 h 705"/>
                <a:gd name="T60" fmla="*/ 812 w 1095"/>
                <a:gd name="T61" fmla="*/ 0 h 705"/>
                <a:gd name="T62" fmla="*/ 812 w 1095"/>
                <a:gd name="T63" fmla="*/ 0 h 705"/>
                <a:gd name="T64" fmla="*/ 531 w 1095"/>
                <a:gd name="T65" fmla="*/ 704 h 705"/>
                <a:gd name="T66" fmla="*/ 548 w 1095"/>
                <a:gd name="T67" fmla="*/ 704 h 705"/>
                <a:gd name="T68" fmla="*/ 842 w 1095"/>
                <a:gd name="T69" fmla="*/ 416 h 705"/>
                <a:gd name="T70" fmla="*/ 1043 w 1095"/>
                <a:gd name="T71" fmla="*/ 158 h 705"/>
                <a:gd name="T72" fmla="*/ 812 w 1095"/>
                <a:gd name="T73" fmla="*/ 0 h 705"/>
                <a:gd name="T74" fmla="*/ 563 w 1095"/>
                <a:gd name="T75" fmla="*/ 670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5" h="705">
                  <a:moveTo>
                    <a:pt x="563" y="670"/>
                  </a:moveTo>
                  <a:lnTo>
                    <a:pt x="563" y="670"/>
                  </a:lnTo>
                  <a:cubicBezTo>
                    <a:pt x="520" y="670"/>
                    <a:pt x="486" y="633"/>
                    <a:pt x="486" y="591"/>
                  </a:cubicBezTo>
                  <a:cubicBezTo>
                    <a:pt x="486" y="546"/>
                    <a:pt x="520" y="512"/>
                    <a:pt x="563" y="512"/>
                  </a:cubicBezTo>
                  <a:cubicBezTo>
                    <a:pt x="608" y="512"/>
                    <a:pt x="642" y="546"/>
                    <a:pt x="642" y="591"/>
                  </a:cubicBezTo>
                  <a:cubicBezTo>
                    <a:pt x="642" y="633"/>
                    <a:pt x="608" y="670"/>
                    <a:pt x="563" y="670"/>
                  </a:cubicBezTo>
                  <a:lnTo>
                    <a:pt x="435" y="546"/>
                  </a:lnTo>
                  <a:lnTo>
                    <a:pt x="435" y="546"/>
                  </a:lnTo>
                  <a:cubicBezTo>
                    <a:pt x="396" y="546"/>
                    <a:pt x="362" y="512"/>
                    <a:pt x="362" y="472"/>
                  </a:cubicBezTo>
                  <a:cubicBezTo>
                    <a:pt x="362" y="432"/>
                    <a:pt x="396" y="402"/>
                    <a:pt x="435" y="402"/>
                  </a:cubicBezTo>
                  <a:cubicBezTo>
                    <a:pt x="475" y="402"/>
                    <a:pt x="506" y="432"/>
                    <a:pt x="506" y="472"/>
                  </a:cubicBezTo>
                  <a:cubicBezTo>
                    <a:pt x="506" y="512"/>
                    <a:pt x="475" y="546"/>
                    <a:pt x="435" y="546"/>
                  </a:cubicBezTo>
                  <a:lnTo>
                    <a:pt x="390" y="382"/>
                  </a:lnTo>
                  <a:lnTo>
                    <a:pt x="390" y="382"/>
                  </a:lnTo>
                  <a:cubicBezTo>
                    <a:pt x="356" y="382"/>
                    <a:pt x="328" y="354"/>
                    <a:pt x="328" y="317"/>
                  </a:cubicBezTo>
                  <a:cubicBezTo>
                    <a:pt x="328" y="283"/>
                    <a:pt x="356" y="254"/>
                    <a:pt x="390" y="254"/>
                  </a:cubicBezTo>
                  <a:cubicBezTo>
                    <a:pt x="424" y="254"/>
                    <a:pt x="452" y="283"/>
                    <a:pt x="452" y="317"/>
                  </a:cubicBezTo>
                  <a:cubicBezTo>
                    <a:pt x="452" y="354"/>
                    <a:pt x="424" y="382"/>
                    <a:pt x="390" y="382"/>
                  </a:cubicBezTo>
                  <a:lnTo>
                    <a:pt x="438" y="223"/>
                  </a:lnTo>
                  <a:lnTo>
                    <a:pt x="438" y="223"/>
                  </a:lnTo>
                  <a:cubicBezTo>
                    <a:pt x="410" y="223"/>
                    <a:pt x="390" y="201"/>
                    <a:pt x="390" y="175"/>
                  </a:cubicBezTo>
                  <a:cubicBezTo>
                    <a:pt x="390" y="150"/>
                    <a:pt x="410" y="127"/>
                    <a:pt x="438" y="127"/>
                  </a:cubicBezTo>
                  <a:cubicBezTo>
                    <a:pt x="463" y="127"/>
                    <a:pt x="483" y="150"/>
                    <a:pt x="483" y="175"/>
                  </a:cubicBezTo>
                  <a:cubicBezTo>
                    <a:pt x="483" y="201"/>
                    <a:pt x="463" y="223"/>
                    <a:pt x="438" y="223"/>
                  </a:cubicBezTo>
                  <a:lnTo>
                    <a:pt x="882" y="305"/>
                  </a:lnTo>
                  <a:lnTo>
                    <a:pt x="882" y="305"/>
                  </a:lnTo>
                  <a:cubicBezTo>
                    <a:pt x="831" y="305"/>
                    <a:pt x="789" y="263"/>
                    <a:pt x="789" y="212"/>
                  </a:cubicBezTo>
                  <a:cubicBezTo>
                    <a:pt x="789" y="161"/>
                    <a:pt x="831" y="119"/>
                    <a:pt x="882" y="119"/>
                  </a:cubicBezTo>
                  <a:cubicBezTo>
                    <a:pt x="933" y="119"/>
                    <a:pt x="975" y="161"/>
                    <a:pt x="975" y="212"/>
                  </a:cubicBezTo>
                  <a:cubicBezTo>
                    <a:pt x="975" y="263"/>
                    <a:pt x="933" y="305"/>
                    <a:pt x="882" y="305"/>
                  </a:cubicBezTo>
                  <a:lnTo>
                    <a:pt x="812" y="0"/>
                  </a:lnTo>
                  <a:lnTo>
                    <a:pt x="812" y="0"/>
                  </a:lnTo>
                  <a:cubicBezTo>
                    <a:pt x="0" y="11"/>
                    <a:pt x="322" y="687"/>
                    <a:pt x="531" y="704"/>
                  </a:cubicBezTo>
                  <a:cubicBezTo>
                    <a:pt x="537" y="704"/>
                    <a:pt x="543" y="704"/>
                    <a:pt x="548" y="704"/>
                  </a:cubicBezTo>
                  <a:cubicBezTo>
                    <a:pt x="741" y="704"/>
                    <a:pt x="712" y="466"/>
                    <a:pt x="842" y="416"/>
                  </a:cubicBezTo>
                  <a:cubicBezTo>
                    <a:pt x="975" y="362"/>
                    <a:pt x="1094" y="300"/>
                    <a:pt x="1043" y="158"/>
                  </a:cubicBezTo>
                  <a:cubicBezTo>
                    <a:pt x="993" y="17"/>
                    <a:pt x="812" y="0"/>
                    <a:pt x="812" y="0"/>
                  </a:cubicBezTo>
                  <a:lnTo>
                    <a:pt x="563" y="6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43" name="Freeform 122">
              <a:extLst>
                <a:ext uri="{FF2B5EF4-FFF2-40B4-BE49-F238E27FC236}">
                  <a16:creationId xmlns:a16="http://schemas.microsoft.com/office/drawing/2014/main" id="{B2095B81-0300-4FF7-8271-3452FE5F6FF3}"/>
                </a:ext>
              </a:extLst>
            </p:cNvPr>
            <p:cNvSpPr>
              <a:spLocks noChangeArrowheads="1"/>
            </p:cNvSpPr>
            <p:nvPr/>
          </p:nvSpPr>
          <p:spPr bwMode="auto">
            <a:xfrm>
              <a:off x="6380" y="1846"/>
              <a:ext cx="313" cy="258"/>
            </a:xfrm>
            <a:custGeom>
              <a:avLst/>
              <a:gdLst>
                <a:gd name="T0" fmla="*/ 316 w 1386"/>
                <a:gd name="T1" fmla="*/ 1029 h 1144"/>
                <a:gd name="T2" fmla="*/ 316 w 1386"/>
                <a:gd name="T3" fmla="*/ 1029 h 1144"/>
                <a:gd name="T4" fmla="*/ 209 w 1386"/>
                <a:gd name="T5" fmla="*/ 976 h 1144"/>
                <a:gd name="T6" fmla="*/ 237 w 1386"/>
                <a:gd name="T7" fmla="*/ 787 h 1144"/>
                <a:gd name="T8" fmla="*/ 316 w 1386"/>
                <a:gd name="T9" fmla="*/ 761 h 1144"/>
                <a:gd name="T10" fmla="*/ 427 w 1386"/>
                <a:gd name="T11" fmla="*/ 815 h 1144"/>
                <a:gd name="T12" fmla="*/ 398 w 1386"/>
                <a:gd name="T13" fmla="*/ 1004 h 1144"/>
                <a:gd name="T14" fmla="*/ 316 w 1386"/>
                <a:gd name="T15" fmla="*/ 1029 h 1144"/>
                <a:gd name="T16" fmla="*/ 862 w 1386"/>
                <a:gd name="T17" fmla="*/ 625 h 1144"/>
                <a:gd name="T18" fmla="*/ 862 w 1386"/>
                <a:gd name="T19" fmla="*/ 625 h 1144"/>
                <a:gd name="T20" fmla="*/ 806 w 1386"/>
                <a:gd name="T21" fmla="*/ 597 h 1144"/>
                <a:gd name="T22" fmla="*/ 820 w 1386"/>
                <a:gd name="T23" fmla="*/ 504 h 1144"/>
                <a:gd name="T24" fmla="*/ 859 w 1386"/>
                <a:gd name="T25" fmla="*/ 489 h 1144"/>
                <a:gd name="T26" fmla="*/ 916 w 1386"/>
                <a:gd name="T27" fmla="*/ 518 h 1144"/>
                <a:gd name="T28" fmla="*/ 901 w 1386"/>
                <a:gd name="T29" fmla="*/ 611 h 1144"/>
                <a:gd name="T30" fmla="*/ 862 w 1386"/>
                <a:gd name="T31" fmla="*/ 625 h 1144"/>
                <a:gd name="T32" fmla="*/ 794 w 1386"/>
                <a:gd name="T33" fmla="*/ 444 h 1144"/>
                <a:gd name="T34" fmla="*/ 794 w 1386"/>
                <a:gd name="T35" fmla="*/ 444 h 1144"/>
                <a:gd name="T36" fmla="*/ 720 w 1386"/>
                <a:gd name="T37" fmla="*/ 408 h 1144"/>
                <a:gd name="T38" fmla="*/ 740 w 1386"/>
                <a:gd name="T39" fmla="*/ 280 h 1144"/>
                <a:gd name="T40" fmla="*/ 794 w 1386"/>
                <a:gd name="T41" fmla="*/ 263 h 1144"/>
                <a:gd name="T42" fmla="*/ 867 w 1386"/>
                <a:gd name="T43" fmla="*/ 300 h 1144"/>
                <a:gd name="T44" fmla="*/ 848 w 1386"/>
                <a:gd name="T45" fmla="*/ 427 h 1144"/>
                <a:gd name="T46" fmla="*/ 794 w 1386"/>
                <a:gd name="T47" fmla="*/ 444 h 1144"/>
                <a:gd name="T48" fmla="*/ 613 w 1386"/>
                <a:gd name="T49" fmla="*/ 317 h 1144"/>
                <a:gd name="T50" fmla="*/ 613 w 1386"/>
                <a:gd name="T51" fmla="*/ 317 h 1144"/>
                <a:gd name="T52" fmla="*/ 528 w 1386"/>
                <a:gd name="T53" fmla="*/ 274 h 1144"/>
                <a:gd name="T54" fmla="*/ 548 w 1386"/>
                <a:gd name="T55" fmla="*/ 130 h 1144"/>
                <a:gd name="T56" fmla="*/ 610 w 1386"/>
                <a:gd name="T57" fmla="*/ 111 h 1144"/>
                <a:gd name="T58" fmla="*/ 692 w 1386"/>
                <a:gd name="T59" fmla="*/ 153 h 1144"/>
                <a:gd name="T60" fmla="*/ 672 w 1386"/>
                <a:gd name="T61" fmla="*/ 297 h 1144"/>
                <a:gd name="T62" fmla="*/ 613 w 1386"/>
                <a:gd name="T63" fmla="*/ 317 h 1144"/>
                <a:gd name="T64" fmla="*/ 361 w 1386"/>
                <a:gd name="T65" fmla="*/ 300 h 1144"/>
                <a:gd name="T66" fmla="*/ 361 w 1386"/>
                <a:gd name="T67" fmla="*/ 300 h 1144"/>
                <a:gd name="T68" fmla="*/ 271 w 1386"/>
                <a:gd name="T69" fmla="*/ 255 h 1144"/>
                <a:gd name="T70" fmla="*/ 293 w 1386"/>
                <a:gd name="T71" fmla="*/ 96 h 1144"/>
                <a:gd name="T72" fmla="*/ 359 w 1386"/>
                <a:gd name="T73" fmla="*/ 76 h 1144"/>
                <a:gd name="T74" fmla="*/ 449 w 1386"/>
                <a:gd name="T75" fmla="*/ 122 h 1144"/>
                <a:gd name="T76" fmla="*/ 429 w 1386"/>
                <a:gd name="T77" fmla="*/ 277 h 1144"/>
                <a:gd name="T78" fmla="*/ 361 w 1386"/>
                <a:gd name="T79" fmla="*/ 300 h 1144"/>
                <a:gd name="T80" fmla="*/ 427 w 1386"/>
                <a:gd name="T81" fmla="*/ 0 h 1144"/>
                <a:gd name="T82" fmla="*/ 427 w 1386"/>
                <a:gd name="T83" fmla="*/ 0 h 1144"/>
                <a:gd name="T84" fmla="*/ 302 w 1386"/>
                <a:gd name="T85" fmla="*/ 29 h 1144"/>
                <a:gd name="T86" fmla="*/ 189 w 1386"/>
                <a:gd name="T87" fmla="*/ 628 h 1144"/>
                <a:gd name="T88" fmla="*/ 178 w 1386"/>
                <a:gd name="T89" fmla="*/ 1092 h 1144"/>
                <a:gd name="T90" fmla="*/ 347 w 1386"/>
                <a:gd name="T91" fmla="*/ 1143 h 1144"/>
                <a:gd name="T92" fmla="*/ 579 w 1386"/>
                <a:gd name="T93" fmla="*/ 1077 h 1144"/>
                <a:gd name="T94" fmla="*/ 427 w 1386"/>
                <a:gd name="T95" fmla="*/ 0 h 1144"/>
                <a:gd name="T96" fmla="*/ 316 w 1386"/>
                <a:gd name="T97" fmla="*/ 1029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6" h="1144">
                  <a:moveTo>
                    <a:pt x="316" y="1029"/>
                  </a:moveTo>
                  <a:lnTo>
                    <a:pt x="316" y="1029"/>
                  </a:lnTo>
                  <a:cubicBezTo>
                    <a:pt x="276" y="1029"/>
                    <a:pt x="234" y="1010"/>
                    <a:pt x="209" y="976"/>
                  </a:cubicBezTo>
                  <a:cubicBezTo>
                    <a:pt x="164" y="916"/>
                    <a:pt x="178" y="831"/>
                    <a:pt x="237" y="787"/>
                  </a:cubicBezTo>
                  <a:cubicBezTo>
                    <a:pt x="260" y="770"/>
                    <a:pt x="288" y="761"/>
                    <a:pt x="316" y="761"/>
                  </a:cubicBezTo>
                  <a:cubicBezTo>
                    <a:pt x="359" y="761"/>
                    <a:pt x="398" y="778"/>
                    <a:pt x="427" y="815"/>
                  </a:cubicBezTo>
                  <a:cubicBezTo>
                    <a:pt x="469" y="874"/>
                    <a:pt x="458" y="959"/>
                    <a:pt x="398" y="1004"/>
                  </a:cubicBezTo>
                  <a:cubicBezTo>
                    <a:pt x="373" y="1021"/>
                    <a:pt x="344" y="1029"/>
                    <a:pt x="316" y="1029"/>
                  </a:cubicBezTo>
                  <a:lnTo>
                    <a:pt x="862" y="625"/>
                  </a:lnTo>
                  <a:lnTo>
                    <a:pt x="862" y="625"/>
                  </a:lnTo>
                  <a:cubicBezTo>
                    <a:pt x="839" y="625"/>
                    <a:pt x="820" y="617"/>
                    <a:pt x="806" y="597"/>
                  </a:cubicBezTo>
                  <a:cubicBezTo>
                    <a:pt x="783" y="566"/>
                    <a:pt x="789" y="523"/>
                    <a:pt x="820" y="504"/>
                  </a:cubicBezTo>
                  <a:cubicBezTo>
                    <a:pt x="831" y="492"/>
                    <a:pt x="845" y="489"/>
                    <a:pt x="859" y="489"/>
                  </a:cubicBezTo>
                  <a:cubicBezTo>
                    <a:pt x="879" y="489"/>
                    <a:pt x="901" y="498"/>
                    <a:pt x="916" y="518"/>
                  </a:cubicBezTo>
                  <a:cubicBezTo>
                    <a:pt x="938" y="549"/>
                    <a:pt x="930" y="591"/>
                    <a:pt x="901" y="611"/>
                  </a:cubicBezTo>
                  <a:cubicBezTo>
                    <a:pt x="887" y="622"/>
                    <a:pt x="876" y="625"/>
                    <a:pt x="862" y="625"/>
                  </a:cubicBezTo>
                  <a:lnTo>
                    <a:pt x="794" y="444"/>
                  </a:lnTo>
                  <a:lnTo>
                    <a:pt x="794" y="444"/>
                  </a:lnTo>
                  <a:cubicBezTo>
                    <a:pt x="766" y="444"/>
                    <a:pt x="740" y="433"/>
                    <a:pt x="720" y="408"/>
                  </a:cubicBezTo>
                  <a:cubicBezTo>
                    <a:pt x="692" y="368"/>
                    <a:pt x="701" y="311"/>
                    <a:pt x="740" y="280"/>
                  </a:cubicBezTo>
                  <a:cubicBezTo>
                    <a:pt x="755" y="269"/>
                    <a:pt x="774" y="263"/>
                    <a:pt x="794" y="263"/>
                  </a:cubicBezTo>
                  <a:cubicBezTo>
                    <a:pt x="820" y="263"/>
                    <a:pt x="848" y="277"/>
                    <a:pt x="867" y="300"/>
                  </a:cubicBezTo>
                  <a:cubicBezTo>
                    <a:pt x="896" y="342"/>
                    <a:pt x="887" y="399"/>
                    <a:pt x="848" y="427"/>
                  </a:cubicBezTo>
                  <a:cubicBezTo>
                    <a:pt x="831" y="438"/>
                    <a:pt x="814" y="444"/>
                    <a:pt x="794" y="444"/>
                  </a:cubicBezTo>
                  <a:lnTo>
                    <a:pt x="613" y="317"/>
                  </a:lnTo>
                  <a:lnTo>
                    <a:pt x="613" y="317"/>
                  </a:lnTo>
                  <a:cubicBezTo>
                    <a:pt x="579" y="317"/>
                    <a:pt x="548" y="303"/>
                    <a:pt x="528" y="274"/>
                  </a:cubicBezTo>
                  <a:cubicBezTo>
                    <a:pt x="494" y="227"/>
                    <a:pt x="503" y="164"/>
                    <a:pt x="548" y="130"/>
                  </a:cubicBezTo>
                  <a:cubicBezTo>
                    <a:pt x="568" y="116"/>
                    <a:pt x="588" y="111"/>
                    <a:pt x="610" y="111"/>
                  </a:cubicBezTo>
                  <a:cubicBezTo>
                    <a:pt x="641" y="111"/>
                    <a:pt x="672" y="125"/>
                    <a:pt x="692" y="153"/>
                  </a:cubicBezTo>
                  <a:cubicBezTo>
                    <a:pt x="726" y="198"/>
                    <a:pt x="718" y="263"/>
                    <a:pt x="672" y="297"/>
                  </a:cubicBezTo>
                  <a:cubicBezTo>
                    <a:pt x="653" y="308"/>
                    <a:pt x="633" y="317"/>
                    <a:pt x="613" y="317"/>
                  </a:cubicBezTo>
                  <a:lnTo>
                    <a:pt x="361" y="300"/>
                  </a:lnTo>
                  <a:lnTo>
                    <a:pt x="361" y="300"/>
                  </a:lnTo>
                  <a:cubicBezTo>
                    <a:pt x="327" y="300"/>
                    <a:pt x="293" y="283"/>
                    <a:pt x="271" y="255"/>
                  </a:cubicBezTo>
                  <a:cubicBezTo>
                    <a:pt x="234" y="204"/>
                    <a:pt x="246" y="133"/>
                    <a:pt x="293" y="96"/>
                  </a:cubicBezTo>
                  <a:cubicBezTo>
                    <a:pt x="313" y="82"/>
                    <a:pt x="336" y="76"/>
                    <a:pt x="359" y="76"/>
                  </a:cubicBezTo>
                  <a:cubicBezTo>
                    <a:pt x="395" y="76"/>
                    <a:pt x="429" y="91"/>
                    <a:pt x="449" y="122"/>
                  </a:cubicBezTo>
                  <a:cubicBezTo>
                    <a:pt x="486" y="173"/>
                    <a:pt x="477" y="241"/>
                    <a:pt x="429" y="277"/>
                  </a:cubicBezTo>
                  <a:cubicBezTo>
                    <a:pt x="410" y="291"/>
                    <a:pt x="387" y="300"/>
                    <a:pt x="361" y="300"/>
                  </a:cubicBezTo>
                  <a:lnTo>
                    <a:pt x="427" y="0"/>
                  </a:lnTo>
                  <a:lnTo>
                    <a:pt x="427" y="0"/>
                  </a:lnTo>
                  <a:cubicBezTo>
                    <a:pt x="376" y="0"/>
                    <a:pt x="333" y="9"/>
                    <a:pt x="302" y="29"/>
                  </a:cubicBezTo>
                  <a:cubicBezTo>
                    <a:pt x="48" y="190"/>
                    <a:pt x="296" y="453"/>
                    <a:pt x="189" y="628"/>
                  </a:cubicBezTo>
                  <a:cubicBezTo>
                    <a:pt x="81" y="801"/>
                    <a:pt x="0" y="973"/>
                    <a:pt x="178" y="1092"/>
                  </a:cubicBezTo>
                  <a:cubicBezTo>
                    <a:pt x="232" y="1129"/>
                    <a:pt x="291" y="1143"/>
                    <a:pt x="347" y="1143"/>
                  </a:cubicBezTo>
                  <a:cubicBezTo>
                    <a:pt x="472" y="1143"/>
                    <a:pt x="579" y="1077"/>
                    <a:pt x="579" y="1077"/>
                  </a:cubicBezTo>
                  <a:cubicBezTo>
                    <a:pt x="1385" y="461"/>
                    <a:pt x="766" y="0"/>
                    <a:pt x="427" y="0"/>
                  </a:cubicBezTo>
                  <a:lnTo>
                    <a:pt x="316" y="10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44" name="Freeform 123">
              <a:extLst>
                <a:ext uri="{FF2B5EF4-FFF2-40B4-BE49-F238E27FC236}">
                  <a16:creationId xmlns:a16="http://schemas.microsoft.com/office/drawing/2014/main" id="{7F1FFC60-7D25-4523-8F1B-B088C9D3D6F5}"/>
                </a:ext>
              </a:extLst>
            </p:cNvPr>
            <p:cNvSpPr>
              <a:spLocks noChangeArrowheads="1"/>
            </p:cNvSpPr>
            <p:nvPr/>
          </p:nvSpPr>
          <p:spPr bwMode="auto">
            <a:xfrm>
              <a:off x="5232" y="686"/>
              <a:ext cx="53" cy="49"/>
            </a:xfrm>
            <a:custGeom>
              <a:avLst/>
              <a:gdLst>
                <a:gd name="T0" fmla="*/ 122 w 239"/>
                <a:gd name="T1" fmla="*/ 0 h 222"/>
                <a:gd name="T2" fmla="*/ 122 w 239"/>
                <a:gd name="T3" fmla="*/ 0 h 222"/>
                <a:gd name="T4" fmla="*/ 99 w 239"/>
                <a:gd name="T5" fmla="*/ 3 h 222"/>
                <a:gd name="T6" fmla="*/ 108 w 239"/>
                <a:gd name="T7" fmla="*/ 20 h 222"/>
                <a:gd name="T8" fmla="*/ 99 w 239"/>
                <a:gd name="T9" fmla="*/ 48 h 222"/>
                <a:gd name="T10" fmla="*/ 91 w 239"/>
                <a:gd name="T11" fmla="*/ 51 h 222"/>
                <a:gd name="T12" fmla="*/ 74 w 239"/>
                <a:gd name="T13" fmla="*/ 40 h 222"/>
                <a:gd name="T14" fmla="*/ 62 w 239"/>
                <a:gd name="T15" fmla="*/ 20 h 222"/>
                <a:gd name="T16" fmla="*/ 26 w 239"/>
                <a:gd name="T17" fmla="*/ 161 h 222"/>
                <a:gd name="T18" fmla="*/ 105 w 239"/>
                <a:gd name="T19" fmla="*/ 221 h 222"/>
                <a:gd name="T20" fmla="*/ 105 w 239"/>
                <a:gd name="T21" fmla="*/ 178 h 222"/>
                <a:gd name="T22" fmla="*/ 144 w 239"/>
                <a:gd name="T23" fmla="*/ 173 h 222"/>
                <a:gd name="T24" fmla="*/ 184 w 239"/>
                <a:gd name="T25" fmla="*/ 139 h 222"/>
                <a:gd name="T26" fmla="*/ 218 w 239"/>
                <a:gd name="T27" fmla="*/ 167 h 222"/>
                <a:gd name="T28" fmla="*/ 221 w 239"/>
                <a:gd name="T29" fmla="*/ 62 h 222"/>
                <a:gd name="T30" fmla="*/ 122 w 239"/>
                <a:gd name="T3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222">
                  <a:moveTo>
                    <a:pt x="122" y="0"/>
                  </a:moveTo>
                  <a:lnTo>
                    <a:pt x="122" y="0"/>
                  </a:lnTo>
                  <a:cubicBezTo>
                    <a:pt x="116" y="0"/>
                    <a:pt x="108" y="3"/>
                    <a:pt x="99" y="3"/>
                  </a:cubicBezTo>
                  <a:cubicBezTo>
                    <a:pt x="108" y="20"/>
                    <a:pt x="108" y="20"/>
                    <a:pt x="108" y="20"/>
                  </a:cubicBezTo>
                  <a:cubicBezTo>
                    <a:pt x="114" y="31"/>
                    <a:pt x="111" y="43"/>
                    <a:pt x="99" y="48"/>
                  </a:cubicBezTo>
                  <a:cubicBezTo>
                    <a:pt x="96" y="48"/>
                    <a:pt x="94" y="51"/>
                    <a:pt x="91" y="51"/>
                  </a:cubicBezTo>
                  <a:cubicBezTo>
                    <a:pt x="85" y="51"/>
                    <a:pt x="77" y="45"/>
                    <a:pt x="74" y="40"/>
                  </a:cubicBezTo>
                  <a:cubicBezTo>
                    <a:pt x="62" y="20"/>
                    <a:pt x="62" y="20"/>
                    <a:pt x="62" y="20"/>
                  </a:cubicBezTo>
                  <a:cubicBezTo>
                    <a:pt x="17" y="48"/>
                    <a:pt x="0" y="111"/>
                    <a:pt x="26" y="161"/>
                  </a:cubicBezTo>
                  <a:cubicBezTo>
                    <a:pt x="43" y="192"/>
                    <a:pt x="71" y="215"/>
                    <a:pt x="105" y="221"/>
                  </a:cubicBezTo>
                  <a:cubicBezTo>
                    <a:pt x="105" y="178"/>
                    <a:pt x="105" y="178"/>
                    <a:pt x="105" y="178"/>
                  </a:cubicBezTo>
                  <a:cubicBezTo>
                    <a:pt x="144" y="173"/>
                    <a:pt x="144" y="173"/>
                    <a:pt x="144" y="173"/>
                  </a:cubicBezTo>
                  <a:cubicBezTo>
                    <a:pt x="184" y="139"/>
                    <a:pt x="184" y="139"/>
                    <a:pt x="184" y="139"/>
                  </a:cubicBezTo>
                  <a:cubicBezTo>
                    <a:pt x="184" y="139"/>
                    <a:pt x="198" y="150"/>
                    <a:pt x="218" y="167"/>
                  </a:cubicBezTo>
                  <a:cubicBezTo>
                    <a:pt x="235" y="136"/>
                    <a:pt x="238" y="96"/>
                    <a:pt x="221" y="62"/>
                  </a:cubicBezTo>
                  <a:cubicBezTo>
                    <a:pt x="201" y="23"/>
                    <a:pt x="164" y="0"/>
                    <a:pt x="12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45" name="Freeform 124">
              <a:extLst>
                <a:ext uri="{FF2B5EF4-FFF2-40B4-BE49-F238E27FC236}">
                  <a16:creationId xmlns:a16="http://schemas.microsoft.com/office/drawing/2014/main" id="{9C22883E-D614-4BCB-BFB8-5B79B32A04A8}"/>
                </a:ext>
              </a:extLst>
            </p:cNvPr>
            <p:cNvSpPr>
              <a:spLocks noChangeArrowheads="1"/>
            </p:cNvSpPr>
            <p:nvPr/>
          </p:nvSpPr>
          <p:spPr bwMode="auto">
            <a:xfrm>
              <a:off x="5265" y="718"/>
              <a:ext cx="136" cy="118"/>
            </a:xfrm>
            <a:custGeom>
              <a:avLst/>
              <a:gdLst>
                <a:gd name="T0" fmla="*/ 40 w 606"/>
                <a:gd name="T1" fmla="*/ 0 h 524"/>
                <a:gd name="T2" fmla="*/ 40 w 606"/>
                <a:gd name="T3" fmla="*/ 0 h 524"/>
                <a:gd name="T4" fmla="*/ 0 w 606"/>
                <a:gd name="T5" fmla="*/ 34 h 524"/>
                <a:gd name="T6" fmla="*/ 45 w 606"/>
                <a:gd name="T7" fmla="*/ 25 h 524"/>
                <a:gd name="T8" fmla="*/ 45 w 606"/>
                <a:gd name="T9" fmla="*/ 34 h 524"/>
                <a:gd name="T10" fmla="*/ 48 w 606"/>
                <a:gd name="T11" fmla="*/ 110 h 524"/>
                <a:gd name="T12" fmla="*/ 458 w 606"/>
                <a:gd name="T13" fmla="*/ 483 h 524"/>
                <a:gd name="T14" fmla="*/ 597 w 606"/>
                <a:gd name="T15" fmla="*/ 523 h 524"/>
                <a:gd name="T16" fmla="*/ 597 w 606"/>
                <a:gd name="T17" fmla="*/ 523 h 524"/>
                <a:gd name="T18" fmla="*/ 74 w 606"/>
                <a:gd name="T19" fmla="*/ 28 h 524"/>
                <a:gd name="T20" fmla="*/ 40 w 606"/>
                <a:gd name="T2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6" h="524">
                  <a:moveTo>
                    <a:pt x="40" y="0"/>
                  </a:moveTo>
                  <a:lnTo>
                    <a:pt x="40" y="0"/>
                  </a:lnTo>
                  <a:cubicBezTo>
                    <a:pt x="0" y="34"/>
                    <a:pt x="0" y="34"/>
                    <a:pt x="0" y="34"/>
                  </a:cubicBezTo>
                  <a:cubicBezTo>
                    <a:pt x="45" y="25"/>
                    <a:pt x="45" y="25"/>
                    <a:pt x="45" y="25"/>
                  </a:cubicBezTo>
                  <a:cubicBezTo>
                    <a:pt x="45" y="34"/>
                    <a:pt x="45" y="34"/>
                    <a:pt x="45" y="34"/>
                  </a:cubicBezTo>
                  <a:cubicBezTo>
                    <a:pt x="48" y="110"/>
                    <a:pt x="48" y="110"/>
                    <a:pt x="48" y="110"/>
                  </a:cubicBezTo>
                  <a:cubicBezTo>
                    <a:pt x="179" y="229"/>
                    <a:pt x="458" y="483"/>
                    <a:pt x="458" y="483"/>
                  </a:cubicBezTo>
                  <a:cubicBezTo>
                    <a:pt x="458" y="483"/>
                    <a:pt x="577" y="523"/>
                    <a:pt x="597" y="523"/>
                  </a:cubicBezTo>
                  <a:lnTo>
                    <a:pt x="597" y="523"/>
                  </a:lnTo>
                  <a:cubicBezTo>
                    <a:pt x="605" y="520"/>
                    <a:pt x="193" y="138"/>
                    <a:pt x="74" y="28"/>
                  </a:cubicBezTo>
                  <a:cubicBezTo>
                    <a:pt x="54" y="11"/>
                    <a:pt x="40" y="0"/>
                    <a:pt x="4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46" name="Freeform 125">
              <a:extLst>
                <a:ext uri="{FF2B5EF4-FFF2-40B4-BE49-F238E27FC236}">
                  <a16:creationId xmlns:a16="http://schemas.microsoft.com/office/drawing/2014/main" id="{6008E680-37FC-437A-B243-FB7DCB7A25EE}"/>
                </a:ext>
              </a:extLst>
            </p:cNvPr>
            <p:cNvSpPr>
              <a:spLocks noChangeArrowheads="1"/>
            </p:cNvSpPr>
            <p:nvPr/>
          </p:nvSpPr>
          <p:spPr bwMode="auto">
            <a:xfrm>
              <a:off x="5256" y="724"/>
              <a:ext cx="23" cy="175"/>
            </a:xfrm>
            <a:custGeom>
              <a:avLst/>
              <a:gdLst>
                <a:gd name="T0" fmla="*/ 84 w 108"/>
                <a:gd name="T1" fmla="*/ 0 h 776"/>
                <a:gd name="T2" fmla="*/ 39 w 108"/>
                <a:gd name="T3" fmla="*/ 9 h 776"/>
                <a:gd name="T4" fmla="*/ 0 w 108"/>
                <a:gd name="T5" fmla="*/ 14 h 776"/>
                <a:gd name="T6" fmla="*/ 0 w 108"/>
                <a:gd name="T7" fmla="*/ 57 h 776"/>
                <a:gd name="T8" fmla="*/ 28 w 108"/>
                <a:gd name="T9" fmla="*/ 645 h 776"/>
                <a:gd name="T10" fmla="*/ 62 w 108"/>
                <a:gd name="T11" fmla="*/ 775 h 776"/>
                <a:gd name="T12" fmla="*/ 107 w 108"/>
                <a:gd name="T13" fmla="*/ 645 h 776"/>
                <a:gd name="T14" fmla="*/ 87 w 108"/>
                <a:gd name="T15" fmla="*/ 85 h 776"/>
                <a:gd name="T16" fmla="*/ 84 w 108"/>
                <a:gd name="T17" fmla="*/ 9 h 776"/>
                <a:gd name="T18" fmla="*/ 84 w 108"/>
                <a:gd name="T19" fmla="*/ 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776">
                  <a:moveTo>
                    <a:pt x="84" y="0"/>
                  </a:moveTo>
                  <a:lnTo>
                    <a:pt x="39" y="9"/>
                  </a:lnTo>
                  <a:lnTo>
                    <a:pt x="0" y="14"/>
                  </a:lnTo>
                  <a:lnTo>
                    <a:pt x="0" y="57"/>
                  </a:lnTo>
                  <a:lnTo>
                    <a:pt x="28" y="645"/>
                  </a:lnTo>
                  <a:lnTo>
                    <a:pt x="62" y="775"/>
                  </a:lnTo>
                  <a:lnTo>
                    <a:pt x="107" y="645"/>
                  </a:lnTo>
                  <a:lnTo>
                    <a:pt x="87" y="85"/>
                  </a:lnTo>
                  <a:lnTo>
                    <a:pt x="84" y="9"/>
                  </a:lnTo>
                  <a:lnTo>
                    <a:pt x="8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47" name="Freeform 126">
              <a:extLst>
                <a:ext uri="{FF2B5EF4-FFF2-40B4-BE49-F238E27FC236}">
                  <a16:creationId xmlns:a16="http://schemas.microsoft.com/office/drawing/2014/main" id="{25E0A1A2-83FA-4774-BDA9-A37AF1122753}"/>
                </a:ext>
              </a:extLst>
            </p:cNvPr>
            <p:cNvSpPr>
              <a:spLocks noChangeArrowheads="1"/>
            </p:cNvSpPr>
            <p:nvPr/>
          </p:nvSpPr>
          <p:spPr bwMode="auto">
            <a:xfrm>
              <a:off x="5256" y="724"/>
              <a:ext cx="23" cy="175"/>
            </a:xfrm>
            <a:custGeom>
              <a:avLst/>
              <a:gdLst>
                <a:gd name="T0" fmla="*/ 84 w 108"/>
                <a:gd name="T1" fmla="*/ 0 h 776"/>
                <a:gd name="T2" fmla="*/ 39 w 108"/>
                <a:gd name="T3" fmla="*/ 9 h 776"/>
                <a:gd name="T4" fmla="*/ 0 w 108"/>
                <a:gd name="T5" fmla="*/ 14 h 776"/>
                <a:gd name="T6" fmla="*/ 0 w 108"/>
                <a:gd name="T7" fmla="*/ 57 h 776"/>
                <a:gd name="T8" fmla="*/ 28 w 108"/>
                <a:gd name="T9" fmla="*/ 645 h 776"/>
                <a:gd name="T10" fmla="*/ 62 w 108"/>
                <a:gd name="T11" fmla="*/ 775 h 776"/>
                <a:gd name="T12" fmla="*/ 107 w 108"/>
                <a:gd name="T13" fmla="*/ 645 h 776"/>
                <a:gd name="T14" fmla="*/ 87 w 108"/>
                <a:gd name="T15" fmla="*/ 85 h 776"/>
                <a:gd name="T16" fmla="*/ 84 w 108"/>
                <a:gd name="T17" fmla="*/ 9 h 776"/>
                <a:gd name="T18" fmla="*/ 84 w 108"/>
                <a:gd name="T19" fmla="*/ 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776">
                  <a:moveTo>
                    <a:pt x="84" y="0"/>
                  </a:moveTo>
                  <a:lnTo>
                    <a:pt x="39" y="9"/>
                  </a:lnTo>
                  <a:lnTo>
                    <a:pt x="0" y="14"/>
                  </a:lnTo>
                  <a:lnTo>
                    <a:pt x="0" y="57"/>
                  </a:lnTo>
                  <a:lnTo>
                    <a:pt x="28" y="645"/>
                  </a:lnTo>
                  <a:lnTo>
                    <a:pt x="62" y="775"/>
                  </a:lnTo>
                  <a:lnTo>
                    <a:pt x="107" y="645"/>
                  </a:lnTo>
                  <a:lnTo>
                    <a:pt x="87" y="85"/>
                  </a:lnTo>
                  <a:lnTo>
                    <a:pt x="84" y="9"/>
                  </a:lnTo>
                  <a:lnTo>
                    <a:pt x="84"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48" name="Freeform 127">
              <a:extLst>
                <a:ext uri="{FF2B5EF4-FFF2-40B4-BE49-F238E27FC236}">
                  <a16:creationId xmlns:a16="http://schemas.microsoft.com/office/drawing/2014/main" id="{6C3B0CF7-D7D1-4FF4-B6F7-229DDE42EB96}"/>
                </a:ext>
              </a:extLst>
            </p:cNvPr>
            <p:cNvSpPr>
              <a:spLocks noChangeArrowheads="1"/>
            </p:cNvSpPr>
            <p:nvPr/>
          </p:nvSpPr>
          <p:spPr bwMode="auto">
            <a:xfrm>
              <a:off x="5239" y="672"/>
              <a:ext cx="18" cy="25"/>
            </a:xfrm>
            <a:custGeom>
              <a:avLst/>
              <a:gdLst>
                <a:gd name="T0" fmla="*/ 23 w 84"/>
                <a:gd name="T1" fmla="*/ 0 h 114"/>
                <a:gd name="T2" fmla="*/ 23 w 84"/>
                <a:gd name="T3" fmla="*/ 0 h 114"/>
                <a:gd name="T4" fmla="*/ 14 w 84"/>
                <a:gd name="T5" fmla="*/ 3 h 114"/>
                <a:gd name="T6" fmla="*/ 14 w 84"/>
                <a:gd name="T7" fmla="*/ 3 h 114"/>
                <a:gd name="T8" fmla="*/ 6 w 84"/>
                <a:gd name="T9" fmla="*/ 28 h 114"/>
                <a:gd name="T10" fmla="*/ 31 w 84"/>
                <a:gd name="T11" fmla="*/ 82 h 114"/>
                <a:gd name="T12" fmla="*/ 43 w 84"/>
                <a:gd name="T13" fmla="*/ 102 h 114"/>
                <a:gd name="T14" fmla="*/ 60 w 84"/>
                <a:gd name="T15" fmla="*/ 113 h 114"/>
                <a:gd name="T16" fmla="*/ 68 w 84"/>
                <a:gd name="T17" fmla="*/ 110 h 114"/>
                <a:gd name="T18" fmla="*/ 77 w 84"/>
                <a:gd name="T19" fmla="*/ 82 h 114"/>
                <a:gd name="T20" fmla="*/ 68 w 84"/>
                <a:gd name="T21" fmla="*/ 65 h 114"/>
                <a:gd name="T22" fmla="*/ 43 w 84"/>
                <a:gd name="T23" fmla="*/ 12 h 114"/>
                <a:gd name="T24" fmla="*/ 23 w 84"/>
                <a:gd name="T2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14">
                  <a:moveTo>
                    <a:pt x="23" y="0"/>
                  </a:moveTo>
                  <a:lnTo>
                    <a:pt x="23" y="0"/>
                  </a:lnTo>
                  <a:cubicBezTo>
                    <a:pt x="20" y="0"/>
                    <a:pt x="17" y="0"/>
                    <a:pt x="14" y="3"/>
                  </a:cubicBezTo>
                  <a:lnTo>
                    <a:pt x="14" y="3"/>
                  </a:lnTo>
                  <a:cubicBezTo>
                    <a:pt x="6" y="9"/>
                    <a:pt x="0" y="20"/>
                    <a:pt x="6" y="28"/>
                  </a:cubicBezTo>
                  <a:cubicBezTo>
                    <a:pt x="31" y="82"/>
                    <a:pt x="31" y="82"/>
                    <a:pt x="31" y="82"/>
                  </a:cubicBezTo>
                  <a:cubicBezTo>
                    <a:pt x="43" y="102"/>
                    <a:pt x="43" y="102"/>
                    <a:pt x="43" y="102"/>
                  </a:cubicBezTo>
                  <a:cubicBezTo>
                    <a:pt x="46" y="107"/>
                    <a:pt x="54" y="113"/>
                    <a:pt x="60" y="113"/>
                  </a:cubicBezTo>
                  <a:cubicBezTo>
                    <a:pt x="63" y="113"/>
                    <a:pt x="65" y="110"/>
                    <a:pt x="68" y="110"/>
                  </a:cubicBezTo>
                  <a:cubicBezTo>
                    <a:pt x="80" y="105"/>
                    <a:pt x="83" y="93"/>
                    <a:pt x="77" y="82"/>
                  </a:cubicBezTo>
                  <a:cubicBezTo>
                    <a:pt x="68" y="65"/>
                    <a:pt x="68" y="65"/>
                    <a:pt x="68" y="65"/>
                  </a:cubicBezTo>
                  <a:cubicBezTo>
                    <a:pt x="43" y="12"/>
                    <a:pt x="43" y="12"/>
                    <a:pt x="43" y="12"/>
                  </a:cubicBezTo>
                  <a:cubicBezTo>
                    <a:pt x="37" y="3"/>
                    <a:pt x="31" y="0"/>
                    <a:pt x="2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49" name="Freeform 128">
              <a:extLst>
                <a:ext uri="{FF2B5EF4-FFF2-40B4-BE49-F238E27FC236}">
                  <a16:creationId xmlns:a16="http://schemas.microsoft.com/office/drawing/2014/main" id="{00355881-237B-4A0B-A3AF-B9672784A7AF}"/>
                </a:ext>
              </a:extLst>
            </p:cNvPr>
            <p:cNvSpPr>
              <a:spLocks noChangeArrowheads="1"/>
            </p:cNvSpPr>
            <p:nvPr/>
          </p:nvSpPr>
          <p:spPr bwMode="auto">
            <a:xfrm>
              <a:off x="5163" y="1607"/>
              <a:ext cx="53" cy="49"/>
            </a:xfrm>
            <a:custGeom>
              <a:avLst/>
              <a:gdLst>
                <a:gd name="T0" fmla="*/ 116 w 236"/>
                <a:gd name="T1" fmla="*/ 0 h 221"/>
                <a:gd name="T2" fmla="*/ 116 w 236"/>
                <a:gd name="T3" fmla="*/ 0 h 221"/>
                <a:gd name="T4" fmla="*/ 34 w 236"/>
                <a:gd name="T5" fmla="*/ 37 h 221"/>
                <a:gd name="T6" fmla="*/ 8 w 236"/>
                <a:gd name="T7" fmla="*/ 133 h 221"/>
                <a:gd name="T8" fmla="*/ 45 w 236"/>
                <a:gd name="T9" fmla="*/ 116 h 221"/>
                <a:gd name="T10" fmla="*/ 65 w 236"/>
                <a:gd name="T11" fmla="*/ 152 h 221"/>
                <a:gd name="T12" fmla="*/ 113 w 236"/>
                <a:gd name="T13" fmla="*/ 178 h 221"/>
                <a:gd name="T14" fmla="*/ 96 w 236"/>
                <a:gd name="T15" fmla="*/ 217 h 221"/>
                <a:gd name="T16" fmla="*/ 116 w 236"/>
                <a:gd name="T17" fmla="*/ 220 h 221"/>
                <a:gd name="T18" fmla="*/ 198 w 236"/>
                <a:gd name="T19" fmla="*/ 183 h 221"/>
                <a:gd name="T20" fmla="*/ 206 w 236"/>
                <a:gd name="T21" fmla="*/ 51 h 221"/>
                <a:gd name="T22" fmla="*/ 195 w 236"/>
                <a:gd name="T23" fmla="*/ 65 h 221"/>
                <a:gd name="T24" fmla="*/ 181 w 236"/>
                <a:gd name="T25" fmla="*/ 71 h 221"/>
                <a:gd name="T26" fmla="*/ 167 w 236"/>
                <a:gd name="T27" fmla="*/ 65 h 221"/>
                <a:gd name="T28" fmla="*/ 164 w 236"/>
                <a:gd name="T29" fmla="*/ 37 h 221"/>
                <a:gd name="T30" fmla="*/ 181 w 236"/>
                <a:gd name="T31" fmla="*/ 19 h 221"/>
                <a:gd name="T32" fmla="*/ 116 w 236"/>
                <a:gd name="T3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221">
                  <a:moveTo>
                    <a:pt x="116" y="0"/>
                  </a:moveTo>
                  <a:lnTo>
                    <a:pt x="116" y="0"/>
                  </a:lnTo>
                  <a:cubicBezTo>
                    <a:pt x="84" y="0"/>
                    <a:pt x="56" y="11"/>
                    <a:pt x="34" y="37"/>
                  </a:cubicBezTo>
                  <a:cubicBezTo>
                    <a:pt x="8" y="62"/>
                    <a:pt x="0" y="99"/>
                    <a:pt x="8" y="133"/>
                  </a:cubicBezTo>
                  <a:cubicBezTo>
                    <a:pt x="45" y="116"/>
                    <a:pt x="45" y="116"/>
                    <a:pt x="45" y="116"/>
                  </a:cubicBezTo>
                  <a:cubicBezTo>
                    <a:pt x="65" y="152"/>
                    <a:pt x="65" y="152"/>
                    <a:pt x="65" y="152"/>
                  </a:cubicBezTo>
                  <a:cubicBezTo>
                    <a:pt x="113" y="178"/>
                    <a:pt x="113" y="178"/>
                    <a:pt x="113" y="178"/>
                  </a:cubicBezTo>
                  <a:cubicBezTo>
                    <a:pt x="113" y="178"/>
                    <a:pt x="107" y="192"/>
                    <a:pt x="96" y="217"/>
                  </a:cubicBezTo>
                  <a:cubicBezTo>
                    <a:pt x="102" y="220"/>
                    <a:pt x="107" y="220"/>
                    <a:pt x="116" y="220"/>
                  </a:cubicBezTo>
                  <a:cubicBezTo>
                    <a:pt x="144" y="220"/>
                    <a:pt x="175" y="206"/>
                    <a:pt x="198" y="183"/>
                  </a:cubicBezTo>
                  <a:cubicBezTo>
                    <a:pt x="232" y="147"/>
                    <a:pt x="235" y="90"/>
                    <a:pt x="206" y="51"/>
                  </a:cubicBezTo>
                  <a:cubicBezTo>
                    <a:pt x="195" y="65"/>
                    <a:pt x="195" y="65"/>
                    <a:pt x="195" y="65"/>
                  </a:cubicBezTo>
                  <a:cubicBezTo>
                    <a:pt x="189" y="68"/>
                    <a:pt x="184" y="71"/>
                    <a:pt x="181" y="71"/>
                  </a:cubicBezTo>
                  <a:cubicBezTo>
                    <a:pt x="175" y="71"/>
                    <a:pt x="170" y="71"/>
                    <a:pt x="167" y="65"/>
                  </a:cubicBezTo>
                  <a:cubicBezTo>
                    <a:pt x="158" y="59"/>
                    <a:pt x="158" y="45"/>
                    <a:pt x="164" y="37"/>
                  </a:cubicBezTo>
                  <a:cubicBezTo>
                    <a:pt x="181" y="19"/>
                    <a:pt x="181" y="19"/>
                    <a:pt x="181" y="19"/>
                  </a:cubicBezTo>
                  <a:cubicBezTo>
                    <a:pt x="161" y="5"/>
                    <a:pt x="138" y="0"/>
                    <a:pt x="11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50" name="Freeform 129">
              <a:extLst>
                <a:ext uri="{FF2B5EF4-FFF2-40B4-BE49-F238E27FC236}">
                  <a16:creationId xmlns:a16="http://schemas.microsoft.com/office/drawing/2014/main" id="{4BB436D3-592C-46FD-8822-75CE8B00D44B}"/>
                </a:ext>
              </a:extLst>
            </p:cNvPr>
            <p:cNvSpPr>
              <a:spLocks noChangeArrowheads="1"/>
            </p:cNvSpPr>
            <p:nvPr/>
          </p:nvSpPr>
          <p:spPr bwMode="auto">
            <a:xfrm>
              <a:off x="5120" y="1641"/>
              <a:ext cx="68" cy="165"/>
            </a:xfrm>
            <a:custGeom>
              <a:avLst/>
              <a:gdLst>
                <a:gd name="T0" fmla="*/ 255 w 304"/>
                <a:gd name="T1" fmla="*/ 0 h 734"/>
                <a:gd name="T2" fmla="*/ 255 w 304"/>
                <a:gd name="T3" fmla="*/ 0 h 734"/>
                <a:gd name="T4" fmla="*/ 277 w 304"/>
                <a:gd name="T5" fmla="*/ 37 h 734"/>
                <a:gd name="T6" fmla="*/ 272 w 304"/>
                <a:gd name="T7" fmla="*/ 40 h 734"/>
                <a:gd name="T8" fmla="*/ 201 w 304"/>
                <a:gd name="T9" fmla="*/ 71 h 734"/>
                <a:gd name="T10" fmla="*/ 0 w 304"/>
                <a:gd name="T11" fmla="*/ 588 h 734"/>
                <a:gd name="T12" fmla="*/ 12 w 304"/>
                <a:gd name="T13" fmla="*/ 733 h 734"/>
                <a:gd name="T14" fmla="*/ 12 w 304"/>
                <a:gd name="T15" fmla="*/ 733 h 734"/>
                <a:gd name="T16" fmla="*/ 286 w 304"/>
                <a:gd name="T17" fmla="*/ 65 h 734"/>
                <a:gd name="T18" fmla="*/ 303 w 304"/>
                <a:gd name="T19" fmla="*/ 26 h 734"/>
                <a:gd name="T20" fmla="*/ 255 w 304"/>
                <a:gd name="T2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734">
                  <a:moveTo>
                    <a:pt x="255" y="0"/>
                  </a:moveTo>
                  <a:lnTo>
                    <a:pt x="255" y="0"/>
                  </a:lnTo>
                  <a:cubicBezTo>
                    <a:pt x="277" y="37"/>
                    <a:pt x="277" y="37"/>
                    <a:pt x="277" y="37"/>
                  </a:cubicBezTo>
                  <a:cubicBezTo>
                    <a:pt x="272" y="40"/>
                    <a:pt x="272" y="40"/>
                    <a:pt x="272" y="40"/>
                  </a:cubicBezTo>
                  <a:cubicBezTo>
                    <a:pt x="201" y="71"/>
                    <a:pt x="201" y="71"/>
                    <a:pt x="201" y="71"/>
                  </a:cubicBezTo>
                  <a:cubicBezTo>
                    <a:pt x="136" y="235"/>
                    <a:pt x="0" y="588"/>
                    <a:pt x="0" y="588"/>
                  </a:cubicBezTo>
                  <a:cubicBezTo>
                    <a:pt x="0" y="588"/>
                    <a:pt x="3" y="727"/>
                    <a:pt x="12" y="733"/>
                  </a:cubicBezTo>
                  <a:lnTo>
                    <a:pt x="12" y="733"/>
                  </a:lnTo>
                  <a:cubicBezTo>
                    <a:pt x="20" y="733"/>
                    <a:pt x="227" y="215"/>
                    <a:pt x="286" y="65"/>
                  </a:cubicBezTo>
                  <a:cubicBezTo>
                    <a:pt x="297" y="40"/>
                    <a:pt x="303" y="26"/>
                    <a:pt x="303" y="26"/>
                  </a:cubicBezTo>
                  <a:cubicBezTo>
                    <a:pt x="255" y="0"/>
                    <a:pt x="255" y="0"/>
                    <a:pt x="25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51" name="Freeform 130">
              <a:extLst>
                <a:ext uri="{FF2B5EF4-FFF2-40B4-BE49-F238E27FC236}">
                  <a16:creationId xmlns:a16="http://schemas.microsoft.com/office/drawing/2014/main" id="{9C6898E7-3732-48E4-A96F-FC0F50C3774D}"/>
                </a:ext>
              </a:extLst>
            </p:cNvPr>
            <p:cNvSpPr>
              <a:spLocks noChangeArrowheads="1"/>
            </p:cNvSpPr>
            <p:nvPr/>
          </p:nvSpPr>
          <p:spPr bwMode="auto">
            <a:xfrm>
              <a:off x="5016" y="1633"/>
              <a:ext cx="165" cy="74"/>
            </a:xfrm>
            <a:custGeom>
              <a:avLst/>
              <a:gdLst>
                <a:gd name="T0" fmla="*/ 690 w 733"/>
                <a:gd name="T1" fmla="*/ 0 h 332"/>
                <a:gd name="T2" fmla="*/ 653 w 733"/>
                <a:gd name="T3" fmla="*/ 17 h 332"/>
                <a:gd name="T4" fmla="*/ 113 w 733"/>
                <a:gd name="T5" fmla="*/ 251 h 332"/>
                <a:gd name="T6" fmla="*/ 0 w 733"/>
                <a:gd name="T7" fmla="*/ 331 h 332"/>
                <a:gd name="T8" fmla="*/ 138 w 733"/>
                <a:gd name="T9" fmla="*/ 325 h 332"/>
                <a:gd name="T10" fmla="*/ 656 w 733"/>
                <a:gd name="T11" fmla="*/ 107 h 332"/>
                <a:gd name="T12" fmla="*/ 727 w 733"/>
                <a:gd name="T13" fmla="*/ 76 h 332"/>
                <a:gd name="T14" fmla="*/ 732 w 733"/>
                <a:gd name="T15" fmla="*/ 73 h 332"/>
                <a:gd name="T16" fmla="*/ 710 w 733"/>
                <a:gd name="T17" fmla="*/ 36 h 332"/>
                <a:gd name="T18" fmla="*/ 690 w 733"/>
                <a:gd name="T1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2">
                  <a:moveTo>
                    <a:pt x="690" y="0"/>
                  </a:moveTo>
                  <a:lnTo>
                    <a:pt x="653" y="17"/>
                  </a:lnTo>
                  <a:lnTo>
                    <a:pt x="113" y="251"/>
                  </a:lnTo>
                  <a:lnTo>
                    <a:pt x="0" y="331"/>
                  </a:lnTo>
                  <a:lnTo>
                    <a:pt x="138" y="325"/>
                  </a:lnTo>
                  <a:lnTo>
                    <a:pt x="656" y="107"/>
                  </a:lnTo>
                  <a:lnTo>
                    <a:pt x="727" y="76"/>
                  </a:lnTo>
                  <a:lnTo>
                    <a:pt x="732" y="73"/>
                  </a:lnTo>
                  <a:lnTo>
                    <a:pt x="710" y="36"/>
                  </a:lnTo>
                  <a:lnTo>
                    <a:pt x="69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52" name="Freeform 131">
              <a:extLst>
                <a:ext uri="{FF2B5EF4-FFF2-40B4-BE49-F238E27FC236}">
                  <a16:creationId xmlns:a16="http://schemas.microsoft.com/office/drawing/2014/main" id="{310618D2-7781-4DA5-8DE4-76DAC659699B}"/>
                </a:ext>
              </a:extLst>
            </p:cNvPr>
            <p:cNvSpPr>
              <a:spLocks noChangeArrowheads="1"/>
            </p:cNvSpPr>
            <p:nvPr/>
          </p:nvSpPr>
          <p:spPr bwMode="auto">
            <a:xfrm>
              <a:off x="5016" y="1633"/>
              <a:ext cx="165" cy="74"/>
            </a:xfrm>
            <a:custGeom>
              <a:avLst/>
              <a:gdLst>
                <a:gd name="T0" fmla="*/ 690 w 733"/>
                <a:gd name="T1" fmla="*/ 0 h 332"/>
                <a:gd name="T2" fmla="*/ 653 w 733"/>
                <a:gd name="T3" fmla="*/ 17 h 332"/>
                <a:gd name="T4" fmla="*/ 113 w 733"/>
                <a:gd name="T5" fmla="*/ 251 h 332"/>
                <a:gd name="T6" fmla="*/ 0 w 733"/>
                <a:gd name="T7" fmla="*/ 331 h 332"/>
                <a:gd name="T8" fmla="*/ 138 w 733"/>
                <a:gd name="T9" fmla="*/ 325 h 332"/>
                <a:gd name="T10" fmla="*/ 656 w 733"/>
                <a:gd name="T11" fmla="*/ 107 h 332"/>
                <a:gd name="T12" fmla="*/ 727 w 733"/>
                <a:gd name="T13" fmla="*/ 76 h 332"/>
                <a:gd name="T14" fmla="*/ 732 w 733"/>
                <a:gd name="T15" fmla="*/ 73 h 332"/>
                <a:gd name="T16" fmla="*/ 710 w 733"/>
                <a:gd name="T17" fmla="*/ 36 h 332"/>
                <a:gd name="T18" fmla="*/ 690 w 733"/>
                <a:gd name="T1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2">
                  <a:moveTo>
                    <a:pt x="690" y="0"/>
                  </a:moveTo>
                  <a:lnTo>
                    <a:pt x="653" y="17"/>
                  </a:lnTo>
                  <a:lnTo>
                    <a:pt x="113" y="251"/>
                  </a:lnTo>
                  <a:lnTo>
                    <a:pt x="0" y="331"/>
                  </a:lnTo>
                  <a:lnTo>
                    <a:pt x="138" y="325"/>
                  </a:lnTo>
                  <a:lnTo>
                    <a:pt x="656" y="107"/>
                  </a:lnTo>
                  <a:lnTo>
                    <a:pt x="727" y="76"/>
                  </a:lnTo>
                  <a:lnTo>
                    <a:pt x="732" y="73"/>
                  </a:lnTo>
                  <a:lnTo>
                    <a:pt x="710" y="36"/>
                  </a:lnTo>
                  <a:lnTo>
                    <a:pt x="69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53" name="Freeform 132">
              <a:extLst>
                <a:ext uri="{FF2B5EF4-FFF2-40B4-BE49-F238E27FC236}">
                  <a16:creationId xmlns:a16="http://schemas.microsoft.com/office/drawing/2014/main" id="{F6A9C90A-A8D2-46FB-887B-7F254CCE6774}"/>
                </a:ext>
              </a:extLst>
            </p:cNvPr>
            <p:cNvSpPr>
              <a:spLocks noChangeArrowheads="1"/>
            </p:cNvSpPr>
            <p:nvPr/>
          </p:nvSpPr>
          <p:spPr bwMode="auto">
            <a:xfrm>
              <a:off x="5199" y="1600"/>
              <a:ext cx="22" cy="22"/>
            </a:xfrm>
            <a:custGeom>
              <a:avLst/>
              <a:gdLst>
                <a:gd name="T0" fmla="*/ 77 w 100"/>
                <a:gd name="T1" fmla="*/ 0 h 101"/>
                <a:gd name="T2" fmla="*/ 77 w 100"/>
                <a:gd name="T3" fmla="*/ 0 h 101"/>
                <a:gd name="T4" fmla="*/ 60 w 100"/>
                <a:gd name="T5" fmla="*/ 6 h 101"/>
                <a:gd name="T6" fmla="*/ 23 w 100"/>
                <a:gd name="T7" fmla="*/ 48 h 101"/>
                <a:gd name="T8" fmla="*/ 6 w 100"/>
                <a:gd name="T9" fmla="*/ 66 h 101"/>
                <a:gd name="T10" fmla="*/ 9 w 100"/>
                <a:gd name="T11" fmla="*/ 94 h 101"/>
                <a:gd name="T12" fmla="*/ 23 w 100"/>
                <a:gd name="T13" fmla="*/ 100 h 101"/>
                <a:gd name="T14" fmla="*/ 37 w 100"/>
                <a:gd name="T15" fmla="*/ 94 h 101"/>
                <a:gd name="T16" fmla="*/ 48 w 100"/>
                <a:gd name="T17" fmla="*/ 80 h 101"/>
                <a:gd name="T18" fmla="*/ 91 w 100"/>
                <a:gd name="T19" fmla="*/ 34 h 101"/>
                <a:gd name="T20" fmla="*/ 88 w 100"/>
                <a:gd name="T21" fmla="*/ 6 h 101"/>
                <a:gd name="T22" fmla="*/ 77 w 100"/>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1">
                  <a:moveTo>
                    <a:pt x="77" y="0"/>
                  </a:moveTo>
                  <a:lnTo>
                    <a:pt x="77" y="0"/>
                  </a:lnTo>
                  <a:cubicBezTo>
                    <a:pt x="71" y="0"/>
                    <a:pt x="65" y="3"/>
                    <a:pt x="60" y="6"/>
                  </a:cubicBezTo>
                  <a:cubicBezTo>
                    <a:pt x="23" y="48"/>
                    <a:pt x="23" y="48"/>
                    <a:pt x="23" y="48"/>
                  </a:cubicBezTo>
                  <a:cubicBezTo>
                    <a:pt x="6" y="66"/>
                    <a:pt x="6" y="66"/>
                    <a:pt x="6" y="66"/>
                  </a:cubicBezTo>
                  <a:cubicBezTo>
                    <a:pt x="0" y="74"/>
                    <a:pt x="0" y="88"/>
                    <a:pt x="9" y="94"/>
                  </a:cubicBezTo>
                  <a:cubicBezTo>
                    <a:pt x="12" y="100"/>
                    <a:pt x="17" y="100"/>
                    <a:pt x="23" y="100"/>
                  </a:cubicBezTo>
                  <a:cubicBezTo>
                    <a:pt x="26" y="100"/>
                    <a:pt x="31" y="97"/>
                    <a:pt x="37" y="94"/>
                  </a:cubicBezTo>
                  <a:cubicBezTo>
                    <a:pt x="48" y="80"/>
                    <a:pt x="48" y="80"/>
                    <a:pt x="48" y="80"/>
                  </a:cubicBezTo>
                  <a:cubicBezTo>
                    <a:pt x="91" y="34"/>
                    <a:pt x="91" y="34"/>
                    <a:pt x="91" y="34"/>
                  </a:cubicBezTo>
                  <a:cubicBezTo>
                    <a:pt x="99" y="26"/>
                    <a:pt x="96" y="12"/>
                    <a:pt x="88" y="6"/>
                  </a:cubicBezTo>
                  <a:cubicBezTo>
                    <a:pt x="85" y="3"/>
                    <a:pt x="80" y="0"/>
                    <a:pt x="7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54" name="Freeform 133">
              <a:extLst>
                <a:ext uri="{FF2B5EF4-FFF2-40B4-BE49-F238E27FC236}">
                  <a16:creationId xmlns:a16="http://schemas.microsoft.com/office/drawing/2014/main" id="{BE6D4505-BBAB-4BB9-B101-769EE4C1116D}"/>
                </a:ext>
              </a:extLst>
            </p:cNvPr>
            <p:cNvSpPr>
              <a:spLocks noChangeArrowheads="1"/>
            </p:cNvSpPr>
            <p:nvPr/>
          </p:nvSpPr>
          <p:spPr bwMode="auto">
            <a:xfrm>
              <a:off x="6797" y="1277"/>
              <a:ext cx="52" cy="49"/>
            </a:xfrm>
            <a:custGeom>
              <a:avLst/>
              <a:gdLst>
                <a:gd name="T0" fmla="*/ 114 w 233"/>
                <a:gd name="T1" fmla="*/ 0 h 221"/>
                <a:gd name="T2" fmla="*/ 114 w 233"/>
                <a:gd name="T3" fmla="*/ 0 h 221"/>
                <a:gd name="T4" fmla="*/ 32 w 233"/>
                <a:gd name="T5" fmla="*/ 36 h 221"/>
                <a:gd name="T6" fmla="*/ 6 w 233"/>
                <a:gd name="T7" fmla="*/ 132 h 221"/>
                <a:gd name="T8" fmla="*/ 43 w 233"/>
                <a:gd name="T9" fmla="*/ 115 h 221"/>
                <a:gd name="T10" fmla="*/ 66 w 233"/>
                <a:gd name="T11" fmla="*/ 152 h 221"/>
                <a:gd name="T12" fmla="*/ 111 w 233"/>
                <a:gd name="T13" fmla="*/ 178 h 221"/>
                <a:gd name="T14" fmla="*/ 94 w 233"/>
                <a:gd name="T15" fmla="*/ 217 h 221"/>
                <a:gd name="T16" fmla="*/ 114 w 233"/>
                <a:gd name="T17" fmla="*/ 220 h 221"/>
                <a:gd name="T18" fmla="*/ 195 w 233"/>
                <a:gd name="T19" fmla="*/ 183 h 221"/>
                <a:gd name="T20" fmla="*/ 207 w 233"/>
                <a:gd name="T21" fmla="*/ 50 h 221"/>
                <a:gd name="T22" fmla="*/ 193 w 233"/>
                <a:gd name="T23" fmla="*/ 64 h 221"/>
                <a:gd name="T24" fmla="*/ 178 w 233"/>
                <a:gd name="T25" fmla="*/ 70 h 221"/>
                <a:gd name="T26" fmla="*/ 164 w 233"/>
                <a:gd name="T27" fmla="*/ 64 h 221"/>
                <a:gd name="T28" fmla="*/ 164 w 233"/>
                <a:gd name="T29" fmla="*/ 36 h 221"/>
                <a:gd name="T30" fmla="*/ 178 w 233"/>
                <a:gd name="T31" fmla="*/ 22 h 221"/>
                <a:gd name="T32" fmla="*/ 114 w 233"/>
                <a:gd name="T3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 h="221">
                  <a:moveTo>
                    <a:pt x="114" y="0"/>
                  </a:moveTo>
                  <a:lnTo>
                    <a:pt x="114" y="0"/>
                  </a:lnTo>
                  <a:cubicBezTo>
                    <a:pt x="85" y="0"/>
                    <a:pt x="54" y="11"/>
                    <a:pt x="32" y="36"/>
                  </a:cubicBezTo>
                  <a:cubicBezTo>
                    <a:pt x="9" y="62"/>
                    <a:pt x="0" y="98"/>
                    <a:pt x="6" y="132"/>
                  </a:cubicBezTo>
                  <a:cubicBezTo>
                    <a:pt x="43" y="115"/>
                    <a:pt x="43" y="115"/>
                    <a:pt x="43" y="115"/>
                  </a:cubicBezTo>
                  <a:cubicBezTo>
                    <a:pt x="66" y="152"/>
                    <a:pt x="66" y="152"/>
                    <a:pt x="66" y="152"/>
                  </a:cubicBezTo>
                  <a:cubicBezTo>
                    <a:pt x="111" y="178"/>
                    <a:pt x="111" y="178"/>
                    <a:pt x="111" y="178"/>
                  </a:cubicBezTo>
                  <a:cubicBezTo>
                    <a:pt x="111" y="178"/>
                    <a:pt x="105" y="192"/>
                    <a:pt x="94" y="217"/>
                  </a:cubicBezTo>
                  <a:cubicBezTo>
                    <a:pt x="102" y="220"/>
                    <a:pt x="108" y="220"/>
                    <a:pt x="114" y="220"/>
                  </a:cubicBezTo>
                  <a:cubicBezTo>
                    <a:pt x="145" y="220"/>
                    <a:pt x="173" y="209"/>
                    <a:pt x="195" y="183"/>
                  </a:cubicBezTo>
                  <a:cubicBezTo>
                    <a:pt x="229" y="146"/>
                    <a:pt x="232" y="90"/>
                    <a:pt x="207" y="50"/>
                  </a:cubicBezTo>
                  <a:cubicBezTo>
                    <a:pt x="193" y="64"/>
                    <a:pt x="193" y="64"/>
                    <a:pt x="193" y="64"/>
                  </a:cubicBezTo>
                  <a:cubicBezTo>
                    <a:pt x="190" y="70"/>
                    <a:pt x="184" y="70"/>
                    <a:pt x="178" y="70"/>
                  </a:cubicBezTo>
                  <a:cubicBezTo>
                    <a:pt x="173" y="70"/>
                    <a:pt x="170" y="70"/>
                    <a:pt x="164" y="64"/>
                  </a:cubicBezTo>
                  <a:cubicBezTo>
                    <a:pt x="156" y="59"/>
                    <a:pt x="156" y="45"/>
                    <a:pt x="164" y="36"/>
                  </a:cubicBezTo>
                  <a:cubicBezTo>
                    <a:pt x="178" y="22"/>
                    <a:pt x="178" y="22"/>
                    <a:pt x="178" y="22"/>
                  </a:cubicBezTo>
                  <a:cubicBezTo>
                    <a:pt x="159" y="8"/>
                    <a:pt x="136" y="0"/>
                    <a:pt x="11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55" name="Freeform 134">
              <a:extLst>
                <a:ext uri="{FF2B5EF4-FFF2-40B4-BE49-F238E27FC236}">
                  <a16:creationId xmlns:a16="http://schemas.microsoft.com/office/drawing/2014/main" id="{1C47AADF-F96D-4E62-AC88-BD3722C6FEEC}"/>
                </a:ext>
              </a:extLst>
            </p:cNvPr>
            <p:cNvSpPr>
              <a:spLocks noChangeArrowheads="1"/>
            </p:cNvSpPr>
            <p:nvPr/>
          </p:nvSpPr>
          <p:spPr bwMode="auto">
            <a:xfrm>
              <a:off x="6753" y="1312"/>
              <a:ext cx="68" cy="165"/>
            </a:xfrm>
            <a:custGeom>
              <a:avLst/>
              <a:gdLst>
                <a:gd name="T0" fmla="*/ 258 w 304"/>
                <a:gd name="T1" fmla="*/ 0 h 733"/>
                <a:gd name="T2" fmla="*/ 258 w 304"/>
                <a:gd name="T3" fmla="*/ 0 h 733"/>
                <a:gd name="T4" fmla="*/ 280 w 304"/>
                <a:gd name="T5" fmla="*/ 40 h 733"/>
                <a:gd name="T6" fmla="*/ 272 w 304"/>
                <a:gd name="T7" fmla="*/ 43 h 733"/>
                <a:gd name="T8" fmla="*/ 201 w 304"/>
                <a:gd name="T9" fmla="*/ 71 h 733"/>
                <a:gd name="T10" fmla="*/ 0 w 304"/>
                <a:gd name="T11" fmla="*/ 588 h 733"/>
                <a:gd name="T12" fmla="*/ 11 w 304"/>
                <a:gd name="T13" fmla="*/ 732 h 733"/>
                <a:gd name="T14" fmla="*/ 11 w 304"/>
                <a:gd name="T15" fmla="*/ 732 h 733"/>
                <a:gd name="T16" fmla="*/ 286 w 304"/>
                <a:gd name="T17" fmla="*/ 65 h 733"/>
                <a:gd name="T18" fmla="*/ 303 w 304"/>
                <a:gd name="T19" fmla="*/ 26 h 733"/>
                <a:gd name="T20" fmla="*/ 258 w 304"/>
                <a:gd name="T21" fmla="*/ 0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733">
                  <a:moveTo>
                    <a:pt x="258" y="0"/>
                  </a:moveTo>
                  <a:lnTo>
                    <a:pt x="258" y="0"/>
                  </a:lnTo>
                  <a:cubicBezTo>
                    <a:pt x="280" y="40"/>
                    <a:pt x="280" y="40"/>
                    <a:pt x="280" y="40"/>
                  </a:cubicBezTo>
                  <a:cubicBezTo>
                    <a:pt x="272" y="43"/>
                    <a:pt x="272" y="43"/>
                    <a:pt x="272" y="43"/>
                  </a:cubicBezTo>
                  <a:cubicBezTo>
                    <a:pt x="201" y="71"/>
                    <a:pt x="201" y="71"/>
                    <a:pt x="201" y="71"/>
                  </a:cubicBezTo>
                  <a:cubicBezTo>
                    <a:pt x="136" y="235"/>
                    <a:pt x="0" y="588"/>
                    <a:pt x="0" y="588"/>
                  </a:cubicBezTo>
                  <a:cubicBezTo>
                    <a:pt x="0" y="588"/>
                    <a:pt x="3" y="727"/>
                    <a:pt x="11" y="732"/>
                  </a:cubicBezTo>
                  <a:lnTo>
                    <a:pt x="11" y="732"/>
                  </a:lnTo>
                  <a:cubicBezTo>
                    <a:pt x="20" y="732"/>
                    <a:pt x="226" y="218"/>
                    <a:pt x="286" y="65"/>
                  </a:cubicBezTo>
                  <a:cubicBezTo>
                    <a:pt x="297" y="40"/>
                    <a:pt x="303" y="26"/>
                    <a:pt x="303" y="26"/>
                  </a:cubicBezTo>
                  <a:cubicBezTo>
                    <a:pt x="258" y="0"/>
                    <a:pt x="258" y="0"/>
                    <a:pt x="2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56" name="Freeform 135">
              <a:extLst>
                <a:ext uri="{FF2B5EF4-FFF2-40B4-BE49-F238E27FC236}">
                  <a16:creationId xmlns:a16="http://schemas.microsoft.com/office/drawing/2014/main" id="{7A2E89A5-B9B1-46EB-9A19-684039DED6C8}"/>
                </a:ext>
              </a:extLst>
            </p:cNvPr>
            <p:cNvSpPr>
              <a:spLocks noChangeArrowheads="1"/>
            </p:cNvSpPr>
            <p:nvPr/>
          </p:nvSpPr>
          <p:spPr bwMode="auto">
            <a:xfrm>
              <a:off x="6651" y="1303"/>
              <a:ext cx="165" cy="75"/>
            </a:xfrm>
            <a:custGeom>
              <a:avLst/>
              <a:gdLst>
                <a:gd name="T0" fmla="*/ 687 w 733"/>
                <a:gd name="T1" fmla="*/ 0 h 335"/>
                <a:gd name="T2" fmla="*/ 650 w 733"/>
                <a:gd name="T3" fmla="*/ 17 h 335"/>
                <a:gd name="T4" fmla="*/ 110 w 733"/>
                <a:gd name="T5" fmla="*/ 252 h 335"/>
                <a:gd name="T6" fmla="*/ 0 w 733"/>
                <a:gd name="T7" fmla="*/ 334 h 335"/>
                <a:gd name="T8" fmla="*/ 138 w 733"/>
                <a:gd name="T9" fmla="*/ 326 h 335"/>
                <a:gd name="T10" fmla="*/ 653 w 733"/>
                <a:gd name="T11" fmla="*/ 108 h 335"/>
                <a:gd name="T12" fmla="*/ 724 w 733"/>
                <a:gd name="T13" fmla="*/ 80 h 335"/>
                <a:gd name="T14" fmla="*/ 732 w 733"/>
                <a:gd name="T15" fmla="*/ 77 h 335"/>
                <a:gd name="T16" fmla="*/ 710 w 733"/>
                <a:gd name="T17" fmla="*/ 37 h 335"/>
                <a:gd name="T18" fmla="*/ 687 w 733"/>
                <a:gd name="T1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5">
                  <a:moveTo>
                    <a:pt x="687" y="0"/>
                  </a:moveTo>
                  <a:lnTo>
                    <a:pt x="650" y="17"/>
                  </a:lnTo>
                  <a:lnTo>
                    <a:pt x="110" y="252"/>
                  </a:lnTo>
                  <a:lnTo>
                    <a:pt x="0" y="334"/>
                  </a:lnTo>
                  <a:lnTo>
                    <a:pt x="138" y="326"/>
                  </a:lnTo>
                  <a:lnTo>
                    <a:pt x="653" y="108"/>
                  </a:lnTo>
                  <a:lnTo>
                    <a:pt x="724" y="80"/>
                  </a:lnTo>
                  <a:lnTo>
                    <a:pt x="732" y="77"/>
                  </a:lnTo>
                  <a:lnTo>
                    <a:pt x="710" y="37"/>
                  </a:lnTo>
                  <a:lnTo>
                    <a:pt x="687"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57" name="Freeform 136">
              <a:extLst>
                <a:ext uri="{FF2B5EF4-FFF2-40B4-BE49-F238E27FC236}">
                  <a16:creationId xmlns:a16="http://schemas.microsoft.com/office/drawing/2014/main" id="{C24B3CD0-BA74-40FA-9556-B5F8C0E48CAE}"/>
                </a:ext>
              </a:extLst>
            </p:cNvPr>
            <p:cNvSpPr>
              <a:spLocks noChangeArrowheads="1"/>
            </p:cNvSpPr>
            <p:nvPr/>
          </p:nvSpPr>
          <p:spPr bwMode="auto">
            <a:xfrm>
              <a:off x="6651" y="1303"/>
              <a:ext cx="165" cy="75"/>
            </a:xfrm>
            <a:custGeom>
              <a:avLst/>
              <a:gdLst>
                <a:gd name="T0" fmla="*/ 687 w 733"/>
                <a:gd name="T1" fmla="*/ 0 h 335"/>
                <a:gd name="T2" fmla="*/ 650 w 733"/>
                <a:gd name="T3" fmla="*/ 17 h 335"/>
                <a:gd name="T4" fmla="*/ 110 w 733"/>
                <a:gd name="T5" fmla="*/ 252 h 335"/>
                <a:gd name="T6" fmla="*/ 0 w 733"/>
                <a:gd name="T7" fmla="*/ 334 h 335"/>
                <a:gd name="T8" fmla="*/ 138 w 733"/>
                <a:gd name="T9" fmla="*/ 326 h 335"/>
                <a:gd name="T10" fmla="*/ 653 w 733"/>
                <a:gd name="T11" fmla="*/ 108 h 335"/>
                <a:gd name="T12" fmla="*/ 724 w 733"/>
                <a:gd name="T13" fmla="*/ 80 h 335"/>
                <a:gd name="T14" fmla="*/ 732 w 733"/>
                <a:gd name="T15" fmla="*/ 77 h 335"/>
                <a:gd name="T16" fmla="*/ 710 w 733"/>
                <a:gd name="T17" fmla="*/ 37 h 335"/>
                <a:gd name="T18" fmla="*/ 687 w 733"/>
                <a:gd name="T1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5">
                  <a:moveTo>
                    <a:pt x="687" y="0"/>
                  </a:moveTo>
                  <a:lnTo>
                    <a:pt x="650" y="17"/>
                  </a:lnTo>
                  <a:lnTo>
                    <a:pt x="110" y="252"/>
                  </a:lnTo>
                  <a:lnTo>
                    <a:pt x="0" y="334"/>
                  </a:lnTo>
                  <a:lnTo>
                    <a:pt x="138" y="326"/>
                  </a:lnTo>
                  <a:lnTo>
                    <a:pt x="653" y="108"/>
                  </a:lnTo>
                  <a:lnTo>
                    <a:pt x="724" y="80"/>
                  </a:lnTo>
                  <a:lnTo>
                    <a:pt x="732" y="77"/>
                  </a:lnTo>
                  <a:lnTo>
                    <a:pt x="710" y="37"/>
                  </a:lnTo>
                  <a:lnTo>
                    <a:pt x="687"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58" name="Freeform 137">
              <a:extLst>
                <a:ext uri="{FF2B5EF4-FFF2-40B4-BE49-F238E27FC236}">
                  <a16:creationId xmlns:a16="http://schemas.microsoft.com/office/drawing/2014/main" id="{8080D0A9-B647-4C5F-B5E9-AF6725D05116}"/>
                </a:ext>
              </a:extLst>
            </p:cNvPr>
            <p:cNvSpPr>
              <a:spLocks noChangeArrowheads="1"/>
            </p:cNvSpPr>
            <p:nvPr/>
          </p:nvSpPr>
          <p:spPr bwMode="auto">
            <a:xfrm>
              <a:off x="6832" y="1271"/>
              <a:ext cx="22" cy="22"/>
            </a:xfrm>
            <a:custGeom>
              <a:avLst/>
              <a:gdLst>
                <a:gd name="T0" fmla="*/ 76 w 100"/>
                <a:gd name="T1" fmla="*/ 0 h 100"/>
                <a:gd name="T2" fmla="*/ 76 w 100"/>
                <a:gd name="T3" fmla="*/ 0 h 100"/>
                <a:gd name="T4" fmla="*/ 62 w 100"/>
                <a:gd name="T5" fmla="*/ 6 h 100"/>
                <a:gd name="T6" fmla="*/ 22 w 100"/>
                <a:gd name="T7" fmla="*/ 51 h 100"/>
                <a:gd name="T8" fmla="*/ 8 w 100"/>
                <a:gd name="T9" fmla="*/ 65 h 100"/>
                <a:gd name="T10" fmla="*/ 8 w 100"/>
                <a:gd name="T11" fmla="*/ 93 h 100"/>
                <a:gd name="T12" fmla="*/ 22 w 100"/>
                <a:gd name="T13" fmla="*/ 99 h 100"/>
                <a:gd name="T14" fmla="*/ 37 w 100"/>
                <a:gd name="T15" fmla="*/ 93 h 100"/>
                <a:gd name="T16" fmla="*/ 51 w 100"/>
                <a:gd name="T17" fmla="*/ 79 h 100"/>
                <a:gd name="T18" fmla="*/ 90 w 100"/>
                <a:gd name="T19" fmla="*/ 34 h 100"/>
                <a:gd name="T20" fmla="*/ 90 w 100"/>
                <a:gd name="T21" fmla="*/ 6 h 100"/>
                <a:gd name="T22" fmla="*/ 76 w 100"/>
                <a:gd name="T2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0">
                  <a:moveTo>
                    <a:pt x="76" y="0"/>
                  </a:moveTo>
                  <a:lnTo>
                    <a:pt x="76" y="0"/>
                  </a:lnTo>
                  <a:cubicBezTo>
                    <a:pt x="71" y="0"/>
                    <a:pt x="65" y="3"/>
                    <a:pt x="62" y="6"/>
                  </a:cubicBezTo>
                  <a:cubicBezTo>
                    <a:pt x="22" y="51"/>
                    <a:pt x="22" y="51"/>
                    <a:pt x="22" y="51"/>
                  </a:cubicBezTo>
                  <a:cubicBezTo>
                    <a:pt x="8" y="65"/>
                    <a:pt x="8" y="65"/>
                    <a:pt x="8" y="65"/>
                  </a:cubicBezTo>
                  <a:cubicBezTo>
                    <a:pt x="0" y="74"/>
                    <a:pt x="0" y="88"/>
                    <a:pt x="8" y="93"/>
                  </a:cubicBezTo>
                  <a:cubicBezTo>
                    <a:pt x="14" y="99"/>
                    <a:pt x="17" y="99"/>
                    <a:pt x="22" y="99"/>
                  </a:cubicBezTo>
                  <a:cubicBezTo>
                    <a:pt x="28" y="99"/>
                    <a:pt x="34" y="99"/>
                    <a:pt x="37" y="93"/>
                  </a:cubicBezTo>
                  <a:cubicBezTo>
                    <a:pt x="51" y="79"/>
                    <a:pt x="51" y="79"/>
                    <a:pt x="51" y="79"/>
                  </a:cubicBezTo>
                  <a:cubicBezTo>
                    <a:pt x="90" y="34"/>
                    <a:pt x="90" y="34"/>
                    <a:pt x="90" y="34"/>
                  </a:cubicBezTo>
                  <a:cubicBezTo>
                    <a:pt x="99" y="26"/>
                    <a:pt x="99" y="14"/>
                    <a:pt x="90" y="6"/>
                  </a:cubicBezTo>
                  <a:cubicBezTo>
                    <a:pt x="88" y="3"/>
                    <a:pt x="82" y="0"/>
                    <a:pt x="7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59" name="Freeform 138">
              <a:extLst>
                <a:ext uri="{FF2B5EF4-FFF2-40B4-BE49-F238E27FC236}">
                  <a16:creationId xmlns:a16="http://schemas.microsoft.com/office/drawing/2014/main" id="{E4097B82-80FC-4ACA-8525-7252D39F15CE}"/>
                </a:ext>
              </a:extLst>
            </p:cNvPr>
            <p:cNvSpPr>
              <a:spLocks noChangeArrowheads="1"/>
            </p:cNvSpPr>
            <p:nvPr/>
          </p:nvSpPr>
          <p:spPr bwMode="auto">
            <a:xfrm>
              <a:off x="5699" y="1805"/>
              <a:ext cx="53" cy="49"/>
            </a:xfrm>
            <a:custGeom>
              <a:avLst/>
              <a:gdLst>
                <a:gd name="T0" fmla="*/ 121 w 238"/>
                <a:gd name="T1" fmla="*/ 0 h 219"/>
                <a:gd name="T2" fmla="*/ 121 w 238"/>
                <a:gd name="T3" fmla="*/ 0 h 219"/>
                <a:gd name="T4" fmla="*/ 87 w 238"/>
                <a:gd name="T5" fmla="*/ 6 h 219"/>
                <a:gd name="T6" fmla="*/ 99 w 238"/>
                <a:gd name="T7" fmla="*/ 20 h 219"/>
                <a:gd name="T8" fmla="*/ 93 w 238"/>
                <a:gd name="T9" fmla="*/ 48 h 219"/>
                <a:gd name="T10" fmla="*/ 82 w 238"/>
                <a:gd name="T11" fmla="*/ 51 h 219"/>
                <a:gd name="T12" fmla="*/ 65 w 238"/>
                <a:gd name="T13" fmla="*/ 43 h 219"/>
                <a:gd name="T14" fmla="*/ 53 w 238"/>
                <a:gd name="T15" fmla="*/ 26 h 219"/>
                <a:gd name="T16" fmla="*/ 31 w 238"/>
                <a:gd name="T17" fmla="*/ 170 h 219"/>
                <a:gd name="T18" fmla="*/ 119 w 238"/>
                <a:gd name="T19" fmla="*/ 218 h 219"/>
                <a:gd name="T20" fmla="*/ 110 w 238"/>
                <a:gd name="T21" fmla="*/ 179 h 219"/>
                <a:gd name="T22" fmla="*/ 153 w 238"/>
                <a:gd name="T23" fmla="*/ 167 h 219"/>
                <a:gd name="T24" fmla="*/ 186 w 238"/>
                <a:gd name="T25" fmla="*/ 130 h 219"/>
                <a:gd name="T26" fmla="*/ 223 w 238"/>
                <a:gd name="T27" fmla="*/ 156 h 219"/>
                <a:gd name="T28" fmla="*/ 214 w 238"/>
                <a:gd name="T29" fmla="*/ 48 h 219"/>
                <a:gd name="T30" fmla="*/ 121 w 238"/>
                <a:gd name="T3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8" h="219">
                  <a:moveTo>
                    <a:pt x="121" y="0"/>
                  </a:moveTo>
                  <a:lnTo>
                    <a:pt x="121" y="0"/>
                  </a:lnTo>
                  <a:cubicBezTo>
                    <a:pt x="110" y="0"/>
                    <a:pt x="99" y="0"/>
                    <a:pt x="87" y="6"/>
                  </a:cubicBezTo>
                  <a:cubicBezTo>
                    <a:pt x="99" y="20"/>
                    <a:pt x="99" y="20"/>
                    <a:pt x="99" y="20"/>
                  </a:cubicBezTo>
                  <a:cubicBezTo>
                    <a:pt x="104" y="31"/>
                    <a:pt x="102" y="43"/>
                    <a:pt x="93" y="48"/>
                  </a:cubicBezTo>
                  <a:cubicBezTo>
                    <a:pt x="90" y="51"/>
                    <a:pt x="85" y="51"/>
                    <a:pt x="82" y="51"/>
                  </a:cubicBezTo>
                  <a:cubicBezTo>
                    <a:pt x="76" y="51"/>
                    <a:pt x="70" y="48"/>
                    <a:pt x="65" y="43"/>
                  </a:cubicBezTo>
                  <a:cubicBezTo>
                    <a:pt x="53" y="26"/>
                    <a:pt x="53" y="26"/>
                    <a:pt x="53" y="26"/>
                  </a:cubicBezTo>
                  <a:cubicBezTo>
                    <a:pt x="11" y="59"/>
                    <a:pt x="0" y="122"/>
                    <a:pt x="31" y="170"/>
                  </a:cubicBezTo>
                  <a:cubicBezTo>
                    <a:pt x="50" y="201"/>
                    <a:pt x="85" y="218"/>
                    <a:pt x="119" y="218"/>
                  </a:cubicBezTo>
                  <a:cubicBezTo>
                    <a:pt x="110" y="179"/>
                    <a:pt x="110" y="179"/>
                    <a:pt x="110" y="179"/>
                  </a:cubicBezTo>
                  <a:cubicBezTo>
                    <a:pt x="153" y="167"/>
                    <a:pt x="153" y="167"/>
                    <a:pt x="153" y="167"/>
                  </a:cubicBezTo>
                  <a:cubicBezTo>
                    <a:pt x="186" y="130"/>
                    <a:pt x="186" y="130"/>
                    <a:pt x="186" y="130"/>
                  </a:cubicBezTo>
                  <a:cubicBezTo>
                    <a:pt x="186" y="130"/>
                    <a:pt x="200" y="139"/>
                    <a:pt x="223" y="156"/>
                  </a:cubicBezTo>
                  <a:cubicBezTo>
                    <a:pt x="237" y="122"/>
                    <a:pt x="237" y="82"/>
                    <a:pt x="214" y="48"/>
                  </a:cubicBezTo>
                  <a:cubicBezTo>
                    <a:pt x="195" y="18"/>
                    <a:pt x="158" y="0"/>
                    <a:pt x="12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60" name="Freeform 139">
              <a:extLst>
                <a:ext uri="{FF2B5EF4-FFF2-40B4-BE49-F238E27FC236}">
                  <a16:creationId xmlns:a16="http://schemas.microsoft.com/office/drawing/2014/main" id="{0F90B348-D5C9-4D8A-B0B8-6FA37ECA9DAC}"/>
                </a:ext>
              </a:extLst>
            </p:cNvPr>
            <p:cNvSpPr>
              <a:spLocks noChangeArrowheads="1"/>
            </p:cNvSpPr>
            <p:nvPr/>
          </p:nvSpPr>
          <p:spPr bwMode="auto">
            <a:xfrm>
              <a:off x="5733" y="1835"/>
              <a:ext cx="147" cy="104"/>
            </a:xfrm>
            <a:custGeom>
              <a:avLst/>
              <a:gdLst>
                <a:gd name="T0" fmla="*/ 33 w 653"/>
                <a:gd name="T1" fmla="*/ 0 h 462"/>
                <a:gd name="T2" fmla="*/ 33 w 653"/>
                <a:gd name="T3" fmla="*/ 0 h 462"/>
                <a:gd name="T4" fmla="*/ 0 w 653"/>
                <a:gd name="T5" fmla="*/ 37 h 462"/>
                <a:gd name="T6" fmla="*/ 42 w 653"/>
                <a:gd name="T7" fmla="*/ 26 h 462"/>
                <a:gd name="T8" fmla="*/ 42 w 653"/>
                <a:gd name="T9" fmla="*/ 34 h 462"/>
                <a:gd name="T10" fmla="*/ 53 w 653"/>
                <a:gd name="T11" fmla="*/ 110 h 462"/>
                <a:gd name="T12" fmla="*/ 503 w 653"/>
                <a:gd name="T13" fmla="*/ 433 h 462"/>
                <a:gd name="T14" fmla="*/ 641 w 653"/>
                <a:gd name="T15" fmla="*/ 461 h 462"/>
                <a:gd name="T16" fmla="*/ 647 w 653"/>
                <a:gd name="T17" fmla="*/ 459 h 462"/>
                <a:gd name="T18" fmla="*/ 70 w 653"/>
                <a:gd name="T19" fmla="*/ 26 h 462"/>
                <a:gd name="T20" fmla="*/ 33 w 653"/>
                <a:gd name="T2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3" h="462">
                  <a:moveTo>
                    <a:pt x="33" y="0"/>
                  </a:moveTo>
                  <a:lnTo>
                    <a:pt x="33" y="0"/>
                  </a:lnTo>
                  <a:cubicBezTo>
                    <a:pt x="0" y="37"/>
                    <a:pt x="0" y="37"/>
                    <a:pt x="0" y="37"/>
                  </a:cubicBezTo>
                  <a:cubicBezTo>
                    <a:pt x="42" y="26"/>
                    <a:pt x="42" y="26"/>
                    <a:pt x="42" y="26"/>
                  </a:cubicBezTo>
                  <a:cubicBezTo>
                    <a:pt x="42" y="34"/>
                    <a:pt x="42" y="34"/>
                    <a:pt x="42" y="34"/>
                  </a:cubicBezTo>
                  <a:cubicBezTo>
                    <a:pt x="53" y="110"/>
                    <a:pt x="53" y="110"/>
                    <a:pt x="53" y="110"/>
                  </a:cubicBezTo>
                  <a:cubicBezTo>
                    <a:pt x="198" y="212"/>
                    <a:pt x="503" y="433"/>
                    <a:pt x="503" y="433"/>
                  </a:cubicBezTo>
                  <a:cubicBezTo>
                    <a:pt x="503" y="433"/>
                    <a:pt x="616" y="461"/>
                    <a:pt x="641" y="461"/>
                  </a:cubicBezTo>
                  <a:cubicBezTo>
                    <a:pt x="644" y="461"/>
                    <a:pt x="644" y="459"/>
                    <a:pt x="647" y="459"/>
                  </a:cubicBezTo>
                  <a:cubicBezTo>
                    <a:pt x="652" y="456"/>
                    <a:pt x="200" y="122"/>
                    <a:pt x="70" y="26"/>
                  </a:cubicBezTo>
                  <a:cubicBezTo>
                    <a:pt x="47" y="9"/>
                    <a:pt x="33" y="0"/>
                    <a:pt x="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61" name="Freeform 140">
              <a:extLst>
                <a:ext uri="{FF2B5EF4-FFF2-40B4-BE49-F238E27FC236}">
                  <a16:creationId xmlns:a16="http://schemas.microsoft.com/office/drawing/2014/main" id="{59B031BD-71FF-4F44-AD49-5925C16445EE}"/>
                </a:ext>
              </a:extLst>
            </p:cNvPr>
            <p:cNvSpPr>
              <a:spLocks noChangeArrowheads="1"/>
            </p:cNvSpPr>
            <p:nvPr/>
          </p:nvSpPr>
          <p:spPr bwMode="auto">
            <a:xfrm>
              <a:off x="5724" y="1841"/>
              <a:ext cx="40" cy="174"/>
            </a:xfrm>
            <a:custGeom>
              <a:avLst/>
              <a:gdLst>
                <a:gd name="T0" fmla="*/ 85 w 179"/>
                <a:gd name="T1" fmla="*/ 0 h 773"/>
                <a:gd name="T2" fmla="*/ 43 w 179"/>
                <a:gd name="T3" fmla="*/ 11 h 773"/>
                <a:gd name="T4" fmla="*/ 0 w 179"/>
                <a:gd name="T5" fmla="*/ 23 h 773"/>
                <a:gd name="T6" fmla="*/ 9 w 179"/>
                <a:gd name="T7" fmla="*/ 62 h 773"/>
                <a:gd name="T8" fmla="*/ 99 w 179"/>
                <a:gd name="T9" fmla="*/ 645 h 773"/>
                <a:gd name="T10" fmla="*/ 150 w 179"/>
                <a:gd name="T11" fmla="*/ 772 h 773"/>
                <a:gd name="T12" fmla="*/ 178 w 179"/>
                <a:gd name="T13" fmla="*/ 636 h 773"/>
                <a:gd name="T14" fmla="*/ 96 w 179"/>
                <a:gd name="T15" fmla="*/ 84 h 773"/>
                <a:gd name="T16" fmla="*/ 85 w 179"/>
                <a:gd name="T17" fmla="*/ 8 h 773"/>
                <a:gd name="T18" fmla="*/ 85 w 179"/>
                <a:gd name="T1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773">
                  <a:moveTo>
                    <a:pt x="85" y="0"/>
                  </a:moveTo>
                  <a:lnTo>
                    <a:pt x="43" y="11"/>
                  </a:lnTo>
                  <a:lnTo>
                    <a:pt x="0" y="23"/>
                  </a:lnTo>
                  <a:lnTo>
                    <a:pt x="9" y="62"/>
                  </a:lnTo>
                  <a:lnTo>
                    <a:pt x="99" y="645"/>
                  </a:lnTo>
                  <a:lnTo>
                    <a:pt x="150" y="772"/>
                  </a:lnTo>
                  <a:lnTo>
                    <a:pt x="178" y="636"/>
                  </a:lnTo>
                  <a:lnTo>
                    <a:pt x="96" y="84"/>
                  </a:lnTo>
                  <a:lnTo>
                    <a:pt x="85" y="8"/>
                  </a:lnTo>
                  <a:lnTo>
                    <a:pt x="8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62" name="Freeform 141">
              <a:extLst>
                <a:ext uri="{FF2B5EF4-FFF2-40B4-BE49-F238E27FC236}">
                  <a16:creationId xmlns:a16="http://schemas.microsoft.com/office/drawing/2014/main" id="{0047489C-919C-4ACD-A65A-A2C94D2B00DE}"/>
                </a:ext>
              </a:extLst>
            </p:cNvPr>
            <p:cNvSpPr>
              <a:spLocks noChangeArrowheads="1"/>
            </p:cNvSpPr>
            <p:nvPr/>
          </p:nvSpPr>
          <p:spPr bwMode="auto">
            <a:xfrm>
              <a:off x="5724" y="1841"/>
              <a:ext cx="40" cy="174"/>
            </a:xfrm>
            <a:custGeom>
              <a:avLst/>
              <a:gdLst>
                <a:gd name="T0" fmla="*/ 85 w 179"/>
                <a:gd name="T1" fmla="*/ 0 h 773"/>
                <a:gd name="T2" fmla="*/ 43 w 179"/>
                <a:gd name="T3" fmla="*/ 11 h 773"/>
                <a:gd name="T4" fmla="*/ 0 w 179"/>
                <a:gd name="T5" fmla="*/ 23 h 773"/>
                <a:gd name="T6" fmla="*/ 9 w 179"/>
                <a:gd name="T7" fmla="*/ 62 h 773"/>
                <a:gd name="T8" fmla="*/ 99 w 179"/>
                <a:gd name="T9" fmla="*/ 645 h 773"/>
                <a:gd name="T10" fmla="*/ 150 w 179"/>
                <a:gd name="T11" fmla="*/ 772 h 773"/>
                <a:gd name="T12" fmla="*/ 178 w 179"/>
                <a:gd name="T13" fmla="*/ 636 h 773"/>
                <a:gd name="T14" fmla="*/ 96 w 179"/>
                <a:gd name="T15" fmla="*/ 84 h 773"/>
                <a:gd name="T16" fmla="*/ 85 w 179"/>
                <a:gd name="T17" fmla="*/ 8 h 773"/>
                <a:gd name="T18" fmla="*/ 85 w 179"/>
                <a:gd name="T1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773">
                  <a:moveTo>
                    <a:pt x="85" y="0"/>
                  </a:moveTo>
                  <a:lnTo>
                    <a:pt x="43" y="11"/>
                  </a:lnTo>
                  <a:lnTo>
                    <a:pt x="0" y="23"/>
                  </a:lnTo>
                  <a:lnTo>
                    <a:pt x="9" y="62"/>
                  </a:lnTo>
                  <a:lnTo>
                    <a:pt x="99" y="645"/>
                  </a:lnTo>
                  <a:lnTo>
                    <a:pt x="150" y="772"/>
                  </a:lnTo>
                  <a:lnTo>
                    <a:pt x="178" y="636"/>
                  </a:lnTo>
                  <a:lnTo>
                    <a:pt x="96" y="84"/>
                  </a:lnTo>
                  <a:lnTo>
                    <a:pt x="85" y="8"/>
                  </a:lnTo>
                  <a:lnTo>
                    <a:pt x="85"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63" name="Freeform 142">
              <a:extLst>
                <a:ext uri="{FF2B5EF4-FFF2-40B4-BE49-F238E27FC236}">
                  <a16:creationId xmlns:a16="http://schemas.microsoft.com/office/drawing/2014/main" id="{114631D6-4130-4D32-BC9E-E203487A5BCB}"/>
                </a:ext>
              </a:extLst>
            </p:cNvPr>
            <p:cNvSpPr>
              <a:spLocks noChangeArrowheads="1"/>
            </p:cNvSpPr>
            <p:nvPr/>
          </p:nvSpPr>
          <p:spPr bwMode="auto">
            <a:xfrm>
              <a:off x="5702" y="1793"/>
              <a:ext cx="20" cy="23"/>
            </a:xfrm>
            <a:custGeom>
              <a:avLst/>
              <a:gdLst>
                <a:gd name="T0" fmla="*/ 25 w 91"/>
                <a:gd name="T1" fmla="*/ 0 h 108"/>
                <a:gd name="T2" fmla="*/ 25 w 91"/>
                <a:gd name="T3" fmla="*/ 0 h 108"/>
                <a:gd name="T4" fmla="*/ 14 w 91"/>
                <a:gd name="T5" fmla="*/ 6 h 108"/>
                <a:gd name="T6" fmla="*/ 8 w 91"/>
                <a:gd name="T7" fmla="*/ 31 h 108"/>
                <a:gd name="T8" fmla="*/ 39 w 91"/>
                <a:gd name="T9" fmla="*/ 82 h 108"/>
                <a:gd name="T10" fmla="*/ 51 w 91"/>
                <a:gd name="T11" fmla="*/ 99 h 108"/>
                <a:gd name="T12" fmla="*/ 68 w 91"/>
                <a:gd name="T13" fmla="*/ 107 h 108"/>
                <a:gd name="T14" fmla="*/ 79 w 91"/>
                <a:gd name="T15" fmla="*/ 104 h 108"/>
                <a:gd name="T16" fmla="*/ 85 w 91"/>
                <a:gd name="T17" fmla="*/ 76 h 108"/>
                <a:gd name="T18" fmla="*/ 73 w 91"/>
                <a:gd name="T19" fmla="*/ 62 h 108"/>
                <a:gd name="T20" fmla="*/ 39 w 91"/>
                <a:gd name="T21" fmla="*/ 11 h 108"/>
                <a:gd name="T22" fmla="*/ 25 w 91"/>
                <a:gd name="T2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08">
                  <a:moveTo>
                    <a:pt x="25" y="0"/>
                  </a:moveTo>
                  <a:lnTo>
                    <a:pt x="25" y="0"/>
                  </a:lnTo>
                  <a:cubicBezTo>
                    <a:pt x="20" y="0"/>
                    <a:pt x="17" y="3"/>
                    <a:pt x="14" y="6"/>
                  </a:cubicBezTo>
                  <a:cubicBezTo>
                    <a:pt x="2" y="11"/>
                    <a:pt x="0" y="22"/>
                    <a:pt x="8" y="31"/>
                  </a:cubicBezTo>
                  <a:cubicBezTo>
                    <a:pt x="39" y="82"/>
                    <a:pt x="39" y="82"/>
                    <a:pt x="39" y="82"/>
                  </a:cubicBezTo>
                  <a:cubicBezTo>
                    <a:pt x="51" y="99"/>
                    <a:pt x="51" y="99"/>
                    <a:pt x="51" y="99"/>
                  </a:cubicBezTo>
                  <a:cubicBezTo>
                    <a:pt x="56" y="104"/>
                    <a:pt x="62" y="107"/>
                    <a:pt x="68" y="107"/>
                  </a:cubicBezTo>
                  <a:cubicBezTo>
                    <a:pt x="71" y="107"/>
                    <a:pt x="76" y="107"/>
                    <a:pt x="79" y="104"/>
                  </a:cubicBezTo>
                  <a:cubicBezTo>
                    <a:pt x="88" y="99"/>
                    <a:pt x="90" y="87"/>
                    <a:pt x="85" y="76"/>
                  </a:cubicBezTo>
                  <a:cubicBezTo>
                    <a:pt x="73" y="62"/>
                    <a:pt x="73" y="62"/>
                    <a:pt x="73" y="62"/>
                  </a:cubicBezTo>
                  <a:cubicBezTo>
                    <a:pt x="39" y="11"/>
                    <a:pt x="39" y="11"/>
                    <a:pt x="39" y="11"/>
                  </a:cubicBezTo>
                  <a:cubicBezTo>
                    <a:pt x="36" y="6"/>
                    <a:pt x="31" y="0"/>
                    <a:pt x="2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64" name="Freeform 143">
              <a:extLst>
                <a:ext uri="{FF2B5EF4-FFF2-40B4-BE49-F238E27FC236}">
                  <a16:creationId xmlns:a16="http://schemas.microsoft.com/office/drawing/2014/main" id="{F9D3E29C-8D3D-41FF-A8D7-B74D3FD68275}"/>
                </a:ext>
              </a:extLst>
            </p:cNvPr>
            <p:cNvSpPr>
              <a:spLocks noChangeArrowheads="1"/>
            </p:cNvSpPr>
            <p:nvPr/>
          </p:nvSpPr>
          <p:spPr bwMode="auto">
            <a:xfrm>
              <a:off x="5048" y="1267"/>
              <a:ext cx="90" cy="246"/>
            </a:xfrm>
            <a:custGeom>
              <a:avLst/>
              <a:gdLst>
                <a:gd name="T0" fmla="*/ 312 w 400"/>
                <a:gd name="T1" fmla="*/ 882 h 1087"/>
                <a:gd name="T2" fmla="*/ 88 w 400"/>
                <a:gd name="T3" fmla="*/ 882 h 1087"/>
                <a:gd name="T4" fmla="*/ 198 w 400"/>
                <a:gd name="T5" fmla="*/ 1086 h 1087"/>
                <a:gd name="T6" fmla="*/ 312 w 400"/>
                <a:gd name="T7" fmla="*/ 882 h 1087"/>
                <a:gd name="T8" fmla="*/ 388 w 400"/>
                <a:gd name="T9" fmla="*/ 729 h 1087"/>
                <a:gd name="T10" fmla="*/ 326 w 400"/>
                <a:gd name="T11" fmla="*/ 846 h 1087"/>
                <a:gd name="T12" fmla="*/ 388 w 400"/>
                <a:gd name="T13" fmla="*/ 729 h 1087"/>
                <a:gd name="T14" fmla="*/ 12 w 400"/>
                <a:gd name="T15" fmla="*/ 729 h 1087"/>
                <a:gd name="T16" fmla="*/ 74 w 400"/>
                <a:gd name="T17" fmla="*/ 846 h 1087"/>
                <a:gd name="T18" fmla="*/ 12 w 400"/>
                <a:gd name="T19" fmla="*/ 729 h 1087"/>
                <a:gd name="T20" fmla="*/ 396 w 400"/>
                <a:gd name="T21" fmla="*/ 625 h 1087"/>
                <a:gd name="T22" fmla="*/ 357 w 400"/>
                <a:gd name="T23" fmla="*/ 698 h 1087"/>
                <a:gd name="T24" fmla="*/ 396 w 400"/>
                <a:gd name="T25" fmla="*/ 625 h 1087"/>
                <a:gd name="T26" fmla="*/ 3 w 400"/>
                <a:gd name="T27" fmla="*/ 625 h 1087"/>
                <a:gd name="T28" fmla="*/ 43 w 400"/>
                <a:gd name="T29" fmla="*/ 698 h 1087"/>
                <a:gd name="T30" fmla="*/ 3 w 400"/>
                <a:gd name="T31" fmla="*/ 625 h 1087"/>
                <a:gd name="T32" fmla="*/ 365 w 400"/>
                <a:gd name="T33" fmla="*/ 475 h 1087"/>
                <a:gd name="T34" fmla="*/ 365 w 400"/>
                <a:gd name="T35" fmla="*/ 611 h 1087"/>
                <a:gd name="T36" fmla="*/ 399 w 400"/>
                <a:gd name="T37" fmla="*/ 543 h 1087"/>
                <a:gd name="T38" fmla="*/ 365 w 400"/>
                <a:gd name="T39" fmla="*/ 475 h 1087"/>
                <a:gd name="T40" fmla="*/ 34 w 400"/>
                <a:gd name="T41" fmla="*/ 475 h 1087"/>
                <a:gd name="T42" fmla="*/ 0 w 400"/>
                <a:gd name="T43" fmla="*/ 543 h 1087"/>
                <a:gd name="T44" fmla="*/ 34 w 400"/>
                <a:gd name="T45" fmla="*/ 611 h 1087"/>
                <a:gd name="T46" fmla="*/ 34 w 400"/>
                <a:gd name="T47" fmla="*/ 475 h 1087"/>
                <a:gd name="T48" fmla="*/ 357 w 400"/>
                <a:gd name="T49" fmla="*/ 385 h 1087"/>
                <a:gd name="T50" fmla="*/ 396 w 400"/>
                <a:gd name="T51" fmla="*/ 461 h 1087"/>
                <a:gd name="T52" fmla="*/ 357 w 400"/>
                <a:gd name="T53" fmla="*/ 385 h 1087"/>
                <a:gd name="T54" fmla="*/ 43 w 400"/>
                <a:gd name="T55" fmla="*/ 385 h 1087"/>
                <a:gd name="T56" fmla="*/ 3 w 400"/>
                <a:gd name="T57" fmla="*/ 461 h 1087"/>
                <a:gd name="T58" fmla="*/ 43 w 400"/>
                <a:gd name="T59" fmla="*/ 385 h 1087"/>
                <a:gd name="T60" fmla="*/ 363 w 400"/>
                <a:gd name="T61" fmla="*/ 223 h 1087"/>
                <a:gd name="T62" fmla="*/ 351 w 400"/>
                <a:gd name="T63" fmla="*/ 351 h 1087"/>
                <a:gd name="T64" fmla="*/ 363 w 400"/>
                <a:gd name="T65" fmla="*/ 223 h 1087"/>
                <a:gd name="T66" fmla="*/ 37 w 400"/>
                <a:gd name="T67" fmla="*/ 223 h 1087"/>
                <a:gd name="T68" fmla="*/ 48 w 400"/>
                <a:gd name="T69" fmla="*/ 351 h 1087"/>
                <a:gd name="T70" fmla="*/ 37 w 400"/>
                <a:gd name="T71" fmla="*/ 223 h 1087"/>
                <a:gd name="T72" fmla="*/ 198 w 400"/>
                <a:gd name="T73" fmla="*/ 0 h 1087"/>
                <a:gd name="T74" fmla="*/ 88 w 400"/>
                <a:gd name="T75" fmla="*/ 204 h 1087"/>
                <a:gd name="T76" fmla="*/ 312 w 400"/>
                <a:gd name="T77" fmla="*/ 204 h 1087"/>
                <a:gd name="T78" fmla="*/ 198 w 400"/>
                <a:gd name="T79" fmla="*/ 0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7">
                  <a:moveTo>
                    <a:pt x="312" y="882"/>
                  </a:moveTo>
                  <a:lnTo>
                    <a:pt x="312" y="882"/>
                  </a:lnTo>
                  <a:cubicBezTo>
                    <a:pt x="280" y="953"/>
                    <a:pt x="241" y="995"/>
                    <a:pt x="198" y="995"/>
                  </a:cubicBezTo>
                  <a:cubicBezTo>
                    <a:pt x="156" y="995"/>
                    <a:pt x="119" y="953"/>
                    <a:pt x="88" y="882"/>
                  </a:cubicBezTo>
                  <a:cubicBezTo>
                    <a:pt x="77" y="891"/>
                    <a:pt x="63" y="896"/>
                    <a:pt x="51" y="902"/>
                  </a:cubicBezTo>
                  <a:cubicBezTo>
                    <a:pt x="88" y="1015"/>
                    <a:pt x="139" y="1086"/>
                    <a:pt x="198" y="1086"/>
                  </a:cubicBezTo>
                  <a:cubicBezTo>
                    <a:pt x="258" y="1086"/>
                    <a:pt x="312" y="1015"/>
                    <a:pt x="348" y="902"/>
                  </a:cubicBezTo>
                  <a:cubicBezTo>
                    <a:pt x="337" y="896"/>
                    <a:pt x="323" y="891"/>
                    <a:pt x="312" y="882"/>
                  </a:cubicBezTo>
                  <a:lnTo>
                    <a:pt x="388" y="729"/>
                  </a:lnTo>
                  <a:lnTo>
                    <a:pt x="388" y="729"/>
                  </a:lnTo>
                  <a:cubicBezTo>
                    <a:pt x="376" y="732"/>
                    <a:pt x="363" y="732"/>
                    <a:pt x="351" y="735"/>
                  </a:cubicBezTo>
                  <a:cubicBezTo>
                    <a:pt x="346" y="775"/>
                    <a:pt x="334" y="812"/>
                    <a:pt x="326" y="846"/>
                  </a:cubicBezTo>
                  <a:cubicBezTo>
                    <a:pt x="337" y="851"/>
                    <a:pt x="348" y="857"/>
                    <a:pt x="363" y="862"/>
                  </a:cubicBezTo>
                  <a:cubicBezTo>
                    <a:pt x="371" y="820"/>
                    <a:pt x="379" y="778"/>
                    <a:pt x="388" y="729"/>
                  </a:cubicBezTo>
                  <a:lnTo>
                    <a:pt x="12" y="729"/>
                  </a:lnTo>
                  <a:lnTo>
                    <a:pt x="12" y="729"/>
                  </a:lnTo>
                  <a:cubicBezTo>
                    <a:pt x="17" y="778"/>
                    <a:pt x="26" y="820"/>
                    <a:pt x="37" y="862"/>
                  </a:cubicBezTo>
                  <a:cubicBezTo>
                    <a:pt x="48" y="857"/>
                    <a:pt x="63" y="851"/>
                    <a:pt x="74" y="846"/>
                  </a:cubicBezTo>
                  <a:cubicBezTo>
                    <a:pt x="63" y="812"/>
                    <a:pt x="54" y="775"/>
                    <a:pt x="48" y="735"/>
                  </a:cubicBezTo>
                  <a:cubicBezTo>
                    <a:pt x="34" y="732"/>
                    <a:pt x="23" y="732"/>
                    <a:pt x="12" y="729"/>
                  </a:cubicBezTo>
                  <a:lnTo>
                    <a:pt x="396" y="625"/>
                  </a:lnTo>
                  <a:lnTo>
                    <a:pt x="396" y="625"/>
                  </a:lnTo>
                  <a:cubicBezTo>
                    <a:pt x="385" y="636"/>
                    <a:pt x="374" y="651"/>
                    <a:pt x="360" y="665"/>
                  </a:cubicBezTo>
                  <a:cubicBezTo>
                    <a:pt x="360" y="676"/>
                    <a:pt x="357" y="687"/>
                    <a:pt x="357" y="698"/>
                  </a:cubicBezTo>
                  <a:cubicBezTo>
                    <a:pt x="368" y="698"/>
                    <a:pt x="379" y="695"/>
                    <a:pt x="391" y="695"/>
                  </a:cubicBezTo>
                  <a:cubicBezTo>
                    <a:pt x="393" y="673"/>
                    <a:pt x="396" y="648"/>
                    <a:pt x="396" y="625"/>
                  </a:cubicBezTo>
                  <a:lnTo>
                    <a:pt x="3" y="625"/>
                  </a:lnTo>
                  <a:lnTo>
                    <a:pt x="3" y="625"/>
                  </a:lnTo>
                  <a:cubicBezTo>
                    <a:pt x="3" y="648"/>
                    <a:pt x="6" y="673"/>
                    <a:pt x="9" y="695"/>
                  </a:cubicBezTo>
                  <a:cubicBezTo>
                    <a:pt x="20" y="695"/>
                    <a:pt x="31" y="698"/>
                    <a:pt x="43" y="698"/>
                  </a:cubicBezTo>
                  <a:cubicBezTo>
                    <a:pt x="40" y="687"/>
                    <a:pt x="40" y="676"/>
                    <a:pt x="37" y="665"/>
                  </a:cubicBezTo>
                  <a:cubicBezTo>
                    <a:pt x="26" y="651"/>
                    <a:pt x="14" y="636"/>
                    <a:pt x="3" y="625"/>
                  </a:cubicBezTo>
                  <a:lnTo>
                    <a:pt x="365" y="475"/>
                  </a:lnTo>
                  <a:lnTo>
                    <a:pt x="365" y="475"/>
                  </a:lnTo>
                  <a:cubicBezTo>
                    <a:pt x="365" y="497"/>
                    <a:pt x="368" y="520"/>
                    <a:pt x="368" y="543"/>
                  </a:cubicBezTo>
                  <a:cubicBezTo>
                    <a:pt x="368" y="565"/>
                    <a:pt x="365" y="588"/>
                    <a:pt x="365" y="611"/>
                  </a:cubicBezTo>
                  <a:cubicBezTo>
                    <a:pt x="376" y="597"/>
                    <a:pt x="388" y="585"/>
                    <a:pt x="399" y="571"/>
                  </a:cubicBezTo>
                  <a:cubicBezTo>
                    <a:pt x="399" y="563"/>
                    <a:pt x="399" y="551"/>
                    <a:pt x="399" y="543"/>
                  </a:cubicBezTo>
                  <a:cubicBezTo>
                    <a:pt x="399" y="534"/>
                    <a:pt x="399" y="523"/>
                    <a:pt x="399" y="514"/>
                  </a:cubicBezTo>
                  <a:cubicBezTo>
                    <a:pt x="388" y="500"/>
                    <a:pt x="376" y="486"/>
                    <a:pt x="365" y="475"/>
                  </a:cubicBezTo>
                  <a:lnTo>
                    <a:pt x="34" y="475"/>
                  </a:lnTo>
                  <a:lnTo>
                    <a:pt x="34" y="475"/>
                  </a:lnTo>
                  <a:cubicBezTo>
                    <a:pt x="23" y="486"/>
                    <a:pt x="12" y="500"/>
                    <a:pt x="0" y="514"/>
                  </a:cubicBezTo>
                  <a:cubicBezTo>
                    <a:pt x="0" y="523"/>
                    <a:pt x="0" y="534"/>
                    <a:pt x="0" y="543"/>
                  </a:cubicBezTo>
                  <a:cubicBezTo>
                    <a:pt x="0" y="551"/>
                    <a:pt x="0" y="563"/>
                    <a:pt x="0" y="571"/>
                  </a:cubicBezTo>
                  <a:cubicBezTo>
                    <a:pt x="12" y="585"/>
                    <a:pt x="23" y="597"/>
                    <a:pt x="34" y="611"/>
                  </a:cubicBezTo>
                  <a:cubicBezTo>
                    <a:pt x="31" y="588"/>
                    <a:pt x="31" y="565"/>
                    <a:pt x="31" y="543"/>
                  </a:cubicBezTo>
                  <a:cubicBezTo>
                    <a:pt x="31" y="520"/>
                    <a:pt x="31" y="497"/>
                    <a:pt x="34" y="475"/>
                  </a:cubicBezTo>
                  <a:lnTo>
                    <a:pt x="357" y="385"/>
                  </a:lnTo>
                  <a:lnTo>
                    <a:pt x="357" y="385"/>
                  </a:lnTo>
                  <a:cubicBezTo>
                    <a:pt x="357" y="399"/>
                    <a:pt x="360" y="410"/>
                    <a:pt x="360" y="421"/>
                  </a:cubicBezTo>
                  <a:cubicBezTo>
                    <a:pt x="374" y="436"/>
                    <a:pt x="385" y="447"/>
                    <a:pt x="396" y="461"/>
                  </a:cubicBezTo>
                  <a:cubicBezTo>
                    <a:pt x="396" y="438"/>
                    <a:pt x="393" y="413"/>
                    <a:pt x="391" y="390"/>
                  </a:cubicBezTo>
                  <a:cubicBezTo>
                    <a:pt x="379" y="390"/>
                    <a:pt x="368" y="387"/>
                    <a:pt x="357" y="385"/>
                  </a:cubicBezTo>
                  <a:lnTo>
                    <a:pt x="43" y="385"/>
                  </a:lnTo>
                  <a:lnTo>
                    <a:pt x="43" y="385"/>
                  </a:lnTo>
                  <a:cubicBezTo>
                    <a:pt x="31" y="387"/>
                    <a:pt x="20" y="390"/>
                    <a:pt x="9" y="390"/>
                  </a:cubicBezTo>
                  <a:cubicBezTo>
                    <a:pt x="6" y="413"/>
                    <a:pt x="3" y="438"/>
                    <a:pt x="3" y="461"/>
                  </a:cubicBezTo>
                  <a:cubicBezTo>
                    <a:pt x="14" y="447"/>
                    <a:pt x="26" y="436"/>
                    <a:pt x="37" y="421"/>
                  </a:cubicBezTo>
                  <a:cubicBezTo>
                    <a:pt x="40" y="410"/>
                    <a:pt x="40" y="399"/>
                    <a:pt x="43" y="385"/>
                  </a:cubicBezTo>
                  <a:lnTo>
                    <a:pt x="363" y="223"/>
                  </a:lnTo>
                  <a:lnTo>
                    <a:pt x="363" y="223"/>
                  </a:lnTo>
                  <a:cubicBezTo>
                    <a:pt x="348" y="229"/>
                    <a:pt x="337" y="235"/>
                    <a:pt x="326" y="241"/>
                  </a:cubicBezTo>
                  <a:cubicBezTo>
                    <a:pt x="334" y="275"/>
                    <a:pt x="346" y="311"/>
                    <a:pt x="351" y="351"/>
                  </a:cubicBezTo>
                  <a:cubicBezTo>
                    <a:pt x="363" y="353"/>
                    <a:pt x="376" y="353"/>
                    <a:pt x="388" y="356"/>
                  </a:cubicBezTo>
                  <a:cubicBezTo>
                    <a:pt x="379" y="308"/>
                    <a:pt x="371" y="263"/>
                    <a:pt x="363" y="223"/>
                  </a:cubicBezTo>
                  <a:lnTo>
                    <a:pt x="37" y="223"/>
                  </a:lnTo>
                  <a:lnTo>
                    <a:pt x="37" y="223"/>
                  </a:lnTo>
                  <a:cubicBezTo>
                    <a:pt x="26" y="263"/>
                    <a:pt x="17" y="308"/>
                    <a:pt x="12" y="356"/>
                  </a:cubicBezTo>
                  <a:cubicBezTo>
                    <a:pt x="23" y="353"/>
                    <a:pt x="34" y="353"/>
                    <a:pt x="48" y="351"/>
                  </a:cubicBezTo>
                  <a:cubicBezTo>
                    <a:pt x="54" y="311"/>
                    <a:pt x="63" y="275"/>
                    <a:pt x="74" y="241"/>
                  </a:cubicBezTo>
                  <a:cubicBezTo>
                    <a:pt x="63" y="235"/>
                    <a:pt x="48" y="229"/>
                    <a:pt x="37" y="223"/>
                  </a:cubicBezTo>
                  <a:lnTo>
                    <a:pt x="198" y="0"/>
                  </a:lnTo>
                  <a:lnTo>
                    <a:pt x="198" y="0"/>
                  </a:lnTo>
                  <a:cubicBezTo>
                    <a:pt x="139" y="0"/>
                    <a:pt x="88" y="71"/>
                    <a:pt x="51" y="184"/>
                  </a:cubicBezTo>
                  <a:cubicBezTo>
                    <a:pt x="63" y="189"/>
                    <a:pt x="77" y="195"/>
                    <a:pt x="88" y="204"/>
                  </a:cubicBezTo>
                  <a:cubicBezTo>
                    <a:pt x="119" y="133"/>
                    <a:pt x="156" y="88"/>
                    <a:pt x="198" y="88"/>
                  </a:cubicBezTo>
                  <a:cubicBezTo>
                    <a:pt x="241" y="88"/>
                    <a:pt x="280" y="133"/>
                    <a:pt x="312" y="204"/>
                  </a:cubicBezTo>
                  <a:cubicBezTo>
                    <a:pt x="323" y="195"/>
                    <a:pt x="337" y="189"/>
                    <a:pt x="348" y="184"/>
                  </a:cubicBezTo>
                  <a:cubicBezTo>
                    <a:pt x="312" y="71"/>
                    <a:pt x="258" y="0"/>
                    <a:pt x="198" y="0"/>
                  </a:cubicBezTo>
                  <a:lnTo>
                    <a:pt x="312"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65" name="Freeform 144">
              <a:extLst>
                <a:ext uri="{FF2B5EF4-FFF2-40B4-BE49-F238E27FC236}">
                  <a16:creationId xmlns:a16="http://schemas.microsoft.com/office/drawing/2014/main" id="{D2C5AC28-29D0-49FE-8AE0-75ED82720BB1}"/>
                </a:ext>
              </a:extLst>
            </p:cNvPr>
            <p:cNvSpPr>
              <a:spLocks noChangeArrowheads="1"/>
            </p:cNvSpPr>
            <p:nvPr/>
          </p:nvSpPr>
          <p:spPr bwMode="auto">
            <a:xfrm>
              <a:off x="4971" y="1345"/>
              <a:ext cx="245" cy="90"/>
            </a:xfrm>
            <a:custGeom>
              <a:avLst/>
              <a:gdLst>
                <a:gd name="T0" fmla="*/ 611 w 1085"/>
                <a:gd name="T1" fmla="*/ 365 h 403"/>
                <a:gd name="T2" fmla="*/ 473 w 1085"/>
                <a:gd name="T3" fmla="*/ 365 h 403"/>
                <a:gd name="T4" fmla="*/ 540 w 1085"/>
                <a:gd name="T5" fmla="*/ 402 h 403"/>
                <a:gd name="T6" fmla="*/ 611 w 1085"/>
                <a:gd name="T7" fmla="*/ 365 h 403"/>
                <a:gd name="T8" fmla="*/ 241 w 1085"/>
                <a:gd name="T9" fmla="*/ 325 h 403"/>
                <a:gd name="T10" fmla="*/ 354 w 1085"/>
                <a:gd name="T11" fmla="*/ 387 h 403"/>
                <a:gd name="T12" fmla="*/ 458 w 1085"/>
                <a:gd name="T13" fmla="*/ 399 h 403"/>
                <a:gd name="T14" fmla="*/ 385 w 1085"/>
                <a:gd name="T15" fmla="*/ 356 h 403"/>
                <a:gd name="T16" fmla="*/ 241 w 1085"/>
                <a:gd name="T17" fmla="*/ 325 h 403"/>
                <a:gd name="T18" fmla="*/ 843 w 1085"/>
                <a:gd name="T19" fmla="*/ 325 h 403"/>
                <a:gd name="T20" fmla="*/ 699 w 1085"/>
                <a:gd name="T21" fmla="*/ 356 h 403"/>
                <a:gd name="T22" fmla="*/ 622 w 1085"/>
                <a:gd name="T23" fmla="*/ 399 h 403"/>
                <a:gd name="T24" fmla="*/ 730 w 1085"/>
                <a:gd name="T25" fmla="*/ 387 h 403"/>
                <a:gd name="T26" fmla="*/ 843 w 1085"/>
                <a:gd name="T27" fmla="*/ 325 h 403"/>
                <a:gd name="T28" fmla="*/ 902 w 1085"/>
                <a:gd name="T29" fmla="*/ 51 h 403"/>
                <a:gd name="T30" fmla="*/ 996 w 1085"/>
                <a:gd name="T31" fmla="*/ 201 h 403"/>
                <a:gd name="T32" fmla="*/ 902 w 1085"/>
                <a:gd name="T33" fmla="*/ 351 h 403"/>
                <a:gd name="T34" fmla="*/ 902 w 1085"/>
                <a:gd name="T35" fmla="*/ 51 h 403"/>
                <a:gd name="T36" fmla="*/ 181 w 1085"/>
                <a:gd name="T37" fmla="*/ 51 h 403"/>
                <a:gd name="T38" fmla="*/ 181 w 1085"/>
                <a:gd name="T39" fmla="*/ 351 h 403"/>
                <a:gd name="T40" fmla="*/ 88 w 1085"/>
                <a:gd name="T41" fmla="*/ 201 h 403"/>
                <a:gd name="T42" fmla="*/ 181 w 1085"/>
                <a:gd name="T43" fmla="*/ 51 h 403"/>
                <a:gd name="T44" fmla="*/ 622 w 1085"/>
                <a:gd name="T45" fmla="*/ 3 h 403"/>
                <a:gd name="T46" fmla="*/ 699 w 1085"/>
                <a:gd name="T47" fmla="*/ 43 h 403"/>
                <a:gd name="T48" fmla="*/ 843 w 1085"/>
                <a:gd name="T49" fmla="*/ 77 h 403"/>
                <a:gd name="T50" fmla="*/ 730 w 1085"/>
                <a:gd name="T51" fmla="*/ 14 h 403"/>
                <a:gd name="T52" fmla="*/ 622 w 1085"/>
                <a:gd name="T53" fmla="*/ 3 h 403"/>
                <a:gd name="T54" fmla="*/ 458 w 1085"/>
                <a:gd name="T55" fmla="*/ 3 h 403"/>
                <a:gd name="T56" fmla="*/ 354 w 1085"/>
                <a:gd name="T57" fmla="*/ 14 h 403"/>
                <a:gd name="T58" fmla="*/ 241 w 1085"/>
                <a:gd name="T59" fmla="*/ 77 h 403"/>
                <a:gd name="T60" fmla="*/ 385 w 1085"/>
                <a:gd name="T61" fmla="*/ 43 h 403"/>
                <a:gd name="T62" fmla="*/ 458 w 1085"/>
                <a:gd name="T63" fmla="*/ 3 h 403"/>
                <a:gd name="T64" fmla="*/ 540 w 1085"/>
                <a:gd name="T65" fmla="*/ 0 h 403"/>
                <a:gd name="T66" fmla="*/ 473 w 1085"/>
                <a:gd name="T67" fmla="*/ 34 h 403"/>
                <a:gd name="T68" fmla="*/ 611 w 1085"/>
                <a:gd name="T69" fmla="*/ 34 h 403"/>
                <a:gd name="T70" fmla="*/ 540 w 1085"/>
                <a:gd name="T71"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5" h="403">
                  <a:moveTo>
                    <a:pt x="611" y="365"/>
                  </a:moveTo>
                  <a:lnTo>
                    <a:pt x="611" y="365"/>
                  </a:lnTo>
                  <a:cubicBezTo>
                    <a:pt x="588" y="368"/>
                    <a:pt x="566" y="368"/>
                    <a:pt x="540" y="368"/>
                  </a:cubicBezTo>
                  <a:cubicBezTo>
                    <a:pt x="518" y="368"/>
                    <a:pt x="495" y="368"/>
                    <a:pt x="473" y="365"/>
                  </a:cubicBezTo>
                  <a:cubicBezTo>
                    <a:pt x="487" y="379"/>
                    <a:pt x="501" y="390"/>
                    <a:pt x="512" y="399"/>
                  </a:cubicBezTo>
                  <a:cubicBezTo>
                    <a:pt x="523" y="402"/>
                    <a:pt x="532" y="402"/>
                    <a:pt x="540" y="402"/>
                  </a:cubicBezTo>
                  <a:cubicBezTo>
                    <a:pt x="552" y="402"/>
                    <a:pt x="560" y="402"/>
                    <a:pt x="571" y="399"/>
                  </a:cubicBezTo>
                  <a:cubicBezTo>
                    <a:pt x="583" y="390"/>
                    <a:pt x="597" y="379"/>
                    <a:pt x="611" y="365"/>
                  </a:cubicBezTo>
                  <a:lnTo>
                    <a:pt x="241" y="325"/>
                  </a:lnTo>
                  <a:lnTo>
                    <a:pt x="241" y="325"/>
                  </a:lnTo>
                  <a:cubicBezTo>
                    <a:pt x="232" y="339"/>
                    <a:pt x="227" y="351"/>
                    <a:pt x="224" y="362"/>
                  </a:cubicBezTo>
                  <a:cubicBezTo>
                    <a:pt x="263" y="373"/>
                    <a:pt x="306" y="382"/>
                    <a:pt x="354" y="387"/>
                  </a:cubicBezTo>
                  <a:cubicBezTo>
                    <a:pt x="365" y="390"/>
                    <a:pt x="376" y="390"/>
                    <a:pt x="390" y="393"/>
                  </a:cubicBezTo>
                  <a:cubicBezTo>
                    <a:pt x="413" y="396"/>
                    <a:pt x="436" y="396"/>
                    <a:pt x="458" y="399"/>
                  </a:cubicBezTo>
                  <a:cubicBezTo>
                    <a:pt x="447" y="387"/>
                    <a:pt x="433" y="373"/>
                    <a:pt x="422" y="362"/>
                  </a:cubicBezTo>
                  <a:cubicBezTo>
                    <a:pt x="407" y="362"/>
                    <a:pt x="396" y="359"/>
                    <a:pt x="385" y="356"/>
                  </a:cubicBezTo>
                  <a:cubicBezTo>
                    <a:pt x="373" y="356"/>
                    <a:pt x="362" y="353"/>
                    <a:pt x="351" y="353"/>
                  </a:cubicBezTo>
                  <a:cubicBezTo>
                    <a:pt x="309" y="345"/>
                    <a:pt x="272" y="337"/>
                    <a:pt x="241" y="325"/>
                  </a:cubicBezTo>
                  <a:lnTo>
                    <a:pt x="843" y="325"/>
                  </a:lnTo>
                  <a:lnTo>
                    <a:pt x="843" y="325"/>
                  </a:lnTo>
                  <a:cubicBezTo>
                    <a:pt x="812" y="337"/>
                    <a:pt x="772" y="345"/>
                    <a:pt x="733" y="353"/>
                  </a:cubicBezTo>
                  <a:cubicBezTo>
                    <a:pt x="721" y="353"/>
                    <a:pt x="710" y="356"/>
                    <a:pt x="699" y="356"/>
                  </a:cubicBezTo>
                  <a:cubicBezTo>
                    <a:pt x="688" y="359"/>
                    <a:pt x="673" y="362"/>
                    <a:pt x="662" y="362"/>
                  </a:cubicBezTo>
                  <a:cubicBezTo>
                    <a:pt x="651" y="373"/>
                    <a:pt x="637" y="387"/>
                    <a:pt x="622" y="399"/>
                  </a:cubicBezTo>
                  <a:cubicBezTo>
                    <a:pt x="648" y="396"/>
                    <a:pt x="671" y="396"/>
                    <a:pt x="693" y="393"/>
                  </a:cubicBezTo>
                  <a:cubicBezTo>
                    <a:pt x="705" y="390"/>
                    <a:pt x="718" y="390"/>
                    <a:pt x="730" y="387"/>
                  </a:cubicBezTo>
                  <a:cubicBezTo>
                    <a:pt x="775" y="382"/>
                    <a:pt x="820" y="373"/>
                    <a:pt x="860" y="362"/>
                  </a:cubicBezTo>
                  <a:cubicBezTo>
                    <a:pt x="854" y="351"/>
                    <a:pt x="849" y="339"/>
                    <a:pt x="843" y="325"/>
                  </a:cubicBezTo>
                  <a:lnTo>
                    <a:pt x="902" y="51"/>
                  </a:lnTo>
                  <a:lnTo>
                    <a:pt x="902" y="51"/>
                  </a:lnTo>
                  <a:cubicBezTo>
                    <a:pt x="897" y="65"/>
                    <a:pt x="888" y="77"/>
                    <a:pt x="880" y="91"/>
                  </a:cubicBezTo>
                  <a:cubicBezTo>
                    <a:pt x="953" y="119"/>
                    <a:pt x="996" y="158"/>
                    <a:pt x="996" y="201"/>
                  </a:cubicBezTo>
                  <a:cubicBezTo>
                    <a:pt x="996" y="243"/>
                    <a:pt x="953" y="283"/>
                    <a:pt x="880" y="311"/>
                  </a:cubicBezTo>
                  <a:cubicBezTo>
                    <a:pt x="888" y="325"/>
                    <a:pt x="897" y="337"/>
                    <a:pt x="902" y="351"/>
                  </a:cubicBezTo>
                  <a:cubicBezTo>
                    <a:pt x="1013" y="314"/>
                    <a:pt x="1084" y="260"/>
                    <a:pt x="1084" y="201"/>
                  </a:cubicBezTo>
                  <a:cubicBezTo>
                    <a:pt x="1084" y="142"/>
                    <a:pt x="1013" y="88"/>
                    <a:pt x="902" y="51"/>
                  </a:cubicBezTo>
                  <a:lnTo>
                    <a:pt x="181" y="51"/>
                  </a:lnTo>
                  <a:lnTo>
                    <a:pt x="181" y="51"/>
                  </a:lnTo>
                  <a:cubicBezTo>
                    <a:pt x="71" y="88"/>
                    <a:pt x="0" y="142"/>
                    <a:pt x="0" y="201"/>
                  </a:cubicBezTo>
                  <a:cubicBezTo>
                    <a:pt x="0" y="260"/>
                    <a:pt x="71" y="314"/>
                    <a:pt x="181" y="351"/>
                  </a:cubicBezTo>
                  <a:cubicBezTo>
                    <a:pt x="187" y="337"/>
                    <a:pt x="195" y="325"/>
                    <a:pt x="201" y="311"/>
                  </a:cubicBezTo>
                  <a:cubicBezTo>
                    <a:pt x="130" y="283"/>
                    <a:pt x="88" y="243"/>
                    <a:pt x="88" y="201"/>
                  </a:cubicBezTo>
                  <a:cubicBezTo>
                    <a:pt x="88" y="158"/>
                    <a:pt x="130" y="119"/>
                    <a:pt x="201" y="91"/>
                  </a:cubicBezTo>
                  <a:cubicBezTo>
                    <a:pt x="195" y="77"/>
                    <a:pt x="187" y="65"/>
                    <a:pt x="181" y="51"/>
                  </a:cubicBezTo>
                  <a:lnTo>
                    <a:pt x="622" y="3"/>
                  </a:lnTo>
                  <a:lnTo>
                    <a:pt x="622" y="3"/>
                  </a:lnTo>
                  <a:cubicBezTo>
                    <a:pt x="637" y="14"/>
                    <a:pt x="651" y="28"/>
                    <a:pt x="662" y="40"/>
                  </a:cubicBezTo>
                  <a:cubicBezTo>
                    <a:pt x="673" y="40"/>
                    <a:pt x="688" y="43"/>
                    <a:pt x="699" y="43"/>
                  </a:cubicBezTo>
                  <a:cubicBezTo>
                    <a:pt x="710" y="45"/>
                    <a:pt x="721" y="48"/>
                    <a:pt x="733" y="48"/>
                  </a:cubicBezTo>
                  <a:cubicBezTo>
                    <a:pt x="772" y="57"/>
                    <a:pt x="812" y="65"/>
                    <a:pt x="843" y="77"/>
                  </a:cubicBezTo>
                  <a:cubicBezTo>
                    <a:pt x="849" y="62"/>
                    <a:pt x="854" y="51"/>
                    <a:pt x="860" y="40"/>
                  </a:cubicBezTo>
                  <a:cubicBezTo>
                    <a:pt x="820" y="28"/>
                    <a:pt x="775" y="20"/>
                    <a:pt x="730" y="14"/>
                  </a:cubicBezTo>
                  <a:cubicBezTo>
                    <a:pt x="718" y="11"/>
                    <a:pt x="705" y="11"/>
                    <a:pt x="693" y="9"/>
                  </a:cubicBezTo>
                  <a:cubicBezTo>
                    <a:pt x="671" y="6"/>
                    <a:pt x="648" y="6"/>
                    <a:pt x="622" y="3"/>
                  </a:cubicBezTo>
                  <a:lnTo>
                    <a:pt x="458" y="3"/>
                  </a:lnTo>
                  <a:lnTo>
                    <a:pt x="458" y="3"/>
                  </a:lnTo>
                  <a:cubicBezTo>
                    <a:pt x="436" y="6"/>
                    <a:pt x="413" y="6"/>
                    <a:pt x="390" y="9"/>
                  </a:cubicBezTo>
                  <a:cubicBezTo>
                    <a:pt x="376" y="11"/>
                    <a:pt x="365" y="11"/>
                    <a:pt x="354" y="14"/>
                  </a:cubicBezTo>
                  <a:cubicBezTo>
                    <a:pt x="306" y="20"/>
                    <a:pt x="263" y="28"/>
                    <a:pt x="224" y="40"/>
                  </a:cubicBezTo>
                  <a:cubicBezTo>
                    <a:pt x="227" y="51"/>
                    <a:pt x="232" y="62"/>
                    <a:pt x="241" y="77"/>
                  </a:cubicBezTo>
                  <a:cubicBezTo>
                    <a:pt x="272" y="65"/>
                    <a:pt x="309" y="57"/>
                    <a:pt x="351" y="48"/>
                  </a:cubicBezTo>
                  <a:cubicBezTo>
                    <a:pt x="362" y="48"/>
                    <a:pt x="373" y="45"/>
                    <a:pt x="385" y="43"/>
                  </a:cubicBezTo>
                  <a:cubicBezTo>
                    <a:pt x="396" y="43"/>
                    <a:pt x="407" y="40"/>
                    <a:pt x="422" y="40"/>
                  </a:cubicBezTo>
                  <a:cubicBezTo>
                    <a:pt x="433" y="28"/>
                    <a:pt x="447" y="14"/>
                    <a:pt x="458" y="3"/>
                  </a:cubicBezTo>
                  <a:lnTo>
                    <a:pt x="540" y="0"/>
                  </a:lnTo>
                  <a:lnTo>
                    <a:pt x="540" y="0"/>
                  </a:lnTo>
                  <a:cubicBezTo>
                    <a:pt x="532" y="0"/>
                    <a:pt x="523" y="0"/>
                    <a:pt x="512" y="0"/>
                  </a:cubicBezTo>
                  <a:cubicBezTo>
                    <a:pt x="501" y="11"/>
                    <a:pt x="487" y="23"/>
                    <a:pt x="473" y="34"/>
                  </a:cubicBezTo>
                  <a:cubicBezTo>
                    <a:pt x="495" y="34"/>
                    <a:pt x="518" y="34"/>
                    <a:pt x="540" y="34"/>
                  </a:cubicBezTo>
                  <a:cubicBezTo>
                    <a:pt x="566" y="34"/>
                    <a:pt x="588" y="34"/>
                    <a:pt x="611" y="34"/>
                  </a:cubicBezTo>
                  <a:cubicBezTo>
                    <a:pt x="597" y="23"/>
                    <a:pt x="583" y="11"/>
                    <a:pt x="571" y="0"/>
                  </a:cubicBezTo>
                  <a:cubicBezTo>
                    <a:pt x="560" y="0"/>
                    <a:pt x="552" y="0"/>
                    <a:pt x="540"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66" name="Freeform 145">
              <a:extLst>
                <a:ext uri="{FF2B5EF4-FFF2-40B4-BE49-F238E27FC236}">
                  <a16:creationId xmlns:a16="http://schemas.microsoft.com/office/drawing/2014/main" id="{12B67C79-8504-472A-BCDD-3032B7950B05}"/>
                </a:ext>
              </a:extLst>
            </p:cNvPr>
            <p:cNvSpPr>
              <a:spLocks noChangeArrowheads="1"/>
            </p:cNvSpPr>
            <p:nvPr/>
          </p:nvSpPr>
          <p:spPr bwMode="auto">
            <a:xfrm>
              <a:off x="4997" y="1298"/>
              <a:ext cx="192" cy="184"/>
            </a:xfrm>
            <a:custGeom>
              <a:avLst/>
              <a:gdLst>
                <a:gd name="T0" fmla="*/ 162 w 852"/>
                <a:gd name="T1" fmla="*/ 410 h 818"/>
                <a:gd name="T2" fmla="*/ 65 w 852"/>
                <a:gd name="T3" fmla="*/ 560 h 818"/>
                <a:gd name="T4" fmla="*/ 113 w 852"/>
                <a:gd name="T5" fmla="*/ 817 h 818"/>
                <a:gd name="T6" fmla="*/ 314 w 852"/>
                <a:gd name="T7" fmla="*/ 749 h 818"/>
                <a:gd name="T8" fmla="*/ 396 w 852"/>
                <a:gd name="T9" fmla="*/ 653 h 818"/>
                <a:gd name="T10" fmla="*/ 263 w 852"/>
                <a:gd name="T11" fmla="*/ 729 h 818"/>
                <a:gd name="T12" fmla="*/ 105 w 852"/>
                <a:gd name="T13" fmla="*/ 729 h 818"/>
                <a:gd name="T14" fmla="*/ 125 w 852"/>
                <a:gd name="T15" fmla="*/ 534 h 818"/>
                <a:gd name="T16" fmla="*/ 162 w 852"/>
                <a:gd name="T17" fmla="*/ 410 h 818"/>
                <a:gd name="T18" fmla="*/ 648 w 852"/>
                <a:gd name="T19" fmla="*/ 410 h 818"/>
                <a:gd name="T20" fmla="*/ 591 w 852"/>
                <a:gd name="T21" fmla="*/ 478 h 818"/>
                <a:gd name="T22" fmla="*/ 495 w 852"/>
                <a:gd name="T23" fmla="*/ 574 h 818"/>
                <a:gd name="T24" fmla="*/ 424 w 852"/>
                <a:gd name="T25" fmla="*/ 630 h 818"/>
                <a:gd name="T26" fmla="*/ 506 w 852"/>
                <a:gd name="T27" fmla="*/ 608 h 818"/>
                <a:gd name="T28" fmla="*/ 566 w 852"/>
                <a:gd name="T29" fmla="*/ 551 h 818"/>
                <a:gd name="T30" fmla="*/ 622 w 852"/>
                <a:gd name="T31" fmla="*/ 492 h 818"/>
                <a:gd name="T32" fmla="*/ 648 w 852"/>
                <a:gd name="T33" fmla="*/ 410 h 818"/>
                <a:gd name="T34" fmla="*/ 396 w 852"/>
                <a:gd name="T35" fmla="*/ 167 h 818"/>
                <a:gd name="T36" fmla="*/ 306 w 852"/>
                <a:gd name="T37" fmla="*/ 249 h 818"/>
                <a:gd name="T38" fmla="*/ 263 w 852"/>
                <a:gd name="T39" fmla="*/ 288 h 818"/>
                <a:gd name="T40" fmla="*/ 184 w 852"/>
                <a:gd name="T41" fmla="*/ 381 h 818"/>
                <a:gd name="T42" fmla="*/ 226 w 852"/>
                <a:gd name="T43" fmla="*/ 381 h 818"/>
                <a:gd name="T44" fmla="*/ 308 w 852"/>
                <a:gd name="T45" fmla="*/ 291 h 818"/>
                <a:gd name="T46" fmla="*/ 396 w 852"/>
                <a:gd name="T47" fmla="*/ 209 h 818"/>
                <a:gd name="T48" fmla="*/ 396 w 852"/>
                <a:gd name="T49" fmla="*/ 167 h 818"/>
                <a:gd name="T50" fmla="*/ 736 w 852"/>
                <a:gd name="T51" fmla="*/ 0 h 818"/>
                <a:gd name="T52" fmla="*/ 538 w 852"/>
                <a:gd name="T53" fmla="*/ 71 h 818"/>
                <a:gd name="T54" fmla="*/ 453 w 852"/>
                <a:gd name="T55" fmla="*/ 167 h 818"/>
                <a:gd name="T56" fmla="*/ 589 w 852"/>
                <a:gd name="T57" fmla="*/ 90 h 818"/>
                <a:gd name="T58" fmla="*/ 747 w 852"/>
                <a:gd name="T59" fmla="*/ 88 h 818"/>
                <a:gd name="T60" fmla="*/ 727 w 852"/>
                <a:gd name="T61" fmla="*/ 286 h 818"/>
                <a:gd name="T62" fmla="*/ 690 w 852"/>
                <a:gd name="T63" fmla="*/ 410 h 818"/>
                <a:gd name="T64" fmla="*/ 786 w 852"/>
                <a:gd name="T65" fmla="*/ 260 h 818"/>
                <a:gd name="T66" fmla="*/ 736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2" y="410"/>
                  </a:moveTo>
                  <a:lnTo>
                    <a:pt x="162" y="410"/>
                  </a:lnTo>
                  <a:cubicBezTo>
                    <a:pt x="130" y="447"/>
                    <a:pt x="108" y="486"/>
                    <a:pt x="85" y="520"/>
                  </a:cubicBezTo>
                  <a:cubicBezTo>
                    <a:pt x="79" y="534"/>
                    <a:pt x="71" y="546"/>
                    <a:pt x="65" y="560"/>
                  </a:cubicBezTo>
                  <a:cubicBezTo>
                    <a:pt x="12" y="664"/>
                    <a:pt x="0" y="752"/>
                    <a:pt x="43" y="794"/>
                  </a:cubicBezTo>
                  <a:cubicBezTo>
                    <a:pt x="59" y="811"/>
                    <a:pt x="85" y="817"/>
                    <a:pt x="113" y="817"/>
                  </a:cubicBezTo>
                  <a:cubicBezTo>
                    <a:pt x="159" y="817"/>
                    <a:pt x="215" y="800"/>
                    <a:pt x="277" y="769"/>
                  </a:cubicBezTo>
                  <a:cubicBezTo>
                    <a:pt x="289" y="763"/>
                    <a:pt x="303" y="758"/>
                    <a:pt x="314" y="749"/>
                  </a:cubicBezTo>
                  <a:cubicBezTo>
                    <a:pt x="351" y="729"/>
                    <a:pt x="388" y="704"/>
                    <a:pt x="424" y="676"/>
                  </a:cubicBezTo>
                  <a:cubicBezTo>
                    <a:pt x="416" y="667"/>
                    <a:pt x="407" y="662"/>
                    <a:pt x="396" y="653"/>
                  </a:cubicBezTo>
                  <a:cubicBezTo>
                    <a:pt x="365" y="676"/>
                    <a:pt x="331" y="696"/>
                    <a:pt x="300" y="713"/>
                  </a:cubicBezTo>
                  <a:cubicBezTo>
                    <a:pt x="289" y="718"/>
                    <a:pt x="274" y="724"/>
                    <a:pt x="263" y="729"/>
                  </a:cubicBezTo>
                  <a:cubicBezTo>
                    <a:pt x="226" y="743"/>
                    <a:pt x="193" y="752"/>
                    <a:pt x="164" y="752"/>
                  </a:cubicBezTo>
                  <a:cubicBezTo>
                    <a:pt x="139" y="752"/>
                    <a:pt x="119" y="746"/>
                    <a:pt x="105" y="729"/>
                  </a:cubicBezTo>
                  <a:cubicBezTo>
                    <a:pt x="74" y="701"/>
                    <a:pt x="77" y="642"/>
                    <a:pt x="108" y="571"/>
                  </a:cubicBezTo>
                  <a:cubicBezTo>
                    <a:pt x="111" y="560"/>
                    <a:pt x="116" y="548"/>
                    <a:pt x="125" y="534"/>
                  </a:cubicBezTo>
                  <a:cubicBezTo>
                    <a:pt x="139" y="503"/>
                    <a:pt x="159" y="472"/>
                    <a:pt x="184" y="438"/>
                  </a:cubicBezTo>
                  <a:cubicBezTo>
                    <a:pt x="176" y="430"/>
                    <a:pt x="167" y="418"/>
                    <a:pt x="162" y="410"/>
                  </a:cubicBezTo>
                  <a:lnTo>
                    <a:pt x="648" y="410"/>
                  </a:lnTo>
                  <a:lnTo>
                    <a:pt x="648" y="410"/>
                  </a:lnTo>
                  <a:cubicBezTo>
                    <a:pt x="639" y="418"/>
                    <a:pt x="634" y="430"/>
                    <a:pt x="625" y="438"/>
                  </a:cubicBezTo>
                  <a:cubicBezTo>
                    <a:pt x="614" y="452"/>
                    <a:pt x="602" y="464"/>
                    <a:pt x="591" y="478"/>
                  </a:cubicBezTo>
                  <a:cubicBezTo>
                    <a:pt x="577" y="495"/>
                    <a:pt x="560" y="512"/>
                    <a:pt x="543" y="529"/>
                  </a:cubicBezTo>
                  <a:cubicBezTo>
                    <a:pt x="526" y="546"/>
                    <a:pt x="512" y="560"/>
                    <a:pt x="495" y="574"/>
                  </a:cubicBezTo>
                  <a:cubicBezTo>
                    <a:pt x="481" y="588"/>
                    <a:pt x="467" y="599"/>
                    <a:pt x="455" y="608"/>
                  </a:cubicBezTo>
                  <a:cubicBezTo>
                    <a:pt x="444" y="616"/>
                    <a:pt x="436" y="625"/>
                    <a:pt x="424" y="630"/>
                  </a:cubicBezTo>
                  <a:cubicBezTo>
                    <a:pt x="436" y="639"/>
                    <a:pt x="444" y="645"/>
                    <a:pt x="453" y="653"/>
                  </a:cubicBezTo>
                  <a:cubicBezTo>
                    <a:pt x="472" y="639"/>
                    <a:pt x="489" y="622"/>
                    <a:pt x="506" y="608"/>
                  </a:cubicBezTo>
                  <a:cubicBezTo>
                    <a:pt x="521" y="596"/>
                    <a:pt x="535" y="582"/>
                    <a:pt x="546" y="571"/>
                  </a:cubicBezTo>
                  <a:cubicBezTo>
                    <a:pt x="555" y="565"/>
                    <a:pt x="560" y="557"/>
                    <a:pt x="566" y="551"/>
                  </a:cubicBezTo>
                  <a:cubicBezTo>
                    <a:pt x="574" y="543"/>
                    <a:pt x="580" y="537"/>
                    <a:pt x="586" y="532"/>
                  </a:cubicBezTo>
                  <a:cubicBezTo>
                    <a:pt x="600" y="518"/>
                    <a:pt x="611" y="503"/>
                    <a:pt x="622" y="492"/>
                  </a:cubicBezTo>
                  <a:cubicBezTo>
                    <a:pt x="639" y="475"/>
                    <a:pt x="653" y="455"/>
                    <a:pt x="668" y="438"/>
                  </a:cubicBezTo>
                  <a:cubicBezTo>
                    <a:pt x="662" y="430"/>
                    <a:pt x="653" y="418"/>
                    <a:pt x="648" y="410"/>
                  </a:cubicBezTo>
                  <a:lnTo>
                    <a:pt x="396" y="167"/>
                  </a:lnTo>
                  <a:lnTo>
                    <a:pt x="396" y="167"/>
                  </a:lnTo>
                  <a:cubicBezTo>
                    <a:pt x="379" y="181"/>
                    <a:pt x="362" y="195"/>
                    <a:pt x="342" y="212"/>
                  </a:cubicBezTo>
                  <a:cubicBezTo>
                    <a:pt x="331" y="223"/>
                    <a:pt x="317" y="237"/>
                    <a:pt x="306" y="249"/>
                  </a:cubicBezTo>
                  <a:cubicBezTo>
                    <a:pt x="297" y="254"/>
                    <a:pt x="291" y="263"/>
                    <a:pt x="283" y="269"/>
                  </a:cubicBezTo>
                  <a:cubicBezTo>
                    <a:pt x="277" y="274"/>
                    <a:pt x="272" y="283"/>
                    <a:pt x="263" y="288"/>
                  </a:cubicBezTo>
                  <a:cubicBezTo>
                    <a:pt x="252" y="303"/>
                    <a:pt x="240" y="314"/>
                    <a:pt x="229" y="328"/>
                  </a:cubicBezTo>
                  <a:cubicBezTo>
                    <a:pt x="212" y="345"/>
                    <a:pt x="198" y="364"/>
                    <a:pt x="184" y="381"/>
                  </a:cubicBezTo>
                  <a:cubicBezTo>
                    <a:pt x="190" y="390"/>
                    <a:pt x="196" y="401"/>
                    <a:pt x="204" y="410"/>
                  </a:cubicBezTo>
                  <a:cubicBezTo>
                    <a:pt x="210" y="401"/>
                    <a:pt x="218" y="390"/>
                    <a:pt x="226" y="381"/>
                  </a:cubicBezTo>
                  <a:cubicBezTo>
                    <a:pt x="238" y="367"/>
                    <a:pt x="249" y="353"/>
                    <a:pt x="260" y="342"/>
                  </a:cubicBezTo>
                  <a:cubicBezTo>
                    <a:pt x="274" y="325"/>
                    <a:pt x="291" y="308"/>
                    <a:pt x="308" y="291"/>
                  </a:cubicBezTo>
                  <a:cubicBezTo>
                    <a:pt x="323" y="274"/>
                    <a:pt x="340" y="260"/>
                    <a:pt x="357" y="243"/>
                  </a:cubicBezTo>
                  <a:cubicBezTo>
                    <a:pt x="371" y="232"/>
                    <a:pt x="385" y="220"/>
                    <a:pt x="396" y="209"/>
                  </a:cubicBezTo>
                  <a:cubicBezTo>
                    <a:pt x="407" y="203"/>
                    <a:pt x="416" y="195"/>
                    <a:pt x="424" y="186"/>
                  </a:cubicBezTo>
                  <a:cubicBezTo>
                    <a:pt x="416" y="181"/>
                    <a:pt x="407" y="172"/>
                    <a:pt x="396" y="167"/>
                  </a:cubicBezTo>
                  <a:lnTo>
                    <a:pt x="736" y="0"/>
                  </a:lnTo>
                  <a:lnTo>
                    <a:pt x="736" y="0"/>
                  </a:lnTo>
                  <a:cubicBezTo>
                    <a:pt x="693" y="0"/>
                    <a:pt x="636" y="17"/>
                    <a:pt x="574" y="51"/>
                  </a:cubicBezTo>
                  <a:cubicBezTo>
                    <a:pt x="563" y="56"/>
                    <a:pt x="549" y="62"/>
                    <a:pt x="538" y="71"/>
                  </a:cubicBezTo>
                  <a:cubicBezTo>
                    <a:pt x="501" y="90"/>
                    <a:pt x="464" y="116"/>
                    <a:pt x="424" y="144"/>
                  </a:cubicBezTo>
                  <a:cubicBezTo>
                    <a:pt x="436" y="153"/>
                    <a:pt x="444" y="158"/>
                    <a:pt x="453" y="167"/>
                  </a:cubicBezTo>
                  <a:cubicBezTo>
                    <a:pt x="487" y="144"/>
                    <a:pt x="521" y="124"/>
                    <a:pt x="552" y="108"/>
                  </a:cubicBezTo>
                  <a:cubicBezTo>
                    <a:pt x="563" y="102"/>
                    <a:pt x="574" y="96"/>
                    <a:pt x="589" y="90"/>
                  </a:cubicBezTo>
                  <a:cubicBezTo>
                    <a:pt x="625" y="76"/>
                    <a:pt x="659" y="68"/>
                    <a:pt x="685" y="68"/>
                  </a:cubicBezTo>
                  <a:cubicBezTo>
                    <a:pt x="713" y="68"/>
                    <a:pt x="733" y="74"/>
                    <a:pt x="747" y="88"/>
                  </a:cubicBezTo>
                  <a:cubicBezTo>
                    <a:pt x="778" y="119"/>
                    <a:pt x="772" y="178"/>
                    <a:pt x="744" y="249"/>
                  </a:cubicBezTo>
                  <a:cubicBezTo>
                    <a:pt x="738" y="260"/>
                    <a:pt x="733" y="271"/>
                    <a:pt x="727" y="286"/>
                  </a:cubicBezTo>
                  <a:cubicBezTo>
                    <a:pt x="713" y="317"/>
                    <a:pt x="693" y="348"/>
                    <a:pt x="668" y="381"/>
                  </a:cubicBezTo>
                  <a:cubicBezTo>
                    <a:pt x="676" y="390"/>
                    <a:pt x="685" y="401"/>
                    <a:pt x="690" y="410"/>
                  </a:cubicBezTo>
                  <a:cubicBezTo>
                    <a:pt x="718" y="373"/>
                    <a:pt x="744" y="334"/>
                    <a:pt x="764" y="300"/>
                  </a:cubicBezTo>
                  <a:cubicBezTo>
                    <a:pt x="772" y="286"/>
                    <a:pt x="781" y="274"/>
                    <a:pt x="786" y="260"/>
                  </a:cubicBezTo>
                  <a:cubicBezTo>
                    <a:pt x="840" y="155"/>
                    <a:pt x="851" y="68"/>
                    <a:pt x="809" y="25"/>
                  </a:cubicBezTo>
                  <a:cubicBezTo>
                    <a:pt x="792" y="8"/>
                    <a:pt x="767" y="0"/>
                    <a:pt x="736" y="0"/>
                  </a:cubicBezTo>
                  <a:lnTo>
                    <a:pt x="162"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67" name="Freeform 146">
              <a:extLst>
                <a:ext uri="{FF2B5EF4-FFF2-40B4-BE49-F238E27FC236}">
                  <a16:creationId xmlns:a16="http://schemas.microsoft.com/office/drawing/2014/main" id="{846E8CD1-A084-45B7-A461-E66D7D676C08}"/>
                </a:ext>
              </a:extLst>
            </p:cNvPr>
            <p:cNvSpPr>
              <a:spLocks noChangeArrowheads="1"/>
            </p:cNvSpPr>
            <p:nvPr/>
          </p:nvSpPr>
          <p:spPr bwMode="auto">
            <a:xfrm>
              <a:off x="4997" y="1298"/>
              <a:ext cx="192" cy="184"/>
            </a:xfrm>
            <a:custGeom>
              <a:avLst/>
              <a:gdLst>
                <a:gd name="T0" fmla="*/ 108 w 852"/>
                <a:gd name="T1" fmla="*/ 249 h 818"/>
                <a:gd name="T2" fmla="*/ 164 w 852"/>
                <a:gd name="T3" fmla="*/ 68 h 818"/>
                <a:gd name="T4" fmla="*/ 300 w 852"/>
                <a:gd name="T5" fmla="*/ 108 h 818"/>
                <a:gd name="T6" fmla="*/ 424 w 852"/>
                <a:gd name="T7" fmla="*/ 186 h 818"/>
                <a:gd name="T8" fmla="*/ 495 w 852"/>
                <a:gd name="T9" fmla="*/ 243 h 818"/>
                <a:gd name="T10" fmla="*/ 591 w 852"/>
                <a:gd name="T11" fmla="*/ 342 h 818"/>
                <a:gd name="T12" fmla="*/ 648 w 852"/>
                <a:gd name="T13" fmla="*/ 410 h 818"/>
                <a:gd name="T14" fmla="*/ 727 w 852"/>
                <a:gd name="T15" fmla="*/ 534 h 818"/>
                <a:gd name="T16" fmla="*/ 747 w 852"/>
                <a:gd name="T17" fmla="*/ 729 h 818"/>
                <a:gd name="T18" fmla="*/ 589 w 852"/>
                <a:gd name="T19" fmla="*/ 729 h 818"/>
                <a:gd name="T20" fmla="*/ 453 w 852"/>
                <a:gd name="T21" fmla="*/ 653 h 818"/>
                <a:gd name="T22" fmla="*/ 396 w 852"/>
                <a:gd name="T23" fmla="*/ 608 h 818"/>
                <a:gd name="T24" fmla="*/ 308 w 852"/>
                <a:gd name="T25" fmla="*/ 529 h 818"/>
                <a:gd name="T26" fmla="*/ 226 w 852"/>
                <a:gd name="T27" fmla="*/ 438 h 818"/>
                <a:gd name="T28" fmla="*/ 184 w 852"/>
                <a:gd name="T29" fmla="*/ 381 h 818"/>
                <a:gd name="T30" fmla="*/ 108 w 852"/>
                <a:gd name="T31" fmla="*/ 249 h 818"/>
                <a:gd name="T32" fmla="*/ 113 w 852"/>
                <a:gd name="T33" fmla="*/ 0 h 818"/>
                <a:gd name="T34" fmla="*/ 65 w 852"/>
                <a:gd name="T35" fmla="*/ 260 h 818"/>
                <a:gd name="T36" fmla="*/ 162 w 852"/>
                <a:gd name="T37" fmla="*/ 410 h 818"/>
                <a:gd name="T38" fmla="*/ 229 w 852"/>
                <a:gd name="T39" fmla="*/ 492 h 818"/>
                <a:gd name="T40" fmla="*/ 283 w 852"/>
                <a:gd name="T41" fmla="*/ 551 h 818"/>
                <a:gd name="T42" fmla="*/ 342 w 852"/>
                <a:gd name="T43" fmla="*/ 608 h 818"/>
                <a:gd name="T44" fmla="*/ 424 w 852"/>
                <a:gd name="T45" fmla="*/ 676 h 818"/>
                <a:gd name="T46" fmla="*/ 574 w 852"/>
                <a:gd name="T47" fmla="*/ 769 h 818"/>
                <a:gd name="T48" fmla="*/ 809 w 852"/>
                <a:gd name="T49" fmla="*/ 794 h 818"/>
                <a:gd name="T50" fmla="*/ 764 w 852"/>
                <a:gd name="T51" fmla="*/ 520 h 818"/>
                <a:gd name="T52" fmla="*/ 668 w 852"/>
                <a:gd name="T53" fmla="*/ 381 h 818"/>
                <a:gd name="T54" fmla="*/ 586 w 852"/>
                <a:gd name="T55" fmla="*/ 288 h 818"/>
                <a:gd name="T56" fmla="*/ 546 w 852"/>
                <a:gd name="T57" fmla="*/ 249 h 818"/>
                <a:gd name="T58" fmla="*/ 453 w 852"/>
                <a:gd name="T59" fmla="*/ 167 h 818"/>
                <a:gd name="T60" fmla="*/ 314 w 852"/>
                <a:gd name="T61" fmla="*/ 71 h 818"/>
                <a:gd name="T62" fmla="*/ 113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9"/>
                  </a:moveTo>
                  <a:lnTo>
                    <a:pt x="108" y="249"/>
                  </a:lnTo>
                  <a:cubicBezTo>
                    <a:pt x="77" y="178"/>
                    <a:pt x="74" y="119"/>
                    <a:pt x="105" y="88"/>
                  </a:cubicBezTo>
                  <a:cubicBezTo>
                    <a:pt x="119" y="74"/>
                    <a:pt x="139" y="68"/>
                    <a:pt x="164" y="68"/>
                  </a:cubicBezTo>
                  <a:cubicBezTo>
                    <a:pt x="193" y="68"/>
                    <a:pt x="226" y="76"/>
                    <a:pt x="263" y="90"/>
                  </a:cubicBezTo>
                  <a:cubicBezTo>
                    <a:pt x="274" y="96"/>
                    <a:pt x="289" y="102"/>
                    <a:pt x="300" y="108"/>
                  </a:cubicBezTo>
                  <a:cubicBezTo>
                    <a:pt x="331" y="124"/>
                    <a:pt x="365" y="144"/>
                    <a:pt x="396" y="167"/>
                  </a:cubicBezTo>
                  <a:cubicBezTo>
                    <a:pt x="407" y="172"/>
                    <a:pt x="416" y="181"/>
                    <a:pt x="424" y="186"/>
                  </a:cubicBezTo>
                  <a:cubicBezTo>
                    <a:pt x="436" y="195"/>
                    <a:pt x="444" y="203"/>
                    <a:pt x="455" y="209"/>
                  </a:cubicBezTo>
                  <a:cubicBezTo>
                    <a:pt x="467" y="220"/>
                    <a:pt x="481" y="232"/>
                    <a:pt x="495" y="243"/>
                  </a:cubicBezTo>
                  <a:cubicBezTo>
                    <a:pt x="512" y="260"/>
                    <a:pt x="526" y="274"/>
                    <a:pt x="543" y="291"/>
                  </a:cubicBezTo>
                  <a:cubicBezTo>
                    <a:pt x="560" y="308"/>
                    <a:pt x="577" y="325"/>
                    <a:pt x="591" y="342"/>
                  </a:cubicBezTo>
                  <a:cubicBezTo>
                    <a:pt x="602" y="353"/>
                    <a:pt x="614" y="367"/>
                    <a:pt x="625" y="381"/>
                  </a:cubicBezTo>
                  <a:cubicBezTo>
                    <a:pt x="634" y="390"/>
                    <a:pt x="639" y="401"/>
                    <a:pt x="648" y="410"/>
                  </a:cubicBezTo>
                  <a:cubicBezTo>
                    <a:pt x="653" y="418"/>
                    <a:pt x="662" y="430"/>
                    <a:pt x="668" y="438"/>
                  </a:cubicBezTo>
                  <a:cubicBezTo>
                    <a:pt x="693" y="472"/>
                    <a:pt x="713" y="503"/>
                    <a:pt x="727" y="534"/>
                  </a:cubicBezTo>
                  <a:cubicBezTo>
                    <a:pt x="733" y="548"/>
                    <a:pt x="738" y="560"/>
                    <a:pt x="744" y="571"/>
                  </a:cubicBezTo>
                  <a:cubicBezTo>
                    <a:pt x="772" y="642"/>
                    <a:pt x="778" y="701"/>
                    <a:pt x="747" y="729"/>
                  </a:cubicBezTo>
                  <a:cubicBezTo>
                    <a:pt x="733" y="746"/>
                    <a:pt x="713" y="752"/>
                    <a:pt x="685" y="752"/>
                  </a:cubicBezTo>
                  <a:cubicBezTo>
                    <a:pt x="659" y="752"/>
                    <a:pt x="625" y="743"/>
                    <a:pt x="589" y="729"/>
                  </a:cubicBezTo>
                  <a:cubicBezTo>
                    <a:pt x="574" y="724"/>
                    <a:pt x="563" y="718"/>
                    <a:pt x="552" y="713"/>
                  </a:cubicBezTo>
                  <a:cubicBezTo>
                    <a:pt x="521" y="696"/>
                    <a:pt x="487" y="676"/>
                    <a:pt x="453" y="653"/>
                  </a:cubicBezTo>
                  <a:cubicBezTo>
                    <a:pt x="444" y="645"/>
                    <a:pt x="436" y="639"/>
                    <a:pt x="424" y="630"/>
                  </a:cubicBezTo>
                  <a:cubicBezTo>
                    <a:pt x="416" y="625"/>
                    <a:pt x="407" y="616"/>
                    <a:pt x="396" y="608"/>
                  </a:cubicBezTo>
                  <a:cubicBezTo>
                    <a:pt x="385" y="599"/>
                    <a:pt x="371" y="588"/>
                    <a:pt x="357" y="574"/>
                  </a:cubicBezTo>
                  <a:cubicBezTo>
                    <a:pt x="340" y="560"/>
                    <a:pt x="323" y="546"/>
                    <a:pt x="308" y="529"/>
                  </a:cubicBezTo>
                  <a:cubicBezTo>
                    <a:pt x="291" y="512"/>
                    <a:pt x="274" y="495"/>
                    <a:pt x="260" y="478"/>
                  </a:cubicBezTo>
                  <a:cubicBezTo>
                    <a:pt x="249" y="464"/>
                    <a:pt x="238" y="452"/>
                    <a:pt x="226" y="438"/>
                  </a:cubicBezTo>
                  <a:cubicBezTo>
                    <a:pt x="218" y="430"/>
                    <a:pt x="210" y="418"/>
                    <a:pt x="204" y="410"/>
                  </a:cubicBezTo>
                  <a:cubicBezTo>
                    <a:pt x="196" y="401"/>
                    <a:pt x="190" y="390"/>
                    <a:pt x="184" y="381"/>
                  </a:cubicBezTo>
                  <a:cubicBezTo>
                    <a:pt x="159" y="348"/>
                    <a:pt x="139" y="317"/>
                    <a:pt x="125" y="286"/>
                  </a:cubicBezTo>
                  <a:cubicBezTo>
                    <a:pt x="116" y="271"/>
                    <a:pt x="111" y="260"/>
                    <a:pt x="108" y="249"/>
                  </a:cubicBezTo>
                  <a:lnTo>
                    <a:pt x="113" y="0"/>
                  </a:lnTo>
                  <a:lnTo>
                    <a:pt x="113" y="0"/>
                  </a:lnTo>
                  <a:cubicBezTo>
                    <a:pt x="85" y="0"/>
                    <a:pt x="59" y="8"/>
                    <a:pt x="43" y="25"/>
                  </a:cubicBezTo>
                  <a:cubicBezTo>
                    <a:pt x="0" y="68"/>
                    <a:pt x="12" y="155"/>
                    <a:pt x="65" y="260"/>
                  </a:cubicBezTo>
                  <a:cubicBezTo>
                    <a:pt x="71" y="274"/>
                    <a:pt x="79" y="286"/>
                    <a:pt x="85" y="300"/>
                  </a:cubicBezTo>
                  <a:cubicBezTo>
                    <a:pt x="108" y="334"/>
                    <a:pt x="130" y="373"/>
                    <a:pt x="162" y="410"/>
                  </a:cubicBezTo>
                  <a:cubicBezTo>
                    <a:pt x="167" y="418"/>
                    <a:pt x="176" y="430"/>
                    <a:pt x="184" y="438"/>
                  </a:cubicBezTo>
                  <a:cubicBezTo>
                    <a:pt x="198" y="455"/>
                    <a:pt x="212" y="475"/>
                    <a:pt x="229" y="492"/>
                  </a:cubicBezTo>
                  <a:cubicBezTo>
                    <a:pt x="240" y="503"/>
                    <a:pt x="252" y="518"/>
                    <a:pt x="263" y="532"/>
                  </a:cubicBezTo>
                  <a:cubicBezTo>
                    <a:pt x="272" y="537"/>
                    <a:pt x="277" y="543"/>
                    <a:pt x="283" y="551"/>
                  </a:cubicBezTo>
                  <a:cubicBezTo>
                    <a:pt x="291" y="557"/>
                    <a:pt x="297" y="565"/>
                    <a:pt x="306" y="571"/>
                  </a:cubicBezTo>
                  <a:cubicBezTo>
                    <a:pt x="317" y="582"/>
                    <a:pt x="331" y="596"/>
                    <a:pt x="342" y="608"/>
                  </a:cubicBezTo>
                  <a:cubicBezTo>
                    <a:pt x="362" y="622"/>
                    <a:pt x="379" y="639"/>
                    <a:pt x="396" y="653"/>
                  </a:cubicBezTo>
                  <a:cubicBezTo>
                    <a:pt x="407" y="662"/>
                    <a:pt x="416" y="667"/>
                    <a:pt x="424" y="676"/>
                  </a:cubicBezTo>
                  <a:cubicBezTo>
                    <a:pt x="464" y="704"/>
                    <a:pt x="501" y="729"/>
                    <a:pt x="538" y="749"/>
                  </a:cubicBezTo>
                  <a:cubicBezTo>
                    <a:pt x="549" y="758"/>
                    <a:pt x="563" y="763"/>
                    <a:pt x="574" y="769"/>
                  </a:cubicBezTo>
                  <a:cubicBezTo>
                    <a:pt x="636" y="800"/>
                    <a:pt x="693" y="817"/>
                    <a:pt x="736" y="817"/>
                  </a:cubicBezTo>
                  <a:cubicBezTo>
                    <a:pt x="767" y="817"/>
                    <a:pt x="792" y="811"/>
                    <a:pt x="809" y="794"/>
                  </a:cubicBezTo>
                  <a:cubicBezTo>
                    <a:pt x="851" y="752"/>
                    <a:pt x="840" y="664"/>
                    <a:pt x="786" y="560"/>
                  </a:cubicBezTo>
                  <a:cubicBezTo>
                    <a:pt x="781" y="546"/>
                    <a:pt x="772" y="534"/>
                    <a:pt x="764" y="520"/>
                  </a:cubicBezTo>
                  <a:cubicBezTo>
                    <a:pt x="744" y="486"/>
                    <a:pt x="718" y="447"/>
                    <a:pt x="690" y="410"/>
                  </a:cubicBezTo>
                  <a:cubicBezTo>
                    <a:pt x="685" y="401"/>
                    <a:pt x="676" y="390"/>
                    <a:pt x="668" y="381"/>
                  </a:cubicBezTo>
                  <a:cubicBezTo>
                    <a:pt x="653" y="364"/>
                    <a:pt x="639" y="345"/>
                    <a:pt x="622" y="328"/>
                  </a:cubicBezTo>
                  <a:cubicBezTo>
                    <a:pt x="611" y="314"/>
                    <a:pt x="600" y="303"/>
                    <a:pt x="586" y="288"/>
                  </a:cubicBezTo>
                  <a:cubicBezTo>
                    <a:pt x="580" y="283"/>
                    <a:pt x="574" y="274"/>
                    <a:pt x="566" y="269"/>
                  </a:cubicBezTo>
                  <a:cubicBezTo>
                    <a:pt x="560" y="263"/>
                    <a:pt x="555" y="254"/>
                    <a:pt x="546" y="249"/>
                  </a:cubicBezTo>
                  <a:cubicBezTo>
                    <a:pt x="535" y="237"/>
                    <a:pt x="521" y="223"/>
                    <a:pt x="506" y="212"/>
                  </a:cubicBezTo>
                  <a:cubicBezTo>
                    <a:pt x="489" y="195"/>
                    <a:pt x="472" y="181"/>
                    <a:pt x="453" y="167"/>
                  </a:cubicBezTo>
                  <a:cubicBezTo>
                    <a:pt x="444" y="158"/>
                    <a:pt x="436" y="153"/>
                    <a:pt x="424" y="144"/>
                  </a:cubicBezTo>
                  <a:cubicBezTo>
                    <a:pt x="388" y="116"/>
                    <a:pt x="351" y="90"/>
                    <a:pt x="314" y="71"/>
                  </a:cubicBezTo>
                  <a:cubicBezTo>
                    <a:pt x="303" y="62"/>
                    <a:pt x="289" y="56"/>
                    <a:pt x="277" y="51"/>
                  </a:cubicBezTo>
                  <a:cubicBezTo>
                    <a:pt x="215" y="17"/>
                    <a:pt x="159" y="0"/>
                    <a:pt x="113" y="0"/>
                  </a:cubicBezTo>
                  <a:lnTo>
                    <a:pt x="108" y="2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68" name="Freeform 147">
              <a:extLst>
                <a:ext uri="{FF2B5EF4-FFF2-40B4-BE49-F238E27FC236}">
                  <a16:creationId xmlns:a16="http://schemas.microsoft.com/office/drawing/2014/main" id="{4A08399E-2ED1-4220-A505-AFB4D7BDCF29}"/>
                </a:ext>
              </a:extLst>
            </p:cNvPr>
            <p:cNvSpPr>
              <a:spLocks noChangeArrowheads="1"/>
            </p:cNvSpPr>
            <p:nvPr/>
          </p:nvSpPr>
          <p:spPr bwMode="auto">
            <a:xfrm>
              <a:off x="5075" y="1371"/>
              <a:ext cx="37" cy="38"/>
            </a:xfrm>
            <a:custGeom>
              <a:avLst/>
              <a:gdLst>
                <a:gd name="T0" fmla="*/ 85 w 168"/>
                <a:gd name="T1" fmla="*/ 0 h 171"/>
                <a:gd name="T2" fmla="*/ 85 w 168"/>
                <a:gd name="T3" fmla="*/ 0 h 171"/>
                <a:gd name="T4" fmla="*/ 0 w 168"/>
                <a:gd name="T5" fmla="*/ 85 h 171"/>
                <a:gd name="T6" fmla="*/ 85 w 168"/>
                <a:gd name="T7" fmla="*/ 170 h 171"/>
                <a:gd name="T8" fmla="*/ 167 w 168"/>
                <a:gd name="T9" fmla="*/ 85 h 171"/>
                <a:gd name="T10" fmla="*/ 85 w 168"/>
                <a:gd name="T11" fmla="*/ 0 h 171"/>
              </a:gdLst>
              <a:ahLst/>
              <a:cxnLst>
                <a:cxn ang="0">
                  <a:pos x="T0" y="T1"/>
                </a:cxn>
                <a:cxn ang="0">
                  <a:pos x="T2" y="T3"/>
                </a:cxn>
                <a:cxn ang="0">
                  <a:pos x="T4" y="T5"/>
                </a:cxn>
                <a:cxn ang="0">
                  <a:pos x="T6" y="T7"/>
                </a:cxn>
                <a:cxn ang="0">
                  <a:pos x="T8" y="T9"/>
                </a:cxn>
                <a:cxn ang="0">
                  <a:pos x="T10" y="T11"/>
                </a:cxn>
              </a:cxnLst>
              <a:rect l="0" t="0" r="r" b="b"/>
              <a:pathLst>
                <a:path w="168" h="171">
                  <a:moveTo>
                    <a:pt x="85" y="0"/>
                  </a:moveTo>
                  <a:lnTo>
                    <a:pt x="85" y="0"/>
                  </a:lnTo>
                  <a:cubicBezTo>
                    <a:pt x="37" y="0"/>
                    <a:pt x="0" y="39"/>
                    <a:pt x="0" y="85"/>
                  </a:cubicBezTo>
                  <a:cubicBezTo>
                    <a:pt x="0" y="130"/>
                    <a:pt x="37" y="170"/>
                    <a:pt x="85" y="170"/>
                  </a:cubicBezTo>
                  <a:cubicBezTo>
                    <a:pt x="130" y="170"/>
                    <a:pt x="167" y="130"/>
                    <a:pt x="167" y="85"/>
                  </a:cubicBezTo>
                  <a:cubicBezTo>
                    <a:pt x="167" y="39"/>
                    <a:pt x="130" y="0"/>
                    <a:pt x="8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69" name="Freeform 148">
              <a:extLst>
                <a:ext uri="{FF2B5EF4-FFF2-40B4-BE49-F238E27FC236}">
                  <a16:creationId xmlns:a16="http://schemas.microsoft.com/office/drawing/2014/main" id="{5087B7D1-1B20-4930-9F5F-3F3D8BBC28BA}"/>
                </a:ext>
              </a:extLst>
            </p:cNvPr>
            <p:cNvSpPr>
              <a:spLocks noChangeArrowheads="1"/>
            </p:cNvSpPr>
            <p:nvPr/>
          </p:nvSpPr>
          <p:spPr bwMode="auto">
            <a:xfrm>
              <a:off x="6072" y="1965"/>
              <a:ext cx="90" cy="245"/>
            </a:xfrm>
            <a:custGeom>
              <a:avLst/>
              <a:gdLst>
                <a:gd name="T0" fmla="*/ 311 w 400"/>
                <a:gd name="T1" fmla="*/ 882 h 1084"/>
                <a:gd name="T2" fmla="*/ 91 w 400"/>
                <a:gd name="T3" fmla="*/ 882 h 1084"/>
                <a:gd name="T4" fmla="*/ 201 w 400"/>
                <a:gd name="T5" fmla="*/ 1083 h 1084"/>
                <a:gd name="T6" fmla="*/ 311 w 400"/>
                <a:gd name="T7" fmla="*/ 882 h 1084"/>
                <a:gd name="T8" fmla="*/ 14 w 400"/>
                <a:gd name="T9" fmla="*/ 730 h 1084"/>
                <a:gd name="T10" fmla="*/ 77 w 400"/>
                <a:gd name="T11" fmla="*/ 843 h 1084"/>
                <a:gd name="T12" fmla="*/ 14 w 400"/>
                <a:gd name="T13" fmla="*/ 730 h 1084"/>
                <a:gd name="T14" fmla="*/ 388 w 400"/>
                <a:gd name="T15" fmla="*/ 730 h 1084"/>
                <a:gd name="T16" fmla="*/ 325 w 400"/>
                <a:gd name="T17" fmla="*/ 843 h 1084"/>
                <a:gd name="T18" fmla="*/ 388 w 400"/>
                <a:gd name="T19" fmla="*/ 730 h 1084"/>
                <a:gd name="T20" fmla="*/ 3 w 400"/>
                <a:gd name="T21" fmla="*/ 623 h 1084"/>
                <a:gd name="T22" fmla="*/ 43 w 400"/>
                <a:gd name="T23" fmla="*/ 699 h 1084"/>
                <a:gd name="T24" fmla="*/ 3 w 400"/>
                <a:gd name="T25" fmla="*/ 623 h 1084"/>
                <a:gd name="T26" fmla="*/ 399 w 400"/>
                <a:gd name="T27" fmla="*/ 623 h 1084"/>
                <a:gd name="T28" fmla="*/ 357 w 400"/>
                <a:gd name="T29" fmla="*/ 699 h 1084"/>
                <a:gd name="T30" fmla="*/ 399 w 400"/>
                <a:gd name="T31" fmla="*/ 623 h 1084"/>
                <a:gd name="T32" fmla="*/ 34 w 400"/>
                <a:gd name="T33" fmla="*/ 473 h 1084"/>
                <a:gd name="T34" fmla="*/ 0 w 400"/>
                <a:gd name="T35" fmla="*/ 543 h 1084"/>
                <a:gd name="T36" fmla="*/ 34 w 400"/>
                <a:gd name="T37" fmla="*/ 611 h 1084"/>
                <a:gd name="T38" fmla="*/ 34 w 400"/>
                <a:gd name="T39" fmla="*/ 473 h 1084"/>
                <a:gd name="T40" fmla="*/ 365 w 400"/>
                <a:gd name="T41" fmla="*/ 473 h 1084"/>
                <a:gd name="T42" fmla="*/ 365 w 400"/>
                <a:gd name="T43" fmla="*/ 611 h 1084"/>
                <a:gd name="T44" fmla="*/ 399 w 400"/>
                <a:gd name="T45" fmla="*/ 543 h 1084"/>
                <a:gd name="T46" fmla="*/ 365 w 400"/>
                <a:gd name="T47" fmla="*/ 473 h 1084"/>
                <a:gd name="T48" fmla="*/ 357 w 400"/>
                <a:gd name="T49" fmla="*/ 385 h 1084"/>
                <a:gd name="T50" fmla="*/ 399 w 400"/>
                <a:gd name="T51" fmla="*/ 461 h 1084"/>
                <a:gd name="T52" fmla="*/ 357 w 400"/>
                <a:gd name="T53" fmla="*/ 385 h 1084"/>
                <a:gd name="T54" fmla="*/ 43 w 400"/>
                <a:gd name="T55" fmla="*/ 385 h 1084"/>
                <a:gd name="T56" fmla="*/ 3 w 400"/>
                <a:gd name="T57" fmla="*/ 461 h 1084"/>
                <a:gd name="T58" fmla="*/ 43 w 400"/>
                <a:gd name="T59" fmla="*/ 385 h 1084"/>
                <a:gd name="T60" fmla="*/ 362 w 400"/>
                <a:gd name="T61" fmla="*/ 224 h 1084"/>
                <a:gd name="T62" fmla="*/ 351 w 400"/>
                <a:gd name="T63" fmla="*/ 351 h 1084"/>
                <a:gd name="T64" fmla="*/ 362 w 400"/>
                <a:gd name="T65" fmla="*/ 224 h 1084"/>
                <a:gd name="T66" fmla="*/ 40 w 400"/>
                <a:gd name="T67" fmla="*/ 224 h 1084"/>
                <a:gd name="T68" fmla="*/ 49 w 400"/>
                <a:gd name="T69" fmla="*/ 351 h 1084"/>
                <a:gd name="T70" fmla="*/ 40 w 400"/>
                <a:gd name="T71" fmla="*/ 224 h 1084"/>
                <a:gd name="T72" fmla="*/ 201 w 400"/>
                <a:gd name="T73" fmla="*/ 0 h 1084"/>
                <a:gd name="T74" fmla="*/ 91 w 400"/>
                <a:gd name="T75" fmla="*/ 201 h 1084"/>
                <a:gd name="T76" fmla="*/ 311 w 400"/>
                <a:gd name="T77" fmla="*/ 201 h 1084"/>
                <a:gd name="T78" fmla="*/ 201 w 400"/>
                <a:gd name="T79" fmla="*/ 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4">
                  <a:moveTo>
                    <a:pt x="311" y="882"/>
                  </a:moveTo>
                  <a:lnTo>
                    <a:pt x="311" y="882"/>
                  </a:lnTo>
                  <a:cubicBezTo>
                    <a:pt x="283" y="953"/>
                    <a:pt x="244" y="996"/>
                    <a:pt x="201" y="996"/>
                  </a:cubicBezTo>
                  <a:cubicBezTo>
                    <a:pt x="159" y="996"/>
                    <a:pt x="119" y="953"/>
                    <a:pt x="91" y="882"/>
                  </a:cubicBezTo>
                  <a:cubicBezTo>
                    <a:pt x="77" y="888"/>
                    <a:pt x="65" y="897"/>
                    <a:pt x="51" y="902"/>
                  </a:cubicBezTo>
                  <a:cubicBezTo>
                    <a:pt x="88" y="1013"/>
                    <a:pt x="142" y="1083"/>
                    <a:pt x="201" y="1083"/>
                  </a:cubicBezTo>
                  <a:cubicBezTo>
                    <a:pt x="261" y="1083"/>
                    <a:pt x="314" y="1013"/>
                    <a:pt x="351" y="902"/>
                  </a:cubicBezTo>
                  <a:cubicBezTo>
                    <a:pt x="337" y="897"/>
                    <a:pt x="325" y="888"/>
                    <a:pt x="311" y="882"/>
                  </a:cubicBezTo>
                  <a:lnTo>
                    <a:pt x="14" y="730"/>
                  </a:lnTo>
                  <a:lnTo>
                    <a:pt x="14" y="730"/>
                  </a:lnTo>
                  <a:cubicBezTo>
                    <a:pt x="20" y="778"/>
                    <a:pt x="29" y="821"/>
                    <a:pt x="40" y="860"/>
                  </a:cubicBezTo>
                  <a:cubicBezTo>
                    <a:pt x="51" y="855"/>
                    <a:pt x="63" y="849"/>
                    <a:pt x="77" y="843"/>
                  </a:cubicBezTo>
                  <a:cubicBezTo>
                    <a:pt x="65" y="812"/>
                    <a:pt x="57" y="775"/>
                    <a:pt x="49" y="733"/>
                  </a:cubicBezTo>
                  <a:cubicBezTo>
                    <a:pt x="37" y="733"/>
                    <a:pt x="26" y="730"/>
                    <a:pt x="14" y="730"/>
                  </a:cubicBezTo>
                  <a:lnTo>
                    <a:pt x="388" y="730"/>
                  </a:lnTo>
                  <a:lnTo>
                    <a:pt x="388" y="730"/>
                  </a:lnTo>
                  <a:cubicBezTo>
                    <a:pt x="376" y="730"/>
                    <a:pt x="365" y="733"/>
                    <a:pt x="351" y="733"/>
                  </a:cubicBezTo>
                  <a:cubicBezTo>
                    <a:pt x="345" y="775"/>
                    <a:pt x="337" y="812"/>
                    <a:pt x="325" y="843"/>
                  </a:cubicBezTo>
                  <a:cubicBezTo>
                    <a:pt x="337" y="849"/>
                    <a:pt x="351" y="855"/>
                    <a:pt x="362" y="860"/>
                  </a:cubicBezTo>
                  <a:cubicBezTo>
                    <a:pt x="373" y="821"/>
                    <a:pt x="382" y="778"/>
                    <a:pt x="388" y="730"/>
                  </a:cubicBezTo>
                  <a:lnTo>
                    <a:pt x="3" y="623"/>
                  </a:lnTo>
                  <a:lnTo>
                    <a:pt x="3" y="623"/>
                  </a:lnTo>
                  <a:cubicBezTo>
                    <a:pt x="3" y="648"/>
                    <a:pt x="6" y="671"/>
                    <a:pt x="9" y="693"/>
                  </a:cubicBezTo>
                  <a:cubicBezTo>
                    <a:pt x="20" y="696"/>
                    <a:pt x="31" y="696"/>
                    <a:pt x="43" y="699"/>
                  </a:cubicBezTo>
                  <a:cubicBezTo>
                    <a:pt x="43" y="687"/>
                    <a:pt x="40" y="676"/>
                    <a:pt x="40" y="662"/>
                  </a:cubicBezTo>
                  <a:cubicBezTo>
                    <a:pt x="26" y="651"/>
                    <a:pt x="14" y="637"/>
                    <a:pt x="3" y="623"/>
                  </a:cubicBezTo>
                  <a:lnTo>
                    <a:pt x="399" y="623"/>
                  </a:lnTo>
                  <a:lnTo>
                    <a:pt x="399" y="623"/>
                  </a:lnTo>
                  <a:cubicBezTo>
                    <a:pt x="388" y="637"/>
                    <a:pt x="373" y="651"/>
                    <a:pt x="362" y="662"/>
                  </a:cubicBezTo>
                  <a:cubicBezTo>
                    <a:pt x="359" y="676"/>
                    <a:pt x="359" y="687"/>
                    <a:pt x="357" y="699"/>
                  </a:cubicBezTo>
                  <a:cubicBezTo>
                    <a:pt x="371" y="696"/>
                    <a:pt x="382" y="696"/>
                    <a:pt x="393" y="693"/>
                  </a:cubicBezTo>
                  <a:cubicBezTo>
                    <a:pt x="396" y="671"/>
                    <a:pt x="396" y="648"/>
                    <a:pt x="399" y="623"/>
                  </a:cubicBezTo>
                  <a:lnTo>
                    <a:pt x="34" y="473"/>
                  </a:lnTo>
                  <a:lnTo>
                    <a:pt x="34" y="473"/>
                  </a:lnTo>
                  <a:cubicBezTo>
                    <a:pt x="23" y="487"/>
                    <a:pt x="12" y="501"/>
                    <a:pt x="0" y="512"/>
                  </a:cubicBezTo>
                  <a:cubicBezTo>
                    <a:pt x="0" y="523"/>
                    <a:pt x="0" y="532"/>
                    <a:pt x="0" y="543"/>
                  </a:cubicBezTo>
                  <a:cubicBezTo>
                    <a:pt x="0" y="552"/>
                    <a:pt x="0" y="560"/>
                    <a:pt x="0" y="572"/>
                  </a:cubicBezTo>
                  <a:cubicBezTo>
                    <a:pt x="12" y="583"/>
                    <a:pt x="23" y="597"/>
                    <a:pt x="34" y="611"/>
                  </a:cubicBezTo>
                  <a:cubicBezTo>
                    <a:pt x="34" y="589"/>
                    <a:pt x="34" y="566"/>
                    <a:pt x="34" y="543"/>
                  </a:cubicBezTo>
                  <a:cubicBezTo>
                    <a:pt x="34" y="518"/>
                    <a:pt x="34" y="495"/>
                    <a:pt x="34" y="473"/>
                  </a:cubicBezTo>
                  <a:lnTo>
                    <a:pt x="365" y="473"/>
                  </a:lnTo>
                  <a:lnTo>
                    <a:pt x="365" y="473"/>
                  </a:lnTo>
                  <a:cubicBezTo>
                    <a:pt x="368" y="495"/>
                    <a:pt x="368" y="518"/>
                    <a:pt x="368" y="543"/>
                  </a:cubicBezTo>
                  <a:cubicBezTo>
                    <a:pt x="368" y="566"/>
                    <a:pt x="368" y="589"/>
                    <a:pt x="365" y="611"/>
                  </a:cubicBezTo>
                  <a:cubicBezTo>
                    <a:pt x="379" y="597"/>
                    <a:pt x="391" y="583"/>
                    <a:pt x="399" y="572"/>
                  </a:cubicBezTo>
                  <a:cubicBezTo>
                    <a:pt x="399" y="560"/>
                    <a:pt x="399" y="552"/>
                    <a:pt x="399" y="543"/>
                  </a:cubicBezTo>
                  <a:cubicBezTo>
                    <a:pt x="399" y="532"/>
                    <a:pt x="399" y="523"/>
                    <a:pt x="399" y="512"/>
                  </a:cubicBezTo>
                  <a:cubicBezTo>
                    <a:pt x="391" y="501"/>
                    <a:pt x="379" y="487"/>
                    <a:pt x="365" y="473"/>
                  </a:cubicBezTo>
                  <a:lnTo>
                    <a:pt x="357" y="385"/>
                  </a:lnTo>
                  <a:lnTo>
                    <a:pt x="357" y="385"/>
                  </a:lnTo>
                  <a:cubicBezTo>
                    <a:pt x="359" y="396"/>
                    <a:pt x="359" y="408"/>
                    <a:pt x="362" y="422"/>
                  </a:cubicBezTo>
                  <a:cubicBezTo>
                    <a:pt x="373" y="433"/>
                    <a:pt x="388" y="447"/>
                    <a:pt x="399" y="461"/>
                  </a:cubicBezTo>
                  <a:cubicBezTo>
                    <a:pt x="396" y="436"/>
                    <a:pt x="396" y="413"/>
                    <a:pt x="393" y="391"/>
                  </a:cubicBezTo>
                  <a:cubicBezTo>
                    <a:pt x="382" y="388"/>
                    <a:pt x="371" y="388"/>
                    <a:pt x="357" y="385"/>
                  </a:cubicBezTo>
                  <a:lnTo>
                    <a:pt x="43" y="385"/>
                  </a:lnTo>
                  <a:lnTo>
                    <a:pt x="43" y="385"/>
                  </a:lnTo>
                  <a:cubicBezTo>
                    <a:pt x="31" y="388"/>
                    <a:pt x="20" y="388"/>
                    <a:pt x="9" y="391"/>
                  </a:cubicBezTo>
                  <a:cubicBezTo>
                    <a:pt x="6" y="413"/>
                    <a:pt x="3" y="436"/>
                    <a:pt x="3" y="461"/>
                  </a:cubicBezTo>
                  <a:cubicBezTo>
                    <a:pt x="14" y="447"/>
                    <a:pt x="26" y="433"/>
                    <a:pt x="40" y="422"/>
                  </a:cubicBezTo>
                  <a:cubicBezTo>
                    <a:pt x="40" y="408"/>
                    <a:pt x="43" y="396"/>
                    <a:pt x="43" y="385"/>
                  </a:cubicBezTo>
                  <a:lnTo>
                    <a:pt x="362" y="224"/>
                  </a:lnTo>
                  <a:lnTo>
                    <a:pt x="362" y="224"/>
                  </a:lnTo>
                  <a:cubicBezTo>
                    <a:pt x="351" y="230"/>
                    <a:pt x="337" y="235"/>
                    <a:pt x="325" y="241"/>
                  </a:cubicBezTo>
                  <a:cubicBezTo>
                    <a:pt x="337" y="272"/>
                    <a:pt x="345" y="311"/>
                    <a:pt x="351" y="351"/>
                  </a:cubicBezTo>
                  <a:cubicBezTo>
                    <a:pt x="365" y="351"/>
                    <a:pt x="376" y="354"/>
                    <a:pt x="388" y="354"/>
                  </a:cubicBezTo>
                  <a:cubicBezTo>
                    <a:pt x="382" y="308"/>
                    <a:pt x="373" y="264"/>
                    <a:pt x="362" y="224"/>
                  </a:cubicBezTo>
                  <a:lnTo>
                    <a:pt x="40" y="224"/>
                  </a:lnTo>
                  <a:lnTo>
                    <a:pt x="40" y="224"/>
                  </a:lnTo>
                  <a:cubicBezTo>
                    <a:pt x="29" y="264"/>
                    <a:pt x="20" y="308"/>
                    <a:pt x="14" y="354"/>
                  </a:cubicBezTo>
                  <a:cubicBezTo>
                    <a:pt x="26" y="354"/>
                    <a:pt x="37" y="351"/>
                    <a:pt x="49" y="351"/>
                  </a:cubicBezTo>
                  <a:cubicBezTo>
                    <a:pt x="57" y="311"/>
                    <a:pt x="65" y="272"/>
                    <a:pt x="77" y="241"/>
                  </a:cubicBezTo>
                  <a:cubicBezTo>
                    <a:pt x="63" y="235"/>
                    <a:pt x="51" y="230"/>
                    <a:pt x="40" y="224"/>
                  </a:cubicBezTo>
                  <a:lnTo>
                    <a:pt x="201" y="0"/>
                  </a:lnTo>
                  <a:lnTo>
                    <a:pt x="201" y="0"/>
                  </a:lnTo>
                  <a:cubicBezTo>
                    <a:pt x="142" y="0"/>
                    <a:pt x="88" y="71"/>
                    <a:pt x="51" y="181"/>
                  </a:cubicBezTo>
                  <a:cubicBezTo>
                    <a:pt x="65" y="187"/>
                    <a:pt x="77" y="196"/>
                    <a:pt x="91" y="201"/>
                  </a:cubicBezTo>
                  <a:cubicBezTo>
                    <a:pt x="119" y="130"/>
                    <a:pt x="159" y="88"/>
                    <a:pt x="201" y="88"/>
                  </a:cubicBezTo>
                  <a:cubicBezTo>
                    <a:pt x="244" y="88"/>
                    <a:pt x="283" y="130"/>
                    <a:pt x="311" y="201"/>
                  </a:cubicBezTo>
                  <a:cubicBezTo>
                    <a:pt x="325" y="196"/>
                    <a:pt x="337" y="187"/>
                    <a:pt x="351" y="181"/>
                  </a:cubicBezTo>
                  <a:cubicBezTo>
                    <a:pt x="314" y="71"/>
                    <a:pt x="261" y="0"/>
                    <a:pt x="201" y="0"/>
                  </a:cubicBezTo>
                  <a:lnTo>
                    <a:pt x="311"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70" name="Freeform 149">
              <a:extLst>
                <a:ext uri="{FF2B5EF4-FFF2-40B4-BE49-F238E27FC236}">
                  <a16:creationId xmlns:a16="http://schemas.microsoft.com/office/drawing/2014/main" id="{44334169-3F7A-4510-AB03-9C6B91BB25BB}"/>
                </a:ext>
              </a:extLst>
            </p:cNvPr>
            <p:cNvSpPr>
              <a:spLocks noChangeArrowheads="1"/>
            </p:cNvSpPr>
            <p:nvPr/>
          </p:nvSpPr>
          <p:spPr bwMode="auto">
            <a:xfrm>
              <a:off x="5995" y="2043"/>
              <a:ext cx="246" cy="90"/>
            </a:xfrm>
            <a:custGeom>
              <a:avLst/>
              <a:gdLst>
                <a:gd name="T0" fmla="*/ 611 w 1087"/>
                <a:gd name="T1" fmla="*/ 365 h 400"/>
                <a:gd name="T2" fmla="*/ 475 w 1087"/>
                <a:gd name="T3" fmla="*/ 365 h 400"/>
                <a:gd name="T4" fmla="*/ 543 w 1087"/>
                <a:gd name="T5" fmla="*/ 399 h 400"/>
                <a:gd name="T6" fmla="*/ 611 w 1087"/>
                <a:gd name="T7" fmla="*/ 365 h 400"/>
                <a:gd name="T8" fmla="*/ 240 w 1087"/>
                <a:gd name="T9" fmla="*/ 326 h 400"/>
                <a:gd name="T10" fmla="*/ 356 w 1087"/>
                <a:gd name="T11" fmla="*/ 388 h 400"/>
                <a:gd name="T12" fmla="*/ 461 w 1087"/>
                <a:gd name="T13" fmla="*/ 396 h 400"/>
                <a:gd name="T14" fmla="*/ 385 w 1087"/>
                <a:gd name="T15" fmla="*/ 357 h 400"/>
                <a:gd name="T16" fmla="*/ 240 w 1087"/>
                <a:gd name="T17" fmla="*/ 326 h 400"/>
                <a:gd name="T18" fmla="*/ 845 w 1087"/>
                <a:gd name="T19" fmla="*/ 326 h 400"/>
                <a:gd name="T20" fmla="*/ 699 w 1087"/>
                <a:gd name="T21" fmla="*/ 357 h 400"/>
                <a:gd name="T22" fmla="*/ 625 w 1087"/>
                <a:gd name="T23" fmla="*/ 396 h 400"/>
                <a:gd name="T24" fmla="*/ 730 w 1087"/>
                <a:gd name="T25" fmla="*/ 388 h 400"/>
                <a:gd name="T26" fmla="*/ 845 w 1087"/>
                <a:gd name="T27" fmla="*/ 326 h 400"/>
                <a:gd name="T28" fmla="*/ 902 w 1087"/>
                <a:gd name="T29" fmla="*/ 51 h 400"/>
                <a:gd name="T30" fmla="*/ 995 w 1087"/>
                <a:gd name="T31" fmla="*/ 201 h 400"/>
                <a:gd name="T32" fmla="*/ 902 w 1087"/>
                <a:gd name="T33" fmla="*/ 348 h 400"/>
                <a:gd name="T34" fmla="*/ 902 w 1087"/>
                <a:gd name="T35" fmla="*/ 51 h 400"/>
                <a:gd name="T36" fmla="*/ 181 w 1087"/>
                <a:gd name="T37" fmla="*/ 51 h 400"/>
                <a:gd name="T38" fmla="*/ 181 w 1087"/>
                <a:gd name="T39" fmla="*/ 348 h 400"/>
                <a:gd name="T40" fmla="*/ 88 w 1087"/>
                <a:gd name="T41" fmla="*/ 201 h 400"/>
                <a:gd name="T42" fmla="*/ 181 w 1087"/>
                <a:gd name="T43" fmla="*/ 51 h 400"/>
                <a:gd name="T44" fmla="*/ 625 w 1087"/>
                <a:gd name="T45" fmla="*/ 3 h 400"/>
                <a:gd name="T46" fmla="*/ 699 w 1087"/>
                <a:gd name="T47" fmla="*/ 43 h 400"/>
                <a:gd name="T48" fmla="*/ 845 w 1087"/>
                <a:gd name="T49" fmla="*/ 74 h 400"/>
                <a:gd name="T50" fmla="*/ 730 w 1087"/>
                <a:gd name="T51" fmla="*/ 12 h 400"/>
                <a:gd name="T52" fmla="*/ 625 w 1087"/>
                <a:gd name="T53" fmla="*/ 3 h 400"/>
                <a:gd name="T54" fmla="*/ 461 w 1087"/>
                <a:gd name="T55" fmla="*/ 3 h 400"/>
                <a:gd name="T56" fmla="*/ 356 w 1087"/>
                <a:gd name="T57" fmla="*/ 12 h 400"/>
                <a:gd name="T58" fmla="*/ 240 w 1087"/>
                <a:gd name="T59" fmla="*/ 74 h 400"/>
                <a:gd name="T60" fmla="*/ 385 w 1087"/>
                <a:gd name="T61" fmla="*/ 43 h 400"/>
                <a:gd name="T62" fmla="*/ 461 w 1087"/>
                <a:gd name="T63" fmla="*/ 3 h 400"/>
                <a:gd name="T64" fmla="*/ 543 w 1087"/>
                <a:gd name="T65" fmla="*/ 0 h 400"/>
                <a:gd name="T66" fmla="*/ 475 w 1087"/>
                <a:gd name="T67" fmla="*/ 34 h 400"/>
                <a:gd name="T68" fmla="*/ 611 w 1087"/>
                <a:gd name="T69" fmla="*/ 34 h 400"/>
                <a:gd name="T70" fmla="*/ 543 w 1087"/>
                <a:gd name="T7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7" h="400">
                  <a:moveTo>
                    <a:pt x="611" y="365"/>
                  </a:moveTo>
                  <a:lnTo>
                    <a:pt x="611" y="365"/>
                  </a:lnTo>
                  <a:cubicBezTo>
                    <a:pt x="588" y="365"/>
                    <a:pt x="566" y="368"/>
                    <a:pt x="543" y="368"/>
                  </a:cubicBezTo>
                  <a:cubicBezTo>
                    <a:pt x="520" y="368"/>
                    <a:pt x="498" y="365"/>
                    <a:pt x="475" y="365"/>
                  </a:cubicBezTo>
                  <a:cubicBezTo>
                    <a:pt x="486" y="376"/>
                    <a:pt x="501" y="388"/>
                    <a:pt x="515" y="399"/>
                  </a:cubicBezTo>
                  <a:cubicBezTo>
                    <a:pt x="523" y="399"/>
                    <a:pt x="532" y="399"/>
                    <a:pt x="543" y="399"/>
                  </a:cubicBezTo>
                  <a:cubicBezTo>
                    <a:pt x="552" y="399"/>
                    <a:pt x="563" y="399"/>
                    <a:pt x="571" y="399"/>
                  </a:cubicBezTo>
                  <a:cubicBezTo>
                    <a:pt x="586" y="388"/>
                    <a:pt x="597" y="376"/>
                    <a:pt x="611" y="365"/>
                  </a:cubicBezTo>
                  <a:lnTo>
                    <a:pt x="240" y="326"/>
                  </a:lnTo>
                  <a:lnTo>
                    <a:pt x="240" y="326"/>
                  </a:lnTo>
                  <a:cubicBezTo>
                    <a:pt x="235" y="337"/>
                    <a:pt x="229" y="351"/>
                    <a:pt x="224" y="362"/>
                  </a:cubicBezTo>
                  <a:cubicBezTo>
                    <a:pt x="263" y="371"/>
                    <a:pt x="308" y="382"/>
                    <a:pt x="356" y="388"/>
                  </a:cubicBezTo>
                  <a:cubicBezTo>
                    <a:pt x="368" y="388"/>
                    <a:pt x="379" y="391"/>
                    <a:pt x="391" y="391"/>
                  </a:cubicBezTo>
                  <a:cubicBezTo>
                    <a:pt x="413" y="393"/>
                    <a:pt x="438" y="396"/>
                    <a:pt x="461" y="396"/>
                  </a:cubicBezTo>
                  <a:cubicBezTo>
                    <a:pt x="447" y="385"/>
                    <a:pt x="435" y="374"/>
                    <a:pt x="421" y="362"/>
                  </a:cubicBezTo>
                  <a:cubicBezTo>
                    <a:pt x="410" y="359"/>
                    <a:pt x="399" y="359"/>
                    <a:pt x="385" y="357"/>
                  </a:cubicBezTo>
                  <a:cubicBezTo>
                    <a:pt x="373" y="354"/>
                    <a:pt x="362" y="354"/>
                    <a:pt x="351" y="351"/>
                  </a:cubicBezTo>
                  <a:cubicBezTo>
                    <a:pt x="311" y="345"/>
                    <a:pt x="274" y="337"/>
                    <a:pt x="240" y="326"/>
                  </a:cubicBezTo>
                  <a:lnTo>
                    <a:pt x="845" y="326"/>
                  </a:lnTo>
                  <a:lnTo>
                    <a:pt x="845" y="326"/>
                  </a:lnTo>
                  <a:cubicBezTo>
                    <a:pt x="812" y="337"/>
                    <a:pt x="775" y="345"/>
                    <a:pt x="735" y="351"/>
                  </a:cubicBezTo>
                  <a:cubicBezTo>
                    <a:pt x="724" y="354"/>
                    <a:pt x="713" y="354"/>
                    <a:pt x="699" y="357"/>
                  </a:cubicBezTo>
                  <a:cubicBezTo>
                    <a:pt x="687" y="359"/>
                    <a:pt x="676" y="359"/>
                    <a:pt x="664" y="362"/>
                  </a:cubicBezTo>
                  <a:cubicBezTo>
                    <a:pt x="650" y="374"/>
                    <a:pt x="636" y="385"/>
                    <a:pt x="625" y="396"/>
                  </a:cubicBezTo>
                  <a:cubicBezTo>
                    <a:pt x="647" y="396"/>
                    <a:pt x="670" y="393"/>
                    <a:pt x="693" y="391"/>
                  </a:cubicBezTo>
                  <a:cubicBezTo>
                    <a:pt x="707" y="391"/>
                    <a:pt x="718" y="388"/>
                    <a:pt x="730" y="388"/>
                  </a:cubicBezTo>
                  <a:cubicBezTo>
                    <a:pt x="778" y="382"/>
                    <a:pt x="820" y="371"/>
                    <a:pt x="862" y="362"/>
                  </a:cubicBezTo>
                  <a:cubicBezTo>
                    <a:pt x="857" y="351"/>
                    <a:pt x="851" y="337"/>
                    <a:pt x="845" y="326"/>
                  </a:cubicBezTo>
                  <a:lnTo>
                    <a:pt x="902" y="51"/>
                  </a:lnTo>
                  <a:lnTo>
                    <a:pt x="902" y="51"/>
                  </a:lnTo>
                  <a:cubicBezTo>
                    <a:pt x="896" y="63"/>
                    <a:pt x="891" y="77"/>
                    <a:pt x="882" y="88"/>
                  </a:cubicBezTo>
                  <a:cubicBezTo>
                    <a:pt x="953" y="119"/>
                    <a:pt x="995" y="156"/>
                    <a:pt x="995" y="201"/>
                  </a:cubicBezTo>
                  <a:cubicBezTo>
                    <a:pt x="995" y="244"/>
                    <a:pt x="953" y="281"/>
                    <a:pt x="882" y="312"/>
                  </a:cubicBezTo>
                  <a:cubicBezTo>
                    <a:pt x="891" y="323"/>
                    <a:pt x="896" y="337"/>
                    <a:pt x="902" y="348"/>
                  </a:cubicBezTo>
                  <a:cubicBezTo>
                    <a:pt x="1015" y="312"/>
                    <a:pt x="1086" y="261"/>
                    <a:pt x="1086" y="201"/>
                  </a:cubicBezTo>
                  <a:cubicBezTo>
                    <a:pt x="1086" y="142"/>
                    <a:pt x="1015" y="88"/>
                    <a:pt x="902" y="51"/>
                  </a:cubicBezTo>
                  <a:lnTo>
                    <a:pt x="181" y="51"/>
                  </a:lnTo>
                  <a:lnTo>
                    <a:pt x="181" y="51"/>
                  </a:lnTo>
                  <a:cubicBezTo>
                    <a:pt x="71" y="88"/>
                    <a:pt x="0" y="142"/>
                    <a:pt x="0" y="201"/>
                  </a:cubicBezTo>
                  <a:cubicBezTo>
                    <a:pt x="0" y="261"/>
                    <a:pt x="71" y="312"/>
                    <a:pt x="181" y="348"/>
                  </a:cubicBezTo>
                  <a:cubicBezTo>
                    <a:pt x="190" y="337"/>
                    <a:pt x="195" y="323"/>
                    <a:pt x="204" y="312"/>
                  </a:cubicBezTo>
                  <a:cubicBezTo>
                    <a:pt x="133" y="281"/>
                    <a:pt x="88" y="244"/>
                    <a:pt x="88" y="201"/>
                  </a:cubicBezTo>
                  <a:cubicBezTo>
                    <a:pt x="88" y="156"/>
                    <a:pt x="133" y="119"/>
                    <a:pt x="204" y="88"/>
                  </a:cubicBezTo>
                  <a:cubicBezTo>
                    <a:pt x="195" y="77"/>
                    <a:pt x="190" y="63"/>
                    <a:pt x="181" y="51"/>
                  </a:cubicBezTo>
                  <a:lnTo>
                    <a:pt x="625" y="3"/>
                  </a:lnTo>
                  <a:lnTo>
                    <a:pt x="625" y="3"/>
                  </a:lnTo>
                  <a:cubicBezTo>
                    <a:pt x="636" y="15"/>
                    <a:pt x="650" y="26"/>
                    <a:pt x="664" y="40"/>
                  </a:cubicBezTo>
                  <a:cubicBezTo>
                    <a:pt x="676" y="40"/>
                    <a:pt x="687" y="40"/>
                    <a:pt x="699" y="43"/>
                  </a:cubicBezTo>
                  <a:cubicBezTo>
                    <a:pt x="713" y="46"/>
                    <a:pt x="724" y="46"/>
                    <a:pt x="735" y="49"/>
                  </a:cubicBezTo>
                  <a:cubicBezTo>
                    <a:pt x="775" y="54"/>
                    <a:pt x="812" y="66"/>
                    <a:pt x="845" y="74"/>
                  </a:cubicBezTo>
                  <a:cubicBezTo>
                    <a:pt x="851" y="63"/>
                    <a:pt x="857" y="51"/>
                    <a:pt x="862" y="37"/>
                  </a:cubicBezTo>
                  <a:cubicBezTo>
                    <a:pt x="820" y="29"/>
                    <a:pt x="778" y="20"/>
                    <a:pt x="730" y="12"/>
                  </a:cubicBezTo>
                  <a:cubicBezTo>
                    <a:pt x="718" y="12"/>
                    <a:pt x="707" y="9"/>
                    <a:pt x="693" y="9"/>
                  </a:cubicBezTo>
                  <a:cubicBezTo>
                    <a:pt x="670" y="6"/>
                    <a:pt x="647" y="3"/>
                    <a:pt x="625" y="3"/>
                  </a:cubicBezTo>
                  <a:lnTo>
                    <a:pt x="461" y="3"/>
                  </a:lnTo>
                  <a:lnTo>
                    <a:pt x="461" y="3"/>
                  </a:lnTo>
                  <a:cubicBezTo>
                    <a:pt x="438" y="3"/>
                    <a:pt x="413" y="6"/>
                    <a:pt x="391" y="9"/>
                  </a:cubicBezTo>
                  <a:cubicBezTo>
                    <a:pt x="379" y="9"/>
                    <a:pt x="368" y="12"/>
                    <a:pt x="356" y="12"/>
                  </a:cubicBezTo>
                  <a:cubicBezTo>
                    <a:pt x="308" y="20"/>
                    <a:pt x="263" y="29"/>
                    <a:pt x="224" y="37"/>
                  </a:cubicBezTo>
                  <a:cubicBezTo>
                    <a:pt x="229" y="51"/>
                    <a:pt x="235" y="63"/>
                    <a:pt x="240" y="74"/>
                  </a:cubicBezTo>
                  <a:cubicBezTo>
                    <a:pt x="274" y="66"/>
                    <a:pt x="311" y="54"/>
                    <a:pt x="351" y="49"/>
                  </a:cubicBezTo>
                  <a:cubicBezTo>
                    <a:pt x="362" y="46"/>
                    <a:pt x="373" y="46"/>
                    <a:pt x="385" y="43"/>
                  </a:cubicBezTo>
                  <a:cubicBezTo>
                    <a:pt x="399" y="40"/>
                    <a:pt x="410" y="40"/>
                    <a:pt x="421" y="40"/>
                  </a:cubicBezTo>
                  <a:cubicBezTo>
                    <a:pt x="435" y="26"/>
                    <a:pt x="447" y="15"/>
                    <a:pt x="461" y="3"/>
                  </a:cubicBezTo>
                  <a:lnTo>
                    <a:pt x="543" y="0"/>
                  </a:lnTo>
                  <a:lnTo>
                    <a:pt x="543" y="0"/>
                  </a:lnTo>
                  <a:cubicBezTo>
                    <a:pt x="532" y="0"/>
                    <a:pt x="523" y="0"/>
                    <a:pt x="515" y="0"/>
                  </a:cubicBezTo>
                  <a:cubicBezTo>
                    <a:pt x="501" y="12"/>
                    <a:pt x="486" y="23"/>
                    <a:pt x="475" y="34"/>
                  </a:cubicBezTo>
                  <a:cubicBezTo>
                    <a:pt x="498" y="34"/>
                    <a:pt x="520" y="32"/>
                    <a:pt x="543" y="32"/>
                  </a:cubicBezTo>
                  <a:cubicBezTo>
                    <a:pt x="566" y="32"/>
                    <a:pt x="588" y="34"/>
                    <a:pt x="611" y="34"/>
                  </a:cubicBezTo>
                  <a:cubicBezTo>
                    <a:pt x="597" y="23"/>
                    <a:pt x="586" y="12"/>
                    <a:pt x="571" y="0"/>
                  </a:cubicBezTo>
                  <a:cubicBezTo>
                    <a:pt x="563" y="0"/>
                    <a:pt x="552" y="0"/>
                    <a:pt x="543"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71" name="Freeform 150">
              <a:extLst>
                <a:ext uri="{FF2B5EF4-FFF2-40B4-BE49-F238E27FC236}">
                  <a16:creationId xmlns:a16="http://schemas.microsoft.com/office/drawing/2014/main" id="{D07B1E99-CC56-41A3-91EC-E2C7453EC0BC}"/>
                </a:ext>
              </a:extLst>
            </p:cNvPr>
            <p:cNvSpPr>
              <a:spLocks noChangeArrowheads="1"/>
            </p:cNvSpPr>
            <p:nvPr/>
          </p:nvSpPr>
          <p:spPr bwMode="auto">
            <a:xfrm>
              <a:off x="6021" y="1995"/>
              <a:ext cx="192" cy="184"/>
            </a:xfrm>
            <a:custGeom>
              <a:avLst/>
              <a:gdLst>
                <a:gd name="T0" fmla="*/ 161 w 852"/>
                <a:gd name="T1" fmla="*/ 410 h 818"/>
                <a:gd name="T2" fmla="*/ 65 w 852"/>
                <a:gd name="T3" fmla="*/ 557 h 818"/>
                <a:gd name="T4" fmla="*/ 116 w 852"/>
                <a:gd name="T5" fmla="*/ 817 h 818"/>
                <a:gd name="T6" fmla="*/ 317 w 852"/>
                <a:gd name="T7" fmla="*/ 749 h 818"/>
                <a:gd name="T8" fmla="*/ 399 w 852"/>
                <a:gd name="T9" fmla="*/ 651 h 818"/>
                <a:gd name="T10" fmla="*/ 266 w 852"/>
                <a:gd name="T11" fmla="*/ 727 h 818"/>
                <a:gd name="T12" fmla="*/ 105 w 852"/>
                <a:gd name="T13" fmla="*/ 730 h 818"/>
                <a:gd name="T14" fmla="*/ 124 w 852"/>
                <a:gd name="T15" fmla="*/ 535 h 818"/>
                <a:gd name="T16" fmla="*/ 161 w 852"/>
                <a:gd name="T17" fmla="*/ 410 h 818"/>
                <a:gd name="T18" fmla="*/ 648 w 852"/>
                <a:gd name="T19" fmla="*/ 410 h 818"/>
                <a:gd name="T20" fmla="*/ 591 w 852"/>
                <a:gd name="T21" fmla="*/ 478 h 818"/>
                <a:gd name="T22" fmla="*/ 495 w 852"/>
                <a:gd name="T23" fmla="*/ 574 h 818"/>
                <a:gd name="T24" fmla="*/ 427 w 852"/>
                <a:gd name="T25" fmla="*/ 631 h 818"/>
                <a:gd name="T26" fmla="*/ 509 w 852"/>
                <a:gd name="T27" fmla="*/ 605 h 818"/>
                <a:gd name="T28" fmla="*/ 568 w 852"/>
                <a:gd name="T29" fmla="*/ 552 h 818"/>
                <a:gd name="T30" fmla="*/ 625 w 852"/>
                <a:gd name="T31" fmla="*/ 490 h 818"/>
                <a:gd name="T32" fmla="*/ 648 w 852"/>
                <a:gd name="T33" fmla="*/ 410 h 818"/>
                <a:gd name="T34" fmla="*/ 399 w 852"/>
                <a:gd name="T35" fmla="*/ 167 h 818"/>
                <a:gd name="T36" fmla="*/ 305 w 852"/>
                <a:gd name="T37" fmla="*/ 249 h 818"/>
                <a:gd name="T38" fmla="*/ 266 w 852"/>
                <a:gd name="T39" fmla="*/ 289 h 818"/>
                <a:gd name="T40" fmla="*/ 184 w 852"/>
                <a:gd name="T41" fmla="*/ 379 h 818"/>
                <a:gd name="T42" fmla="*/ 226 w 852"/>
                <a:gd name="T43" fmla="*/ 379 h 818"/>
                <a:gd name="T44" fmla="*/ 308 w 852"/>
                <a:gd name="T45" fmla="*/ 292 h 818"/>
                <a:gd name="T46" fmla="*/ 399 w 852"/>
                <a:gd name="T47" fmla="*/ 209 h 818"/>
                <a:gd name="T48" fmla="*/ 399 w 852"/>
                <a:gd name="T49" fmla="*/ 167 h 818"/>
                <a:gd name="T50" fmla="*/ 738 w 852"/>
                <a:gd name="T51" fmla="*/ 0 h 818"/>
                <a:gd name="T52" fmla="*/ 537 w 852"/>
                <a:gd name="T53" fmla="*/ 68 h 818"/>
                <a:gd name="T54" fmla="*/ 455 w 852"/>
                <a:gd name="T55" fmla="*/ 167 h 818"/>
                <a:gd name="T56" fmla="*/ 588 w 852"/>
                <a:gd name="T57" fmla="*/ 91 h 818"/>
                <a:gd name="T58" fmla="*/ 746 w 852"/>
                <a:gd name="T59" fmla="*/ 88 h 818"/>
                <a:gd name="T60" fmla="*/ 729 w 852"/>
                <a:gd name="T61" fmla="*/ 283 h 818"/>
                <a:gd name="T62" fmla="*/ 693 w 852"/>
                <a:gd name="T63" fmla="*/ 410 h 818"/>
                <a:gd name="T64" fmla="*/ 786 w 852"/>
                <a:gd name="T65" fmla="*/ 260 h 818"/>
                <a:gd name="T66" fmla="*/ 738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1" y="410"/>
                  </a:moveTo>
                  <a:lnTo>
                    <a:pt x="161" y="410"/>
                  </a:lnTo>
                  <a:cubicBezTo>
                    <a:pt x="133" y="447"/>
                    <a:pt x="108" y="484"/>
                    <a:pt x="88" y="521"/>
                  </a:cubicBezTo>
                  <a:cubicBezTo>
                    <a:pt x="79" y="532"/>
                    <a:pt x="74" y="546"/>
                    <a:pt x="65" y="557"/>
                  </a:cubicBezTo>
                  <a:cubicBezTo>
                    <a:pt x="14" y="662"/>
                    <a:pt x="0" y="749"/>
                    <a:pt x="42" y="792"/>
                  </a:cubicBezTo>
                  <a:cubicBezTo>
                    <a:pt x="60" y="809"/>
                    <a:pt x="85" y="817"/>
                    <a:pt x="116" y="817"/>
                  </a:cubicBezTo>
                  <a:cubicBezTo>
                    <a:pt x="158" y="817"/>
                    <a:pt x="215" y="800"/>
                    <a:pt x="277" y="769"/>
                  </a:cubicBezTo>
                  <a:cubicBezTo>
                    <a:pt x="291" y="764"/>
                    <a:pt x="303" y="755"/>
                    <a:pt x="317" y="749"/>
                  </a:cubicBezTo>
                  <a:cubicBezTo>
                    <a:pt x="350" y="727"/>
                    <a:pt x="387" y="704"/>
                    <a:pt x="427" y="673"/>
                  </a:cubicBezTo>
                  <a:cubicBezTo>
                    <a:pt x="419" y="668"/>
                    <a:pt x="407" y="659"/>
                    <a:pt x="399" y="651"/>
                  </a:cubicBezTo>
                  <a:cubicBezTo>
                    <a:pt x="365" y="676"/>
                    <a:pt x="334" y="696"/>
                    <a:pt x="303" y="710"/>
                  </a:cubicBezTo>
                  <a:cubicBezTo>
                    <a:pt x="289" y="716"/>
                    <a:pt x="277" y="722"/>
                    <a:pt x="266" y="727"/>
                  </a:cubicBezTo>
                  <a:cubicBezTo>
                    <a:pt x="229" y="744"/>
                    <a:pt x="195" y="752"/>
                    <a:pt x="167" y="752"/>
                  </a:cubicBezTo>
                  <a:cubicBezTo>
                    <a:pt x="141" y="752"/>
                    <a:pt x="119" y="744"/>
                    <a:pt x="105" y="730"/>
                  </a:cubicBezTo>
                  <a:cubicBezTo>
                    <a:pt x="77" y="699"/>
                    <a:pt x="79" y="642"/>
                    <a:pt x="108" y="571"/>
                  </a:cubicBezTo>
                  <a:cubicBezTo>
                    <a:pt x="113" y="560"/>
                    <a:pt x="119" y="546"/>
                    <a:pt x="124" y="535"/>
                  </a:cubicBezTo>
                  <a:cubicBezTo>
                    <a:pt x="141" y="504"/>
                    <a:pt x="161" y="470"/>
                    <a:pt x="184" y="439"/>
                  </a:cubicBezTo>
                  <a:cubicBezTo>
                    <a:pt x="175" y="427"/>
                    <a:pt x="170" y="419"/>
                    <a:pt x="161" y="410"/>
                  </a:cubicBezTo>
                  <a:lnTo>
                    <a:pt x="648" y="410"/>
                  </a:lnTo>
                  <a:lnTo>
                    <a:pt x="648" y="410"/>
                  </a:lnTo>
                  <a:cubicBezTo>
                    <a:pt x="642" y="419"/>
                    <a:pt x="633" y="427"/>
                    <a:pt x="625" y="439"/>
                  </a:cubicBezTo>
                  <a:cubicBezTo>
                    <a:pt x="617" y="450"/>
                    <a:pt x="605" y="464"/>
                    <a:pt x="591" y="478"/>
                  </a:cubicBezTo>
                  <a:cubicBezTo>
                    <a:pt x="577" y="495"/>
                    <a:pt x="563" y="512"/>
                    <a:pt x="546" y="526"/>
                  </a:cubicBezTo>
                  <a:cubicBezTo>
                    <a:pt x="529" y="543"/>
                    <a:pt x="512" y="560"/>
                    <a:pt x="495" y="574"/>
                  </a:cubicBezTo>
                  <a:cubicBezTo>
                    <a:pt x="481" y="585"/>
                    <a:pt x="470" y="597"/>
                    <a:pt x="455" y="608"/>
                  </a:cubicBezTo>
                  <a:cubicBezTo>
                    <a:pt x="447" y="617"/>
                    <a:pt x="436" y="625"/>
                    <a:pt x="427" y="631"/>
                  </a:cubicBezTo>
                  <a:cubicBezTo>
                    <a:pt x="436" y="639"/>
                    <a:pt x="447" y="645"/>
                    <a:pt x="455" y="651"/>
                  </a:cubicBezTo>
                  <a:cubicBezTo>
                    <a:pt x="472" y="636"/>
                    <a:pt x="489" y="622"/>
                    <a:pt x="509" y="605"/>
                  </a:cubicBezTo>
                  <a:cubicBezTo>
                    <a:pt x="520" y="594"/>
                    <a:pt x="534" y="583"/>
                    <a:pt x="548" y="571"/>
                  </a:cubicBezTo>
                  <a:cubicBezTo>
                    <a:pt x="554" y="563"/>
                    <a:pt x="560" y="557"/>
                    <a:pt x="568" y="552"/>
                  </a:cubicBezTo>
                  <a:cubicBezTo>
                    <a:pt x="574" y="543"/>
                    <a:pt x="583" y="538"/>
                    <a:pt x="588" y="529"/>
                  </a:cubicBezTo>
                  <a:cubicBezTo>
                    <a:pt x="599" y="518"/>
                    <a:pt x="614" y="504"/>
                    <a:pt x="625" y="490"/>
                  </a:cubicBezTo>
                  <a:cubicBezTo>
                    <a:pt x="639" y="473"/>
                    <a:pt x="656" y="456"/>
                    <a:pt x="670" y="439"/>
                  </a:cubicBezTo>
                  <a:cubicBezTo>
                    <a:pt x="662" y="427"/>
                    <a:pt x="656" y="419"/>
                    <a:pt x="648" y="410"/>
                  </a:cubicBezTo>
                  <a:lnTo>
                    <a:pt x="399" y="167"/>
                  </a:lnTo>
                  <a:lnTo>
                    <a:pt x="399" y="167"/>
                  </a:lnTo>
                  <a:cubicBezTo>
                    <a:pt x="382" y="181"/>
                    <a:pt x="362" y="195"/>
                    <a:pt x="345" y="212"/>
                  </a:cubicBezTo>
                  <a:cubicBezTo>
                    <a:pt x="331" y="224"/>
                    <a:pt x="319" y="235"/>
                    <a:pt x="305" y="249"/>
                  </a:cubicBezTo>
                  <a:cubicBezTo>
                    <a:pt x="300" y="255"/>
                    <a:pt x="291" y="260"/>
                    <a:pt x="286" y="269"/>
                  </a:cubicBezTo>
                  <a:cubicBezTo>
                    <a:pt x="280" y="275"/>
                    <a:pt x="272" y="280"/>
                    <a:pt x="266" y="289"/>
                  </a:cubicBezTo>
                  <a:cubicBezTo>
                    <a:pt x="252" y="300"/>
                    <a:pt x="240" y="314"/>
                    <a:pt x="229" y="328"/>
                  </a:cubicBezTo>
                  <a:cubicBezTo>
                    <a:pt x="212" y="345"/>
                    <a:pt x="198" y="362"/>
                    <a:pt x="184" y="379"/>
                  </a:cubicBezTo>
                  <a:cubicBezTo>
                    <a:pt x="189" y="390"/>
                    <a:pt x="198" y="399"/>
                    <a:pt x="204" y="410"/>
                  </a:cubicBezTo>
                  <a:cubicBezTo>
                    <a:pt x="212" y="399"/>
                    <a:pt x="221" y="390"/>
                    <a:pt x="226" y="379"/>
                  </a:cubicBezTo>
                  <a:cubicBezTo>
                    <a:pt x="238" y="368"/>
                    <a:pt x="249" y="354"/>
                    <a:pt x="260" y="340"/>
                  </a:cubicBezTo>
                  <a:cubicBezTo>
                    <a:pt x="277" y="323"/>
                    <a:pt x="291" y="309"/>
                    <a:pt x="308" y="292"/>
                  </a:cubicBezTo>
                  <a:cubicBezTo>
                    <a:pt x="325" y="275"/>
                    <a:pt x="342" y="258"/>
                    <a:pt x="359" y="243"/>
                  </a:cubicBezTo>
                  <a:cubicBezTo>
                    <a:pt x="370" y="232"/>
                    <a:pt x="385" y="221"/>
                    <a:pt x="399" y="209"/>
                  </a:cubicBezTo>
                  <a:cubicBezTo>
                    <a:pt x="407" y="201"/>
                    <a:pt x="419" y="195"/>
                    <a:pt x="427" y="187"/>
                  </a:cubicBezTo>
                  <a:cubicBezTo>
                    <a:pt x="416" y="178"/>
                    <a:pt x="407" y="173"/>
                    <a:pt x="399" y="167"/>
                  </a:cubicBezTo>
                  <a:lnTo>
                    <a:pt x="738" y="0"/>
                  </a:lnTo>
                  <a:lnTo>
                    <a:pt x="738" y="0"/>
                  </a:lnTo>
                  <a:cubicBezTo>
                    <a:pt x="693" y="0"/>
                    <a:pt x="639" y="17"/>
                    <a:pt x="577" y="48"/>
                  </a:cubicBezTo>
                  <a:cubicBezTo>
                    <a:pt x="563" y="54"/>
                    <a:pt x="551" y="63"/>
                    <a:pt x="537" y="68"/>
                  </a:cubicBezTo>
                  <a:cubicBezTo>
                    <a:pt x="501" y="91"/>
                    <a:pt x="464" y="116"/>
                    <a:pt x="427" y="145"/>
                  </a:cubicBezTo>
                  <a:cubicBezTo>
                    <a:pt x="436" y="150"/>
                    <a:pt x="447" y="159"/>
                    <a:pt x="455" y="167"/>
                  </a:cubicBezTo>
                  <a:cubicBezTo>
                    <a:pt x="489" y="142"/>
                    <a:pt x="520" y="122"/>
                    <a:pt x="551" y="108"/>
                  </a:cubicBezTo>
                  <a:cubicBezTo>
                    <a:pt x="563" y="102"/>
                    <a:pt x="577" y="97"/>
                    <a:pt x="588" y="91"/>
                  </a:cubicBezTo>
                  <a:cubicBezTo>
                    <a:pt x="625" y="74"/>
                    <a:pt x="659" y="68"/>
                    <a:pt x="687" y="68"/>
                  </a:cubicBezTo>
                  <a:cubicBezTo>
                    <a:pt x="712" y="68"/>
                    <a:pt x="732" y="74"/>
                    <a:pt x="746" y="88"/>
                  </a:cubicBezTo>
                  <a:cubicBezTo>
                    <a:pt x="778" y="119"/>
                    <a:pt x="775" y="175"/>
                    <a:pt x="746" y="246"/>
                  </a:cubicBezTo>
                  <a:cubicBezTo>
                    <a:pt x="741" y="260"/>
                    <a:pt x="735" y="272"/>
                    <a:pt x="729" y="283"/>
                  </a:cubicBezTo>
                  <a:cubicBezTo>
                    <a:pt x="712" y="314"/>
                    <a:pt x="693" y="348"/>
                    <a:pt x="670" y="379"/>
                  </a:cubicBezTo>
                  <a:cubicBezTo>
                    <a:pt x="676" y="390"/>
                    <a:pt x="684" y="399"/>
                    <a:pt x="693" y="410"/>
                  </a:cubicBezTo>
                  <a:cubicBezTo>
                    <a:pt x="721" y="371"/>
                    <a:pt x="746" y="334"/>
                    <a:pt x="766" y="297"/>
                  </a:cubicBezTo>
                  <a:cubicBezTo>
                    <a:pt x="775" y="286"/>
                    <a:pt x="780" y="272"/>
                    <a:pt x="786" y="260"/>
                  </a:cubicBezTo>
                  <a:cubicBezTo>
                    <a:pt x="840" y="156"/>
                    <a:pt x="851" y="68"/>
                    <a:pt x="809" y="26"/>
                  </a:cubicBezTo>
                  <a:cubicBezTo>
                    <a:pt x="792" y="9"/>
                    <a:pt x="769" y="0"/>
                    <a:pt x="738" y="0"/>
                  </a:cubicBezTo>
                  <a:lnTo>
                    <a:pt x="161"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72" name="Freeform 151">
              <a:extLst>
                <a:ext uri="{FF2B5EF4-FFF2-40B4-BE49-F238E27FC236}">
                  <a16:creationId xmlns:a16="http://schemas.microsoft.com/office/drawing/2014/main" id="{C89EEA83-C79F-4DD6-BECF-954DD602F7BF}"/>
                </a:ext>
              </a:extLst>
            </p:cNvPr>
            <p:cNvSpPr>
              <a:spLocks noChangeArrowheads="1"/>
            </p:cNvSpPr>
            <p:nvPr/>
          </p:nvSpPr>
          <p:spPr bwMode="auto">
            <a:xfrm>
              <a:off x="6021" y="1995"/>
              <a:ext cx="192" cy="184"/>
            </a:xfrm>
            <a:custGeom>
              <a:avLst/>
              <a:gdLst>
                <a:gd name="T0" fmla="*/ 108 w 852"/>
                <a:gd name="T1" fmla="*/ 246 h 818"/>
                <a:gd name="T2" fmla="*/ 167 w 852"/>
                <a:gd name="T3" fmla="*/ 68 h 818"/>
                <a:gd name="T4" fmla="*/ 303 w 852"/>
                <a:gd name="T5" fmla="*/ 108 h 818"/>
                <a:gd name="T6" fmla="*/ 427 w 852"/>
                <a:gd name="T7" fmla="*/ 187 h 818"/>
                <a:gd name="T8" fmla="*/ 495 w 852"/>
                <a:gd name="T9" fmla="*/ 243 h 818"/>
                <a:gd name="T10" fmla="*/ 591 w 852"/>
                <a:gd name="T11" fmla="*/ 340 h 818"/>
                <a:gd name="T12" fmla="*/ 648 w 852"/>
                <a:gd name="T13" fmla="*/ 410 h 818"/>
                <a:gd name="T14" fmla="*/ 729 w 852"/>
                <a:gd name="T15" fmla="*/ 535 h 818"/>
                <a:gd name="T16" fmla="*/ 746 w 852"/>
                <a:gd name="T17" fmla="*/ 730 h 818"/>
                <a:gd name="T18" fmla="*/ 588 w 852"/>
                <a:gd name="T19" fmla="*/ 727 h 818"/>
                <a:gd name="T20" fmla="*/ 455 w 852"/>
                <a:gd name="T21" fmla="*/ 651 h 818"/>
                <a:gd name="T22" fmla="*/ 399 w 852"/>
                <a:gd name="T23" fmla="*/ 608 h 818"/>
                <a:gd name="T24" fmla="*/ 308 w 852"/>
                <a:gd name="T25" fmla="*/ 526 h 818"/>
                <a:gd name="T26" fmla="*/ 226 w 852"/>
                <a:gd name="T27" fmla="*/ 439 h 818"/>
                <a:gd name="T28" fmla="*/ 184 w 852"/>
                <a:gd name="T29" fmla="*/ 379 h 818"/>
                <a:gd name="T30" fmla="*/ 108 w 852"/>
                <a:gd name="T31" fmla="*/ 246 h 818"/>
                <a:gd name="T32" fmla="*/ 116 w 852"/>
                <a:gd name="T33" fmla="*/ 0 h 818"/>
                <a:gd name="T34" fmla="*/ 65 w 852"/>
                <a:gd name="T35" fmla="*/ 260 h 818"/>
                <a:gd name="T36" fmla="*/ 161 w 852"/>
                <a:gd name="T37" fmla="*/ 410 h 818"/>
                <a:gd name="T38" fmla="*/ 229 w 852"/>
                <a:gd name="T39" fmla="*/ 490 h 818"/>
                <a:gd name="T40" fmla="*/ 286 w 852"/>
                <a:gd name="T41" fmla="*/ 552 h 818"/>
                <a:gd name="T42" fmla="*/ 345 w 852"/>
                <a:gd name="T43" fmla="*/ 605 h 818"/>
                <a:gd name="T44" fmla="*/ 427 w 852"/>
                <a:gd name="T45" fmla="*/ 673 h 818"/>
                <a:gd name="T46" fmla="*/ 577 w 852"/>
                <a:gd name="T47" fmla="*/ 769 h 818"/>
                <a:gd name="T48" fmla="*/ 809 w 852"/>
                <a:gd name="T49" fmla="*/ 792 h 818"/>
                <a:gd name="T50" fmla="*/ 766 w 852"/>
                <a:gd name="T51" fmla="*/ 521 h 818"/>
                <a:gd name="T52" fmla="*/ 670 w 852"/>
                <a:gd name="T53" fmla="*/ 379 h 818"/>
                <a:gd name="T54" fmla="*/ 588 w 852"/>
                <a:gd name="T55" fmla="*/ 289 h 818"/>
                <a:gd name="T56" fmla="*/ 548 w 852"/>
                <a:gd name="T57" fmla="*/ 249 h 818"/>
                <a:gd name="T58" fmla="*/ 455 w 852"/>
                <a:gd name="T59" fmla="*/ 167 h 818"/>
                <a:gd name="T60" fmla="*/ 317 w 852"/>
                <a:gd name="T61" fmla="*/ 68 h 818"/>
                <a:gd name="T62" fmla="*/ 116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6"/>
                  </a:moveTo>
                  <a:lnTo>
                    <a:pt x="108" y="246"/>
                  </a:lnTo>
                  <a:cubicBezTo>
                    <a:pt x="79" y="175"/>
                    <a:pt x="77" y="119"/>
                    <a:pt x="105" y="88"/>
                  </a:cubicBezTo>
                  <a:cubicBezTo>
                    <a:pt x="119" y="74"/>
                    <a:pt x="141" y="68"/>
                    <a:pt x="167" y="68"/>
                  </a:cubicBezTo>
                  <a:cubicBezTo>
                    <a:pt x="195" y="68"/>
                    <a:pt x="229" y="74"/>
                    <a:pt x="266" y="91"/>
                  </a:cubicBezTo>
                  <a:cubicBezTo>
                    <a:pt x="277" y="97"/>
                    <a:pt x="289" y="102"/>
                    <a:pt x="303" y="108"/>
                  </a:cubicBezTo>
                  <a:cubicBezTo>
                    <a:pt x="334" y="122"/>
                    <a:pt x="365" y="142"/>
                    <a:pt x="399" y="167"/>
                  </a:cubicBezTo>
                  <a:cubicBezTo>
                    <a:pt x="407" y="173"/>
                    <a:pt x="416" y="178"/>
                    <a:pt x="427" y="187"/>
                  </a:cubicBezTo>
                  <a:cubicBezTo>
                    <a:pt x="436" y="195"/>
                    <a:pt x="447" y="201"/>
                    <a:pt x="455" y="209"/>
                  </a:cubicBezTo>
                  <a:cubicBezTo>
                    <a:pt x="470" y="221"/>
                    <a:pt x="481" y="232"/>
                    <a:pt x="495" y="243"/>
                  </a:cubicBezTo>
                  <a:cubicBezTo>
                    <a:pt x="512" y="258"/>
                    <a:pt x="529" y="275"/>
                    <a:pt x="546" y="292"/>
                  </a:cubicBezTo>
                  <a:cubicBezTo>
                    <a:pt x="563" y="309"/>
                    <a:pt x="577" y="323"/>
                    <a:pt x="591" y="340"/>
                  </a:cubicBezTo>
                  <a:cubicBezTo>
                    <a:pt x="605" y="354"/>
                    <a:pt x="617" y="368"/>
                    <a:pt x="625" y="379"/>
                  </a:cubicBezTo>
                  <a:cubicBezTo>
                    <a:pt x="633" y="390"/>
                    <a:pt x="642" y="399"/>
                    <a:pt x="648" y="410"/>
                  </a:cubicBezTo>
                  <a:cubicBezTo>
                    <a:pt x="656" y="419"/>
                    <a:pt x="662" y="427"/>
                    <a:pt x="670" y="439"/>
                  </a:cubicBezTo>
                  <a:cubicBezTo>
                    <a:pt x="693" y="470"/>
                    <a:pt x="712" y="504"/>
                    <a:pt x="729" y="535"/>
                  </a:cubicBezTo>
                  <a:cubicBezTo>
                    <a:pt x="735" y="546"/>
                    <a:pt x="741" y="560"/>
                    <a:pt x="746" y="571"/>
                  </a:cubicBezTo>
                  <a:cubicBezTo>
                    <a:pt x="775" y="642"/>
                    <a:pt x="778" y="699"/>
                    <a:pt x="746" y="730"/>
                  </a:cubicBezTo>
                  <a:cubicBezTo>
                    <a:pt x="732" y="744"/>
                    <a:pt x="712" y="752"/>
                    <a:pt x="687" y="752"/>
                  </a:cubicBezTo>
                  <a:cubicBezTo>
                    <a:pt x="659" y="752"/>
                    <a:pt x="625" y="744"/>
                    <a:pt x="588" y="727"/>
                  </a:cubicBezTo>
                  <a:cubicBezTo>
                    <a:pt x="577" y="722"/>
                    <a:pt x="563" y="716"/>
                    <a:pt x="551" y="710"/>
                  </a:cubicBezTo>
                  <a:cubicBezTo>
                    <a:pt x="520" y="696"/>
                    <a:pt x="489" y="676"/>
                    <a:pt x="455" y="651"/>
                  </a:cubicBezTo>
                  <a:cubicBezTo>
                    <a:pt x="447" y="645"/>
                    <a:pt x="436" y="639"/>
                    <a:pt x="427" y="631"/>
                  </a:cubicBezTo>
                  <a:cubicBezTo>
                    <a:pt x="419" y="625"/>
                    <a:pt x="407" y="617"/>
                    <a:pt x="399" y="608"/>
                  </a:cubicBezTo>
                  <a:cubicBezTo>
                    <a:pt x="385" y="597"/>
                    <a:pt x="370" y="585"/>
                    <a:pt x="359" y="574"/>
                  </a:cubicBezTo>
                  <a:cubicBezTo>
                    <a:pt x="342" y="560"/>
                    <a:pt x="325" y="543"/>
                    <a:pt x="308" y="526"/>
                  </a:cubicBezTo>
                  <a:cubicBezTo>
                    <a:pt x="291" y="512"/>
                    <a:pt x="277" y="495"/>
                    <a:pt x="260" y="478"/>
                  </a:cubicBezTo>
                  <a:cubicBezTo>
                    <a:pt x="249" y="464"/>
                    <a:pt x="238" y="450"/>
                    <a:pt x="226" y="439"/>
                  </a:cubicBezTo>
                  <a:cubicBezTo>
                    <a:pt x="221" y="427"/>
                    <a:pt x="212" y="419"/>
                    <a:pt x="204" y="410"/>
                  </a:cubicBezTo>
                  <a:cubicBezTo>
                    <a:pt x="198" y="399"/>
                    <a:pt x="189" y="390"/>
                    <a:pt x="184" y="379"/>
                  </a:cubicBezTo>
                  <a:cubicBezTo>
                    <a:pt x="161" y="348"/>
                    <a:pt x="141" y="314"/>
                    <a:pt x="124" y="283"/>
                  </a:cubicBezTo>
                  <a:cubicBezTo>
                    <a:pt x="119" y="272"/>
                    <a:pt x="113" y="260"/>
                    <a:pt x="108" y="246"/>
                  </a:cubicBezTo>
                  <a:lnTo>
                    <a:pt x="116" y="0"/>
                  </a:lnTo>
                  <a:lnTo>
                    <a:pt x="116" y="0"/>
                  </a:lnTo>
                  <a:cubicBezTo>
                    <a:pt x="85" y="0"/>
                    <a:pt x="60" y="9"/>
                    <a:pt x="42" y="26"/>
                  </a:cubicBezTo>
                  <a:cubicBezTo>
                    <a:pt x="0" y="68"/>
                    <a:pt x="14" y="156"/>
                    <a:pt x="65" y="260"/>
                  </a:cubicBezTo>
                  <a:cubicBezTo>
                    <a:pt x="74" y="272"/>
                    <a:pt x="79" y="286"/>
                    <a:pt x="88" y="297"/>
                  </a:cubicBezTo>
                  <a:cubicBezTo>
                    <a:pt x="108" y="334"/>
                    <a:pt x="133" y="371"/>
                    <a:pt x="161" y="410"/>
                  </a:cubicBezTo>
                  <a:cubicBezTo>
                    <a:pt x="170" y="419"/>
                    <a:pt x="175" y="427"/>
                    <a:pt x="184" y="439"/>
                  </a:cubicBezTo>
                  <a:cubicBezTo>
                    <a:pt x="198" y="456"/>
                    <a:pt x="212" y="473"/>
                    <a:pt x="229" y="490"/>
                  </a:cubicBezTo>
                  <a:cubicBezTo>
                    <a:pt x="240" y="504"/>
                    <a:pt x="252" y="518"/>
                    <a:pt x="266" y="529"/>
                  </a:cubicBezTo>
                  <a:cubicBezTo>
                    <a:pt x="272" y="538"/>
                    <a:pt x="280" y="543"/>
                    <a:pt x="286" y="552"/>
                  </a:cubicBezTo>
                  <a:cubicBezTo>
                    <a:pt x="291" y="557"/>
                    <a:pt x="300" y="563"/>
                    <a:pt x="305" y="571"/>
                  </a:cubicBezTo>
                  <a:cubicBezTo>
                    <a:pt x="319" y="583"/>
                    <a:pt x="331" y="594"/>
                    <a:pt x="345" y="605"/>
                  </a:cubicBezTo>
                  <a:cubicBezTo>
                    <a:pt x="362" y="622"/>
                    <a:pt x="382" y="636"/>
                    <a:pt x="399" y="651"/>
                  </a:cubicBezTo>
                  <a:cubicBezTo>
                    <a:pt x="407" y="659"/>
                    <a:pt x="419" y="668"/>
                    <a:pt x="427" y="673"/>
                  </a:cubicBezTo>
                  <a:cubicBezTo>
                    <a:pt x="464" y="702"/>
                    <a:pt x="501" y="727"/>
                    <a:pt x="537" y="749"/>
                  </a:cubicBezTo>
                  <a:cubicBezTo>
                    <a:pt x="551" y="755"/>
                    <a:pt x="563" y="764"/>
                    <a:pt x="577" y="769"/>
                  </a:cubicBezTo>
                  <a:cubicBezTo>
                    <a:pt x="639" y="800"/>
                    <a:pt x="693" y="817"/>
                    <a:pt x="738" y="817"/>
                  </a:cubicBezTo>
                  <a:cubicBezTo>
                    <a:pt x="769" y="817"/>
                    <a:pt x="792" y="809"/>
                    <a:pt x="809" y="792"/>
                  </a:cubicBezTo>
                  <a:cubicBezTo>
                    <a:pt x="851" y="749"/>
                    <a:pt x="840" y="662"/>
                    <a:pt x="786" y="557"/>
                  </a:cubicBezTo>
                  <a:cubicBezTo>
                    <a:pt x="780" y="546"/>
                    <a:pt x="775" y="532"/>
                    <a:pt x="766" y="521"/>
                  </a:cubicBezTo>
                  <a:cubicBezTo>
                    <a:pt x="746" y="484"/>
                    <a:pt x="721" y="447"/>
                    <a:pt x="693" y="410"/>
                  </a:cubicBezTo>
                  <a:cubicBezTo>
                    <a:pt x="684" y="399"/>
                    <a:pt x="676" y="390"/>
                    <a:pt x="670" y="379"/>
                  </a:cubicBezTo>
                  <a:cubicBezTo>
                    <a:pt x="656" y="362"/>
                    <a:pt x="639" y="345"/>
                    <a:pt x="625" y="328"/>
                  </a:cubicBezTo>
                  <a:cubicBezTo>
                    <a:pt x="614" y="314"/>
                    <a:pt x="599" y="300"/>
                    <a:pt x="588" y="289"/>
                  </a:cubicBezTo>
                  <a:cubicBezTo>
                    <a:pt x="583" y="280"/>
                    <a:pt x="574" y="275"/>
                    <a:pt x="568" y="269"/>
                  </a:cubicBezTo>
                  <a:cubicBezTo>
                    <a:pt x="560" y="260"/>
                    <a:pt x="554" y="255"/>
                    <a:pt x="548" y="249"/>
                  </a:cubicBezTo>
                  <a:cubicBezTo>
                    <a:pt x="534" y="235"/>
                    <a:pt x="520" y="224"/>
                    <a:pt x="509" y="212"/>
                  </a:cubicBezTo>
                  <a:cubicBezTo>
                    <a:pt x="492" y="195"/>
                    <a:pt x="472" y="181"/>
                    <a:pt x="455" y="167"/>
                  </a:cubicBezTo>
                  <a:cubicBezTo>
                    <a:pt x="447" y="159"/>
                    <a:pt x="436" y="150"/>
                    <a:pt x="427" y="145"/>
                  </a:cubicBezTo>
                  <a:cubicBezTo>
                    <a:pt x="387" y="116"/>
                    <a:pt x="350" y="91"/>
                    <a:pt x="317" y="68"/>
                  </a:cubicBezTo>
                  <a:cubicBezTo>
                    <a:pt x="303" y="63"/>
                    <a:pt x="291" y="54"/>
                    <a:pt x="277" y="48"/>
                  </a:cubicBezTo>
                  <a:cubicBezTo>
                    <a:pt x="215" y="17"/>
                    <a:pt x="158" y="0"/>
                    <a:pt x="116" y="0"/>
                  </a:cubicBezTo>
                  <a:lnTo>
                    <a:pt x="108" y="2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73" name="Freeform 152">
              <a:extLst>
                <a:ext uri="{FF2B5EF4-FFF2-40B4-BE49-F238E27FC236}">
                  <a16:creationId xmlns:a16="http://schemas.microsoft.com/office/drawing/2014/main" id="{8272D9F0-C5EE-4441-959D-51090B989E4B}"/>
                </a:ext>
              </a:extLst>
            </p:cNvPr>
            <p:cNvSpPr>
              <a:spLocks noChangeArrowheads="1"/>
            </p:cNvSpPr>
            <p:nvPr/>
          </p:nvSpPr>
          <p:spPr bwMode="auto">
            <a:xfrm>
              <a:off x="6099" y="2069"/>
              <a:ext cx="37" cy="37"/>
            </a:xfrm>
            <a:custGeom>
              <a:avLst/>
              <a:gdLst>
                <a:gd name="T0" fmla="*/ 82 w 168"/>
                <a:gd name="T1" fmla="*/ 0 h 167"/>
                <a:gd name="T2" fmla="*/ 82 w 168"/>
                <a:gd name="T3" fmla="*/ 0 h 167"/>
                <a:gd name="T4" fmla="*/ 0 w 168"/>
                <a:gd name="T5" fmla="*/ 84 h 167"/>
                <a:gd name="T6" fmla="*/ 82 w 168"/>
                <a:gd name="T7" fmla="*/ 166 h 167"/>
                <a:gd name="T8" fmla="*/ 167 w 168"/>
                <a:gd name="T9" fmla="*/ 84 h 167"/>
                <a:gd name="T10" fmla="*/ 82 w 168"/>
                <a:gd name="T11" fmla="*/ 0 h 167"/>
              </a:gdLst>
              <a:ahLst/>
              <a:cxnLst>
                <a:cxn ang="0">
                  <a:pos x="T0" y="T1"/>
                </a:cxn>
                <a:cxn ang="0">
                  <a:pos x="T2" y="T3"/>
                </a:cxn>
                <a:cxn ang="0">
                  <a:pos x="T4" y="T5"/>
                </a:cxn>
                <a:cxn ang="0">
                  <a:pos x="T6" y="T7"/>
                </a:cxn>
                <a:cxn ang="0">
                  <a:pos x="T8" y="T9"/>
                </a:cxn>
                <a:cxn ang="0">
                  <a:pos x="T10" y="T11"/>
                </a:cxn>
              </a:cxnLst>
              <a:rect l="0" t="0" r="r" b="b"/>
              <a:pathLst>
                <a:path w="168" h="167">
                  <a:moveTo>
                    <a:pt x="82" y="0"/>
                  </a:moveTo>
                  <a:lnTo>
                    <a:pt x="82" y="0"/>
                  </a:lnTo>
                  <a:cubicBezTo>
                    <a:pt x="37" y="0"/>
                    <a:pt x="0" y="36"/>
                    <a:pt x="0" y="84"/>
                  </a:cubicBezTo>
                  <a:cubicBezTo>
                    <a:pt x="0" y="130"/>
                    <a:pt x="37" y="166"/>
                    <a:pt x="82" y="166"/>
                  </a:cubicBezTo>
                  <a:cubicBezTo>
                    <a:pt x="127" y="166"/>
                    <a:pt x="167" y="130"/>
                    <a:pt x="167" y="84"/>
                  </a:cubicBezTo>
                  <a:cubicBezTo>
                    <a:pt x="167" y="36"/>
                    <a:pt x="127" y="0"/>
                    <a:pt x="8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74" name="Freeform 153">
              <a:extLst>
                <a:ext uri="{FF2B5EF4-FFF2-40B4-BE49-F238E27FC236}">
                  <a16:creationId xmlns:a16="http://schemas.microsoft.com/office/drawing/2014/main" id="{A0239770-EE3C-4B3F-A425-4B013C00D80F}"/>
                </a:ext>
              </a:extLst>
            </p:cNvPr>
            <p:cNvSpPr>
              <a:spLocks noChangeArrowheads="1"/>
            </p:cNvSpPr>
            <p:nvPr/>
          </p:nvSpPr>
          <p:spPr bwMode="auto">
            <a:xfrm>
              <a:off x="6668" y="942"/>
              <a:ext cx="90" cy="245"/>
            </a:xfrm>
            <a:custGeom>
              <a:avLst/>
              <a:gdLst>
                <a:gd name="T0" fmla="*/ 312 w 400"/>
                <a:gd name="T1" fmla="*/ 882 h 1084"/>
                <a:gd name="T2" fmla="*/ 88 w 400"/>
                <a:gd name="T3" fmla="*/ 882 h 1084"/>
                <a:gd name="T4" fmla="*/ 201 w 400"/>
                <a:gd name="T5" fmla="*/ 1083 h 1084"/>
                <a:gd name="T6" fmla="*/ 312 w 400"/>
                <a:gd name="T7" fmla="*/ 882 h 1084"/>
                <a:gd name="T8" fmla="*/ 388 w 400"/>
                <a:gd name="T9" fmla="*/ 729 h 1084"/>
                <a:gd name="T10" fmla="*/ 326 w 400"/>
                <a:gd name="T11" fmla="*/ 842 h 1084"/>
                <a:gd name="T12" fmla="*/ 388 w 400"/>
                <a:gd name="T13" fmla="*/ 729 h 1084"/>
                <a:gd name="T14" fmla="*/ 11 w 400"/>
                <a:gd name="T15" fmla="*/ 729 h 1084"/>
                <a:gd name="T16" fmla="*/ 74 w 400"/>
                <a:gd name="T17" fmla="*/ 842 h 1084"/>
                <a:gd name="T18" fmla="*/ 11 w 400"/>
                <a:gd name="T19" fmla="*/ 729 h 1084"/>
                <a:gd name="T20" fmla="*/ 396 w 400"/>
                <a:gd name="T21" fmla="*/ 624 h 1084"/>
                <a:gd name="T22" fmla="*/ 356 w 400"/>
                <a:gd name="T23" fmla="*/ 698 h 1084"/>
                <a:gd name="T24" fmla="*/ 396 w 400"/>
                <a:gd name="T25" fmla="*/ 624 h 1084"/>
                <a:gd name="T26" fmla="*/ 3 w 400"/>
                <a:gd name="T27" fmla="*/ 624 h 1084"/>
                <a:gd name="T28" fmla="*/ 43 w 400"/>
                <a:gd name="T29" fmla="*/ 698 h 1084"/>
                <a:gd name="T30" fmla="*/ 3 w 400"/>
                <a:gd name="T31" fmla="*/ 624 h 1084"/>
                <a:gd name="T32" fmla="*/ 34 w 400"/>
                <a:gd name="T33" fmla="*/ 472 h 1084"/>
                <a:gd name="T34" fmla="*/ 0 w 400"/>
                <a:gd name="T35" fmla="*/ 543 h 1084"/>
                <a:gd name="T36" fmla="*/ 34 w 400"/>
                <a:gd name="T37" fmla="*/ 610 h 1084"/>
                <a:gd name="T38" fmla="*/ 34 w 400"/>
                <a:gd name="T39" fmla="*/ 472 h 1084"/>
                <a:gd name="T40" fmla="*/ 365 w 400"/>
                <a:gd name="T41" fmla="*/ 472 h 1084"/>
                <a:gd name="T42" fmla="*/ 365 w 400"/>
                <a:gd name="T43" fmla="*/ 610 h 1084"/>
                <a:gd name="T44" fmla="*/ 399 w 400"/>
                <a:gd name="T45" fmla="*/ 543 h 1084"/>
                <a:gd name="T46" fmla="*/ 365 w 400"/>
                <a:gd name="T47" fmla="*/ 472 h 1084"/>
                <a:gd name="T48" fmla="*/ 356 w 400"/>
                <a:gd name="T49" fmla="*/ 384 h 1084"/>
                <a:gd name="T50" fmla="*/ 396 w 400"/>
                <a:gd name="T51" fmla="*/ 460 h 1084"/>
                <a:gd name="T52" fmla="*/ 356 w 400"/>
                <a:gd name="T53" fmla="*/ 384 h 1084"/>
                <a:gd name="T54" fmla="*/ 43 w 400"/>
                <a:gd name="T55" fmla="*/ 384 h 1084"/>
                <a:gd name="T56" fmla="*/ 3 w 400"/>
                <a:gd name="T57" fmla="*/ 460 h 1084"/>
                <a:gd name="T58" fmla="*/ 43 w 400"/>
                <a:gd name="T59" fmla="*/ 384 h 1084"/>
                <a:gd name="T60" fmla="*/ 362 w 400"/>
                <a:gd name="T61" fmla="*/ 223 h 1084"/>
                <a:gd name="T62" fmla="*/ 351 w 400"/>
                <a:gd name="T63" fmla="*/ 350 h 1084"/>
                <a:gd name="T64" fmla="*/ 362 w 400"/>
                <a:gd name="T65" fmla="*/ 223 h 1084"/>
                <a:gd name="T66" fmla="*/ 37 w 400"/>
                <a:gd name="T67" fmla="*/ 223 h 1084"/>
                <a:gd name="T68" fmla="*/ 48 w 400"/>
                <a:gd name="T69" fmla="*/ 350 h 1084"/>
                <a:gd name="T70" fmla="*/ 37 w 400"/>
                <a:gd name="T71" fmla="*/ 223 h 1084"/>
                <a:gd name="T72" fmla="*/ 201 w 400"/>
                <a:gd name="T73" fmla="*/ 0 h 1084"/>
                <a:gd name="T74" fmla="*/ 88 w 400"/>
                <a:gd name="T75" fmla="*/ 200 h 1084"/>
                <a:gd name="T76" fmla="*/ 312 w 400"/>
                <a:gd name="T77" fmla="*/ 203 h 1084"/>
                <a:gd name="T78" fmla="*/ 201 w 400"/>
                <a:gd name="T79" fmla="*/ 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4">
                  <a:moveTo>
                    <a:pt x="312" y="882"/>
                  </a:moveTo>
                  <a:lnTo>
                    <a:pt x="312" y="882"/>
                  </a:lnTo>
                  <a:cubicBezTo>
                    <a:pt x="280" y="953"/>
                    <a:pt x="243" y="995"/>
                    <a:pt x="201" y="995"/>
                  </a:cubicBezTo>
                  <a:cubicBezTo>
                    <a:pt x="158" y="995"/>
                    <a:pt x="119" y="953"/>
                    <a:pt x="88" y="882"/>
                  </a:cubicBezTo>
                  <a:cubicBezTo>
                    <a:pt x="77" y="888"/>
                    <a:pt x="63" y="896"/>
                    <a:pt x="51" y="902"/>
                  </a:cubicBezTo>
                  <a:cubicBezTo>
                    <a:pt x="88" y="1012"/>
                    <a:pt x="142" y="1083"/>
                    <a:pt x="201" y="1083"/>
                  </a:cubicBezTo>
                  <a:cubicBezTo>
                    <a:pt x="260" y="1083"/>
                    <a:pt x="312" y="1012"/>
                    <a:pt x="348" y="902"/>
                  </a:cubicBezTo>
                  <a:cubicBezTo>
                    <a:pt x="337" y="896"/>
                    <a:pt x="323" y="888"/>
                    <a:pt x="312" y="882"/>
                  </a:cubicBezTo>
                  <a:lnTo>
                    <a:pt x="388" y="729"/>
                  </a:lnTo>
                  <a:lnTo>
                    <a:pt x="388" y="729"/>
                  </a:lnTo>
                  <a:cubicBezTo>
                    <a:pt x="376" y="729"/>
                    <a:pt x="362" y="732"/>
                    <a:pt x="351" y="732"/>
                  </a:cubicBezTo>
                  <a:cubicBezTo>
                    <a:pt x="345" y="774"/>
                    <a:pt x="337" y="811"/>
                    <a:pt x="326" y="842"/>
                  </a:cubicBezTo>
                  <a:cubicBezTo>
                    <a:pt x="337" y="851"/>
                    <a:pt x="351" y="856"/>
                    <a:pt x="362" y="859"/>
                  </a:cubicBezTo>
                  <a:cubicBezTo>
                    <a:pt x="373" y="820"/>
                    <a:pt x="382" y="777"/>
                    <a:pt x="388" y="729"/>
                  </a:cubicBezTo>
                  <a:lnTo>
                    <a:pt x="11" y="729"/>
                  </a:lnTo>
                  <a:lnTo>
                    <a:pt x="11" y="729"/>
                  </a:lnTo>
                  <a:cubicBezTo>
                    <a:pt x="20" y="777"/>
                    <a:pt x="29" y="820"/>
                    <a:pt x="37" y="859"/>
                  </a:cubicBezTo>
                  <a:cubicBezTo>
                    <a:pt x="51" y="856"/>
                    <a:pt x="63" y="851"/>
                    <a:pt x="74" y="842"/>
                  </a:cubicBezTo>
                  <a:cubicBezTo>
                    <a:pt x="65" y="811"/>
                    <a:pt x="54" y="774"/>
                    <a:pt x="48" y="732"/>
                  </a:cubicBezTo>
                  <a:cubicBezTo>
                    <a:pt x="37" y="732"/>
                    <a:pt x="23" y="729"/>
                    <a:pt x="11" y="729"/>
                  </a:cubicBezTo>
                  <a:lnTo>
                    <a:pt x="396" y="624"/>
                  </a:lnTo>
                  <a:lnTo>
                    <a:pt x="396" y="624"/>
                  </a:lnTo>
                  <a:cubicBezTo>
                    <a:pt x="385" y="636"/>
                    <a:pt x="373" y="650"/>
                    <a:pt x="362" y="661"/>
                  </a:cubicBezTo>
                  <a:cubicBezTo>
                    <a:pt x="359" y="675"/>
                    <a:pt x="359" y="687"/>
                    <a:pt x="356" y="698"/>
                  </a:cubicBezTo>
                  <a:cubicBezTo>
                    <a:pt x="368" y="698"/>
                    <a:pt x="379" y="695"/>
                    <a:pt x="390" y="692"/>
                  </a:cubicBezTo>
                  <a:cubicBezTo>
                    <a:pt x="393" y="670"/>
                    <a:pt x="396" y="647"/>
                    <a:pt x="396" y="624"/>
                  </a:cubicBezTo>
                  <a:lnTo>
                    <a:pt x="3" y="624"/>
                  </a:lnTo>
                  <a:lnTo>
                    <a:pt x="3" y="624"/>
                  </a:lnTo>
                  <a:cubicBezTo>
                    <a:pt x="3" y="647"/>
                    <a:pt x="6" y="670"/>
                    <a:pt x="9" y="692"/>
                  </a:cubicBezTo>
                  <a:cubicBezTo>
                    <a:pt x="20" y="695"/>
                    <a:pt x="31" y="698"/>
                    <a:pt x="43" y="698"/>
                  </a:cubicBezTo>
                  <a:cubicBezTo>
                    <a:pt x="40" y="687"/>
                    <a:pt x="40" y="675"/>
                    <a:pt x="40" y="661"/>
                  </a:cubicBezTo>
                  <a:cubicBezTo>
                    <a:pt x="26" y="650"/>
                    <a:pt x="14" y="636"/>
                    <a:pt x="3" y="624"/>
                  </a:cubicBezTo>
                  <a:lnTo>
                    <a:pt x="34" y="472"/>
                  </a:lnTo>
                  <a:lnTo>
                    <a:pt x="34" y="472"/>
                  </a:lnTo>
                  <a:cubicBezTo>
                    <a:pt x="23" y="486"/>
                    <a:pt x="11" y="500"/>
                    <a:pt x="0" y="512"/>
                  </a:cubicBezTo>
                  <a:cubicBezTo>
                    <a:pt x="0" y="523"/>
                    <a:pt x="0" y="531"/>
                    <a:pt x="0" y="543"/>
                  </a:cubicBezTo>
                  <a:cubicBezTo>
                    <a:pt x="0" y="551"/>
                    <a:pt x="0" y="560"/>
                    <a:pt x="0" y="571"/>
                  </a:cubicBezTo>
                  <a:cubicBezTo>
                    <a:pt x="11" y="582"/>
                    <a:pt x="23" y="596"/>
                    <a:pt x="34" y="610"/>
                  </a:cubicBezTo>
                  <a:cubicBezTo>
                    <a:pt x="34" y="588"/>
                    <a:pt x="31" y="565"/>
                    <a:pt x="31" y="543"/>
                  </a:cubicBezTo>
                  <a:cubicBezTo>
                    <a:pt x="31" y="517"/>
                    <a:pt x="34" y="494"/>
                    <a:pt x="34" y="472"/>
                  </a:cubicBezTo>
                  <a:lnTo>
                    <a:pt x="365" y="472"/>
                  </a:lnTo>
                  <a:lnTo>
                    <a:pt x="365" y="472"/>
                  </a:lnTo>
                  <a:cubicBezTo>
                    <a:pt x="368" y="494"/>
                    <a:pt x="368" y="517"/>
                    <a:pt x="368" y="543"/>
                  </a:cubicBezTo>
                  <a:cubicBezTo>
                    <a:pt x="368" y="565"/>
                    <a:pt x="368" y="588"/>
                    <a:pt x="365" y="610"/>
                  </a:cubicBezTo>
                  <a:cubicBezTo>
                    <a:pt x="376" y="596"/>
                    <a:pt x="388" y="582"/>
                    <a:pt x="399" y="571"/>
                  </a:cubicBezTo>
                  <a:cubicBezTo>
                    <a:pt x="399" y="560"/>
                    <a:pt x="399" y="551"/>
                    <a:pt x="399" y="543"/>
                  </a:cubicBezTo>
                  <a:cubicBezTo>
                    <a:pt x="399" y="531"/>
                    <a:pt x="399" y="523"/>
                    <a:pt x="399" y="512"/>
                  </a:cubicBezTo>
                  <a:cubicBezTo>
                    <a:pt x="388" y="500"/>
                    <a:pt x="376" y="486"/>
                    <a:pt x="365" y="472"/>
                  </a:cubicBezTo>
                  <a:lnTo>
                    <a:pt x="356" y="384"/>
                  </a:lnTo>
                  <a:lnTo>
                    <a:pt x="356" y="384"/>
                  </a:lnTo>
                  <a:cubicBezTo>
                    <a:pt x="359" y="395"/>
                    <a:pt x="359" y="410"/>
                    <a:pt x="362" y="421"/>
                  </a:cubicBezTo>
                  <a:cubicBezTo>
                    <a:pt x="373" y="432"/>
                    <a:pt x="385" y="446"/>
                    <a:pt x="396" y="460"/>
                  </a:cubicBezTo>
                  <a:cubicBezTo>
                    <a:pt x="396" y="435"/>
                    <a:pt x="393" y="412"/>
                    <a:pt x="390" y="390"/>
                  </a:cubicBezTo>
                  <a:cubicBezTo>
                    <a:pt x="379" y="387"/>
                    <a:pt x="368" y="387"/>
                    <a:pt x="356" y="384"/>
                  </a:cubicBezTo>
                  <a:lnTo>
                    <a:pt x="43" y="384"/>
                  </a:lnTo>
                  <a:lnTo>
                    <a:pt x="43" y="384"/>
                  </a:lnTo>
                  <a:cubicBezTo>
                    <a:pt x="31" y="387"/>
                    <a:pt x="20" y="387"/>
                    <a:pt x="9" y="390"/>
                  </a:cubicBezTo>
                  <a:cubicBezTo>
                    <a:pt x="6" y="412"/>
                    <a:pt x="3" y="435"/>
                    <a:pt x="3" y="460"/>
                  </a:cubicBezTo>
                  <a:cubicBezTo>
                    <a:pt x="14" y="446"/>
                    <a:pt x="26" y="432"/>
                    <a:pt x="40" y="421"/>
                  </a:cubicBezTo>
                  <a:cubicBezTo>
                    <a:pt x="40" y="410"/>
                    <a:pt x="40" y="395"/>
                    <a:pt x="43" y="384"/>
                  </a:cubicBezTo>
                  <a:lnTo>
                    <a:pt x="362" y="223"/>
                  </a:lnTo>
                  <a:lnTo>
                    <a:pt x="362" y="223"/>
                  </a:lnTo>
                  <a:cubicBezTo>
                    <a:pt x="351" y="228"/>
                    <a:pt x="337" y="234"/>
                    <a:pt x="326" y="240"/>
                  </a:cubicBezTo>
                  <a:cubicBezTo>
                    <a:pt x="337" y="271"/>
                    <a:pt x="345" y="311"/>
                    <a:pt x="351" y="350"/>
                  </a:cubicBezTo>
                  <a:cubicBezTo>
                    <a:pt x="362" y="350"/>
                    <a:pt x="376" y="353"/>
                    <a:pt x="388" y="353"/>
                  </a:cubicBezTo>
                  <a:cubicBezTo>
                    <a:pt x="382" y="308"/>
                    <a:pt x="373" y="263"/>
                    <a:pt x="362" y="223"/>
                  </a:cubicBezTo>
                  <a:lnTo>
                    <a:pt x="37" y="223"/>
                  </a:lnTo>
                  <a:lnTo>
                    <a:pt x="37" y="223"/>
                  </a:lnTo>
                  <a:cubicBezTo>
                    <a:pt x="29" y="263"/>
                    <a:pt x="20" y="308"/>
                    <a:pt x="11" y="353"/>
                  </a:cubicBezTo>
                  <a:cubicBezTo>
                    <a:pt x="23" y="353"/>
                    <a:pt x="37" y="350"/>
                    <a:pt x="48" y="350"/>
                  </a:cubicBezTo>
                  <a:cubicBezTo>
                    <a:pt x="54" y="311"/>
                    <a:pt x="65" y="271"/>
                    <a:pt x="74" y="240"/>
                  </a:cubicBezTo>
                  <a:cubicBezTo>
                    <a:pt x="63" y="234"/>
                    <a:pt x="51" y="228"/>
                    <a:pt x="37" y="223"/>
                  </a:cubicBezTo>
                  <a:lnTo>
                    <a:pt x="201" y="0"/>
                  </a:lnTo>
                  <a:lnTo>
                    <a:pt x="201" y="0"/>
                  </a:lnTo>
                  <a:cubicBezTo>
                    <a:pt x="142" y="0"/>
                    <a:pt x="88" y="70"/>
                    <a:pt x="51" y="181"/>
                  </a:cubicBezTo>
                  <a:cubicBezTo>
                    <a:pt x="63" y="186"/>
                    <a:pt x="77" y="195"/>
                    <a:pt x="88" y="200"/>
                  </a:cubicBezTo>
                  <a:cubicBezTo>
                    <a:pt x="119" y="130"/>
                    <a:pt x="158" y="87"/>
                    <a:pt x="201" y="87"/>
                  </a:cubicBezTo>
                  <a:cubicBezTo>
                    <a:pt x="243" y="87"/>
                    <a:pt x="280" y="130"/>
                    <a:pt x="312" y="203"/>
                  </a:cubicBezTo>
                  <a:cubicBezTo>
                    <a:pt x="323" y="195"/>
                    <a:pt x="337" y="186"/>
                    <a:pt x="348" y="181"/>
                  </a:cubicBezTo>
                  <a:cubicBezTo>
                    <a:pt x="312" y="70"/>
                    <a:pt x="260" y="0"/>
                    <a:pt x="201" y="0"/>
                  </a:cubicBezTo>
                  <a:lnTo>
                    <a:pt x="312"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75" name="Freeform 154">
              <a:extLst>
                <a:ext uri="{FF2B5EF4-FFF2-40B4-BE49-F238E27FC236}">
                  <a16:creationId xmlns:a16="http://schemas.microsoft.com/office/drawing/2014/main" id="{30EFDFE1-77C6-43F2-B81E-A2D9CE5078EA}"/>
                </a:ext>
              </a:extLst>
            </p:cNvPr>
            <p:cNvSpPr>
              <a:spLocks noChangeArrowheads="1"/>
            </p:cNvSpPr>
            <p:nvPr/>
          </p:nvSpPr>
          <p:spPr bwMode="auto">
            <a:xfrm>
              <a:off x="6590" y="1019"/>
              <a:ext cx="245" cy="90"/>
            </a:xfrm>
            <a:custGeom>
              <a:avLst/>
              <a:gdLst>
                <a:gd name="T0" fmla="*/ 611 w 1084"/>
                <a:gd name="T1" fmla="*/ 365 h 400"/>
                <a:gd name="T2" fmla="*/ 473 w 1084"/>
                <a:gd name="T3" fmla="*/ 365 h 400"/>
                <a:gd name="T4" fmla="*/ 543 w 1084"/>
                <a:gd name="T5" fmla="*/ 399 h 400"/>
                <a:gd name="T6" fmla="*/ 611 w 1084"/>
                <a:gd name="T7" fmla="*/ 365 h 400"/>
                <a:gd name="T8" fmla="*/ 241 w 1084"/>
                <a:gd name="T9" fmla="*/ 325 h 400"/>
                <a:gd name="T10" fmla="*/ 353 w 1084"/>
                <a:gd name="T11" fmla="*/ 387 h 400"/>
                <a:gd name="T12" fmla="*/ 461 w 1084"/>
                <a:gd name="T13" fmla="*/ 396 h 400"/>
                <a:gd name="T14" fmla="*/ 385 w 1084"/>
                <a:gd name="T15" fmla="*/ 356 h 400"/>
                <a:gd name="T16" fmla="*/ 241 w 1084"/>
                <a:gd name="T17" fmla="*/ 325 h 400"/>
                <a:gd name="T18" fmla="*/ 843 w 1084"/>
                <a:gd name="T19" fmla="*/ 325 h 400"/>
                <a:gd name="T20" fmla="*/ 698 w 1084"/>
                <a:gd name="T21" fmla="*/ 356 h 400"/>
                <a:gd name="T22" fmla="*/ 625 w 1084"/>
                <a:gd name="T23" fmla="*/ 396 h 400"/>
                <a:gd name="T24" fmla="*/ 730 w 1084"/>
                <a:gd name="T25" fmla="*/ 387 h 400"/>
                <a:gd name="T26" fmla="*/ 843 w 1084"/>
                <a:gd name="T27" fmla="*/ 325 h 400"/>
                <a:gd name="T28" fmla="*/ 902 w 1084"/>
                <a:gd name="T29" fmla="*/ 50 h 400"/>
                <a:gd name="T30" fmla="*/ 996 w 1084"/>
                <a:gd name="T31" fmla="*/ 201 h 400"/>
                <a:gd name="T32" fmla="*/ 902 w 1084"/>
                <a:gd name="T33" fmla="*/ 348 h 400"/>
                <a:gd name="T34" fmla="*/ 902 w 1084"/>
                <a:gd name="T35" fmla="*/ 50 h 400"/>
                <a:gd name="T36" fmla="*/ 181 w 1084"/>
                <a:gd name="T37" fmla="*/ 50 h 400"/>
                <a:gd name="T38" fmla="*/ 181 w 1084"/>
                <a:gd name="T39" fmla="*/ 348 h 400"/>
                <a:gd name="T40" fmla="*/ 88 w 1084"/>
                <a:gd name="T41" fmla="*/ 201 h 400"/>
                <a:gd name="T42" fmla="*/ 181 w 1084"/>
                <a:gd name="T43" fmla="*/ 50 h 400"/>
                <a:gd name="T44" fmla="*/ 625 w 1084"/>
                <a:gd name="T45" fmla="*/ 3 h 400"/>
                <a:gd name="T46" fmla="*/ 698 w 1084"/>
                <a:gd name="T47" fmla="*/ 42 h 400"/>
                <a:gd name="T48" fmla="*/ 843 w 1084"/>
                <a:gd name="T49" fmla="*/ 73 h 400"/>
                <a:gd name="T50" fmla="*/ 730 w 1084"/>
                <a:gd name="T51" fmla="*/ 11 h 400"/>
                <a:gd name="T52" fmla="*/ 625 w 1084"/>
                <a:gd name="T53" fmla="*/ 3 h 400"/>
                <a:gd name="T54" fmla="*/ 461 w 1084"/>
                <a:gd name="T55" fmla="*/ 3 h 400"/>
                <a:gd name="T56" fmla="*/ 353 w 1084"/>
                <a:gd name="T57" fmla="*/ 11 h 400"/>
                <a:gd name="T58" fmla="*/ 241 w 1084"/>
                <a:gd name="T59" fmla="*/ 73 h 400"/>
                <a:gd name="T60" fmla="*/ 385 w 1084"/>
                <a:gd name="T61" fmla="*/ 42 h 400"/>
                <a:gd name="T62" fmla="*/ 461 w 1084"/>
                <a:gd name="T63" fmla="*/ 3 h 400"/>
                <a:gd name="T64" fmla="*/ 543 w 1084"/>
                <a:gd name="T65" fmla="*/ 0 h 400"/>
                <a:gd name="T66" fmla="*/ 473 w 1084"/>
                <a:gd name="T67" fmla="*/ 34 h 400"/>
                <a:gd name="T68" fmla="*/ 611 w 1084"/>
                <a:gd name="T69" fmla="*/ 34 h 400"/>
                <a:gd name="T70" fmla="*/ 543 w 1084"/>
                <a:gd name="T7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4" h="400">
                  <a:moveTo>
                    <a:pt x="611" y="365"/>
                  </a:moveTo>
                  <a:lnTo>
                    <a:pt x="611" y="365"/>
                  </a:lnTo>
                  <a:cubicBezTo>
                    <a:pt x="588" y="367"/>
                    <a:pt x="566" y="367"/>
                    <a:pt x="543" y="367"/>
                  </a:cubicBezTo>
                  <a:cubicBezTo>
                    <a:pt x="517" y="367"/>
                    <a:pt x="495" y="367"/>
                    <a:pt x="473" y="365"/>
                  </a:cubicBezTo>
                  <a:cubicBezTo>
                    <a:pt x="487" y="376"/>
                    <a:pt x="500" y="387"/>
                    <a:pt x="512" y="399"/>
                  </a:cubicBezTo>
                  <a:cubicBezTo>
                    <a:pt x="523" y="399"/>
                    <a:pt x="532" y="399"/>
                    <a:pt x="543" y="399"/>
                  </a:cubicBezTo>
                  <a:cubicBezTo>
                    <a:pt x="551" y="399"/>
                    <a:pt x="560" y="399"/>
                    <a:pt x="571" y="399"/>
                  </a:cubicBezTo>
                  <a:cubicBezTo>
                    <a:pt x="583" y="387"/>
                    <a:pt x="597" y="376"/>
                    <a:pt x="611" y="365"/>
                  </a:cubicBezTo>
                  <a:lnTo>
                    <a:pt x="241" y="325"/>
                  </a:lnTo>
                  <a:lnTo>
                    <a:pt x="241" y="325"/>
                  </a:lnTo>
                  <a:cubicBezTo>
                    <a:pt x="235" y="336"/>
                    <a:pt x="229" y="350"/>
                    <a:pt x="224" y="362"/>
                  </a:cubicBezTo>
                  <a:cubicBezTo>
                    <a:pt x="263" y="373"/>
                    <a:pt x="308" y="382"/>
                    <a:pt x="353" y="387"/>
                  </a:cubicBezTo>
                  <a:cubicBezTo>
                    <a:pt x="365" y="387"/>
                    <a:pt x="379" y="390"/>
                    <a:pt x="390" y="390"/>
                  </a:cubicBezTo>
                  <a:cubicBezTo>
                    <a:pt x="413" y="393"/>
                    <a:pt x="436" y="396"/>
                    <a:pt x="461" y="396"/>
                  </a:cubicBezTo>
                  <a:cubicBezTo>
                    <a:pt x="447" y="385"/>
                    <a:pt x="433" y="373"/>
                    <a:pt x="422" y="362"/>
                  </a:cubicBezTo>
                  <a:cubicBezTo>
                    <a:pt x="410" y="359"/>
                    <a:pt x="396" y="359"/>
                    <a:pt x="385" y="356"/>
                  </a:cubicBezTo>
                  <a:cubicBezTo>
                    <a:pt x="373" y="356"/>
                    <a:pt x="362" y="353"/>
                    <a:pt x="351" y="350"/>
                  </a:cubicBezTo>
                  <a:cubicBezTo>
                    <a:pt x="311" y="345"/>
                    <a:pt x="272" y="336"/>
                    <a:pt x="241" y="325"/>
                  </a:cubicBezTo>
                  <a:lnTo>
                    <a:pt x="843" y="325"/>
                  </a:lnTo>
                  <a:lnTo>
                    <a:pt x="843" y="325"/>
                  </a:lnTo>
                  <a:cubicBezTo>
                    <a:pt x="812" y="336"/>
                    <a:pt x="775" y="345"/>
                    <a:pt x="732" y="350"/>
                  </a:cubicBezTo>
                  <a:cubicBezTo>
                    <a:pt x="721" y="353"/>
                    <a:pt x="710" y="356"/>
                    <a:pt x="698" y="356"/>
                  </a:cubicBezTo>
                  <a:cubicBezTo>
                    <a:pt x="687" y="359"/>
                    <a:pt x="676" y="359"/>
                    <a:pt x="662" y="362"/>
                  </a:cubicBezTo>
                  <a:cubicBezTo>
                    <a:pt x="651" y="373"/>
                    <a:pt x="636" y="385"/>
                    <a:pt x="625" y="396"/>
                  </a:cubicBezTo>
                  <a:cubicBezTo>
                    <a:pt x="648" y="396"/>
                    <a:pt x="670" y="393"/>
                    <a:pt x="693" y="390"/>
                  </a:cubicBezTo>
                  <a:cubicBezTo>
                    <a:pt x="704" y="390"/>
                    <a:pt x="718" y="387"/>
                    <a:pt x="730" y="387"/>
                  </a:cubicBezTo>
                  <a:cubicBezTo>
                    <a:pt x="778" y="382"/>
                    <a:pt x="820" y="373"/>
                    <a:pt x="860" y="362"/>
                  </a:cubicBezTo>
                  <a:cubicBezTo>
                    <a:pt x="857" y="350"/>
                    <a:pt x="851" y="336"/>
                    <a:pt x="843" y="325"/>
                  </a:cubicBezTo>
                  <a:lnTo>
                    <a:pt x="902" y="50"/>
                  </a:lnTo>
                  <a:lnTo>
                    <a:pt x="902" y="50"/>
                  </a:lnTo>
                  <a:cubicBezTo>
                    <a:pt x="896" y="62"/>
                    <a:pt x="888" y="76"/>
                    <a:pt x="882" y="87"/>
                  </a:cubicBezTo>
                  <a:cubicBezTo>
                    <a:pt x="953" y="118"/>
                    <a:pt x="996" y="158"/>
                    <a:pt x="996" y="201"/>
                  </a:cubicBezTo>
                  <a:cubicBezTo>
                    <a:pt x="996" y="243"/>
                    <a:pt x="953" y="280"/>
                    <a:pt x="882" y="311"/>
                  </a:cubicBezTo>
                  <a:cubicBezTo>
                    <a:pt x="888" y="322"/>
                    <a:pt x="896" y="336"/>
                    <a:pt x="902" y="348"/>
                  </a:cubicBezTo>
                  <a:cubicBezTo>
                    <a:pt x="1013" y="311"/>
                    <a:pt x="1083" y="260"/>
                    <a:pt x="1083" y="201"/>
                  </a:cubicBezTo>
                  <a:cubicBezTo>
                    <a:pt x="1083" y="141"/>
                    <a:pt x="1013" y="87"/>
                    <a:pt x="902" y="50"/>
                  </a:cubicBezTo>
                  <a:lnTo>
                    <a:pt x="181" y="50"/>
                  </a:lnTo>
                  <a:lnTo>
                    <a:pt x="181" y="50"/>
                  </a:lnTo>
                  <a:cubicBezTo>
                    <a:pt x="71" y="87"/>
                    <a:pt x="0" y="141"/>
                    <a:pt x="0" y="201"/>
                  </a:cubicBezTo>
                  <a:cubicBezTo>
                    <a:pt x="0" y="260"/>
                    <a:pt x="71" y="311"/>
                    <a:pt x="181" y="348"/>
                  </a:cubicBezTo>
                  <a:cubicBezTo>
                    <a:pt x="187" y="336"/>
                    <a:pt x="195" y="322"/>
                    <a:pt x="201" y="311"/>
                  </a:cubicBezTo>
                  <a:cubicBezTo>
                    <a:pt x="130" y="280"/>
                    <a:pt x="88" y="243"/>
                    <a:pt x="88" y="201"/>
                  </a:cubicBezTo>
                  <a:cubicBezTo>
                    <a:pt x="88" y="158"/>
                    <a:pt x="130" y="118"/>
                    <a:pt x="201" y="87"/>
                  </a:cubicBezTo>
                  <a:cubicBezTo>
                    <a:pt x="195" y="76"/>
                    <a:pt x="187" y="62"/>
                    <a:pt x="181" y="50"/>
                  </a:cubicBezTo>
                  <a:lnTo>
                    <a:pt x="625" y="3"/>
                  </a:lnTo>
                  <a:lnTo>
                    <a:pt x="625" y="3"/>
                  </a:lnTo>
                  <a:cubicBezTo>
                    <a:pt x="636" y="14"/>
                    <a:pt x="651" y="25"/>
                    <a:pt x="662" y="39"/>
                  </a:cubicBezTo>
                  <a:cubicBezTo>
                    <a:pt x="676" y="39"/>
                    <a:pt x="687" y="42"/>
                    <a:pt x="698" y="42"/>
                  </a:cubicBezTo>
                  <a:cubicBezTo>
                    <a:pt x="710" y="45"/>
                    <a:pt x="721" y="45"/>
                    <a:pt x="732" y="48"/>
                  </a:cubicBezTo>
                  <a:cubicBezTo>
                    <a:pt x="775" y="53"/>
                    <a:pt x="812" y="65"/>
                    <a:pt x="843" y="73"/>
                  </a:cubicBezTo>
                  <a:cubicBezTo>
                    <a:pt x="851" y="62"/>
                    <a:pt x="857" y="50"/>
                    <a:pt x="860" y="37"/>
                  </a:cubicBezTo>
                  <a:cubicBezTo>
                    <a:pt x="820" y="28"/>
                    <a:pt x="778" y="20"/>
                    <a:pt x="730" y="11"/>
                  </a:cubicBezTo>
                  <a:cubicBezTo>
                    <a:pt x="718" y="11"/>
                    <a:pt x="704" y="8"/>
                    <a:pt x="693" y="8"/>
                  </a:cubicBezTo>
                  <a:cubicBezTo>
                    <a:pt x="670" y="6"/>
                    <a:pt x="648" y="3"/>
                    <a:pt x="625" y="3"/>
                  </a:cubicBezTo>
                  <a:lnTo>
                    <a:pt x="461" y="3"/>
                  </a:lnTo>
                  <a:lnTo>
                    <a:pt x="461" y="3"/>
                  </a:lnTo>
                  <a:cubicBezTo>
                    <a:pt x="436" y="3"/>
                    <a:pt x="413" y="6"/>
                    <a:pt x="390" y="8"/>
                  </a:cubicBezTo>
                  <a:cubicBezTo>
                    <a:pt x="379" y="8"/>
                    <a:pt x="365" y="11"/>
                    <a:pt x="353" y="11"/>
                  </a:cubicBezTo>
                  <a:cubicBezTo>
                    <a:pt x="308" y="20"/>
                    <a:pt x="263" y="28"/>
                    <a:pt x="224" y="37"/>
                  </a:cubicBezTo>
                  <a:cubicBezTo>
                    <a:pt x="229" y="50"/>
                    <a:pt x="235" y="62"/>
                    <a:pt x="241" y="73"/>
                  </a:cubicBezTo>
                  <a:cubicBezTo>
                    <a:pt x="272" y="65"/>
                    <a:pt x="311" y="53"/>
                    <a:pt x="351" y="48"/>
                  </a:cubicBezTo>
                  <a:cubicBezTo>
                    <a:pt x="362" y="45"/>
                    <a:pt x="373" y="45"/>
                    <a:pt x="385" y="42"/>
                  </a:cubicBezTo>
                  <a:cubicBezTo>
                    <a:pt x="396" y="42"/>
                    <a:pt x="410" y="39"/>
                    <a:pt x="422" y="39"/>
                  </a:cubicBezTo>
                  <a:cubicBezTo>
                    <a:pt x="433" y="25"/>
                    <a:pt x="447" y="14"/>
                    <a:pt x="461" y="3"/>
                  </a:cubicBezTo>
                  <a:lnTo>
                    <a:pt x="543" y="0"/>
                  </a:lnTo>
                  <a:lnTo>
                    <a:pt x="543" y="0"/>
                  </a:lnTo>
                  <a:cubicBezTo>
                    <a:pt x="532" y="0"/>
                    <a:pt x="523" y="0"/>
                    <a:pt x="512" y="0"/>
                  </a:cubicBezTo>
                  <a:cubicBezTo>
                    <a:pt x="500" y="11"/>
                    <a:pt x="487" y="23"/>
                    <a:pt x="473" y="34"/>
                  </a:cubicBezTo>
                  <a:cubicBezTo>
                    <a:pt x="495" y="34"/>
                    <a:pt x="517" y="31"/>
                    <a:pt x="543" y="31"/>
                  </a:cubicBezTo>
                  <a:cubicBezTo>
                    <a:pt x="566" y="31"/>
                    <a:pt x="588" y="34"/>
                    <a:pt x="611" y="34"/>
                  </a:cubicBezTo>
                  <a:cubicBezTo>
                    <a:pt x="597" y="23"/>
                    <a:pt x="583" y="11"/>
                    <a:pt x="571" y="0"/>
                  </a:cubicBezTo>
                  <a:cubicBezTo>
                    <a:pt x="560" y="0"/>
                    <a:pt x="551" y="0"/>
                    <a:pt x="543"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76" name="Freeform 155">
              <a:extLst>
                <a:ext uri="{FF2B5EF4-FFF2-40B4-BE49-F238E27FC236}">
                  <a16:creationId xmlns:a16="http://schemas.microsoft.com/office/drawing/2014/main" id="{599D86EA-E077-4341-A107-D16D4DB12C65}"/>
                </a:ext>
              </a:extLst>
            </p:cNvPr>
            <p:cNvSpPr>
              <a:spLocks noChangeArrowheads="1"/>
            </p:cNvSpPr>
            <p:nvPr/>
          </p:nvSpPr>
          <p:spPr bwMode="auto">
            <a:xfrm>
              <a:off x="6616" y="972"/>
              <a:ext cx="192" cy="184"/>
            </a:xfrm>
            <a:custGeom>
              <a:avLst/>
              <a:gdLst>
                <a:gd name="T0" fmla="*/ 162 w 852"/>
                <a:gd name="T1" fmla="*/ 410 h 818"/>
                <a:gd name="T2" fmla="*/ 65 w 852"/>
                <a:gd name="T3" fmla="*/ 557 h 818"/>
                <a:gd name="T4" fmla="*/ 116 w 852"/>
                <a:gd name="T5" fmla="*/ 817 h 818"/>
                <a:gd name="T6" fmla="*/ 314 w 852"/>
                <a:gd name="T7" fmla="*/ 749 h 818"/>
                <a:gd name="T8" fmla="*/ 399 w 852"/>
                <a:gd name="T9" fmla="*/ 650 h 818"/>
                <a:gd name="T10" fmla="*/ 263 w 852"/>
                <a:gd name="T11" fmla="*/ 726 h 818"/>
                <a:gd name="T12" fmla="*/ 105 w 852"/>
                <a:gd name="T13" fmla="*/ 729 h 818"/>
                <a:gd name="T14" fmla="*/ 125 w 852"/>
                <a:gd name="T15" fmla="*/ 534 h 818"/>
                <a:gd name="T16" fmla="*/ 162 w 852"/>
                <a:gd name="T17" fmla="*/ 410 h 818"/>
                <a:gd name="T18" fmla="*/ 648 w 852"/>
                <a:gd name="T19" fmla="*/ 410 h 818"/>
                <a:gd name="T20" fmla="*/ 591 w 852"/>
                <a:gd name="T21" fmla="*/ 477 h 818"/>
                <a:gd name="T22" fmla="*/ 495 w 852"/>
                <a:gd name="T23" fmla="*/ 574 h 818"/>
                <a:gd name="T24" fmla="*/ 427 w 852"/>
                <a:gd name="T25" fmla="*/ 630 h 818"/>
                <a:gd name="T26" fmla="*/ 509 w 852"/>
                <a:gd name="T27" fmla="*/ 605 h 818"/>
                <a:gd name="T28" fmla="*/ 568 w 852"/>
                <a:gd name="T29" fmla="*/ 551 h 818"/>
                <a:gd name="T30" fmla="*/ 622 w 852"/>
                <a:gd name="T31" fmla="*/ 491 h 818"/>
                <a:gd name="T32" fmla="*/ 648 w 852"/>
                <a:gd name="T33" fmla="*/ 410 h 818"/>
                <a:gd name="T34" fmla="*/ 399 w 852"/>
                <a:gd name="T35" fmla="*/ 166 h 818"/>
                <a:gd name="T36" fmla="*/ 306 w 852"/>
                <a:gd name="T37" fmla="*/ 248 h 818"/>
                <a:gd name="T38" fmla="*/ 266 w 852"/>
                <a:gd name="T39" fmla="*/ 288 h 818"/>
                <a:gd name="T40" fmla="*/ 184 w 852"/>
                <a:gd name="T41" fmla="*/ 381 h 818"/>
                <a:gd name="T42" fmla="*/ 226 w 852"/>
                <a:gd name="T43" fmla="*/ 379 h 818"/>
                <a:gd name="T44" fmla="*/ 308 w 852"/>
                <a:gd name="T45" fmla="*/ 291 h 818"/>
                <a:gd name="T46" fmla="*/ 396 w 852"/>
                <a:gd name="T47" fmla="*/ 209 h 818"/>
                <a:gd name="T48" fmla="*/ 399 w 852"/>
                <a:gd name="T49" fmla="*/ 166 h 818"/>
                <a:gd name="T50" fmla="*/ 738 w 852"/>
                <a:gd name="T51" fmla="*/ 0 h 818"/>
                <a:gd name="T52" fmla="*/ 538 w 852"/>
                <a:gd name="T53" fmla="*/ 70 h 818"/>
                <a:gd name="T54" fmla="*/ 455 w 852"/>
                <a:gd name="T55" fmla="*/ 166 h 818"/>
                <a:gd name="T56" fmla="*/ 588 w 852"/>
                <a:gd name="T57" fmla="*/ 90 h 818"/>
                <a:gd name="T58" fmla="*/ 747 w 852"/>
                <a:gd name="T59" fmla="*/ 87 h 818"/>
                <a:gd name="T60" fmla="*/ 727 w 852"/>
                <a:gd name="T61" fmla="*/ 282 h 818"/>
                <a:gd name="T62" fmla="*/ 690 w 852"/>
                <a:gd name="T63" fmla="*/ 410 h 818"/>
                <a:gd name="T64" fmla="*/ 786 w 852"/>
                <a:gd name="T65" fmla="*/ 259 h 818"/>
                <a:gd name="T66" fmla="*/ 738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2" y="410"/>
                  </a:moveTo>
                  <a:lnTo>
                    <a:pt x="162" y="410"/>
                  </a:lnTo>
                  <a:cubicBezTo>
                    <a:pt x="133" y="446"/>
                    <a:pt x="108" y="483"/>
                    <a:pt x="85" y="520"/>
                  </a:cubicBezTo>
                  <a:cubicBezTo>
                    <a:pt x="79" y="531"/>
                    <a:pt x="71" y="545"/>
                    <a:pt x="65" y="557"/>
                  </a:cubicBezTo>
                  <a:cubicBezTo>
                    <a:pt x="11" y="661"/>
                    <a:pt x="0" y="749"/>
                    <a:pt x="42" y="791"/>
                  </a:cubicBezTo>
                  <a:cubicBezTo>
                    <a:pt x="59" y="808"/>
                    <a:pt x="85" y="817"/>
                    <a:pt x="116" y="817"/>
                  </a:cubicBezTo>
                  <a:cubicBezTo>
                    <a:pt x="159" y="817"/>
                    <a:pt x="215" y="800"/>
                    <a:pt x="277" y="769"/>
                  </a:cubicBezTo>
                  <a:cubicBezTo>
                    <a:pt x="289" y="763"/>
                    <a:pt x="303" y="755"/>
                    <a:pt x="314" y="749"/>
                  </a:cubicBezTo>
                  <a:cubicBezTo>
                    <a:pt x="351" y="726"/>
                    <a:pt x="387" y="703"/>
                    <a:pt x="427" y="672"/>
                  </a:cubicBezTo>
                  <a:cubicBezTo>
                    <a:pt x="416" y="667"/>
                    <a:pt x="407" y="658"/>
                    <a:pt x="399" y="650"/>
                  </a:cubicBezTo>
                  <a:cubicBezTo>
                    <a:pt x="365" y="675"/>
                    <a:pt x="331" y="695"/>
                    <a:pt x="300" y="709"/>
                  </a:cubicBezTo>
                  <a:cubicBezTo>
                    <a:pt x="289" y="718"/>
                    <a:pt x="277" y="723"/>
                    <a:pt x="263" y="726"/>
                  </a:cubicBezTo>
                  <a:cubicBezTo>
                    <a:pt x="226" y="743"/>
                    <a:pt x="192" y="752"/>
                    <a:pt x="164" y="752"/>
                  </a:cubicBezTo>
                  <a:cubicBezTo>
                    <a:pt x="139" y="752"/>
                    <a:pt x="119" y="743"/>
                    <a:pt x="105" y="729"/>
                  </a:cubicBezTo>
                  <a:cubicBezTo>
                    <a:pt x="74" y="698"/>
                    <a:pt x="76" y="641"/>
                    <a:pt x="108" y="571"/>
                  </a:cubicBezTo>
                  <a:cubicBezTo>
                    <a:pt x="113" y="559"/>
                    <a:pt x="119" y="545"/>
                    <a:pt x="125" y="534"/>
                  </a:cubicBezTo>
                  <a:cubicBezTo>
                    <a:pt x="139" y="503"/>
                    <a:pt x="159" y="469"/>
                    <a:pt x="184" y="438"/>
                  </a:cubicBezTo>
                  <a:cubicBezTo>
                    <a:pt x="175" y="427"/>
                    <a:pt x="167" y="418"/>
                    <a:pt x="162" y="410"/>
                  </a:cubicBezTo>
                  <a:lnTo>
                    <a:pt x="648" y="410"/>
                  </a:lnTo>
                  <a:lnTo>
                    <a:pt x="648" y="410"/>
                  </a:lnTo>
                  <a:cubicBezTo>
                    <a:pt x="642" y="418"/>
                    <a:pt x="633" y="427"/>
                    <a:pt x="625" y="438"/>
                  </a:cubicBezTo>
                  <a:cubicBezTo>
                    <a:pt x="614" y="449"/>
                    <a:pt x="602" y="463"/>
                    <a:pt x="591" y="477"/>
                  </a:cubicBezTo>
                  <a:cubicBezTo>
                    <a:pt x="577" y="494"/>
                    <a:pt x="560" y="511"/>
                    <a:pt x="543" y="525"/>
                  </a:cubicBezTo>
                  <a:cubicBezTo>
                    <a:pt x="529" y="542"/>
                    <a:pt x="512" y="559"/>
                    <a:pt x="495" y="574"/>
                  </a:cubicBezTo>
                  <a:cubicBezTo>
                    <a:pt x="481" y="585"/>
                    <a:pt x="467" y="596"/>
                    <a:pt x="455" y="608"/>
                  </a:cubicBezTo>
                  <a:cubicBezTo>
                    <a:pt x="444" y="616"/>
                    <a:pt x="435" y="625"/>
                    <a:pt x="427" y="630"/>
                  </a:cubicBezTo>
                  <a:cubicBezTo>
                    <a:pt x="435" y="638"/>
                    <a:pt x="444" y="644"/>
                    <a:pt x="455" y="650"/>
                  </a:cubicBezTo>
                  <a:cubicBezTo>
                    <a:pt x="472" y="636"/>
                    <a:pt x="489" y="622"/>
                    <a:pt x="509" y="605"/>
                  </a:cubicBezTo>
                  <a:cubicBezTo>
                    <a:pt x="520" y="594"/>
                    <a:pt x="535" y="582"/>
                    <a:pt x="546" y="571"/>
                  </a:cubicBezTo>
                  <a:cubicBezTo>
                    <a:pt x="554" y="562"/>
                    <a:pt x="560" y="557"/>
                    <a:pt x="568" y="551"/>
                  </a:cubicBezTo>
                  <a:cubicBezTo>
                    <a:pt x="574" y="542"/>
                    <a:pt x="580" y="537"/>
                    <a:pt x="588" y="528"/>
                  </a:cubicBezTo>
                  <a:cubicBezTo>
                    <a:pt x="599" y="517"/>
                    <a:pt x="611" y="503"/>
                    <a:pt x="622" y="491"/>
                  </a:cubicBezTo>
                  <a:cubicBezTo>
                    <a:pt x="639" y="472"/>
                    <a:pt x="653" y="455"/>
                    <a:pt x="667" y="438"/>
                  </a:cubicBezTo>
                  <a:cubicBezTo>
                    <a:pt x="662" y="427"/>
                    <a:pt x="656" y="418"/>
                    <a:pt x="648" y="410"/>
                  </a:cubicBezTo>
                  <a:lnTo>
                    <a:pt x="399" y="166"/>
                  </a:lnTo>
                  <a:lnTo>
                    <a:pt x="399" y="166"/>
                  </a:lnTo>
                  <a:cubicBezTo>
                    <a:pt x="379" y="181"/>
                    <a:pt x="362" y="195"/>
                    <a:pt x="345" y="212"/>
                  </a:cubicBezTo>
                  <a:cubicBezTo>
                    <a:pt x="331" y="223"/>
                    <a:pt x="317" y="234"/>
                    <a:pt x="306" y="248"/>
                  </a:cubicBezTo>
                  <a:cubicBezTo>
                    <a:pt x="297" y="254"/>
                    <a:pt x="291" y="259"/>
                    <a:pt x="286" y="268"/>
                  </a:cubicBezTo>
                  <a:cubicBezTo>
                    <a:pt x="277" y="274"/>
                    <a:pt x="271" y="279"/>
                    <a:pt x="266" y="288"/>
                  </a:cubicBezTo>
                  <a:cubicBezTo>
                    <a:pt x="252" y="299"/>
                    <a:pt x="240" y="313"/>
                    <a:pt x="229" y="327"/>
                  </a:cubicBezTo>
                  <a:cubicBezTo>
                    <a:pt x="212" y="345"/>
                    <a:pt x="198" y="361"/>
                    <a:pt x="184" y="381"/>
                  </a:cubicBezTo>
                  <a:cubicBezTo>
                    <a:pt x="189" y="390"/>
                    <a:pt x="198" y="398"/>
                    <a:pt x="203" y="410"/>
                  </a:cubicBezTo>
                  <a:cubicBezTo>
                    <a:pt x="212" y="398"/>
                    <a:pt x="218" y="390"/>
                    <a:pt x="226" y="379"/>
                  </a:cubicBezTo>
                  <a:cubicBezTo>
                    <a:pt x="237" y="367"/>
                    <a:pt x="249" y="353"/>
                    <a:pt x="260" y="339"/>
                  </a:cubicBezTo>
                  <a:cubicBezTo>
                    <a:pt x="274" y="322"/>
                    <a:pt x="291" y="308"/>
                    <a:pt x="308" y="291"/>
                  </a:cubicBezTo>
                  <a:cubicBezTo>
                    <a:pt x="325" y="274"/>
                    <a:pt x="340" y="257"/>
                    <a:pt x="357" y="243"/>
                  </a:cubicBezTo>
                  <a:cubicBezTo>
                    <a:pt x="371" y="232"/>
                    <a:pt x="384" y="220"/>
                    <a:pt x="396" y="209"/>
                  </a:cubicBezTo>
                  <a:cubicBezTo>
                    <a:pt x="407" y="200"/>
                    <a:pt x="416" y="195"/>
                    <a:pt x="427" y="186"/>
                  </a:cubicBezTo>
                  <a:cubicBezTo>
                    <a:pt x="416" y="181"/>
                    <a:pt x="407" y="172"/>
                    <a:pt x="399" y="166"/>
                  </a:cubicBezTo>
                  <a:lnTo>
                    <a:pt x="738" y="0"/>
                  </a:lnTo>
                  <a:lnTo>
                    <a:pt x="738" y="0"/>
                  </a:lnTo>
                  <a:cubicBezTo>
                    <a:pt x="693" y="0"/>
                    <a:pt x="636" y="17"/>
                    <a:pt x="574" y="48"/>
                  </a:cubicBezTo>
                  <a:cubicBezTo>
                    <a:pt x="563" y="53"/>
                    <a:pt x="549" y="62"/>
                    <a:pt x="538" y="70"/>
                  </a:cubicBezTo>
                  <a:cubicBezTo>
                    <a:pt x="501" y="90"/>
                    <a:pt x="464" y="115"/>
                    <a:pt x="427" y="144"/>
                  </a:cubicBezTo>
                  <a:cubicBezTo>
                    <a:pt x="435" y="149"/>
                    <a:pt x="444" y="158"/>
                    <a:pt x="455" y="166"/>
                  </a:cubicBezTo>
                  <a:cubicBezTo>
                    <a:pt x="486" y="141"/>
                    <a:pt x="520" y="121"/>
                    <a:pt x="552" y="107"/>
                  </a:cubicBezTo>
                  <a:cubicBezTo>
                    <a:pt x="563" y="101"/>
                    <a:pt x="577" y="95"/>
                    <a:pt x="588" y="90"/>
                  </a:cubicBezTo>
                  <a:cubicBezTo>
                    <a:pt x="625" y="73"/>
                    <a:pt x="659" y="67"/>
                    <a:pt x="687" y="67"/>
                  </a:cubicBezTo>
                  <a:cubicBezTo>
                    <a:pt x="713" y="67"/>
                    <a:pt x="733" y="73"/>
                    <a:pt x="747" y="87"/>
                  </a:cubicBezTo>
                  <a:cubicBezTo>
                    <a:pt x="777" y="118"/>
                    <a:pt x="775" y="175"/>
                    <a:pt x="744" y="246"/>
                  </a:cubicBezTo>
                  <a:cubicBezTo>
                    <a:pt x="741" y="259"/>
                    <a:pt x="735" y="271"/>
                    <a:pt x="727" y="282"/>
                  </a:cubicBezTo>
                  <a:cubicBezTo>
                    <a:pt x="713" y="313"/>
                    <a:pt x="693" y="347"/>
                    <a:pt x="667" y="381"/>
                  </a:cubicBezTo>
                  <a:cubicBezTo>
                    <a:pt x="676" y="390"/>
                    <a:pt x="684" y="398"/>
                    <a:pt x="690" y="410"/>
                  </a:cubicBezTo>
                  <a:cubicBezTo>
                    <a:pt x="721" y="370"/>
                    <a:pt x="744" y="333"/>
                    <a:pt x="766" y="296"/>
                  </a:cubicBezTo>
                  <a:cubicBezTo>
                    <a:pt x="772" y="285"/>
                    <a:pt x="780" y="271"/>
                    <a:pt x="786" y="259"/>
                  </a:cubicBezTo>
                  <a:cubicBezTo>
                    <a:pt x="840" y="155"/>
                    <a:pt x="851" y="67"/>
                    <a:pt x="809" y="25"/>
                  </a:cubicBezTo>
                  <a:cubicBezTo>
                    <a:pt x="792" y="8"/>
                    <a:pt x="766" y="0"/>
                    <a:pt x="738" y="0"/>
                  </a:cubicBezTo>
                  <a:lnTo>
                    <a:pt x="162"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77" name="Freeform 156">
              <a:extLst>
                <a:ext uri="{FF2B5EF4-FFF2-40B4-BE49-F238E27FC236}">
                  <a16:creationId xmlns:a16="http://schemas.microsoft.com/office/drawing/2014/main" id="{0A636F90-036A-4532-87D8-FB55FB4995CE}"/>
                </a:ext>
              </a:extLst>
            </p:cNvPr>
            <p:cNvSpPr>
              <a:spLocks noChangeArrowheads="1"/>
            </p:cNvSpPr>
            <p:nvPr/>
          </p:nvSpPr>
          <p:spPr bwMode="auto">
            <a:xfrm>
              <a:off x="6616" y="972"/>
              <a:ext cx="192" cy="184"/>
            </a:xfrm>
            <a:custGeom>
              <a:avLst/>
              <a:gdLst>
                <a:gd name="T0" fmla="*/ 108 w 852"/>
                <a:gd name="T1" fmla="*/ 246 h 818"/>
                <a:gd name="T2" fmla="*/ 164 w 852"/>
                <a:gd name="T3" fmla="*/ 67 h 818"/>
                <a:gd name="T4" fmla="*/ 300 w 852"/>
                <a:gd name="T5" fmla="*/ 107 h 818"/>
                <a:gd name="T6" fmla="*/ 427 w 852"/>
                <a:gd name="T7" fmla="*/ 186 h 818"/>
                <a:gd name="T8" fmla="*/ 495 w 852"/>
                <a:gd name="T9" fmla="*/ 243 h 818"/>
                <a:gd name="T10" fmla="*/ 591 w 852"/>
                <a:gd name="T11" fmla="*/ 339 h 818"/>
                <a:gd name="T12" fmla="*/ 648 w 852"/>
                <a:gd name="T13" fmla="*/ 410 h 818"/>
                <a:gd name="T14" fmla="*/ 727 w 852"/>
                <a:gd name="T15" fmla="*/ 534 h 818"/>
                <a:gd name="T16" fmla="*/ 747 w 852"/>
                <a:gd name="T17" fmla="*/ 729 h 818"/>
                <a:gd name="T18" fmla="*/ 588 w 852"/>
                <a:gd name="T19" fmla="*/ 726 h 818"/>
                <a:gd name="T20" fmla="*/ 455 w 852"/>
                <a:gd name="T21" fmla="*/ 650 h 818"/>
                <a:gd name="T22" fmla="*/ 396 w 852"/>
                <a:gd name="T23" fmla="*/ 608 h 818"/>
                <a:gd name="T24" fmla="*/ 308 w 852"/>
                <a:gd name="T25" fmla="*/ 525 h 818"/>
                <a:gd name="T26" fmla="*/ 226 w 852"/>
                <a:gd name="T27" fmla="*/ 438 h 818"/>
                <a:gd name="T28" fmla="*/ 184 w 852"/>
                <a:gd name="T29" fmla="*/ 381 h 818"/>
                <a:gd name="T30" fmla="*/ 108 w 852"/>
                <a:gd name="T31" fmla="*/ 246 h 818"/>
                <a:gd name="T32" fmla="*/ 116 w 852"/>
                <a:gd name="T33" fmla="*/ 0 h 818"/>
                <a:gd name="T34" fmla="*/ 65 w 852"/>
                <a:gd name="T35" fmla="*/ 259 h 818"/>
                <a:gd name="T36" fmla="*/ 162 w 852"/>
                <a:gd name="T37" fmla="*/ 410 h 818"/>
                <a:gd name="T38" fmla="*/ 229 w 852"/>
                <a:gd name="T39" fmla="*/ 491 h 818"/>
                <a:gd name="T40" fmla="*/ 286 w 852"/>
                <a:gd name="T41" fmla="*/ 551 h 818"/>
                <a:gd name="T42" fmla="*/ 345 w 852"/>
                <a:gd name="T43" fmla="*/ 605 h 818"/>
                <a:gd name="T44" fmla="*/ 427 w 852"/>
                <a:gd name="T45" fmla="*/ 672 h 818"/>
                <a:gd name="T46" fmla="*/ 574 w 852"/>
                <a:gd name="T47" fmla="*/ 769 h 818"/>
                <a:gd name="T48" fmla="*/ 809 w 852"/>
                <a:gd name="T49" fmla="*/ 791 h 818"/>
                <a:gd name="T50" fmla="*/ 766 w 852"/>
                <a:gd name="T51" fmla="*/ 520 h 818"/>
                <a:gd name="T52" fmla="*/ 667 w 852"/>
                <a:gd name="T53" fmla="*/ 381 h 818"/>
                <a:gd name="T54" fmla="*/ 588 w 852"/>
                <a:gd name="T55" fmla="*/ 288 h 818"/>
                <a:gd name="T56" fmla="*/ 546 w 852"/>
                <a:gd name="T57" fmla="*/ 248 h 818"/>
                <a:gd name="T58" fmla="*/ 455 w 852"/>
                <a:gd name="T59" fmla="*/ 166 h 818"/>
                <a:gd name="T60" fmla="*/ 314 w 852"/>
                <a:gd name="T61" fmla="*/ 67 h 818"/>
                <a:gd name="T62" fmla="*/ 116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6"/>
                  </a:moveTo>
                  <a:lnTo>
                    <a:pt x="108" y="246"/>
                  </a:lnTo>
                  <a:cubicBezTo>
                    <a:pt x="76" y="175"/>
                    <a:pt x="74" y="118"/>
                    <a:pt x="105" y="87"/>
                  </a:cubicBezTo>
                  <a:cubicBezTo>
                    <a:pt x="119" y="73"/>
                    <a:pt x="139" y="67"/>
                    <a:pt x="164" y="67"/>
                  </a:cubicBezTo>
                  <a:cubicBezTo>
                    <a:pt x="192" y="67"/>
                    <a:pt x="226" y="73"/>
                    <a:pt x="263" y="90"/>
                  </a:cubicBezTo>
                  <a:cubicBezTo>
                    <a:pt x="277" y="95"/>
                    <a:pt x="289" y="101"/>
                    <a:pt x="300" y="107"/>
                  </a:cubicBezTo>
                  <a:cubicBezTo>
                    <a:pt x="331" y="121"/>
                    <a:pt x="365" y="141"/>
                    <a:pt x="399" y="166"/>
                  </a:cubicBezTo>
                  <a:cubicBezTo>
                    <a:pt x="407" y="172"/>
                    <a:pt x="416" y="181"/>
                    <a:pt x="427" y="186"/>
                  </a:cubicBezTo>
                  <a:cubicBezTo>
                    <a:pt x="435" y="195"/>
                    <a:pt x="444" y="200"/>
                    <a:pt x="455" y="209"/>
                  </a:cubicBezTo>
                  <a:cubicBezTo>
                    <a:pt x="467" y="220"/>
                    <a:pt x="481" y="232"/>
                    <a:pt x="495" y="243"/>
                  </a:cubicBezTo>
                  <a:cubicBezTo>
                    <a:pt x="512" y="257"/>
                    <a:pt x="529" y="274"/>
                    <a:pt x="543" y="291"/>
                  </a:cubicBezTo>
                  <a:cubicBezTo>
                    <a:pt x="560" y="308"/>
                    <a:pt x="577" y="322"/>
                    <a:pt x="591" y="339"/>
                  </a:cubicBezTo>
                  <a:cubicBezTo>
                    <a:pt x="602" y="353"/>
                    <a:pt x="614" y="367"/>
                    <a:pt x="625" y="379"/>
                  </a:cubicBezTo>
                  <a:cubicBezTo>
                    <a:pt x="633" y="390"/>
                    <a:pt x="642" y="398"/>
                    <a:pt x="648" y="410"/>
                  </a:cubicBezTo>
                  <a:cubicBezTo>
                    <a:pt x="656" y="418"/>
                    <a:pt x="662" y="427"/>
                    <a:pt x="667" y="438"/>
                  </a:cubicBezTo>
                  <a:cubicBezTo>
                    <a:pt x="693" y="469"/>
                    <a:pt x="713" y="503"/>
                    <a:pt x="727" y="534"/>
                  </a:cubicBezTo>
                  <a:cubicBezTo>
                    <a:pt x="735" y="545"/>
                    <a:pt x="741" y="559"/>
                    <a:pt x="744" y="571"/>
                  </a:cubicBezTo>
                  <a:cubicBezTo>
                    <a:pt x="775" y="641"/>
                    <a:pt x="777" y="698"/>
                    <a:pt x="747" y="729"/>
                  </a:cubicBezTo>
                  <a:cubicBezTo>
                    <a:pt x="733" y="743"/>
                    <a:pt x="713" y="752"/>
                    <a:pt x="687" y="752"/>
                  </a:cubicBezTo>
                  <a:cubicBezTo>
                    <a:pt x="659" y="752"/>
                    <a:pt x="625" y="743"/>
                    <a:pt x="588" y="726"/>
                  </a:cubicBezTo>
                  <a:cubicBezTo>
                    <a:pt x="577" y="723"/>
                    <a:pt x="563" y="718"/>
                    <a:pt x="552" y="709"/>
                  </a:cubicBezTo>
                  <a:cubicBezTo>
                    <a:pt x="520" y="695"/>
                    <a:pt x="486" y="675"/>
                    <a:pt x="455" y="650"/>
                  </a:cubicBezTo>
                  <a:cubicBezTo>
                    <a:pt x="444" y="644"/>
                    <a:pt x="435" y="638"/>
                    <a:pt x="427" y="630"/>
                  </a:cubicBezTo>
                  <a:cubicBezTo>
                    <a:pt x="416" y="625"/>
                    <a:pt x="407" y="616"/>
                    <a:pt x="396" y="608"/>
                  </a:cubicBezTo>
                  <a:cubicBezTo>
                    <a:pt x="384" y="596"/>
                    <a:pt x="371" y="585"/>
                    <a:pt x="357" y="574"/>
                  </a:cubicBezTo>
                  <a:cubicBezTo>
                    <a:pt x="340" y="559"/>
                    <a:pt x="325" y="542"/>
                    <a:pt x="308" y="525"/>
                  </a:cubicBezTo>
                  <a:cubicBezTo>
                    <a:pt x="291" y="511"/>
                    <a:pt x="274" y="494"/>
                    <a:pt x="260" y="477"/>
                  </a:cubicBezTo>
                  <a:cubicBezTo>
                    <a:pt x="249" y="463"/>
                    <a:pt x="237" y="449"/>
                    <a:pt x="226" y="438"/>
                  </a:cubicBezTo>
                  <a:cubicBezTo>
                    <a:pt x="218" y="427"/>
                    <a:pt x="212" y="418"/>
                    <a:pt x="203" y="410"/>
                  </a:cubicBezTo>
                  <a:cubicBezTo>
                    <a:pt x="198" y="398"/>
                    <a:pt x="189" y="390"/>
                    <a:pt x="184" y="381"/>
                  </a:cubicBezTo>
                  <a:cubicBezTo>
                    <a:pt x="159" y="347"/>
                    <a:pt x="139" y="313"/>
                    <a:pt x="125" y="282"/>
                  </a:cubicBezTo>
                  <a:cubicBezTo>
                    <a:pt x="119" y="271"/>
                    <a:pt x="113" y="259"/>
                    <a:pt x="108" y="246"/>
                  </a:cubicBezTo>
                  <a:lnTo>
                    <a:pt x="116" y="0"/>
                  </a:lnTo>
                  <a:lnTo>
                    <a:pt x="116" y="0"/>
                  </a:lnTo>
                  <a:cubicBezTo>
                    <a:pt x="85" y="0"/>
                    <a:pt x="59" y="8"/>
                    <a:pt x="42" y="25"/>
                  </a:cubicBezTo>
                  <a:cubicBezTo>
                    <a:pt x="0" y="67"/>
                    <a:pt x="11" y="155"/>
                    <a:pt x="65" y="259"/>
                  </a:cubicBezTo>
                  <a:cubicBezTo>
                    <a:pt x="71" y="271"/>
                    <a:pt x="79" y="285"/>
                    <a:pt x="85" y="296"/>
                  </a:cubicBezTo>
                  <a:cubicBezTo>
                    <a:pt x="108" y="333"/>
                    <a:pt x="133" y="370"/>
                    <a:pt x="162" y="410"/>
                  </a:cubicBezTo>
                  <a:cubicBezTo>
                    <a:pt x="167" y="418"/>
                    <a:pt x="175" y="427"/>
                    <a:pt x="184" y="438"/>
                  </a:cubicBezTo>
                  <a:cubicBezTo>
                    <a:pt x="198" y="455"/>
                    <a:pt x="212" y="472"/>
                    <a:pt x="229" y="491"/>
                  </a:cubicBezTo>
                  <a:cubicBezTo>
                    <a:pt x="240" y="503"/>
                    <a:pt x="252" y="517"/>
                    <a:pt x="266" y="528"/>
                  </a:cubicBezTo>
                  <a:cubicBezTo>
                    <a:pt x="271" y="537"/>
                    <a:pt x="277" y="542"/>
                    <a:pt x="286" y="551"/>
                  </a:cubicBezTo>
                  <a:cubicBezTo>
                    <a:pt x="291" y="557"/>
                    <a:pt x="297" y="562"/>
                    <a:pt x="306" y="571"/>
                  </a:cubicBezTo>
                  <a:cubicBezTo>
                    <a:pt x="317" y="582"/>
                    <a:pt x="331" y="594"/>
                    <a:pt x="345" y="605"/>
                  </a:cubicBezTo>
                  <a:cubicBezTo>
                    <a:pt x="362" y="622"/>
                    <a:pt x="379" y="636"/>
                    <a:pt x="399" y="650"/>
                  </a:cubicBezTo>
                  <a:cubicBezTo>
                    <a:pt x="407" y="658"/>
                    <a:pt x="416" y="667"/>
                    <a:pt x="427" y="672"/>
                  </a:cubicBezTo>
                  <a:cubicBezTo>
                    <a:pt x="464" y="703"/>
                    <a:pt x="501" y="726"/>
                    <a:pt x="538" y="749"/>
                  </a:cubicBezTo>
                  <a:cubicBezTo>
                    <a:pt x="549" y="755"/>
                    <a:pt x="563" y="763"/>
                    <a:pt x="574" y="769"/>
                  </a:cubicBezTo>
                  <a:cubicBezTo>
                    <a:pt x="636" y="800"/>
                    <a:pt x="693" y="817"/>
                    <a:pt x="738" y="817"/>
                  </a:cubicBezTo>
                  <a:cubicBezTo>
                    <a:pt x="766" y="817"/>
                    <a:pt x="792" y="808"/>
                    <a:pt x="809" y="791"/>
                  </a:cubicBezTo>
                  <a:cubicBezTo>
                    <a:pt x="851" y="749"/>
                    <a:pt x="840" y="661"/>
                    <a:pt x="786" y="557"/>
                  </a:cubicBezTo>
                  <a:cubicBezTo>
                    <a:pt x="780" y="545"/>
                    <a:pt x="772" y="531"/>
                    <a:pt x="766" y="520"/>
                  </a:cubicBezTo>
                  <a:cubicBezTo>
                    <a:pt x="744" y="483"/>
                    <a:pt x="721" y="446"/>
                    <a:pt x="690" y="410"/>
                  </a:cubicBezTo>
                  <a:cubicBezTo>
                    <a:pt x="684" y="398"/>
                    <a:pt x="676" y="390"/>
                    <a:pt x="667" y="381"/>
                  </a:cubicBezTo>
                  <a:cubicBezTo>
                    <a:pt x="653" y="361"/>
                    <a:pt x="639" y="345"/>
                    <a:pt x="622" y="327"/>
                  </a:cubicBezTo>
                  <a:cubicBezTo>
                    <a:pt x="611" y="313"/>
                    <a:pt x="599" y="299"/>
                    <a:pt x="588" y="288"/>
                  </a:cubicBezTo>
                  <a:cubicBezTo>
                    <a:pt x="580" y="279"/>
                    <a:pt x="574" y="274"/>
                    <a:pt x="568" y="268"/>
                  </a:cubicBezTo>
                  <a:cubicBezTo>
                    <a:pt x="560" y="259"/>
                    <a:pt x="554" y="254"/>
                    <a:pt x="546" y="248"/>
                  </a:cubicBezTo>
                  <a:cubicBezTo>
                    <a:pt x="535" y="234"/>
                    <a:pt x="520" y="223"/>
                    <a:pt x="509" y="212"/>
                  </a:cubicBezTo>
                  <a:cubicBezTo>
                    <a:pt x="489" y="195"/>
                    <a:pt x="472" y="181"/>
                    <a:pt x="455" y="166"/>
                  </a:cubicBezTo>
                  <a:cubicBezTo>
                    <a:pt x="444" y="158"/>
                    <a:pt x="435" y="149"/>
                    <a:pt x="427" y="144"/>
                  </a:cubicBezTo>
                  <a:cubicBezTo>
                    <a:pt x="387" y="115"/>
                    <a:pt x="351" y="90"/>
                    <a:pt x="314" y="67"/>
                  </a:cubicBezTo>
                  <a:cubicBezTo>
                    <a:pt x="303" y="62"/>
                    <a:pt x="289" y="53"/>
                    <a:pt x="277" y="48"/>
                  </a:cubicBezTo>
                  <a:cubicBezTo>
                    <a:pt x="215" y="17"/>
                    <a:pt x="159" y="0"/>
                    <a:pt x="116" y="0"/>
                  </a:cubicBezTo>
                  <a:lnTo>
                    <a:pt x="108" y="2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78" name="Freeform 157">
              <a:extLst>
                <a:ext uri="{FF2B5EF4-FFF2-40B4-BE49-F238E27FC236}">
                  <a16:creationId xmlns:a16="http://schemas.microsoft.com/office/drawing/2014/main" id="{E11C9917-1432-4232-BD47-A2756907F8FC}"/>
                </a:ext>
              </a:extLst>
            </p:cNvPr>
            <p:cNvSpPr>
              <a:spLocks noChangeArrowheads="1"/>
            </p:cNvSpPr>
            <p:nvPr/>
          </p:nvSpPr>
          <p:spPr bwMode="auto">
            <a:xfrm>
              <a:off x="6694" y="1046"/>
              <a:ext cx="37" cy="37"/>
            </a:xfrm>
            <a:custGeom>
              <a:avLst/>
              <a:gdLst>
                <a:gd name="T0" fmla="*/ 85 w 168"/>
                <a:gd name="T1" fmla="*/ 0 h 167"/>
                <a:gd name="T2" fmla="*/ 85 w 168"/>
                <a:gd name="T3" fmla="*/ 0 h 167"/>
                <a:gd name="T4" fmla="*/ 0 w 168"/>
                <a:gd name="T5" fmla="*/ 85 h 167"/>
                <a:gd name="T6" fmla="*/ 85 w 168"/>
                <a:gd name="T7" fmla="*/ 166 h 167"/>
                <a:gd name="T8" fmla="*/ 167 w 168"/>
                <a:gd name="T9" fmla="*/ 85 h 167"/>
                <a:gd name="T10" fmla="*/ 85 w 168"/>
                <a:gd name="T11" fmla="*/ 0 h 167"/>
              </a:gdLst>
              <a:ahLst/>
              <a:cxnLst>
                <a:cxn ang="0">
                  <a:pos x="T0" y="T1"/>
                </a:cxn>
                <a:cxn ang="0">
                  <a:pos x="T2" y="T3"/>
                </a:cxn>
                <a:cxn ang="0">
                  <a:pos x="T4" y="T5"/>
                </a:cxn>
                <a:cxn ang="0">
                  <a:pos x="T6" y="T7"/>
                </a:cxn>
                <a:cxn ang="0">
                  <a:pos x="T8" y="T9"/>
                </a:cxn>
                <a:cxn ang="0">
                  <a:pos x="T10" y="T11"/>
                </a:cxn>
              </a:cxnLst>
              <a:rect l="0" t="0" r="r" b="b"/>
              <a:pathLst>
                <a:path w="168" h="167">
                  <a:moveTo>
                    <a:pt x="85" y="0"/>
                  </a:moveTo>
                  <a:lnTo>
                    <a:pt x="85" y="0"/>
                  </a:lnTo>
                  <a:cubicBezTo>
                    <a:pt x="37" y="0"/>
                    <a:pt x="0" y="36"/>
                    <a:pt x="0" y="85"/>
                  </a:cubicBezTo>
                  <a:cubicBezTo>
                    <a:pt x="0" y="130"/>
                    <a:pt x="37" y="166"/>
                    <a:pt x="85" y="166"/>
                  </a:cubicBezTo>
                  <a:cubicBezTo>
                    <a:pt x="130" y="166"/>
                    <a:pt x="167" y="130"/>
                    <a:pt x="167" y="85"/>
                  </a:cubicBezTo>
                  <a:cubicBezTo>
                    <a:pt x="167" y="36"/>
                    <a:pt x="130" y="0"/>
                    <a:pt x="8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79" name="Freeform 158">
              <a:extLst>
                <a:ext uri="{FF2B5EF4-FFF2-40B4-BE49-F238E27FC236}">
                  <a16:creationId xmlns:a16="http://schemas.microsoft.com/office/drawing/2014/main" id="{74021EEC-38D1-4C30-B7C4-CA27FC8B005A}"/>
                </a:ext>
              </a:extLst>
            </p:cNvPr>
            <p:cNvSpPr>
              <a:spLocks noChangeArrowheads="1"/>
            </p:cNvSpPr>
            <p:nvPr/>
          </p:nvSpPr>
          <p:spPr bwMode="auto">
            <a:xfrm>
              <a:off x="6332" y="1523"/>
              <a:ext cx="204" cy="181"/>
            </a:xfrm>
            <a:custGeom>
              <a:avLst/>
              <a:gdLst>
                <a:gd name="T0" fmla="*/ 449 w 905"/>
                <a:gd name="T1" fmla="*/ 727 h 802"/>
                <a:gd name="T2" fmla="*/ 449 w 905"/>
                <a:gd name="T3" fmla="*/ 727 h 802"/>
                <a:gd name="T4" fmla="*/ 313 w 905"/>
                <a:gd name="T5" fmla="*/ 699 h 802"/>
                <a:gd name="T6" fmla="*/ 152 w 905"/>
                <a:gd name="T7" fmla="*/ 266 h 802"/>
                <a:gd name="T8" fmla="*/ 449 w 905"/>
                <a:gd name="T9" fmla="*/ 77 h 802"/>
                <a:gd name="T10" fmla="*/ 585 w 905"/>
                <a:gd name="T11" fmla="*/ 105 h 802"/>
                <a:gd name="T12" fmla="*/ 746 w 905"/>
                <a:gd name="T13" fmla="*/ 537 h 802"/>
                <a:gd name="T14" fmla="*/ 449 w 905"/>
                <a:gd name="T15" fmla="*/ 727 h 802"/>
                <a:gd name="T16" fmla="*/ 449 w 905"/>
                <a:gd name="T17" fmla="*/ 0 h 802"/>
                <a:gd name="T18" fmla="*/ 449 w 905"/>
                <a:gd name="T19" fmla="*/ 0 h 802"/>
                <a:gd name="T20" fmla="*/ 85 w 905"/>
                <a:gd name="T21" fmla="*/ 235 h 802"/>
                <a:gd name="T22" fmla="*/ 234 w 905"/>
                <a:gd name="T23" fmla="*/ 741 h 802"/>
                <a:gd name="T24" fmla="*/ 251 w 905"/>
                <a:gd name="T25" fmla="*/ 704 h 802"/>
                <a:gd name="T26" fmla="*/ 350 w 905"/>
                <a:gd name="T27" fmla="*/ 750 h 802"/>
                <a:gd name="T28" fmla="*/ 333 w 905"/>
                <a:gd name="T29" fmla="*/ 784 h 802"/>
                <a:gd name="T30" fmla="*/ 449 w 905"/>
                <a:gd name="T31" fmla="*/ 801 h 802"/>
                <a:gd name="T32" fmla="*/ 814 w 905"/>
                <a:gd name="T33" fmla="*/ 566 h 802"/>
                <a:gd name="T34" fmla="*/ 616 w 905"/>
                <a:gd name="T35" fmla="*/ 37 h 802"/>
                <a:gd name="T36" fmla="*/ 449 w 905"/>
                <a:gd name="T37" fmla="*/ 0 h 802"/>
                <a:gd name="T38" fmla="*/ 449 w 905"/>
                <a:gd name="T39" fmla="*/ 727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5" h="802">
                  <a:moveTo>
                    <a:pt x="449" y="727"/>
                  </a:moveTo>
                  <a:lnTo>
                    <a:pt x="449" y="727"/>
                  </a:lnTo>
                  <a:cubicBezTo>
                    <a:pt x="404" y="727"/>
                    <a:pt x="359" y="718"/>
                    <a:pt x="313" y="699"/>
                  </a:cubicBezTo>
                  <a:cubicBezTo>
                    <a:pt x="149" y="623"/>
                    <a:pt x="79" y="430"/>
                    <a:pt x="152" y="266"/>
                  </a:cubicBezTo>
                  <a:cubicBezTo>
                    <a:pt x="206" y="147"/>
                    <a:pt x="325" y="77"/>
                    <a:pt x="449" y="77"/>
                  </a:cubicBezTo>
                  <a:cubicBezTo>
                    <a:pt x="494" y="77"/>
                    <a:pt x="540" y="85"/>
                    <a:pt x="585" y="105"/>
                  </a:cubicBezTo>
                  <a:cubicBezTo>
                    <a:pt x="746" y="178"/>
                    <a:pt x="820" y="374"/>
                    <a:pt x="746" y="537"/>
                  </a:cubicBezTo>
                  <a:cubicBezTo>
                    <a:pt x="689" y="657"/>
                    <a:pt x="574" y="727"/>
                    <a:pt x="449" y="727"/>
                  </a:cubicBezTo>
                  <a:lnTo>
                    <a:pt x="449" y="0"/>
                  </a:lnTo>
                  <a:lnTo>
                    <a:pt x="449" y="0"/>
                  </a:lnTo>
                  <a:cubicBezTo>
                    <a:pt x="296" y="0"/>
                    <a:pt x="152" y="88"/>
                    <a:pt x="85" y="235"/>
                  </a:cubicBezTo>
                  <a:cubicBezTo>
                    <a:pt x="0" y="419"/>
                    <a:pt x="68" y="634"/>
                    <a:pt x="234" y="741"/>
                  </a:cubicBezTo>
                  <a:cubicBezTo>
                    <a:pt x="251" y="704"/>
                    <a:pt x="251" y="704"/>
                    <a:pt x="251" y="704"/>
                  </a:cubicBezTo>
                  <a:cubicBezTo>
                    <a:pt x="350" y="750"/>
                    <a:pt x="350" y="750"/>
                    <a:pt x="350" y="750"/>
                  </a:cubicBezTo>
                  <a:cubicBezTo>
                    <a:pt x="333" y="784"/>
                    <a:pt x="333" y="784"/>
                    <a:pt x="333" y="784"/>
                  </a:cubicBezTo>
                  <a:cubicBezTo>
                    <a:pt x="373" y="795"/>
                    <a:pt x="410" y="801"/>
                    <a:pt x="449" y="801"/>
                  </a:cubicBezTo>
                  <a:cubicBezTo>
                    <a:pt x="602" y="801"/>
                    <a:pt x="746" y="716"/>
                    <a:pt x="814" y="566"/>
                  </a:cubicBezTo>
                  <a:cubicBezTo>
                    <a:pt x="904" y="365"/>
                    <a:pt x="817" y="128"/>
                    <a:pt x="616" y="37"/>
                  </a:cubicBezTo>
                  <a:cubicBezTo>
                    <a:pt x="562" y="12"/>
                    <a:pt x="506" y="0"/>
                    <a:pt x="449" y="0"/>
                  </a:cubicBezTo>
                  <a:lnTo>
                    <a:pt x="449" y="72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80" name="Freeform 159">
              <a:extLst>
                <a:ext uri="{FF2B5EF4-FFF2-40B4-BE49-F238E27FC236}">
                  <a16:creationId xmlns:a16="http://schemas.microsoft.com/office/drawing/2014/main" id="{55F79BA2-C7A0-4803-9B6B-CFBE343B8E9E}"/>
                </a:ext>
              </a:extLst>
            </p:cNvPr>
            <p:cNvSpPr>
              <a:spLocks noChangeArrowheads="1"/>
            </p:cNvSpPr>
            <p:nvPr/>
          </p:nvSpPr>
          <p:spPr bwMode="auto">
            <a:xfrm>
              <a:off x="6375" y="1682"/>
              <a:ext cx="35" cy="38"/>
            </a:xfrm>
            <a:custGeom>
              <a:avLst/>
              <a:gdLst>
                <a:gd name="T0" fmla="*/ 59 w 159"/>
                <a:gd name="T1" fmla="*/ 0 h 174"/>
                <a:gd name="T2" fmla="*/ 59 w 159"/>
                <a:gd name="T3" fmla="*/ 0 h 174"/>
                <a:gd name="T4" fmla="*/ 42 w 159"/>
                <a:gd name="T5" fmla="*/ 37 h 174"/>
                <a:gd name="T6" fmla="*/ 0 w 159"/>
                <a:gd name="T7" fmla="*/ 128 h 174"/>
                <a:gd name="T8" fmla="*/ 23 w 159"/>
                <a:gd name="T9" fmla="*/ 125 h 174"/>
                <a:gd name="T10" fmla="*/ 59 w 159"/>
                <a:gd name="T11" fmla="*/ 133 h 174"/>
                <a:gd name="T12" fmla="*/ 99 w 159"/>
                <a:gd name="T13" fmla="*/ 173 h 174"/>
                <a:gd name="T14" fmla="*/ 141 w 159"/>
                <a:gd name="T15" fmla="*/ 80 h 174"/>
                <a:gd name="T16" fmla="*/ 158 w 159"/>
                <a:gd name="T17" fmla="*/ 46 h 174"/>
                <a:gd name="T18" fmla="*/ 59 w 159"/>
                <a:gd name="T1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74">
                  <a:moveTo>
                    <a:pt x="59" y="0"/>
                  </a:moveTo>
                  <a:lnTo>
                    <a:pt x="59" y="0"/>
                  </a:lnTo>
                  <a:cubicBezTo>
                    <a:pt x="42" y="37"/>
                    <a:pt x="42" y="37"/>
                    <a:pt x="42" y="37"/>
                  </a:cubicBezTo>
                  <a:cubicBezTo>
                    <a:pt x="0" y="128"/>
                    <a:pt x="0" y="128"/>
                    <a:pt x="0" y="128"/>
                  </a:cubicBezTo>
                  <a:cubicBezTo>
                    <a:pt x="8" y="128"/>
                    <a:pt x="14" y="125"/>
                    <a:pt x="23" y="125"/>
                  </a:cubicBezTo>
                  <a:cubicBezTo>
                    <a:pt x="34" y="125"/>
                    <a:pt x="48" y="128"/>
                    <a:pt x="59" y="133"/>
                  </a:cubicBezTo>
                  <a:cubicBezTo>
                    <a:pt x="76" y="142"/>
                    <a:pt x="90" y="156"/>
                    <a:pt x="99" y="173"/>
                  </a:cubicBezTo>
                  <a:cubicBezTo>
                    <a:pt x="141" y="80"/>
                    <a:pt x="141" y="80"/>
                    <a:pt x="141" y="80"/>
                  </a:cubicBezTo>
                  <a:cubicBezTo>
                    <a:pt x="158" y="46"/>
                    <a:pt x="158" y="46"/>
                    <a:pt x="158" y="46"/>
                  </a:cubicBezTo>
                  <a:cubicBezTo>
                    <a:pt x="59" y="0"/>
                    <a:pt x="59"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81" name="Freeform 160">
              <a:extLst>
                <a:ext uri="{FF2B5EF4-FFF2-40B4-BE49-F238E27FC236}">
                  <a16:creationId xmlns:a16="http://schemas.microsoft.com/office/drawing/2014/main" id="{0AAB48ED-FD8B-4C7A-BD03-18FED1C83BCA}"/>
                </a:ext>
              </a:extLst>
            </p:cNvPr>
            <p:cNvSpPr>
              <a:spLocks noChangeArrowheads="1"/>
            </p:cNvSpPr>
            <p:nvPr/>
          </p:nvSpPr>
          <p:spPr bwMode="auto">
            <a:xfrm>
              <a:off x="6323" y="1711"/>
              <a:ext cx="77" cy="115"/>
            </a:xfrm>
            <a:custGeom>
              <a:avLst/>
              <a:gdLst>
                <a:gd name="T0" fmla="*/ 252 w 343"/>
                <a:gd name="T1" fmla="*/ 0 h 510"/>
                <a:gd name="T2" fmla="*/ 252 w 343"/>
                <a:gd name="T3" fmla="*/ 0 h 510"/>
                <a:gd name="T4" fmla="*/ 229 w 343"/>
                <a:gd name="T5" fmla="*/ 3 h 510"/>
                <a:gd name="T6" fmla="*/ 172 w 343"/>
                <a:gd name="T7" fmla="*/ 51 h 510"/>
                <a:gd name="T8" fmla="*/ 20 w 343"/>
                <a:gd name="T9" fmla="*/ 387 h 510"/>
                <a:gd name="T10" fmla="*/ 62 w 343"/>
                <a:gd name="T11" fmla="*/ 500 h 510"/>
                <a:gd name="T12" fmla="*/ 99 w 343"/>
                <a:gd name="T13" fmla="*/ 509 h 510"/>
                <a:gd name="T14" fmla="*/ 178 w 343"/>
                <a:gd name="T15" fmla="*/ 458 h 510"/>
                <a:gd name="T16" fmla="*/ 331 w 343"/>
                <a:gd name="T17" fmla="*/ 124 h 510"/>
                <a:gd name="T18" fmla="*/ 328 w 343"/>
                <a:gd name="T19" fmla="*/ 48 h 510"/>
                <a:gd name="T20" fmla="*/ 288 w 343"/>
                <a:gd name="T21" fmla="*/ 8 h 510"/>
                <a:gd name="T22" fmla="*/ 252 w 343"/>
                <a:gd name="T2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510">
                  <a:moveTo>
                    <a:pt x="252" y="0"/>
                  </a:moveTo>
                  <a:lnTo>
                    <a:pt x="252" y="0"/>
                  </a:lnTo>
                  <a:cubicBezTo>
                    <a:pt x="243" y="0"/>
                    <a:pt x="237" y="3"/>
                    <a:pt x="229" y="3"/>
                  </a:cubicBezTo>
                  <a:cubicBezTo>
                    <a:pt x="206" y="11"/>
                    <a:pt x="184" y="28"/>
                    <a:pt x="172" y="51"/>
                  </a:cubicBezTo>
                  <a:cubicBezTo>
                    <a:pt x="20" y="387"/>
                    <a:pt x="20" y="387"/>
                    <a:pt x="20" y="387"/>
                  </a:cubicBezTo>
                  <a:cubicBezTo>
                    <a:pt x="0" y="430"/>
                    <a:pt x="20" y="480"/>
                    <a:pt x="62" y="500"/>
                  </a:cubicBezTo>
                  <a:cubicBezTo>
                    <a:pt x="76" y="506"/>
                    <a:pt x="88" y="509"/>
                    <a:pt x="99" y="509"/>
                  </a:cubicBezTo>
                  <a:cubicBezTo>
                    <a:pt x="133" y="509"/>
                    <a:pt x="164" y="489"/>
                    <a:pt x="178" y="458"/>
                  </a:cubicBezTo>
                  <a:cubicBezTo>
                    <a:pt x="331" y="124"/>
                    <a:pt x="331" y="124"/>
                    <a:pt x="331" y="124"/>
                  </a:cubicBezTo>
                  <a:cubicBezTo>
                    <a:pt x="342" y="99"/>
                    <a:pt x="339" y="70"/>
                    <a:pt x="328" y="48"/>
                  </a:cubicBezTo>
                  <a:cubicBezTo>
                    <a:pt x="319" y="31"/>
                    <a:pt x="305" y="17"/>
                    <a:pt x="288" y="8"/>
                  </a:cubicBezTo>
                  <a:cubicBezTo>
                    <a:pt x="277" y="3"/>
                    <a:pt x="263" y="0"/>
                    <a:pt x="25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82" name="Freeform 161">
              <a:extLst>
                <a:ext uri="{FF2B5EF4-FFF2-40B4-BE49-F238E27FC236}">
                  <a16:creationId xmlns:a16="http://schemas.microsoft.com/office/drawing/2014/main" id="{B508CD0E-223C-4446-AC99-5B419F6446A8}"/>
                </a:ext>
              </a:extLst>
            </p:cNvPr>
            <p:cNvSpPr>
              <a:spLocks noChangeArrowheads="1"/>
            </p:cNvSpPr>
            <p:nvPr/>
          </p:nvSpPr>
          <p:spPr bwMode="auto">
            <a:xfrm>
              <a:off x="5384" y="1621"/>
              <a:ext cx="201" cy="181"/>
            </a:xfrm>
            <a:custGeom>
              <a:avLst/>
              <a:gdLst>
                <a:gd name="T0" fmla="*/ 450 w 889"/>
                <a:gd name="T1" fmla="*/ 724 h 801"/>
                <a:gd name="T2" fmla="*/ 450 w 889"/>
                <a:gd name="T3" fmla="*/ 724 h 801"/>
                <a:gd name="T4" fmla="*/ 198 w 889"/>
                <a:gd name="T5" fmla="*/ 605 h 801"/>
                <a:gd name="T6" fmla="*/ 243 w 889"/>
                <a:gd name="T7" fmla="*/ 147 h 801"/>
                <a:gd name="T8" fmla="*/ 450 w 889"/>
                <a:gd name="T9" fmla="*/ 74 h 801"/>
                <a:gd name="T10" fmla="*/ 701 w 889"/>
                <a:gd name="T11" fmla="*/ 195 h 801"/>
                <a:gd name="T12" fmla="*/ 653 w 889"/>
                <a:gd name="T13" fmla="*/ 653 h 801"/>
                <a:gd name="T14" fmla="*/ 450 w 889"/>
                <a:gd name="T15" fmla="*/ 724 h 801"/>
                <a:gd name="T16" fmla="*/ 450 w 889"/>
                <a:gd name="T17" fmla="*/ 0 h 801"/>
                <a:gd name="T18" fmla="*/ 450 w 889"/>
                <a:gd name="T19" fmla="*/ 0 h 801"/>
                <a:gd name="T20" fmla="*/ 198 w 889"/>
                <a:gd name="T21" fmla="*/ 88 h 801"/>
                <a:gd name="T22" fmla="*/ 139 w 889"/>
                <a:gd name="T23" fmla="*/ 650 h 801"/>
                <a:gd name="T24" fmla="*/ 450 w 889"/>
                <a:gd name="T25" fmla="*/ 800 h 801"/>
                <a:gd name="T26" fmla="*/ 656 w 889"/>
                <a:gd name="T27" fmla="*/ 741 h 801"/>
                <a:gd name="T28" fmla="*/ 633 w 889"/>
                <a:gd name="T29" fmla="*/ 710 h 801"/>
                <a:gd name="T30" fmla="*/ 716 w 889"/>
                <a:gd name="T31" fmla="*/ 642 h 801"/>
                <a:gd name="T32" fmla="*/ 741 w 889"/>
                <a:gd name="T33" fmla="*/ 673 h 801"/>
                <a:gd name="T34" fmla="*/ 761 w 889"/>
                <a:gd name="T35" fmla="*/ 147 h 801"/>
                <a:gd name="T36" fmla="*/ 450 w 889"/>
                <a:gd name="T37" fmla="*/ 0 h 801"/>
                <a:gd name="T38" fmla="*/ 450 w 889"/>
                <a:gd name="T39" fmla="*/ 724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9" h="801">
                  <a:moveTo>
                    <a:pt x="450" y="724"/>
                  </a:moveTo>
                  <a:lnTo>
                    <a:pt x="450" y="724"/>
                  </a:lnTo>
                  <a:cubicBezTo>
                    <a:pt x="357" y="724"/>
                    <a:pt x="260" y="684"/>
                    <a:pt x="198" y="605"/>
                  </a:cubicBezTo>
                  <a:cubicBezTo>
                    <a:pt x="82" y="464"/>
                    <a:pt x="105" y="260"/>
                    <a:pt x="243" y="147"/>
                  </a:cubicBezTo>
                  <a:cubicBezTo>
                    <a:pt x="305" y="96"/>
                    <a:pt x="376" y="74"/>
                    <a:pt x="450" y="74"/>
                  </a:cubicBezTo>
                  <a:cubicBezTo>
                    <a:pt x="543" y="74"/>
                    <a:pt x="639" y="113"/>
                    <a:pt x="701" y="195"/>
                  </a:cubicBezTo>
                  <a:cubicBezTo>
                    <a:pt x="814" y="334"/>
                    <a:pt x="795" y="537"/>
                    <a:pt x="653" y="653"/>
                  </a:cubicBezTo>
                  <a:cubicBezTo>
                    <a:pt x="594" y="701"/>
                    <a:pt x="523" y="724"/>
                    <a:pt x="450" y="724"/>
                  </a:cubicBezTo>
                  <a:lnTo>
                    <a:pt x="450" y="0"/>
                  </a:lnTo>
                  <a:lnTo>
                    <a:pt x="450" y="0"/>
                  </a:lnTo>
                  <a:cubicBezTo>
                    <a:pt x="362" y="0"/>
                    <a:pt x="271" y="28"/>
                    <a:pt x="198" y="88"/>
                  </a:cubicBezTo>
                  <a:cubicBezTo>
                    <a:pt x="26" y="226"/>
                    <a:pt x="0" y="481"/>
                    <a:pt x="139" y="650"/>
                  </a:cubicBezTo>
                  <a:cubicBezTo>
                    <a:pt x="218" y="749"/>
                    <a:pt x="334" y="800"/>
                    <a:pt x="450" y="800"/>
                  </a:cubicBezTo>
                  <a:cubicBezTo>
                    <a:pt x="520" y="800"/>
                    <a:pt x="594" y="780"/>
                    <a:pt x="656" y="741"/>
                  </a:cubicBezTo>
                  <a:cubicBezTo>
                    <a:pt x="633" y="710"/>
                    <a:pt x="633" y="710"/>
                    <a:pt x="633" y="710"/>
                  </a:cubicBezTo>
                  <a:cubicBezTo>
                    <a:pt x="716" y="642"/>
                    <a:pt x="716" y="642"/>
                    <a:pt x="716" y="642"/>
                  </a:cubicBezTo>
                  <a:cubicBezTo>
                    <a:pt x="741" y="673"/>
                    <a:pt x="741" y="673"/>
                    <a:pt x="741" y="673"/>
                  </a:cubicBezTo>
                  <a:cubicBezTo>
                    <a:pt x="877" y="529"/>
                    <a:pt x="888" y="305"/>
                    <a:pt x="761" y="147"/>
                  </a:cubicBezTo>
                  <a:cubicBezTo>
                    <a:pt x="682" y="48"/>
                    <a:pt x="566" y="0"/>
                    <a:pt x="450" y="0"/>
                  </a:cubicBezTo>
                  <a:lnTo>
                    <a:pt x="450" y="72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83" name="Freeform 162">
              <a:extLst>
                <a:ext uri="{FF2B5EF4-FFF2-40B4-BE49-F238E27FC236}">
                  <a16:creationId xmlns:a16="http://schemas.microsoft.com/office/drawing/2014/main" id="{1B14C41E-4312-4762-8B79-6D60A9A6F0CA}"/>
                </a:ext>
              </a:extLst>
            </p:cNvPr>
            <p:cNvSpPr>
              <a:spLocks noChangeArrowheads="1"/>
            </p:cNvSpPr>
            <p:nvPr/>
          </p:nvSpPr>
          <p:spPr bwMode="auto">
            <a:xfrm>
              <a:off x="5528" y="1766"/>
              <a:ext cx="38" cy="40"/>
            </a:xfrm>
            <a:custGeom>
              <a:avLst/>
              <a:gdLst>
                <a:gd name="T0" fmla="*/ 83 w 174"/>
                <a:gd name="T1" fmla="*/ 0 h 179"/>
                <a:gd name="T2" fmla="*/ 83 w 174"/>
                <a:gd name="T3" fmla="*/ 0 h 179"/>
                <a:gd name="T4" fmla="*/ 0 w 174"/>
                <a:gd name="T5" fmla="*/ 68 h 179"/>
                <a:gd name="T6" fmla="*/ 23 w 174"/>
                <a:gd name="T7" fmla="*/ 99 h 179"/>
                <a:gd name="T8" fmla="*/ 88 w 174"/>
                <a:gd name="T9" fmla="*/ 178 h 179"/>
                <a:gd name="T10" fmla="*/ 119 w 174"/>
                <a:gd name="T11" fmla="*/ 130 h 179"/>
                <a:gd name="T12" fmla="*/ 173 w 174"/>
                <a:gd name="T13" fmla="*/ 110 h 179"/>
                <a:gd name="T14" fmla="*/ 108 w 174"/>
                <a:gd name="T15" fmla="*/ 31 h 179"/>
                <a:gd name="T16" fmla="*/ 83 w 174"/>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79">
                  <a:moveTo>
                    <a:pt x="83" y="0"/>
                  </a:moveTo>
                  <a:lnTo>
                    <a:pt x="83" y="0"/>
                  </a:lnTo>
                  <a:cubicBezTo>
                    <a:pt x="0" y="68"/>
                    <a:pt x="0" y="68"/>
                    <a:pt x="0" y="68"/>
                  </a:cubicBezTo>
                  <a:cubicBezTo>
                    <a:pt x="23" y="99"/>
                    <a:pt x="23" y="99"/>
                    <a:pt x="23" y="99"/>
                  </a:cubicBezTo>
                  <a:cubicBezTo>
                    <a:pt x="88" y="178"/>
                    <a:pt x="88" y="178"/>
                    <a:pt x="88" y="178"/>
                  </a:cubicBezTo>
                  <a:cubicBezTo>
                    <a:pt x="94" y="161"/>
                    <a:pt x="102" y="141"/>
                    <a:pt x="119" y="130"/>
                  </a:cubicBezTo>
                  <a:cubicBezTo>
                    <a:pt x="134" y="116"/>
                    <a:pt x="153" y="110"/>
                    <a:pt x="173" y="110"/>
                  </a:cubicBezTo>
                  <a:cubicBezTo>
                    <a:pt x="108" y="31"/>
                    <a:pt x="108" y="31"/>
                    <a:pt x="108" y="31"/>
                  </a:cubicBezTo>
                  <a:cubicBezTo>
                    <a:pt x="83" y="0"/>
                    <a:pt x="83" y="0"/>
                    <a:pt x="8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84" name="Freeform 163">
              <a:extLst>
                <a:ext uri="{FF2B5EF4-FFF2-40B4-BE49-F238E27FC236}">
                  <a16:creationId xmlns:a16="http://schemas.microsoft.com/office/drawing/2014/main" id="{78973FE8-761C-4E50-9740-DB648527AD9C}"/>
                </a:ext>
              </a:extLst>
            </p:cNvPr>
            <p:cNvSpPr>
              <a:spLocks noChangeArrowheads="1"/>
            </p:cNvSpPr>
            <p:nvPr/>
          </p:nvSpPr>
          <p:spPr bwMode="auto">
            <a:xfrm>
              <a:off x="5547" y="1791"/>
              <a:ext cx="94" cy="103"/>
            </a:xfrm>
            <a:custGeom>
              <a:avLst/>
              <a:gdLst>
                <a:gd name="T0" fmla="*/ 90 w 419"/>
                <a:gd name="T1" fmla="*/ 0 h 459"/>
                <a:gd name="T2" fmla="*/ 90 w 419"/>
                <a:gd name="T3" fmla="*/ 0 h 459"/>
                <a:gd name="T4" fmla="*/ 90 w 419"/>
                <a:gd name="T5" fmla="*/ 0 h 459"/>
                <a:gd name="T6" fmla="*/ 36 w 419"/>
                <a:gd name="T7" fmla="*/ 20 h 459"/>
                <a:gd name="T8" fmla="*/ 5 w 419"/>
                <a:gd name="T9" fmla="*/ 68 h 459"/>
                <a:gd name="T10" fmla="*/ 22 w 419"/>
                <a:gd name="T11" fmla="*/ 141 h 459"/>
                <a:gd name="T12" fmla="*/ 254 w 419"/>
                <a:gd name="T13" fmla="*/ 427 h 459"/>
                <a:gd name="T14" fmla="*/ 322 w 419"/>
                <a:gd name="T15" fmla="*/ 458 h 459"/>
                <a:gd name="T16" fmla="*/ 376 w 419"/>
                <a:gd name="T17" fmla="*/ 439 h 459"/>
                <a:gd name="T18" fmla="*/ 390 w 419"/>
                <a:gd name="T19" fmla="*/ 317 h 459"/>
                <a:gd name="T20" fmla="*/ 158 w 419"/>
                <a:gd name="T21" fmla="*/ 31 h 459"/>
                <a:gd name="T22" fmla="*/ 90 w 419"/>
                <a:gd name="T2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9" h="459">
                  <a:moveTo>
                    <a:pt x="90" y="0"/>
                  </a:moveTo>
                  <a:lnTo>
                    <a:pt x="90" y="0"/>
                  </a:lnTo>
                  <a:lnTo>
                    <a:pt x="90" y="0"/>
                  </a:lnTo>
                  <a:cubicBezTo>
                    <a:pt x="70" y="0"/>
                    <a:pt x="51" y="6"/>
                    <a:pt x="36" y="20"/>
                  </a:cubicBezTo>
                  <a:cubicBezTo>
                    <a:pt x="19" y="31"/>
                    <a:pt x="11" y="51"/>
                    <a:pt x="5" y="68"/>
                  </a:cubicBezTo>
                  <a:cubicBezTo>
                    <a:pt x="0" y="93"/>
                    <a:pt x="5" y="119"/>
                    <a:pt x="22" y="141"/>
                  </a:cubicBezTo>
                  <a:cubicBezTo>
                    <a:pt x="254" y="427"/>
                    <a:pt x="254" y="427"/>
                    <a:pt x="254" y="427"/>
                  </a:cubicBezTo>
                  <a:cubicBezTo>
                    <a:pt x="271" y="447"/>
                    <a:pt x="296" y="458"/>
                    <a:pt x="322" y="458"/>
                  </a:cubicBezTo>
                  <a:cubicBezTo>
                    <a:pt x="342" y="458"/>
                    <a:pt x="361" y="453"/>
                    <a:pt x="376" y="439"/>
                  </a:cubicBezTo>
                  <a:cubicBezTo>
                    <a:pt x="412" y="410"/>
                    <a:pt x="418" y="354"/>
                    <a:pt x="390" y="317"/>
                  </a:cubicBezTo>
                  <a:cubicBezTo>
                    <a:pt x="158" y="31"/>
                    <a:pt x="158" y="31"/>
                    <a:pt x="158" y="31"/>
                  </a:cubicBezTo>
                  <a:cubicBezTo>
                    <a:pt x="141" y="12"/>
                    <a:pt x="115" y="0"/>
                    <a:pt x="9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85" name="Freeform 164">
              <a:extLst>
                <a:ext uri="{FF2B5EF4-FFF2-40B4-BE49-F238E27FC236}">
                  <a16:creationId xmlns:a16="http://schemas.microsoft.com/office/drawing/2014/main" id="{01CBB35C-C2B6-4D60-8683-5E5BD6988761}"/>
                </a:ext>
              </a:extLst>
            </p:cNvPr>
            <p:cNvSpPr>
              <a:spLocks noChangeArrowheads="1"/>
            </p:cNvSpPr>
            <p:nvPr/>
          </p:nvSpPr>
          <p:spPr bwMode="auto">
            <a:xfrm>
              <a:off x="6456" y="1146"/>
              <a:ext cx="165" cy="312"/>
            </a:xfrm>
            <a:custGeom>
              <a:avLst/>
              <a:gdLst>
                <a:gd name="T0" fmla="*/ 111 w 731"/>
                <a:gd name="T1" fmla="*/ 1196 h 1381"/>
                <a:gd name="T2" fmla="*/ 111 w 731"/>
                <a:gd name="T3" fmla="*/ 534 h 1381"/>
                <a:gd name="T4" fmla="*/ 490 w 731"/>
                <a:gd name="T5" fmla="*/ 1196 h 1381"/>
                <a:gd name="T6" fmla="*/ 111 w 731"/>
                <a:gd name="T7" fmla="*/ 1196 h 1381"/>
                <a:gd name="T8" fmla="*/ 0 w 731"/>
                <a:gd name="T9" fmla="*/ 0 h 1381"/>
                <a:gd name="T10" fmla="*/ 0 w 731"/>
                <a:gd name="T11" fmla="*/ 1380 h 1381"/>
                <a:gd name="T12" fmla="*/ 730 w 731"/>
                <a:gd name="T13" fmla="*/ 1380 h 1381"/>
                <a:gd name="T14" fmla="*/ 0 w 731"/>
                <a:gd name="T15" fmla="*/ 0 h 13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1" h="1381">
                  <a:moveTo>
                    <a:pt x="111" y="1196"/>
                  </a:moveTo>
                  <a:lnTo>
                    <a:pt x="111" y="534"/>
                  </a:lnTo>
                  <a:lnTo>
                    <a:pt x="490" y="1196"/>
                  </a:lnTo>
                  <a:lnTo>
                    <a:pt x="111" y="1196"/>
                  </a:lnTo>
                  <a:close/>
                  <a:moveTo>
                    <a:pt x="0" y="0"/>
                  </a:moveTo>
                  <a:lnTo>
                    <a:pt x="0" y="1380"/>
                  </a:lnTo>
                  <a:lnTo>
                    <a:pt x="730" y="1380"/>
                  </a:lnTo>
                  <a:lnTo>
                    <a:pt x="0"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86" name="Freeform 165">
              <a:extLst>
                <a:ext uri="{FF2B5EF4-FFF2-40B4-BE49-F238E27FC236}">
                  <a16:creationId xmlns:a16="http://schemas.microsoft.com/office/drawing/2014/main" id="{4F9843C5-51D3-4B70-86B9-32DB008463FB}"/>
                </a:ext>
              </a:extLst>
            </p:cNvPr>
            <p:cNvSpPr>
              <a:spLocks noChangeArrowheads="1"/>
            </p:cNvSpPr>
            <p:nvPr/>
          </p:nvSpPr>
          <p:spPr bwMode="auto">
            <a:xfrm>
              <a:off x="6481" y="1267"/>
              <a:ext cx="85" cy="149"/>
            </a:xfrm>
            <a:custGeom>
              <a:avLst/>
              <a:gdLst>
                <a:gd name="T0" fmla="*/ 0 w 380"/>
                <a:gd name="T1" fmla="*/ 662 h 663"/>
                <a:gd name="T2" fmla="*/ 0 w 380"/>
                <a:gd name="T3" fmla="*/ 0 h 663"/>
                <a:gd name="T4" fmla="*/ 379 w 380"/>
                <a:gd name="T5" fmla="*/ 662 h 663"/>
                <a:gd name="T6" fmla="*/ 0 w 380"/>
                <a:gd name="T7" fmla="*/ 662 h 663"/>
              </a:gdLst>
              <a:ahLst/>
              <a:cxnLst>
                <a:cxn ang="0">
                  <a:pos x="T0" y="T1"/>
                </a:cxn>
                <a:cxn ang="0">
                  <a:pos x="T2" y="T3"/>
                </a:cxn>
                <a:cxn ang="0">
                  <a:pos x="T4" y="T5"/>
                </a:cxn>
                <a:cxn ang="0">
                  <a:pos x="T6" y="T7"/>
                </a:cxn>
              </a:cxnLst>
              <a:rect l="0" t="0" r="r" b="b"/>
              <a:pathLst>
                <a:path w="380" h="663">
                  <a:moveTo>
                    <a:pt x="0" y="662"/>
                  </a:moveTo>
                  <a:lnTo>
                    <a:pt x="0" y="0"/>
                  </a:lnTo>
                  <a:lnTo>
                    <a:pt x="379" y="662"/>
                  </a:lnTo>
                  <a:lnTo>
                    <a:pt x="0" y="66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87" name="Freeform 166">
              <a:extLst>
                <a:ext uri="{FF2B5EF4-FFF2-40B4-BE49-F238E27FC236}">
                  <a16:creationId xmlns:a16="http://schemas.microsoft.com/office/drawing/2014/main" id="{7B79F509-7D50-4424-9A73-2B4202DB0D8C}"/>
                </a:ext>
              </a:extLst>
            </p:cNvPr>
            <p:cNvSpPr>
              <a:spLocks noChangeArrowheads="1"/>
            </p:cNvSpPr>
            <p:nvPr/>
          </p:nvSpPr>
          <p:spPr bwMode="auto">
            <a:xfrm>
              <a:off x="6456" y="1146"/>
              <a:ext cx="165" cy="312"/>
            </a:xfrm>
            <a:custGeom>
              <a:avLst/>
              <a:gdLst>
                <a:gd name="T0" fmla="*/ 0 w 731"/>
                <a:gd name="T1" fmla="*/ 0 h 1381"/>
                <a:gd name="T2" fmla="*/ 0 w 731"/>
                <a:gd name="T3" fmla="*/ 1380 h 1381"/>
                <a:gd name="T4" fmla="*/ 730 w 731"/>
                <a:gd name="T5" fmla="*/ 1380 h 1381"/>
                <a:gd name="T6" fmla="*/ 0 w 731"/>
                <a:gd name="T7" fmla="*/ 0 h 1381"/>
              </a:gdLst>
              <a:ahLst/>
              <a:cxnLst>
                <a:cxn ang="0">
                  <a:pos x="T0" y="T1"/>
                </a:cxn>
                <a:cxn ang="0">
                  <a:pos x="T2" y="T3"/>
                </a:cxn>
                <a:cxn ang="0">
                  <a:pos x="T4" y="T5"/>
                </a:cxn>
                <a:cxn ang="0">
                  <a:pos x="T6" y="T7"/>
                </a:cxn>
              </a:cxnLst>
              <a:rect l="0" t="0" r="r" b="b"/>
              <a:pathLst>
                <a:path w="731" h="1381">
                  <a:moveTo>
                    <a:pt x="0" y="0"/>
                  </a:moveTo>
                  <a:lnTo>
                    <a:pt x="0" y="1380"/>
                  </a:lnTo>
                  <a:lnTo>
                    <a:pt x="730" y="138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88" name="Freeform 167">
              <a:extLst>
                <a:ext uri="{FF2B5EF4-FFF2-40B4-BE49-F238E27FC236}">
                  <a16:creationId xmlns:a16="http://schemas.microsoft.com/office/drawing/2014/main" id="{7867D506-044E-46FF-8574-7337E3D3C094}"/>
                </a:ext>
              </a:extLst>
            </p:cNvPr>
            <p:cNvSpPr>
              <a:spLocks noChangeArrowheads="1"/>
            </p:cNvSpPr>
            <p:nvPr/>
          </p:nvSpPr>
          <p:spPr bwMode="auto">
            <a:xfrm>
              <a:off x="6373" y="1152"/>
              <a:ext cx="41" cy="306"/>
            </a:xfrm>
            <a:custGeom>
              <a:avLst/>
              <a:gdLst>
                <a:gd name="T0" fmla="*/ 184 w 185"/>
                <a:gd name="T1" fmla="*/ 0 h 1353"/>
                <a:gd name="T2" fmla="*/ 0 w 185"/>
                <a:gd name="T3" fmla="*/ 0 h 1353"/>
                <a:gd name="T4" fmla="*/ 0 w 185"/>
                <a:gd name="T5" fmla="*/ 1352 h 1353"/>
                <a:gd name="T6" fmla="*/ 184 w 185"/>
                <a:gd name="T7" fmla="*/ 1352 h 1353"/>
                <a:gd name="T8" fmla="*/ 184 w 185"/>
                <a:gd name="T9" fmla="*/ 0 h 1353"/>
              </a:gdLst>
              <a:ahLst/>
              <a:cxnLst>
                <a:cxn ang="0">
                  <a:pos x="T0" y="T1"/>
                </a:cxn>
                <a:cxn ang="0">
                  <a:pos x="T2" y="T3"/>
                </a:cxn>
                <a:cxn ang="0">
                  <a:pos x="T4" y="T5"/>
                </a:cxn>
                <a:cxn ang="0">
                  <a:pos x="T6" y="T7"/>
                </a:cxn>
                <a:cxn ang="0">
                  <a:pos x="T8" y="T9"/>
                </a:cxn>
              </a:cxnLst>
              <a:rect l="0" t="0" r="r" b="b"/>
              <a:pathLst>
                <a:path w="185" h="1353">
                  <a:moveTo>
                    <a:pt x="184" y="0"/>
                  </a:moveTo>
                  <a:lnTo>
                    <a:pt x="0" y="0"/>
                  </a:lnTo>
                  <a:lnTo>
                    <a:pt x="0" y="1352"/>
                  </a:lnTo>
                  <a:lnTo>
                    <a:pt x="184" y="1352"/>
                  </a:lnTo>
                  <a:lnTo>
                    <a:pt x="18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89" name="Freeform 168">
              <a:extLst>
                <a:ext uri="{FF2B5EF4-FFF2-40B4-BE49-F238E27FC236}">
                  <a16:creationId xmlns:a16="http://schemas.microsoft.com/office/drawing/2014/main" id="{7777B9F7-B5E5-4351-BE62-FDBC363591EA}"/>
                </a:ext>
              </a:extLst>
            </p:cNvPr>
            <p:cNvSpPr>
              <a:spLocks noChangeArrowheads="1"/>
            </p:cNvSpPr>
            <p:nvPr/>
          </p:nvSpPr>
          <p:spPr bwMode="auto">
            <a:xfrm>
              <a:off x="6373" y="1152"/>
              <a:ext cx="41" cy="306"/>
            </a:xfrm>
            <a:custGeom>
              <a:avLst/>
              <a:gdLst>
                <a:gd name="T0" fmla="*/ 184 w 185"/>
                <a:gd name="T1" fmla="*/ 0 h 1353"/>
                <a:gd name="T2" fmla="*/ 0 w 185"/>
                <a:gd name="T3" fmla="*/ 0 h 1353"/>
                <a:gd name="T4" fmla="*/ 0 w 185"/>
                <a:gd name="T5" fmla="*/ 1352 h 1353"/>
                <a:gd name="T6" fmla="*/ 184 w 185"/>
                <a:gd name="T7" fmla="*/ 1352 h 1353"/>
                <a:gd name="T8" fmla="*/ 184 w 185"/>
                <a:gd name="T9" fmla="*/ 0 h 1353"/>
              </a:gdLst>
              <a:ahLst/>
              <a:cxnLst>
                <a:cxn ang="0">
                  <a:pos x="T0" y="T1"/>
                </a:cxn>
                <a:cxn ang="0">
                  <a:pos x="T2" y="T3"/>
                </a:cxn>
                <a:cxn ang="0">
                  <a:pos x="T4" y="T5"/>
                </a:cxn>
                <a:cxn ang="0">
                  <a:pos x="T6" y="T7"/>
                </a:cxn>
                <a:cxn ang="0">
                  <a:pos x="T8" y="T9"/>
                </a:cxn>
              </a:cxnLst>
              <a:rect l="0" t="0" r="r" b="b"/>
              <a:pathLst>
                <a:path w="185" h="1353">
                  <a:moveTo>
                    <a:pt x="184" y="0"/>
                  </a:moveTo>
                  <a:lnTo>
                    <a:pt x="0" y="0"/>
                  </a:lnTo>
                  <a:lnTo>
                    <a:pt x="0" y="1352"/>
                  </a:lnTo>
                  <a:lnTo>
                    <a:pt x="184" y="1352"/>
                  </a:lnTo>
                  <a:lnTo>
                    <a:pt x="184"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90" name="Freeform 169">
              <a:extLst>
                <a:ext uri="{FF2B5EF4-FFF2-40B4-BE49-F238E27FC236}">
                  <a16:creationId xmlns:a16="http://schemas.microsoft.com/office/drawing/2014/main" id="{4CD8CB5D-8107-4ABA-BD0C-73B6C53D9D52}"/>
                </a:ext>
              </a:extLst>
            </p:cNvPr>
            <p:cNvSpPr>
              <a:spLocks noChangeArrowheads="1"/>
            </p:cNvSpPr>
            <p:nvPr/>
          </p:nvSpPr>
          <p:spPr bwMode="auto">
            <a:xfrm>
              <a:off x="5709" y="2075"/>
              <a:ext cx="196" cy="86"/>
            </a:xfrm>
            <a:custGeom>
              <a:avLst/>
              <a:gdLst>
                <a:gd name="T0" fmla="*/ 608 w 869"/>
                <a:gd name="T1" fmla="*/ 280 h 383"/>
                <a:gd name="T2" fmla="*/ 288 w 869"/>
                <a:gd name="T3" fmla="*/ 93 h 383"/>
                <a:gd name="T4" fmla="*/ 713 w 869"/>
                <a:gd name="T5" fmla="*/ 96 h 383"/>
                <a:gd name="T6" fmla="*/ 608 w 869"/>
                <a:gd name="T7" fmla="*/ 280 h 383"/>
                <a:gd name="T8" fmla="*/ 0 w 869"/>
                <a:gd name="T9" fmla="*/ 0 h 383"/>
                <a:gd name="T10" fmla="*/ 665 w 869"/>
                <a:gd name="T11" fmla="*/ 382 h 383"/>
                <a:gd name="T12" fmla="*/ 868 w 869"/>
                <a:gd name="T13" fmla="*/ 34 h 383"/>
                <a:gd name="T14" fmla="*/ 0 w 869"/>
                <a:gd name="T15" fmla="*/ 0 h 3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9" h="383">
                  <a:moveTo>
                    <a:pt x="608" y="280"/>
                  </a:moveTo>
                  <a:lnTo>
                    <a:pt x="288" y="93"/>
                  </a:lnTo>
                  <a:lnTo>
                    <a:pt x="713" y="96"/>
                  </a:lnTo>
                  <a:lnTo>
                    <a:pt x="608" y="280"/>
                  </a:lnTo>
                  <a:close/>
                  <a:moveTo>
                    <a:pt x="0" y="0"/>
                  </a:moveTo>
                  <a:lnTo>
                    <a:pt x="665" y="382"/>
                  </a:lnTo>
                  <a:lnTo>
                    <a:pt x="868" y="34"/>
                  </a:lnTo>
                  <a:lnTo>
                    <a:pt x="0"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91" name="Freeform 170">
              <a:extLst>
                <a:ext uri="{FF2B5EF4-FFF2-40B4-BE49-F238E27FC236}">
                  <a16:creationId xmlns:a16="http://schemas.microsoft.com/office/drawing/2014/main" id="{9CA37ED7-92F9-45C5-B8AA-F29CD65A406E}"/>
                </a:ext>
              </a:extLst>
            </p:cNvPr>
            <p:cNvSpPr>
              <a:spLocks noChangeArrowheads="1"/>
            </p:cNvSpPr>
            <p:nvPr/>
          </p:nvSpPr>
          <p:spPr bwMode="auto">
            <a:xfrm>
              <a:off x="5774" y="2096"/>
              <a:ext cx="96" cy="42"/>
            </a:xfrm>
            <a:custGeom>
              <a:avLst/>
              <a:gdLst>
                <a:gd name="T0" fmla="*/ 320 w 426"/>
                <a:gd name="T1" fmla="*/ 187 h 188"/>
                <a:gd name="T2" fmla="*/ 0 w 426"/>
                <a:gd name="T3" fmla="*/ 0 h 188"/>
                <a:gd name="T4" fmla="*/ 425 w 426"/>
                <a:gd name="T5" fmla="*/ 3 h 188"/>
                <a:gd name="T6" fmla="*/ 320 w 426"/>
                <a:gd name="T7" fmla="*/ 187 h 188"/>
              </a:gdLst>
              <a:ahLst/>
              <a:cxnLst>
                <a:cxn ang="0">
                  <a:pos x="T0" y="T1"/>
                </a:cxn>
                <a:cxn ang="0">
                  <a:pos x="T2" y="T3"/>
                </a:cxn>
                <a:cxn ang="0">
                  <a:pos x="T4" y="T5"/>
                </a:cxn>
                <a:cxn ang="0">
                  <a:pos x="T6" y="T7"/>
                </a:cxn>
              </a:cxnLst>
              <a:rect l="0" t="0" r="r" b="b"/>
              <a:pathLst>
                <a:path w="426" h="188">
                  <a:moveTo>
                    <a:pt x="320" y="187"/>
                  </a:moveTo>
                  <a:lnTo>
                    <a:pt x="0" y="0"/>
                  </a:lnTo>
                  <a:lnTo>
                    <a:pt x="425" y="3"/>
                  </a:lnTo>
                  <a:lnTo>
                    <a:pt x="320" y="18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92" name="Freeform 171">
              <a:extLst>
                <a:ext uri="{FF2B5EF4-FFF2-40B4-BE49-F238E27FC236}">
                  <a16:creationId xmlns:a16="http://schemas.microsoft.com/office/drawing/2014/main" id="{38DFC46B-075E-47F2-AAA9-E6E0F1FA474E}"/>
                </a:ext>
              </a:extLst>
            </p:cNvPr>
            <p:cNvSpPr>
              <a:spLocks noChangeArrowheads="1"/>
            </p:cNvSpPr>
            <p:nvPr/>
          </p:nvSpPr>
          <p:spPr bwMode="auto">
            <a:xfrm>
              <a:off x="5709" y="2075"/>
              <a:ext cx="196" cy="86"/>
            </a:xfrm>
            <a:custGeom>
              <a:avLst/>
              <a:gdLst>
                <a:gd name="T0" fmla="*/ 0 w 869"/>
                <a:gd name="T1" fmla="*/ 0 h 383"/>
                <a:gd name="T2" fmla="*/ 665 w 869"/>
                <a:gd name="T3" fmla="*/ 382 h 383"/>
                <a:gd name="T4" fmla="*/ 868 w 869"/>
                <a:gd name="T5" fmla="*/ 34 h 383"/>
                <a:gd name="T6" fmla="*/ 0 w 869"/>
                <a:gd name="T7" fmla="*/ 0 h 383"/>
              </a:gdLst>
              <a:ahLst/>
              <a:cxnLst>
                <a:cxn ang="0">
                  <a:pos x="T0" y="T1"/>
                </a:cxn>
                <a:cxn ang="0">
                  <a:pos x="T2" y="T3"/>
                </a:cxn>
                <a:cxn ang="0">
                  <a:pos x="T4" y="T5"/>
                </a:cxn>
                <a:cxn ang="0">
                  <a:pos x="T6" y="T7"/>
                </a:cxn>
              </a:cxnLst>
              <a:rect l="0" t="0" r="r" b="b"/>
              <a:pathLst>
                <a:path w="869" h="383">
                  <a:moveTo>
                    <a:pt x="0" y="0"/>
                  </a:moveTo>
                  <a:lnTo>
                    <a:pt x="665" y="382"/>
                  </a:lnTo>
                  <a:lnTo>
                    <a:pt x="868" y="34"/>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93" name="Freeform 172">
              <a:extLst>
                <a:ext uri="{FF2B5EF4-FFF2-40B4-BE49-F238E27FC236}">
                  <a16:creationId xmlns:a16="http://schemas.microsoft.com/office/drawing/2014/main" id="{FAD774B7-516A-494A-98CB-5714AB40B6E5}"/>
                </a:ext>
              </a:extLst>
            </p:cNvPr>
            <p:cNvSpPr>
              <a:spLocks noChangeArrowheads="1"/>
            </p:cNvSpPr>
            <p:nvPr/>
          </p:nvSpPr>
          <p:spPr bwMode="auto">
            <a:xfrm>
              <a:off x="5689" y="2096"/>
              <a:ext cx="158" cy="105"/>
            </a:xfrm>
            <a:custGeom>
              <a:avLst/>
              <a:gdLst>
                <a:gd name="T0" fmla="*/ 51 w 703"/>
                <a:gd name="T1" fmla="*/ 0 h 468"/>
                <a:gd name="T2" fmla="*/ 0 w 703"/>
                <a:gd name="T3" fmla="*/ 88 h 468"/>
                <a:gd name="T4" fmla="*/ 650 w 703"/>
                <a:gd name="T5" fmla="*/ 467 h 468"/>
                <a:gd name="T6" fmla="*/ 702 w 703"/>
                <a:gd name="T7" fmla="*/ 376 h 468"/>
                <a:gd name="T8" fmla="*/ 51 w 703"/>
                <a:gd name="T9" fmla="*/ 0 h 468"/>
              </a:gdLst>
              <a:ahLst/>
              <a:cxnLst>
                <a:cxn ang="0">
                  <a:pos x="T0" y="T1"/>
                </a:cxn>
                <a:cxn ang="0">
                  <a:pos x="T2" y="T3"/>
                </a:cxn>
                <a:cxn ang="0">
                  <a:pos x="T4" y="T5"/>
                </a:cxn>
                <a:cxn ang="0">
                  <a:pos x="T6" y="T7"/>
                </a:cxn>
                <a:cxn ang="0">
                  <a:pos x="T8" y="T9"/>
                </a:cxn>
              </a:cxnLst>
              <a:rect l="0" t="0" r="r" b="b"/>
              <a:pathLst>
                <a:path w="703" h="468">
                  <a:moveTo>
                    <a:pt x="51" y="0"/>
                  </a:moveTo>
                  <a:lnTo>
                    <a:pt x="0" y="88"/>
                  </a:lnTo>
                  <a:lnTo>
                    <a:pt x="650" y="467"/>
                  </a:lnTo>
                  <a:lnTo>
                    <a:pt x="702" y="376"/>
                  </a:lnTo>
                  <a:lnTo>
                    <a:pt x="51"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94" name="Freeform 173">
              <a:extLst>
                <a:ext uri="{FF2B5EF4-FFF2-40B4-BE49-F238E27FC236}">
                  <a16:creationId xmlns:a16="http://schemas.microsoft.com/office/drawing/2014/main" id="{8758D8CA-7334-48E5-9961-7158F7057941}"/>
                </a:ext>
              </a:extLst>
            </p:cNvPr>
            <p:cNvSpPr>
              <a:spLocks noChangeArrowheads="1"/>
            </p:cNvSpPr>
            <p:nvPr/>
          </p:nvSpPr>
          <p:spPr bwMode="auto">
            <a:xfrm>
              <a:off x="5689" y="2096"/>
              <a:ext cx="158" cy="105"/>
            </a:xfrm>
            <a:custGeom>
              <a:avLst/>
              <a:gdLst>
                <a:gd name="T0" fmla="*/ 51 w 703"/>
                <a:gd name="T1" fmla="*/ 0 h 468"/>
                <a:gd name="T2" fmla="*/ 0 w 703"/>
                <a:gd name="T3" fmla="*/ 88 h 468"/>
                <a:gd name="T4" fmla="*/ 650 w 703"/>
                <a:gd name="T5" fmla="*/ 467 h 468"/>
                <a:gd name="T6" fmla="*/ 702 w 703"/>
                <a:gd name="T7" fmla="*/ 376 h 468"/>
                <a:gd name="T8" fmla="*/ 51 w 703"/>
                <a:gd name="T9" fmla="*/ 0 h 468"/>
              </a:gdLst>
              <a:ahLst/>
              <a:cxnLst>
                <a:cxn ang="0">
                  <a:pos x="T0" y="T1"/>
                </a:cxn>
                <a:cxn ang="0">
                  <a:pos x="T2" y="T3"/>
                </a:cxn>
                <a:cxn ang="0">
                  <a:pos x="T4" y="T5"/>
                </a:cxn>
                <a:cxn ang="0">
                  <a:pos x="T6" y="T7"/>
                </a:cxn>
                <a:cxn ang="0">
                  <a:pos x="T8" y="T9"/>
                </a:cxn>
              </a:cxnLst>
              <a:rect l="0" t="0" r="r" b="b"/>
              <a:pathLst>
                <a:path w="703" h="468">
                  <a:moveTo>
                    <a:pt x="51" y="0"/>
                  </a:moveTo>
                  <a:lnTo>
                    <a:pt x="0" y="88"/>
                  </a:lnTo>
                  <a:lnTo>
                    <a:pt x="650" y="467"/>
                  </a:lnTo>
                  <a:lnTo>
                    <a:pt x="702" y="376"/>
                  </a:lnTo>
                  <a:lnTo>
                    <a:pt x="51"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95" name="Freeform 174">
              <a:extLst>
                <a:ext uri="{FF2B5EF4-FFF2-40B4-BE49-F238E27FC236}">
                  <a16:creationId xmlns:a16="http://schemas.microsoft.com/office/drawing/2014/main" id="{91DDBD7B-FA03-4043-A7D5-51C950C0F643}"/>
                </a:ext>
              </a:extLst>
            </p:cNvPr>
            <p:cNvSpPr>
              <a:spLocks noChangeArrowheads="1"/>
            </p:cNvSpPr>
            <p:nvPr/>
          </p:nvSpPr>
          <p:spPr bwMode="auto">
            <a:xfrm>
              <a:off x="6147" y="497"/>
              <a:ext cx="139" cy="113"/>
            </a:xfrm>
            <a:custGeom>
              <a:avLst/>
              <a:gdLst>
                <a:gd name="T0" fmla="*/ 181 w 618"/>
                <a:gd name="T1" fmla="*/ 0 h 504"/>
                <a:gd name="T2" fmla="*/ 181 w 618"/>
                <a:gd name="T3" fmla="*/ 0 h 504"/>
                <a:gd name="T4" fmla="*/ 0 w 618"/>
                <a:gd name="T5" fmla="*/ 48 h 504"/>
                <a:gd name="T6" fmla="*/ 0 w 618"/>
                <a:gd name="T7" fmla="*/ 501 h 504"/>
                <a:gd name="T8" fmla="*/ 161 w 618"/>
                <a:gd name="T9" fmla="*/ 455 h 504"/>
                <a:gd name="T10" fmla="*/ 300 w 618"/>
                <a:gd name="T11" fmla="*/ 503 h 504"/>
                <a:gd name="T12" fmla="*/ 617 w 618"/>
                <a:gd name="T13" fmla="*/ 501 h 504"/>
                <a:gd name="T14" fmla="*/ 617 w 618"/>
                <a:gd name="T15" fmla="*/ 48 h 504"/>
                <a:gd name="T16" fmla="*/ 309 w 618"/>
                <a:gd name="T17" fmla="*/ 48 h 504"/>
                <a:gd name="T18" fmla="*/ 181 w 618"/>
                <a:gd name="T19"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504">
                  <a:moveTo>
                    <a:pt x="181" y="0"/>
                  </a:moveTo>
                  <a:lnTo>
                    <a:pt x="181" y="0"/>
                  </a:lnTo>
                  <a:cubicBezTo>
                    <a:pt x="88" y="0"/>
                    <a:pt x="0" y="48"/>
                    <a:pt x="0" y="48"/>
                  </a:cubicBezTo>
                  <a:cubicBezTo>
                    <a:pt x="0" y="501"/>
                    <a:pt x="0" y="501"/>
                    <a:pt x="0" y="501"/>
                  </a:cubicBezTo>
                  <a:cubicBezTo>
                    <a:pt x="63" y="467"/>
                    <a:pt x="116" y="455"/>
                    <a:pt x="161" y="455"/>
                  </a:cubicBezTo>
                  <a:cubicBezTo>
                    <a:pt x="252" y="455"/>
                    <a:pt x="300" y="503"/>
                    <a:pt x="300" y="503"/>
                  </a:cubicBezTo>
                  <a:cubicBezTo>
                    <a:pt x="617" y="501"/>
                    <a:pt x="617" y="501"/>
                    <a:pt x="617" y="501"/>
                  </a:cubicBezTo>
                  <a:cubicBezTo>
                    <a:pt x="617" y="48"/>
                    <a:pt x="617" y="48"/>
                    <a:pt x="617" y="48"/>
                  </a:cubicBezTo>
                  <a:cubicBezTo>
                    <a:pt x="309" y="48"/>
                    <a:pt x="309" y="48"/>
                    <a:pt x="309" y="48"/>
                  </a:cubicBezTo>
                  <a:cubicBezTo>
                    <a:pt x="272" y="12"/>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96" name="Freeform 175">
              <a:extLst>
                <a:ext uri="{FF2B5EF4-FFF2-40B4-BE49-F238E27FC236}">
                  <a16:creationId xmlns:a16="http://schemas.microsoft.com/office/drawing/2014/main" id="{98EEB73F-3A26-45F4-8811-B025A3EBF0C4}"/>
                </a:ext>
              </a:extLst>
            </p:cNvPr>
            <p:cNvSpPr>
              <a:spLocks noChangeArrowheads="1"/>
            </p:cNvSpPr>
            <p:nvPr/>
          </p:nvSpPr>
          <p:spPr bwMode="auto">
            <a:xfrm>
              <a:off x="6250" y="972"/>
              <a:ext cx="139" cy="114"/>
            </a:xfrm>
            <a:custGeom>
              <a:avLst/>
              <a:gdLst>
                <a:gd name="T0" fmla="*/ 181 w 617"/>
                <a:gd name="T1" fmla="*/ 0 h 507"/>
                <a:gd name="T2" fmla="*/ 181 w 617"/>
                <a:gd name="T3" fmla="*/ 0 h 507"/>
                <a:gd name="T4" fmla="*/ 0 w 617"/>
                <a:gd name="T5" fmla="*/ 50 h 507"/>
                <a:gd name="T6" fmla="*/ 0 w 617"/>
                <a:gd name="T7" fmla="*/ 500 h 507"/>
                <a:gd name="T8" fmla="*/ 161 w 617"/>
                <a:gd name="T9" fmla="*/ 455 h 507"/>
                <a:gd name="T10" fmla="*/ 302 w 617"/>
                <a:gd name="T11" fmla="*/ 506 h 507"/>
                <a:gd name="T12" fmla="*/ 616 w 617"/>
                <a:gd name="T13" fmla="*/ 503 h 507"/>
                <a:gd name="T14" fmla="*/ 616 w 617"/>
                <a:gd name="T15" fmla="*/ 50 h 507"/>
                <a:gd name="T16" fmla="*/ 308 w 617"/>
                <a:gd name="T17" fmla="*/ 50 h 507"/>
                <a:gd name="T18" fmla="*/ 181 w 617"/>
                <a:gd name="T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 h="507">
                  <a:moveTo>
                    <a:pt x="181" y="0"/>
                  </a:moveTo>
                  <a:lnTo>
                    <a:pt x="181" y="0"/>
                  </a:lnTo>
                  <a:cubicBezTo>
                    <a:pt x="87" y="0"/>
                    <a:pt x="0" y="50"/>
                    <a:pt x="0" y="50"/>
                  </a:cubicBezTo>
                  <a:cubicBezTo>
                    <a:pt x="0" y="500"/>
                    <a:pt x="0" y="500"/>
                    <a:pt x="0" y="500"/>
                  </a:cubicBezTo>
                  <a:cubicBezTo>
                    <a:pt x="62" y="466"/>
                    <a:pt x="115" y="455"/>
                    <a:pt x="161" y="455"/>
                  </a:cubicBezTo>
                  <a:cubicBezTo>
                    <a:pt x="251" y="455"/>
                    <a:pt x="302" y="506"/>
                    <a:pt x="302" y="506"/>
                  </a:cubicBezTo>
                  <a:cubicBezTo>
                    <a:pt x="616" y="503"/>
                    <a:pt x="616" y="503"/>
                    <a:pt x="616" y="503"/>
                  </a:cubicBezTo>
                  <a:cubicBezTo>
                    <a:pt x="616" y="50"/>
                    <a:pt x="616" y="50"/>
                    <a:pt x="616" y="50"/>
                  </a:cubicBezTo>
                  <a:cubicBezTo>
                    <a:pt x="308" y="50"/>
                    <a:pt x="308" y="50"/>
                    <a:pt x="308" y="50"/>
                  </a:cubicBezTo>
                  <a:cubicBezTo>
                    <a:pt x="271" y="14"/>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97" name="Freeform 176">
              <a:extLst>
                <a:ext uri="{FF2B5EF4-FFF2-40B4-BE49-F238E27FC236}">
                  <a16:creationId xmlns:a16="http://schemas.microsoft.com/office/drawing/2014/main" id="{399DA877-CC6B-4A0F-965A-D78CFFB52D99}"/>
                </a:ext>
              </a:extLst>
            </p:cNvPr>
            <p:cNvSpPr>
              <a:spLocks noChangeArrowheads="1"/>
            </p:cNvSpPr>
            <p:nvPr/>
          </p:nvSpPr>
          <p:spPr bwMode="auto">
            <a:xfrm>
              <a:off x="5301" y="1172"/>
              <a:ext cx="172" cy="166"/>
            </a:xfrm>
            <a:custGeom>
              <a:avLst/>
              <a:gdLst>
                <a:gd name="T0" fmla="*/ 480 w 764"/>
                <a:gd name="T1" fmla="*/ 0 h 736"/>
                <a:gd name="T2" fmla="*/ 480 w 764"/>
                <a:gd name="T3" fmla="*/ 0 h 736"/>
                <a:gd name="T4" fmla="*/ 240 w 764"/>
                <a:gd name="T5" fmla="*/ 193 h 736"/>
                <a:gd name="T6" fmla="*/ 220 w 764"/>
                <a:gd name="T7" fmla="*/ 190 h 736"/>
                <a:gd name="T8" fmla="*/ 0 w 764"/>
                <a:gd name="T9" fmla="*/ 385 h 736"/>
                <a:gd name="T10" fmla="*/ 282 w 764"/>
                <a:gd name="T11" fmla="*/ 735 h 736"/>
                <a:gd name="T12" fmla="*/ 512 w 764"/>
                <a:gd name="T13" fmla="*/ 552 h 736"/>
                <a:gd name="T14" fmla="*/ 520 w 764"/>
                <a:gd name="T15" fmla="*/ 552 h 736"/>
                <a:gd name="T16" fmla="*/ 763 w 764"/>
                <a:gd name="T17" fmla="*/ 351 h 736"/>
                <a:gd name="T18" fmla="*/ 480 w 764"/>
                <a:gd name="T1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736">
                  <a:moveTo>
                    <a:pt x="480" y="0"/>
                  </a:moveTo>
                  <a:lnTo>
                    <a:pt x="480" y="0"/>
                  </a:lnTo>
                  <a:cubicBezTo>
                    <a:pt x="240" y="193"/>
                    <a:pt x="240" y="193"/>
                    <a:pt x="240" y="193"/>
                  </a:cubicBezTo>
                  <a:cubicBezTo>
                    <a:pt x="231" y="193"/>
                    <a:pt x="226" y="190"/>
                    <a:pt x="220" y="190"/>
                  </a:cubicBezTo>
                  <a:cubicBezTo>
                    <a:pt x="76" y="190"/>
                    <a:pt x="0" y="385"/>
                    <a:pt x="0" y="385"/>
                  </a:cubicBezTo>
                  <a:cubicBezTo>
                    <a:pt x="282" y="735"/>
                    <a:pt x="282" y="735"/>
                    <a:pt x="282" y="735"/>
                  </a:cubicBezTo>
                  <a:cubicBezTo>
                    <a:pt x="356" y="563"/>
                    <a:pt x="478" y="552"/>
                    <a:pt x="512" y="552"/>
                  </a:cubicBezTo>
                  <a:cubicBezTo>
                    <a:pt x="517" y="552"/>
                    <a:pt x="520" y="552"/>
                    <a:pt x="520" y="552"/>
                  </a:cubicBezTo>
                  <a:cubicBezTo>
                    <a:pt x="763" y="351"/>
                    <a:pt x="763" y="351"/>
                    <a:pt x="763" y="351"/>
                  </a:cubicBezTo>
                  <a:cubicBezTo>
                    <a:pt x="480" y="0"/>
                    <a:pt x="480" y="0"/>
                    <a:pt x="48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98" name="Freeform 177">
              <a:extLst>
                <a:ext uri="{FF2B5EF4-FFF2-40B4-BE49-F238E27FC236}">
                  <a16:creationId xmlns:a16="http://schemas.microsoft.com/office/drawing/2014/main" id="{91B1DB26-DF60-48C1-9740-5F2AB349F33F}"/>
                </a:ext>
              </a:extLst>
            </p:cNvPr>
            <p:cNvSpPr>
              <a:spLocks noChangeArrowheads="1"/>
            </p:cNvSpPr>
            <p:nvPr/>
          </p:nvSpPr>
          <p:spPr bwMode="auto">
            <a:xfrm>
              <a:off x="5932" y="1828"/>
              <a:ext cx="139" cy="114"/>
            </a:xfrm>
            <a:custGeom>
              <a:avLst/>
              <a:gdLst>
                <a:gd name="T0" fmla="*/ 181 w 617"/>
                <a:gd name="T1" fmla="*/ 0 h 507"/>
                <a:gd name="T2" fmla="*/ 181 w 617"/>
                <a:gd name="T3" fmla="*/ 0 h 507"/>
                <a:gd name="T4" fmla="*/ 0 w 617"/>
                <a:gd name="T5" fmla="*/ 51 h 507"/>
                <a:gd name="T6" fmla="*/ 0 w 617"/>
                <a:gd name="T7" fmla="*/ 501 h 507"/>
                <a:gd name="T8" fmla="*/ 161 w 617"/>
                <a:gd name="T9" fmla="*/ 458 h 507"/>
                <a:gd name="T10" fmla="*/ 303 w 617"/>
                <a:gd name="T11" fmla="*/ 506 h 507"/>
                <a:gd name="T12" fmla="*/ 616 w 617"/>
                <a:gd name="T13" fmla="*/ 504 h 507"/>
                <a:gd name="T14" fmla="*/ 616 w 617"/>
                <a:gd name="T15" fmla="*/ 51 h 507"/>
                <a:gd name="T16" fmla="*/ 308 w 617"/>
                <a:gd name="T17" fmla="*/ 51 h 507"/>
                <a:gd name="T18" fmla="*/ 181 w 617"/>
                <a:gd name="T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 h="507">
                  <a:moveTo>
                    <a:pt x="181" y="0"/>
                  </a:moveTo>
                  <a:lnTo>
                    <a:pt x="181" y="0"/>
                  </a:lnTo>
                  <a:cubicBezTo>
                    <a:pt x="91" y="0"/>
                    <a:pt x="0" y="51"/>
                    <a:pt x="0" y="51"/>
                  </a:cubicBezTo>
                  <a:cubicBezTo>
                    <a:pt x="0" y="501"/>
                    <a:pt x="0" y="501"/>
                    <a:pt x="0" y="501"/>
                  </a:cubicBezTo>
                  <a:cubicBezTo>
                    <a:pt x="65" y="470"/>
                    <a:pt x="119" y="458"/>
                    <a:pt x="161" y="458"/>
                  </a:cubicBezTo>
                  <a:cubicBezTo>
                    <a:pt x="255" y="458"/>
                    <a:pt x="303" y="506"/>
                    <a:pt x="303" y="506"/>
                  </a:cubicBezTo>
                  <a:cubicBezTo>
                    <a:pt x="616" y="504"/>
                    <a:pt x="616" y="504"/>
                    <a:pt x="616" y="504"/>
                  </a:cubicBezTo>
                  <a:cubicBezTo>
                    <a:pt x="616" y="51"/>
                    <a:pt x="616" y="51"/>
                    <a:pt x="616" y="51"/>
                  </a:cubicBezTo>
                  <a:cubicBezTo>
                    <a:pt x="308" y="51"/>
                    <a:pt x="308" y="51"/>
                    <a:pt x="308" y="51"/>
                  </a:cubicBezTo>
                  <a:cubicBezTo>
                    <a:pt x="272" y="14"/>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199" name="Freeform 178">
              <a:extLst>
                <a:ext uri="{FF2B5EF4-FFF2-40B4-BE49-F238E27FC236}">
                  <a16:creationId xmlns:a16="http://schemas.microsoft.com/office/drawing/2014/main" id="{7BFE7048-42D8-4BF8-AA3D-253D5774AFA0}"/>
                </a:ext>
              </a:extLst>
            </p:cNvPr>
            <p:cNvSpPr>
              <a:spLocks noChangeArrowheads="1"/>
            </p:cNvSpPr>
            <p:nvPr/>
          </p:nvSpPr>
          <p:spPr bwMode="auto">
            <a:xfrm>
              <a:off x="5549" y="725"/>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39"/>
                    <a:pt x="14" y="51"/>
                    <a:pt x="34" y="51"/>
                  </a:cubicBezTo>
                  <a:cubicBezTo>
                    <a:pt x="172" y="51"/>
                    <a:pt x="172" y="51"/>
                    <a:pt x="172" y="51"/>
                  </a:cubicBezTo>
                  <a:cubicBezTo>
                    <a:pt x="190" y="51"/>
                    <a:pt x="206" y="39"/>
                    <a:pt x="206" y="25"/>
                  </a:cubicBezTo>
                  <a:cubicBezTo>
                    <a:pt x="206" y="11"/>
                    <a:pt x="190"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00" name="Freeform 179">
              <a:extLst>
                <a:ext uri="{FF2B5EF4-FFF2-40B4-BE49-F238E27FC236}">
                  <a16:creationId xmlns:a16="http://schemas.microsoft.com/office/drawing/2014/main" id="{D212D818-A934-4C41-91A4-EE657669DCAF}"/>
                </a:ext>
              </a:extLst>
            </p:cNvPr>
            <p:cNvSpPr>
              <a:spLocks noChangeArrowheads="1"/>
            </p:cNvSpPr>
            <p:nvPr/>
          </p:nvSpPr>
          <p:spPr bwMode="auto">
            <a:xfrm>
              <a:off x="5549" y="737"/>
              <a:ext cx="46" cy="10"/>
            </a:xfrm>
            <a:custGeom>
              <a:avLst/>
              <a:gdLst>
                <a:gd name="T0" fmla="*/ 172 w 207"/>
                <a:gd name="T1" fmla="*/ 0 h 49"/>
                <a:gd name="T2" fmla="*/ 172 w 207"/>
                <a:gd name="T3" fmla="*/ 0 h 49"/>
                <a:gd name="T4" fmla="*/ 34 w 207"/>
                <a:gd name="T5" fmla="*/ 0 h 49"/>
                <a:gd name="T6" fmla="*/ 0 w 207"/>
                <a:gd name="T7" fmla="*/ 22 h 49"/>
                <a:gd name="T8" fmla="*/ 34 w 207"/>
                <a:gd name="T9" fmla="*/ 48 h 49"/>
                <a:gd name="T10" fmla="*/ 172 w 207"/>
                <a:gd name="T11" fmla="*/ 48 h 49"/>
                <a:gd name="T12" fmla="*/ 206 w 207"/>
                <a:gd name="T13" fmla="*/ 22 h 49"/>
                <a:gd name="T14" fmla="*/ 172 w 207"/>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49">
                  <a:moveTo>
                    <a:pt x="172" y="0"/>
                  </a:moveTo>
                  <a:lnTo>
                    <a:pt x="172" y="0"/>
                  </a:lnTo>
                  <a:cubicBezTo>
                    <a:pt x="34" y="0"/>
                    <a:pt x="34" y="0"/>
                    <a:pt x="34" y="0"/>
                  </a:cubicBezTo>
                  <a:cubicBezTo>
                    <a:pt x="14" y="0"/>
                    <a:pt x="0" y="11"/>
                    <a:pt x="0" y="22"/>
                  </a:cubicBezTo>
                  <a:cubicBezTo>
                    <a:pt x="0" y="36"/>
                    <a:pt x="14" y="48"/>
                    <a:pt x="34" y="48"/>
                  </a:cubicBezTo>
                  <a:cubicBezTo>
                    <a:pt x="172" y="48"/>
                    <a:pt x="172" y="48"/>
                    <a:pt x="172" y="48"/>
                  </a:cubicBezTo>
                  <a:cubicBezTo>
                    <a:pt x="190" y="48"/>
                    <a:pt x="206" y="36"/>
                    <a:pt x="206" y="22"/>
                  </a:cubicBezTo>
                  <a:cubicBezTo>
                    <a:pt x="206" y="11"/>
                    <a:pt x="190"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01" name="Freeform 180">
              <a:extLst>
                <a:ext uri="{FF2B5EF4-FFF2-40B4-BE49-F238E27FC236}">
                  <a16:creationId xmlns:a16="http://schemas.microsoft.com/office/drawing/2014/main" id="{40AC9878-13D4-408D-A88B-92F5AB43A19E}"/>
                </a:ext>
              </a:extLst>
            </p:cNvPr>
            <p:cNvSpPr>
              <a:spLocks noChangeArrowheads="1"/>
            </p:cNvSpPr>
            <p:nvPr/>
          </p:nvSpPr>
          <p:spPr bwMode="auto">
            <a:xfrm>
              <a:off x="5558" y="749"/>
              <a:ext cx="27" cy="11"/>
            </a:xfrm>
            <a:custGeom>
              <a:avLst/>
              <a:gdLst>
                <a:gd name="T0" fmla="*/ 104 w 125"/>
                <a:gd name="T1" fmla="*/ 0 h 52"/>
                <a:gd name="T2" fmla="*/ 104 w 125"/>
                <a:gd name="T3" fmla="*/ 0 h 52"/>
                <a:gd name="T4" fmla="*/ 22 w 125"/>
                <a:gd name="T5" fmla="*/ 0 h 52"/>
                <a:gd name="T6" fmla="*/ 0 w 125"/>
                <a:gd name="T7" fmla="*/ 25 h 52"/>
                <a:gd name="T8" fmla="*/ 22 w 125"/>
                <a:gd name="T9" fmla="*/ 51 h 52"/>
                <a:gd name="T10" fmla="*/ 104 w 125"/>
                <a:gd name="T11" fmla="*/ 51 h 52"/>
                <a:gd name="T12" fmla="*/ 124 w 125"/>
                <a:gd name="T13" fmla="*/ 25 h 52"/>
                <a:gd name="T14" fmla="*/ 104 w 125"/>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52">
                  <a:moveTo>
                    <a:pt x="104" y="0"/>
                  </a:moveTo>
                  <a:lnTo>
                    <a:pt x="104" y="0"/>
                  </a:lnTo>
                  <a:cubicBezTo>
                    <a:pt x="22" y="0"/>
                    <a:pt x="22" y="0"/>
                    <a:pt x="22" y="0"/>
                  </a:cubicBezTo>
                  <a:cubicBezTo>
                    <a:pt x="11" y="0"/>
                    <a:pt x="0" y="11"/>
                    <a:pt x="0" y="25"/>
                  </a:cubicBezTo>
                  <a:cubicBezTo>
                    <a:pt x="0" y="39"/>
                    <a:pt x="11" y="51"/>
                    <a:pt x="22" y="51"/>
                  </a:cubicBezTo>
                  <a:cubicBezTo>
                    <a:pt x="104" y="51"/>
                    <a:pt x="104" y="51"/>
                    <a:pt x="104" y="51"/>
                  </a:cubicBezTo>
                  <a:cubicBezTo>
                    <a:pt x="116" y="51"/>
                    <a:pt x="124" y="39"/>
                    <a:pt x="124" y="25"/>
                  </a:cubicBezTo>
                  <a:cubicBezTo>
                    <a:pt x="124" y="11"/>
                    <a:pt x="116" y="0"/>
                    <a:pt x="10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02" name="Freeform 181">
              <a:extLst>
                <a:ext uri="{FF2B5EF4-FFF2-40B4-BE49-F238E27FC236}">
                  <a16:creationId xmlns:a16="http://schemas.microsoft.com/office/drawing/2014/main" id="{E0E0515D-5BB9-464E-8B42-9B90E97CE3B6}"/>
                </a:ext>
              </a:extLst>
            </p:cNvPr>
            <p:cNvSpPr>
              <a:spLocks noChangeArrowheads="1"/>
            </p:cNvSpPr>
            <p:nvPr/>
          </p:nvSpPr>
          <p:spPr bwMode="auto">
            <a:xfrm>
              <a:off x="5471" y="545"/>
              <a:ext cx="199" cy="177"/>
            </a:xfrm>
            <a:custGeom>
              <a:avLst/>
              <a:gdLst>
                <a:gd name="T0" fmla="*/ 659 w 880"/>
                <a:gd name="T1" fmla="*/ 398 h 786"/>
                <a:gd name="T2" fmla="*/ 659 w 880"/>
                <a:gd name="T3" fmla="*/ 398 h 786"/>
                <a:gd name="T4" fmla="*/ 532 w 880"/>
                <a:gd name="T5" fmla="*/ 84 h 786"/>
                <a:gd name="T6" fmla="*/ 659 w 880"/>
                <a:gd name="T7" fmla="*/ 398 h 786"/>
                <a:gd name="T8" fmla="*/ 449 w 880"/>
                <a:gd name="T9" fmla="*/ 0 h 786"/>
                <a:gd name="T10" fmla="*/ 449 w 880"/>
                <a:gd name="T11" fmla="*/ 0 h 786"/>
                <a:gd name="T12" fmla="*/ 441 w 880"/>
                <a:gd name="T13" fmla="*/ 0 h 786"/>
                <a:gd name="T14" fmla="*/ 432 w 880"/>
                <a:gd name="T15" fmla="*/ 0 h 786"/>
                <a:gd name="T16" fmla="*/ 432 w 880"/>
                <a:gd name="T17" fmla="*/ 0 h 786"/>
                <a:gd name="T18" fmla="*/ 223 w 880"/>
                <a:gd name="T19" fmla="*/ 545 h 786"/>
                <a:gd name="T20" fmla="*/ 336 w 880"/>
                <a:gd name="T21" fmla="*/ 785 h 786"/>
                <a:gd name="T22" fmla="*/ 441 w 880"/>
                <a:gd name="T23" fmla="*/ 785 h 786"/>
                <a:gd name="T24" fmla="*/ 458 w 880"/>
                <a:gd name="T25" fmla="*/ 785 h 786"/>
                <a:gd name="T26" fmla="*/ 551 w 880"/>
                <a:gd name="T27" fmla="*/ 785 h 786"/>
                <a:gd name="T28" fmla="*/ 661 w 880"/>
                <a:gd name="T29" fmla="*/ 545 h 786"/>
                <a:gd name="T30" fmla="*/ 449 w 880"/>
                <a:gd name="T31" fmla="*/ 0 h 786"/>
                <a:gd name="T32" fmla="*/ 449 w 880"/>
                <a:gd name="T33" fmla="*/ 0 h 786"/>
                <a:gd name="T34" fmla="*/ 659 w 880"/>
                <a:gd name="T35" fmla="*/ 398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0" h="786">
                  <a:moveTo>
                    <a:pt x="659" y="398"/>
                  </a:moveTo>
                  <a:lnTo>
                    <a:pt x="659" y="398"/>
                  </a:lnTo>
                  <a:cubicBezTo>
                    <a:pt x="732" y="197"/>
                    <a:pt x="532" y="84"/>
                    <a:pt x="532" y="84"/>
                  </a:cubicBezTo>
                  <a:cubicBezTo>
                    <a:pt x="828" y="132"/>
                    <a:pt x="659" y="398"/>
                    <a:pt x="659" y="398"/>
                  </a:cubicBezTo>
                  <a:lnTo>
                    <a:pt x="449" y="0"/>
                  </a:lnTo>
                  <a:lnTo>
                    <a:pt x="449" y="0"/>
                  </a:lnTo>
                  <a:cubicBezTo>
                    <a:pt x="449" y="0"/>
                    <a:pt x="444" y="0"/>
                    <a:pt x="441" y="0"/>
                  </a:cubicBezTo>
                  <a:cubicBezTo>
                    <a:pt x="438" y="0"/>
                    <a:pt x="449" y="0"/>
                    <a:pt x="432" y="0"/>
                  </a:cubicBezTo>
                  <a:lnTo>
                    <a:pt x="432" y="0"/>
                  </a:lnTo>
                  <a:cubicBezTo>
                    <a:pt x="0" y="11"/>
                    <a:pt x="104" y="437"/>
                    <a:pt x="223" y="545"/>
                  </a:cubicBezTo>
                  <a:cubicBezTo>
                    <a:pt x="342" y="650"/>
                    <a:pt x="336" y="785"/>
                    <a:pt x="336" y="785"/>
                  </a:cubicBezTo>
                  <a:cubicBezTo>
                    <a:pt x="441" y="785"/>
                    <a:pt x="441" y="785"/>
                    <a:pt x="441" y="785"/>
                  </a:cubicBezTo>
                  <a:cubicBezTo>
                    <a:pt x="458" y="785"/>
                    <a:pt x="458" y="785"/>
                    <a:pt x="458" y="785"/>
                  </a:cubicBezTo>
                  <a:cubicBezTo>
                    <a:pt x="551" y="785"/>
                    <a:pt x="551" y="785"/>
                    <a:pt x="551" y="785"/>
                  </a:cubicBezTo>
                  <a:cubicBezTo>
                    <a:pt x="551" y="785"/>
                    <a:pt x="543" y="650"/>
                    <a:pt x="661" y="545"/>
                  </a:cubicBezTo>
                  <a:cubicBezTo>
                    <a:pt x="781" y="437"/>
                    <a:pt x="879" y="11"/>
                    <a:pt x="449" y="0"/>
                  </a:cubicBezTo>
                  <a:lnTo>
                    <a:pt x="449" y="0"/>
                  </a:lnTo>
                  <a:lnTo>
                    <a:pt x="659" y="39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03" name="Freeform 182">
              <a:extLst>
                <a:ext uri="{FF2B5EF4-FFF2-40B4-BE49-F238E27FC236}">
                  <a16:creationId xmlns:a16="http://schemas.microsoft.com/office/drawing/2014/main" id="{B515B6E2-E31F-4C80-8F95-D9D1EE904CDA}"/>
                </a:ext>
              </a:extLst>
            </p:cNvPr>
            <p:cNvSpPr>
              <a:spLocks noChangeArrowheads="1"/>
            </p:cNvSpPr>
            <p:nvPr/>
          </p:nvSpPr>
          <p:spPr bwMode="auto">
            <a:xfrm>
              <a:off x="6487" y="870"/>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40"/>
                    <a:pt x="14" y="51"/>
                    <a:pt x="34" y="51"/>
                  </a:cubicBezTo>
                  <a:cubicBezTo>
                    <a:pt x="172" y="51"/>
                    <a:pt x="172" y="51"/>
                    <a:pt x="172" y="51"/>
                  </a:cubicBezTo>
                  <a:cubicBezTo>
                    <a:pt x="192" y="51"/>
                    <a:pt x="206" y="40"/>
                    <a:pt x="206" y="25"/>
                  </a:cubicBezTo>
                  <a:cubicBezTo>
                    <a:pt x="206" y="11"/>
                    <a:pt x="192"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04" name="Freeform 183">
              <a:extLst>
                <a:ext uri="{FF2B5EF4-FFF2-40B4-BE49-F238E27FC236}">
                  <a16:creationId xmlns:a16="http://schemas.microsoft.com/office/drawing/2014/main" id="{0200EA3B-26A3-4EB0-A5EA-5EC445B2541C}"/>
                </a:ext>
              </a:extLst>
            </p:cNvPr>
            <p:cNvSpPr>
              <a:spLocks noChangeArrowheads="1"/>
            </p:cNvSpPr>
            <p:nvPr/>
          </p:nvSpPr>
          <p:spPr bwMode="auto">
            <a:xfrm>
              <a:off x="6487" y="882"/>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39"/>
                    <a:pt x="14" y="51"/>
                    <a:pt x="34" y="51"/>
                  </a:cubicBezTo>
                  <a:cubicBezTo>
                    <a:pt x="172" y="51"/>
                    <a:pt x="172" y="51"/>
                    <a:pt x="172" y="51"/>
                  </a:cubicBezTo>
                  <a:cubicBezTo>
                    <a:pt x="192" y="51"/>
                    <a:pt x="206" y="39"/>
                    <a:pt x="206" y="25"/>
                  </a:cubicBezTo>
                  <a:cubicBezTo>
                    <a:pt x="206" y="11"/>
                    <a:pt x="192"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05" name="Freeform 184">
              <a:extLst>
                <a:ext uri="{FF2B5EF4-FFF2-40B4-BE49-F238E27FC236}">
                  <a16:creationId xmlns:a16="http://schemas.microsoft.com/office/drawing/2014/main" id="{A780DE56-0F8A-484D-864D-ED5F9154DC24}"/>
                </a:ext>
              </a:extLst>
            </p:cNvPr>
            <p:cNvSpPr>
              <a:spLocks noChangeArrowheads="1"/>
            </p:cNvSpPr>
            <p:nvPr/>
          </p:nvSpPr>
          <p:spPr bwMode="auto">
            <a:xfrm>
              <a:off x="6497" y="894"/>
              <a:ext cx="28" cy="11"/>
            </a:xfrm>
            <a:custGeom>
              <a:avLst/>
              <a:gdLst>
                <a:gd name="T0" fmla="*/ 102 w 126"/>
                <a:gd name="T1" fmla="*/ 0 h 51"/>
                <a:gd name="T2" fmla="*/ 102 w 126"/>
                <a:gd name="T3" fmla="*/ 0 h 51"/>
                <a:gd name="T4" fmla="*/ 20 w 126"/>
                <a:gd name="T5" fmla="*/ 0 h 51"/>
                <a:gd name="T6" fmla="*/ 0 w 126"/>
                <a:gd name="T7" fmla="*/ 25 h 51"/>
                <a:gd name="T8" fmla="*/ 20 w 126"/>
                <a:gd name="T9" fmla="*/ 50 h 51"/>
                <a:gd name="T10" fmla="*/ 102 w 126"/>
                <a:gd name="T11" fmla="*/ 50 h 51"/>
                <a:gd name="T12" fmla="*/ 125 w 126"/>
                <a:gd name="T13" fmla="*/ 25 h 51"/>
                <a:gd name="T14" fmla="*/ 102 w 126"/>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51">
                  <a:moveTo>
                    <a:pt x="102" y="0"/>
                  </a:moveTo>
                  <a:lnTo>
                    <a:pt x="102" y="0"/>
                  </a:lnTo>
                  <a:cubicBezTo>
                    <a:pt x="20" y="0"/>
                    <a:pt x="20" y="0"/>
                    <a:pt x="20" y="0"/>
                  </a:cubicBezTo>
                  <a:cubicBezTo>
                    <a:pt x="9" y="0"/>
                    <a:pt x="0" y="11"/>
                    <a:pt x="0" y="25"/>
                  </a:cubicBezTo>
                  <a:cubicBezTo>
                    <a:pt x="0" y="39"/>
                    <a:pt x="9" y="50"/>
                    <a:pt x="20" y="50"/>
                  </a:cubicBezTo>
                  <a:cubicBezTo>
                    <a:pt x="102" y="50"/>
                    <a:pt x="102" y="50"/>
                    <a:pt x="102" y="50"/>
                  </a:cubicBezTo>
                  <a:cubicBezTo>
                    <a:pt x="113" y="50"/>
                    <a:pt x="125" y="39"/>
                    <a:pt x="125" y="25"/>
                  </a:cubicBezTo>
                  <a:cubicBezTo>
                    <a:pt x="125" y="11"/>
                    <a:pt x="113" y="0"/>
                    <a:pt x="10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06" name="Freeform 185">
              <a:extLst>
                <a:ext uri="{FF2B5EF4-FFF2-40B4-BE49-F238E27FC236}">
                  <a16:creationId xmlns:a16="http://schemas.microsoft.com/office/drawing/2014/main" id="{055E5063-2FAB-4BAA-8F72-6AE5BB21D3F8}"/>
                </a:ext>
              </a:extLst>
            </p:cNvPr>
            <p:cNvSpPr>
              <a:spLocks noChangeArrowheads="1"/>
            </p:cNvSpPr>
            <p:nvPr/>
          </p:nvSpPr>
          <p:spPr bwMode="auto">
            <a:xfrm>
              <a:off x="6410" y="690"/>
              <a:ext cx="199" cy="177"/>
            </a:xfrm>
            <a:custGeom>
              <a:avLst/>
              <a:gdLst>
                <a:gd name="T0" fmla="*/ 659 w 883"/>
                <a:gd name="T1" fmla="*/ 399 h 787"/>
                <a:gd name="T2" fmla="*/ 659 w 883"/>
                <a:gd name="T3" fmla="*/ 399 h 787"/>
                <a:gd name="T4" fmla="*/ 534 w 883"/>
                <a:gd name="T5" fmla="*/ 88 h 787"/>
                <a:gd name="T6" fmla="*/ 659 w 883"/>
                <a:gd name="T7" fmla="*/ 399 h 787"/>
                <a:gd name="T8" fmla="*/ 449 w 883"/>
                <a:gd name="T9" fmla="*/ 0 h 787"/>
                <a:gd name="T10" fmla="*/ 449 w 883"/>
                <a:gd name="T11" fmla="*/ 0 h 787"/>
                <a:gd name="T12" fmla="*/ 441 w 883"/>
                <a:gd name="T13" fmla="*/ 0 h 787"/>
                <a:gd name="T14" fmla="*/ 432 w 883"/>
                <a:gd name="T15" fmla="*/ 0 h 787"/>
                <a:gd name="T16" fmla="*/ 432 w 883"/>
                <a:gd name="T17" fmla="*/ 0 h 787"/>
                <a:gd name="T18" fmla="*/ 223 w 883"/>
                <a:gd name="T19" fmla="*/ 546 h 787"/>
                <a:gd name="T20" fmla="*/ 336 w 883"/>
                <a:gd name="T21" fmla="*/ 786 h 787"/>
                <a:gd name="T22" fmla="*/ 441 w 883"/>
                <a:gd name="T23" fmla="*/ 786 h 787"/>
                <a:gd name="T24" fmla="*/ 458 w 883"/>
                <a:gd name="T25" fmla="*/ 786 h 787"/>
                <a:gd name="T26" fmla="*/ 554 w 883"/>
                <a:gd name="T27" fmla="*/ 786 h 787"/>
                <a:gd name="T28" fmla="*/ 664 w 883"/>
                <a:gd name="T29" fmla="*/ 546 h 787"/>
                <a:gd name="T30" fmla="*/ 449 w 883"/>
                <a:gd name="T31" fmla="*/ 0 h 787"/>
                <a:gd name="T32" fmla="*/ 449 w 883"/>
                <a:gd name="T33" fmla="*/ 0 h 787"/>
                <a:gd name="T34" fmla="*/ 659 w 883"/>
                <a:gd name="T35" fmla="*/ 399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3" h="787">
                  <a:moveTo>
                    <a:pt x="659" y="399"/>
                  </a:moveTo>
                  <a:lnTo>
                    <a:pt x="659" y="399"/>
                  </a:lnTo>
                  <a:cubicBezTo>
                    <a:pt x="732" y="198"/>
                    <a:pt x="534" y="88"/>
                    <a:pt x="534" y="88"/>
                  </a:cubicBezTo>
                  <a:cubicBezTo>
                    <a:pt x="828" y="133"/>
                    <a:pt x="659" y="399"/>
                    <a:pt x="659" y="399"/>
                  </a:cubicBezTo>
                  <a:lnTo>
                    <a:pt x="449" y="0"/>
                  </a:lnTo>
                  <a:lnTo>
                    <a:pt x="449" y="0"/>
                  </a:lnTo>
                  <a:cubicBezTo>
                    <a:pt x="449" y="0"/>
                    <a:pt x="444" y="0"/>
                    <a:pt x="441" y="0"/>
                  </a:cubicBezTo>
                  <a:cubicBezTo>
                    <a:pt x="438" y="0"/>
                    <a:pt x="449" y="0"/>
                    <a:pt x="432" y="0"/>
                  </a:cubicBezTo>
                  <a:lnTo>
                    <a:pt x="432" y="0"/>
                  </a:lnTo>
                  <a:cubicBezTo>
                    <a:pt x="0" y="12"/>
                    <a:pt x="104" y="442"/>
                    <a:pt x="223" y="546"/>
                  </a:cubicBezTo>
                  <a:cubicBezTo>
                    <a:pt x="342" y="654"/>
                    <a:pt x="336" y="786"/>
                    <a:pt x="336" y="786"/>
                  </a:cubicBezTo>
                  <a:cubicBezTo>
                    <a:pt x="441" y="786"/>
                    <a:pt x="441" y="786"/>
                    <a:pt x="441" y="786"/>
                  </a:cubicBezTo>
                  <a:cubicBezTo>
                    <a:pt x="458" y="786"/>
                    <a:pt x="458" y="786"/>
                    <a:pt x="458" y="786"/>
                  </a:cubicBezTo>
                  <a:cubicBezTo>
                    <a:pt x="554" y="786"/>
                    <a:pt x="554" y="786"/>
                    <a:pt x="554" y="786"/>
                  </a:cubicBezTo>
                  <a:cubicBezTo>
                    <a:pt x="554" y="786"/>
                    <a:pt x="545" y="654"/>
                    <a:pt x="664" y="546"/>
                  </a:cubicBezTo>
                  <a:cubicBezTo>
                    <a:pt x="780" y="442"/>
                    <a:pt x="882" y="12"/>
                    <a:pt x="449" y="0"/>
                  </a:cubicBezTo>
                  <a:lnTo>
                    <a:pt x="449" y="0"/>
                  </a:lnTo>
                  <a:lnTo>
                    <a:pt x="659" y="39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07" name="Freeform 186">
              <a:extLst>
                <a:ext uri="{FF2B5EF4-FFF2-40B4-BE49-F238E27FC236}">
                  <a16:creationId xmlns:a16="http://schemas.microsoft.com/office/drawing/2014/main" id="{CA8E0FF5-B7FE-4DA5-B6E8-508DDDF8830B}"/>
                </a:ext>
              </a:extLst>
            </p:cNvPr>
            <p:cNvSpPr>
              <a:spLocks noChangeArrowheads="1"/>
            </p:cNvSpPr>
            <p:nvPr/>
          </p:nvSpPr>
          <p:spPr bwMode="auto">
            <a:xfrm>
              <a:off x="5283" y="1939"/>
              <a:ext cx="46" cy="11"/>
            </a:xfrm>
            <a:custGeom>
              <a:avLst/>
              <a:gdLst>
                <a:gd name="T0" fmla="*/ 172 w 207"/>
                <a:gd name="T1" fmla="*/ 0 h 52"/>
                <a:gd name="T2" fmla="*/ 172 w 207"/>
                <a:gd name="T3" fmla="*/ 0 h 52"/>
                <a:gd name="T4" fmla="*/ 34 w 207"/>
                <a:gd name="T5" fmla="*/ 0 h 52"/>
                <a:gd name="T6" fmla="*/ 0 w 207"/>
                <a:gd name="T7" fmla="*/ 26 h 52"/>
                <a:gd name="T8" fmla="*/ 34 w 207"/>
                <a:gd name="T9" fmla="*/ 51 h 52"/>
                <a:gd name="T10" fmla="*/ 172 w 207"/>
                <a:gd name="T11" fmla="*/ 51 h 52"/>
                <a:gd name="T12" fmla="*/ 206 w 207"/>
                <a:gd name="T13" fmla="*/ 26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2"/>
                    <a:pt x="0" y="26"/>
                  </a:cubicBezTo>
                  <a:cubicBezTo>
                    <a:pt x="0" y="40"/>
                    <a:pt x="14" y="51"/>
                    <a:pt x="34" y="51"/>
                  </a:cubicBezTo>
                  <a:cubicBezTo>
                    <a:pt x="172" y="51"/>
                    <a:pt x="172" y="51"/>
                    <a:pt x="172" y="51"/>
                  </a:cubicBezTo>
                  <a:cubicBezTo>
                    <a:pt x="189" y="51"/>
                    <a:pt x="206" y="40"/>
                    <a:pt x="206" y="26"/>
                  </a:cubicBezTo>
                  <a:cubicBezTo>
                    <a:pt x="206" y="12"/>
                    <a:pt x="189"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08" name="Freeform 187">
              <a:extLst>
                <a:ext uri="{FF2B5EF4-FFF2-40B4-BE49-F238E27FC236}">
                  <a16:creationId xmlns:a16="http://schemas.microsoft.com/office/drawing/2014/main" id="{B059BC02-5B29-4899-8712-7EF3C19D6874}"/>
                </a:ext>
              </a:extLst>
            </p:cNvPr>
            <p:cNvSpPr>
              <a:spLocks noChangeArrowheads="1"/>
            </p:cNvSpPr>
            <p:nvPr/>
          </p:nvSpPr>
          <p:spPr bwMode="auto">
            <a:xfrm>
              <a:off x="5283" y="1952"/>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40"/>
                    <a:pt x="14" y="51"/>
                    <a:pt x="34" y="51"/>
                  </a:cubicBezTo>
                  <a:cubicBezTo>
                    <a:pt x="172" y="51"/>
                    <a:pt x="172" y="51"/>
                    <a:pt x="172" y="51"/>
                  </a:cubicBezTo>
                  <a:cubicBezTo>
                    <a:pt x="189" y="51"/>
                    <a:pt x="206" y="40"/>
                    <a:pt x="206" y="25"/>
                  </a:cubicBezTo>
                  <a:cubicBezTo>
                    <a:pt x="206" y="11"/>
                    <a:pt x="189"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09" name="Freeform 188">
              <a:extLst>
                <a:ext uri="{FF2B5EF4-FFF2-40B4-BE49-F238E27FC236}">
                  <a16:creationId xmlns:a16="http://schemas.microsoft.com/office/drawing/2014/main" id="{EB0AA9C2-D93A-434D-A19D-EED256CE8B40}"/>
                </a:ext>
              </a:extLst>
            </p:cNvPr>
            <p:cNvSpPr>
              <a:spLocks noChangeArrowheads="1"/>
            </p:cNvSpPr>
            <p:nvPr/>
          </p:nvSpPr>
          <p:spPr bwMode="auto">
            <a:xfrm>
              <a:off x="5291" y="1964"/>
              <a:ext cx="27" cy="10"/>
            </a:xfrm>
            <a:custGeom>
              <a:avLst/>
              <a:gdLst>
                <a:gd name="T0" fmla="*/ 105 w 125"/>
                <a:gd name="T1" fmla="*/ 0 h 49"/>
                <a:gd name="T2" fmla="*/ 105 w 125"/>
                <a:gd name="T3" fmla="*/ 0 h 49"/>
                <a:gd name="T4" fmla="*/ 20 w 125"/>
                <a:gd name="T5" fmla="*/ 0 h 49"/>
                <a:gd name="T6" fmla="*/ 0 w 125"/>
                <a:gd name="T7" fmla="*/ 22 h 49"/>
                <a:gd name="T8" fmla="*/ 20 w 125"/>
                <a:gd name="T9" fmla="*/ 48 h 49"/>
                <a:gd name="T10" fmla="*/ 105 w 125"/>
                <a:gd name="T11" fmla="*/ 48 h 49"/>
                <a:gd name="T12" fmla="*/ 124 w 125"/>
                <a:gd name="T13" fmla="*/ 22 h 49"/>
                <a:gd name="T14" fmla="*/ 105 w 125"/>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49">
                  <a:moveTo>
                    <a:pt x="105" y="0"/>
                  </a:moveTo>
                  <a:lnTo>
                    <a:pt x="105" y="0"/>
                  </a:lnTo>
                  <a:cubicBezTo>
                    <a:pt x="20" y="0"/>
                    <a:pt x="20" y="0"/>
                    <a:pt x="20" y="0"/>
                  </a:cubicBezTo>
                  <a:cubicBezTo>
                    <a:pt x="9" y="0"/>
                    <a:pt x="0" y="11"/>
                    <a:pt x="0" y="22"/>
                  </a:cubicBezTo>
                  <a:cubicBezTo>
                    <a:pt x="0" y="37"/>
                    <a:pt x="9" y="48"/>
                    <a:pt x="20" y="48"/>
                  </a:cubicBezTo>
                  <a:cubicBezTo>
                    <a:pt x="105" y="48"/>
                    <a:pt x="105" y="48"/>
                    <a:pt x="105" y="48"/>
                  </a:cubicBezTo>
                  <a:cubicBezTo>
                    <a:pt x="116" y="48"/>
                    <a:pt x="124" y="37"/>
                    <a:pt x="124" y="22"/>
                  </a:cubicBezTo>
                  <a:cubicBezTo>
                    <a:pt x="124" y="11"/>
                    <a:pt x="116" y="0"/>
                    <a:pt x="10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10" name="Freeform 189">
              <a:extLst>
                <a:ext uri="{FF2B5EF4-FFF2-40B4-BE49-F238E27FC236}">
                  <a16:creationId xmlns:a16="http://schemas.microsoft.com/office/drawing/2014/main" id="{0944B7C3-5D3B-4D48-9F1D-14DFFF20AE68}"/>
                </a:ext>
              </a:extLst>
            </p:cNvPr>
            <p:cNvSpPr>
              <a:spLocks noChangeArrowheads="1"/>
            </p:cNvSpPr>
            <p:nvPr/>
          </p:nvSpPr>
          <p:spPr bwMode="auto">
            <a:xfrm>
              <a:off x="5205" y="1759"/>
              <a:ext cx="199" cy="177"/>
            </a:xfrm>
            <a:custGeom>
              <a:avLst/>
              <a:gdLst>
                <a:gd name="T0" fmla="*/ 655 w 880"/>
                <a:gd name="T1" fmla="*/ 399 h 787"/>
                <a:gd name="T2" fmla="*/ 655 w 880"/>
                <a:gd name="T3" fmla="*/ 399 h 787"/>
                <a:gd name="T4" fmla="*/ 531 w 880"/>
                <a:gd name="T5" fmla="*/ 84 h 787"/>
                <a:gd name="T6" fmla="*/ 655 w 880"/>
                <a:gd name="T7" fmla="*/ 399 h 787"/>
                <a:gd name="T8" fmla="*/ 449 w 880"/>
                <a:gd name="T9" fmla="*/ 0 h 787"/>
                <a:gd name="T10" fmla="*/ 449 w 880"/>
                <a:gd name="T11" fmla="*/ 0 h 787"/>
                <a:gd name="T12" fmla="*/ 441 w 880"/>
                <a:gd name="T13" fmla="*/ 0 h 787"/>
                <a:gd name="T14" fmla="*/ 432 w 880"/>
                <a:gd name="T15" fmla="*/ 0 h 787"/>
                <a:gd name="T16" fmla="*/ 432 w 880"/>
                <a:gd name="T17" fmla="*/ 0 h 787"/>
                <a:gd name="T18" fmla="*/ 220 w 880"/>
                <a:gd name="T19" fmla="*/ 545 h 787"/>
                <a:gd name="T20" fmla="*/ 336 w 880"/>
                <a:gd name="T21" fmla="*/ 786 h 787"/>
                <a:gd name="T22" fmla="*/ 438 w 880"/>
                <a:gd name="T23" fmla="*/ 786 h 787"/>
                <a:gd name="T24" fmla="*/ 457 w 880"/>
                <a:gd name="T25" fmla="*/ 786 h 787"/>
                <a:gd name="T26" fmla="*/ 551 w 880"/>
                <a:gd name="T27" fmla="*/ 786 h 787"/>
                <a:gd name="T28" fmla="*/ 661 w 880"/>
                <a:gd name="T29" fmla="*/ 545 h 787"/>
                <a:gd name="T30" fmla="*/ 449 w 880"/>
                <a:gd name="T31" fmla="*/ 0 h 787"/>
                <a:gd name="T32" fmla="*/ 449 w 880"/>
                <a:gd name="T33" fmla="*/ 0 h 787"/>
                <a:gd name="T34" fmla="*/ 655 w 880"/>
                <a:gd name="T35" fmla="*/ 399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0" h="787">
                  <a:moveTo>
                    <a:pt x="655" y="399"/>
                  </a:moveTo>
                  <a:lnTo>
                    <a:pt x="655" y="399"/>
                  </a:lnTo>
                  <a:cubicBezTo>
                    <a:pt x="729" y="198"/>
                    <a:pt x="531" y="84"/>
                    <a:pt x="531" y="84"/>
                  </a:cubicBezTo>
                  <a:cubicBezTo>
                    <a:pt x="825" y="133"/>
                    <a:pt x="655" y="399"/>
                    <a:pt x="655" y="399"/>
                  </a:cubicBezTo>
                  <a:lnTo>
                    <a:pt x="449" y="0"/>
                  </a:lnTo>
                  <a:lnTo>
                    <a:pt x="449" y="0"/>
                  </a:lnTo>
                  <a:cubicBezTo>
                    <a:pt x="449" y="0"/>
                    <a:pt x="443" y="0"/>
                    <a:pt x="441" y="0"/>
                  </a:cubicBezTo>
                  <a:cubicBezTo>
                    <a:pt x="435" y="0"/>
                    <a:pt x="449" y="0"/>
                    <a:pt x="432" y="0"/>
                  </a:cubicBezTo>
                  <a:lnTo>
                    <a:pt x="432" y="0"/>
                  </a:lnTo>
                  <a:cubicBezTo>
                    <a:pt x="0" y="11"/>
                    <a:pt x="104" y="441"/>
                    <a:pt x="220" y="545"/>
                  </a:cubicBezTo>
                  <a:cubicBezTo>
                    <a:pt x="339" y="653"/>
                    <a:pt x="336" y="786"/>
                    <a:pt x="336" y="786"/>
                  </a:cubicBezTo>
                  <a:cubicBezTo>
                    <a:pt x="438" y="786"/>
                    <a:pt x="438" y="786"/>
                    <a:pt x="438" y="786"/>
                  </a:cubicBezTo>
                  <a:cubicBezTo>
                    <a:pt x="457" y="786"/>
                    <a:pt x="457" y="786"/>
                    <a:pt x="457" y="786"/>
                  </a:cubicBezTo>
                  <a:cubicBezTo>
                    <a:pt x="551" y="786"/>
                    <a:pt x="551" y="786"/>
                    <a:pt x="551" y="786"/>
                  </a:cubicBezTo>
                  <a:cubicBezTo>
                    <a:pt x="551" y="786"/>
                    <a:pt x="542" y="653"/>
                    <a:pt x="661" y="545"/>
                  </a:cubicBezTo>
                  <a:cubicBezTo>
                    <a:pt x="780" y="441"/>
                    <a:pt x="879" y="11"/>
                    <a:pt x="449" y="0"/>
                  </a:cubicBezTo>
                  <a:lnTo>
                    <a:pt x="449" y="0"/>
                  </a:lnTo>
                  <a:lnTo>
                    <a:pt x="655" y="39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11" name="Freeform 190">
              <a:extLst>
                <a:ext uri="{FF2B5EF4-FFF2-40B4-BE49-F238E27FC236}">
                  <a16:creationId xmlns:a16="http://schemas.microsoft.com/office/drawing/2014/main" id="{1381F72C-BB34-4662-A897-CA11BB0C9D9E}"/>
                </a:ext>
              </a:extLst>
            </p:cNvPr>
            <p:cNvSpPr>
              <a:spLocks noChangeArrowheads="1"/>
            </p:cNvSpPr>
            <p:nvPr/>
          </p:nvSpPr>
          <p:spPr bwMode="auto">
            <a:xfrm>
              <a:off x="5629" y="761"/>
              <a:ext cx="218" cy="219"/>
            </a:xfrm>
            <a:custGeom>
              <a:avLst/>
              <a:gdLst>
                <a:gd name="T0" fmla="*/ 611 w 966"/>
                <a:gd name="T1" fmla="*/ 896 h 971"/>
                <a:gd name="T2" fmla="*/ 611 w 966"/>
                <a:gd name="T3" fmla="*/ 896 h 971"/>
                <a:gd name="T4" fmla="*/ 767 w 966"/>
                <a:gd name="T5" fmla="*/ 789 h 971"/>
                <a:gd name="T6" fmla="*/ 631 w 966"/>
                <a:gd name="T7" fmla="*/ 563 h 971"/>
                <a:gd name="T8" fmla="*/ 815 w 966"/>
                <a:gd name="T9" fmla="*/ 800 h 971"/>
                <a:gd name="T10" fmla="*/ 611 w 966"/>
                <a:gd name="T11" fmla="*/ 896 h 971"/>
                <a:gd name="T12" fmla="*/ 481 w 966"/>
                <a:gd name="T13" fmla="*/ 0 h 971"/>
                <a:gd name="T14" fmla="*/ 481 w 966"/>
                <a:gd name="T15" fmla="*/ 0 h 971"/>
                <a:gd name="T16" fmla="*/ 343 w 966"/>
                <a:gd name="T17" fmla="*/ 54 h 971"/>
                <a:gd name="T18" fmla="*/ 343 w 966"/>
                <a:gd name="T19" fmla="*/ 56 h 971"/>
                <a:gd name="T20" fmla="*/ 340 w 966"/>
                <a:gd name="T21" fmla="*/ 56 h 971"/>
                <a:gd name="T22" fmla="*/ 340 w 966"/>
                <a:gd name="T23" fmla="*/ 156 h 971"/>
                <a:gd name="T24" fmla="*/ 343 w 966"/>
                <a:gd name="T25" fmla="*/ 156 h 971"/>
                <a:gd name="T26" fmla="*/ 382 w 966"/>
                <a:gd name="T27" fmla="*/ 187 h 971"/>
                <a:gd name="T28" fmla="*/ 382 w 966"/>
                <a:gd name="T29" fmla="*/ 413 h 971"/>
                <a:gd name="T30" fmla="*/ 351 w 966"/>
                <a:gd name="T31" fmla="*/ 469 h 971"/>
                <a:gd name="T32" fmla="*/ 130 w 966"/>
                <a:gd name="T33" fmla="*/ 894 h 971"/>
                <a:gd name="T34" fmla="*/ 456 w 966"/>
                <a:gd name="T35" fmla="*/ 970 h 971"/>
                <a:gd name="T36" fmla="*/ 484 w 966"/>
                <a:gd name="T37" fmla="*/ 970 h 971"/>
                <a:gd name="T38" fmla="*/ 509 w 966"/>
                <a:gd name="T39" fmla="*/ 970 h 971"/>
                <a:gd name="T40" fmla="*/ 835 w 966"/>
                <a:gd name="T41" fmla="*/ 894 h 971"/>
                <a:gd name="T42" fmla="*/ 620 w 966"/>
                <a:gd name="T43" fmla="*/ 469 h 971"/>
                <a:gd name="T44" fmla="*/ 597 w 966"/>
                <a:gd name="T45" fmla="*/ 413 h 971"/>
                <a:gd name="T46" fmla="*/ 597 w 966"/>
                <a:gd name="T47" fmla="*/ 187 h 971"/>
                <a:gd name="T48" fmla="*/ 620 w 966"/>
                <a:gd name="T49" fmla="*/ 156 h 971"/>
                <a:gd name="T50" fmla="*/ 626 w 966"/>
                <a:gd name="T51" fmla="*/ 156 h 971"/>
                <a:gd name="T52" fmla="*/ 626 w 966"/>
                <a:gd name="T53" fmla="*/ 56 h 971"/>
                <a:gd name="T54" fmla="*/ 620 w 966"/>
                <a:gd name="T55" fmla="*/ 56 h 971"/>
                <a:gd name="T56" fmla="*/ 620 w 966"/>
                <a:gd name="T57" fmla="*/ 54 h 971"/>
                <a:gd name="T58" fmla="*/ 481 w 966"/>
                <a:gd name="T59" fmla="*/ 0 h 971"/>
                <a:gd name="T60" fmla="*/ 611 w 966"/>
                <a:gd name="T61" fmla="*/ 896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6" h="971">
                  <a:moveTo>
                    <a:pt x="611" y="896"/>
                  </a:moveTo>
                  <a:lnTo>
                    <a:pt x="611" y="896"/>
                  </a:lnTo>
                  <a:cubicBezTo>
                    <a:pt x="611" y="896"/>
                    <a:pt x="758" y="868"/>
                    <a:pt x="767" y="789"/>
                  </a:cubicBezTo>
                  <a:cubicBezTo>
                    <a:pt x="772" y="710"/>
                    <a:pt x="631" y="563"/>
                    <a:pt x="631" y="563"/>
                  </a:cubicBezTo>
                  <a:cubicBezTo>
                    <a:pt x="631" y="563"/>
                    <a:pt x="815" y="704"/>
                    <a:pt x="815" y="800"/>
                  </a:cubicBezTo>
                  <a:cubicBezTo>
                    <a:pt x="812" y="896"/>
                    <a:pt x="611" y="896"/>
                    <a:pt x="611" y="896"/>
                  </a:cubicBezTo>
                  <a:lnTo>
                    <a:pt x="481" y="0"/>
                  </a:lnTo>
                  <a:lnTo>
                    <a:pt x="481" y="0"/>
                  </a:lnTo>
                  <a:cubicBezTo>
                    <a:pt x="405" y="0"/>
                    <a:pt x="343" y="23"/>
                    <a:pt x="343" y="54"/>
                  </a:cubicBezTo>
                  <a:cubicBezTo>
                    <a:pt x="343" y="54"/>
                    <a:pt x="343" y="54"/>
                    <a:pt x="343" y="56"/>
                  </a:cubicBezTo>
                  <a:cubicBezTo>
                    <a:pt x="340" y="56"/>
                    <a:pt x="340" y="56"/>
                    <a:pt x="340" y="56"/>
                  </a:cubicBezTo>
                  <a:cubicBezTo>
                    <a:pt x="340" y="156"/>
                    <a:pt x="340" y="156"/>
                    <a:pt x="340" y="156"/>
                  </a:cubicBezTo>
                  <a:cubicBezTo>
                    <a:pt x="343" y="156"/>
                    <a:pt x="343" y="156"/>
                    <a:pt x="343" y="156"/>
                  </a:cubicBezTo>
                  <a:cubicBezTo>
                    <a:pt x="345" y="167"/>
                    <a:pt x="354" y="178"/>
                    <a:pt x="382" y="187"/>
                  </a:cubicBezTo>
                  <a:cubicBezTo>
                    <a:pt x="382" y="237"/>
                    <a:pt x="382" y="376"/>
                    <a:pt x="382" y="413"/>
                  </a:cubicBezTo>
                  <a:cubicBezTo>
                    <a:pt x="382" y="458"/>
                    <a:pt x="351" y="469"/>
                    <a:pt x="351" y="469"/>
                  </a:cubicBezTo>
                  <a:cubicBezTo>
                    <a:pt x="300" y="501"/>
                    <a:pt x="0" y="803"/>
                    <a:pt x="130" y="894"/>
                  </a:cubicBezTo>
                  <a:cubicBezTo>
                    <a:pt x="230" y="962"/>
                    <a:pt x="388" y="970"/>
                    <a:pt x="456" y="970"/>
                  </a:cubicBezTo>
                  <a:cubicBezTo>
                    <a:pt x="467" y="970"/>
                    <a:pt x="479" y="970"/>
                    <a:pt x="484" y="970"/>
                  </a:cubicBezTo>
                  <a:cubicBezTo>
                    <a:pt x="490" y="970"/>
                    <a:pt x="498" y="970"/>
                    <a:pt x="509" y="970"/>
                  </a:cubicBezTo>
                  <a:cubicBezTo>
                    <a:pt x="580" y="970"/>
                    <a:pt x="736" y="962"/>
                    <a:pt x="835" y="894"/>
                  </a:cubicBezTo>
                  <a:cubicBezTo>
                    <a:pt x="965" y="803"/>
                    <a:pt x="671" y="501"/>
                    <a:pt x="620" y="469"/>
                  </a:cubicBezTo>
                  <a:cubicBezTo>
                    <a:pt x="620" y="469"/>
                    <a:pt x="597" y="458"/>
                    <a:pt x="597" y="413"/>
                  </a:cubicBezTo>
                  <a:cubicBezTo>
                    <a:pt x="597" y="376"/>
                    <a:pt x="597" y="235"/>
                    <a:pt x="597" y="187"/>
                  </a:cubicBezTo>
                  <a:cubicBezTo>
                    <a:pt x="611" y="178"/>
                    <a:pt x="617" y="167"/>
                    <a:pt x="620" y="156"/>
                  </a:cubicBezTo>
                  <a:cubicBezTo>
                    <a:pt x="626" y="156"/>
                    <a:pt x="626" y="156"/>
                    <a:pt x="626" y="156"/>
                  </a:cubicBezTo>
                  <a:cubicBezTo>
                    <a:pt x="626" y="56"/>
                    <a:pt x="626" y="56"/>
                    <a:pt x="626" y="56"/>
                  </a:cubicBezTo>
                  <a:cubicBezTo>
                    <a:pt x="620" y="56"/>
                    <a:pt x="620" y="56"/>
                    <a:pt x="620" y="56"/>
                  </a:cubicBezTo>
                  <a:cubicBezTo>
                    <a:pt x="620" y="54"/>
                    <a:pt x="620" y="54"/>
                    <a:pt x="620" y="54"/>
                  </a:cubicBezTo>
                  <a:cubicBezTo>
                    <a:pt x="620" y="23"/>
                    <a:pt x="557" y="0"/>
                    <a:pt x="481" y="0"/>
                  </a:cubicBezTo>
                  <a:lnTo>
                    <a:pt x="611" y="89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sp>
          <p:nvSpPr>
            <p:cNvPr id="212" name="Freeform 191">
              <a:extLst>
                <a:ext uri="{FF2B5EF4-FFF2-40B4-BE49-F238E27FC236}">
                  <a16:creationId xmlns:a16="http://schemas.microsoft.com/office/drawing/2014/main" id="{C48ED544-520E-45D7-ACAD-52364EC69F2E}"/>
                </a:ext>
              </a:extLst>
            </p:cNvPr>
            <p:cNvSpPr>
              <a:spLocks noChangeArrowheads="1"/>
            </p:cNvSpPr>
            <p:nvPr/>
          </p:nvSpPr>
          <p:spPr bwMode="auto">
            <a:xfrm>
              <a:off x="6116" y="1714"/>
              <a:ext cx="218" cy="220"/>
            </a:xfrm>
            <a:custGeom>
              <a:avLst/>
              <a:gdLst>
                <a:gd name="T0" fmla="*/ 608 w 965"/>
                <a:gd name="T1" fmla="*/ 896 h 974"/>
                <a:gd name="T2" fmla="*/ 608 w 965"/>
                <a:gd name="T3" fmla="*/ 896 h 974"/>
                <a:gd name="T4" fmla="*/ 763 w 965"/>
                <a:gd name="T5" fmla="*/ 792 h 974"/>
                <a:gd name="T6" fmla="*/ 630 w 965"/>
                <a:gd name="T7" fmla="*/ 565 h 974"/>
                <a:gd name="T8" fmla="*/ 811 w 965"/>
                <a:gd name="T9" fmla="*/ 800 h 974"/>
                <a:gd name="T10" fmla="*/ 608 w 965"/>
                <a:gd name="T11" fmla="*/ 896 h 974"/>
                <a:gd name="T12" fmla="*/ 480 w 965"/>
                <a:gd name="T13" fmla="*/ 0 h 974"/>
                <a:gd name="T14" fmla="*/ 480 w 965"/>
                <a:gd name="T15" fmla="*/ 0 h 974"/>
                <a:gd name="T16" fmla="*/ 339 w 965"/>
                <a:gd name="T17" fmla="*/ 53 h 974"/>
                <a:gd name="T18" fmla="*/ 342 w 965"/>
                <a:gd name="T19" fmla="*/ 56 h 974"/>
                <a:gd name="T20" fmla="*/ 339 w 965"/>
                <a:gd name="T21" fmla="*/ 56 h 974"/>
                <a:gd name="T22" fmla="*/ 339 w 965"/>
                <a:gd name="T23" fmla="*/ 158 h 974"/>
                <a:gd name="T24" fmla="*/ 342 w 965"/>
                <a:gd name="T25" fmla="*/ 158 h 974"/>
                <a:gd name="T26" fmla="*/ 381 w 965"/>
                <a:gd name="T27" fmla="*/ 189 h 974"/>
                <a:gd name="T28" fmla="*/ 381 w 965"/>
                <a:gd name="T29" fmla="*/ 416 h 974"/>
                <a:gd name="T30" fmla="*/ 350 w 965"/>
                <a:gd name="T31" fmla="*/ 472 h 974"/>
                <a:gd name="T32" fmla="*/ 130 w 965"/>
                <a:gd name="T33" fmla="*/ 893 h 974"/>
                <a:gd name="T34" fmla="*/ 455 w 965"/>
                <a:gd name="T35" fmla="*/ 973 h 974"/>
                <a:gd name="T36" fmla="*/ 480 w 965"/>
                <a:gd name="T37" fmla="*/ 970 h 974"/>
                <a:gd name="T38" fmla="*/ 509 w 965"/>
                <a:gd name="T39" fmla="*/ 973 h 974"/>
                <a:gd name="T40" fmla="*/ 834 w 965"/>
                <a:gd name="T41" fmla="*/ 893 h 974"/>
                <a:gd name="T42" fmla="*/ 616 w 965"/>
                <a:gd name="T43" fmla="*/ 472 h 974"/>
                <a:gd name="T44" fmla="*/ 594 w 965"/>
                <a:gd name="T45" fmla="*/ 416 h 974"/>
                <a:gd name="T46" fmla="*/ 594 w 965"/>
                <a:gd name="T47" fmla="*/ 187 h 974"/>
                <a:gd name="T48" fmla="*/ 619 w 965"/>
                <a:gd name="T49" fmla="*/ 158 h 974"/>
                <a:gd name="T50" fmla="*/ 625 w 965"/>
                <a:gd name="T51" fmla="*/ 158 h 974"/>
                <a:gd name="T52" fmla="*/ 625 w 965"/>
                <a:gd name="T53" fmla="*/ 56 h 974"/>
                <a:gd name="T54" fmla="*/ 619 w 965"/>
                <a:gd name="T55" fmla="*/ 56 h 974"/>
                <a:gd name="T56" fmla="*/ 619 w 965"/>
                <a:gd name="T57" fmla="*/ 53 h 974"/>
                <a:gd name="T58" fmla="*/ 480 w 965"/>
                <a:gd name="T59" fmla="*/ 0 h 974"/>
                <a:gd name="T60" fmla="*/ 608 w 965"/>
                <a:gd name="T61" fmla="*/ 896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5" h="974">
                  <a:moveTo>
                    <a:pt x="608" y="896"/>
                  </a:moveTo>
                  <a:lnTo>
                    <a:pt x="608" y="896"/>
                  </a:lnTo>
                  <a:cubicBezTo>
                    <a:pt x="608" y="896"/>
                    <a:pt x="757" y="868"/>
                    <a:pt x="763" y="792"/>
                  </a:cubicBezTo>
                  <a:cubicBezTo>
                    <a:pt x="772" y="712"/>
                    <a:pt x="630" y="565"/>
                    <a:pt x="630" y="565"/>
                  </a:cubicBezTo>
                  <a:cubicBezTo>
                    <a:pt x="630" y="565"/>
                    <a:pt x="814" y="704"/>
                    <a:pt x="811" y="800"/>
                  </a:cubicBezTo>
                  <a:cubicBezTo>
                    <a:pt x="811" y="896"/>
                    <a:pt x="608" y="896"/>
                    <a:pt x="608" y="896"/>
                  </a:cubicBezTo>
                  <a:lnTo>
                    <a:pt x="480" y="0"/>
                  </a:lnTo>
                  <a:lnTo>
                    <a:pt x="480" y="0"/>
                  </a:lnTo>
                  <a:cubicBezTo>
                    <a:pt x="401" y="0"/>
                    <a:pt x="339" y="25"/>
                    <a:pt x="339" y="53"/>
                  </a:cubicBezTo>
                  <a:cubicBezTo>
                    <a:pt x="339" y="56"/>
                    <a:pt x="339" y="56"/>
                    <a:pt x="342" y="56"/>
                  </a:cubicBezTo>
                  <a:cubicBezTo>
                    <a:pt x="339" y="56"/>
                    <a:pt x="339" y="56"/>
                    <a:pt x="339" y="56"/>
                  </a:cubicBezTo>
                  <a:cubicBezTo>
                    <a:pt x="339" y="158"/>
                    <a:pt x="339" y="158"/>
                    <a:pt x="339" y="158"/>
                  </a:cubicBezTo>
                  <a:cubicBezTo>
                    <a:pt x="342" y="158"/>
                    <a:pt x="342" y="158"/>
                    <a:pt x="342" y="158"/>
                  </a:cubicBezTo>
                  <a:cubicBezTo>
                    <a:pt x="342" y="170"/>
                    <a:pt x="353" y="181"/>
                    <a:pt x="381" y="189"/>
                  </a:cubicBezTo>
                  <a:cubicBezTo>
                    <a:pt x="381" y="237"/>
                    <a:pt x="381" y="379"/>
                    <a:pt x="381" y="416"/>
                  </a:cubicBezTo>
                  <a:cubicBezTo>
                    <a:pt x="381" y="460"/>
                    <a:pt x="350" y="472"/>
                    <a:pt x="350" y="472"/>
                  </a:cubicBezTo>
                  <a:cubicBezTo>
                    <a:pt x="299" y="500"/>
                    <a:pt x="0" y="803"/>
                    <a:pt x="130" y="893"/>
                  </a:cubicBezTo>
                  <a:cubicBezTo>
                    <a:pt x="229" y="964"/>
                    <a:pt x="384" y="973"/>
                    <a:pt x="455" y="973"/>
                  </a:cubicBezTo>
                  <a:cubicBezTo>
                    <a:pt x="466" y="973"/>
                    <a:pt x="475" y="973"/>
                    <a:pt x="480" y="970"/>
                  </a:cubicBezTo>
                  <a:cubicBezTo>
                    <a:pt x="486" y="973"/>
                    <a:pt x="497" y="973"/>
                    <a:pt x="509" y="973"/>
                  </a:cubicBezTo>
                  <a:cubicBezTo>
                    <a:pt x="577" y="973"/>
                    <a:pt x="735" y="964"/>
                    <a:pt x="834" y="893"/>
                  </a:cubicBezTo>
                  <a:cubicBezTo>
                    <a:pt x="964" y="803"/>
                    <a:pt x="667" y="500"/>
                    <a:pt x="616" y="472"/>
                  </a:cubicBezTo>
                  <a:cubicBezTo>
                    <a:pt x="616" y="472"/>
                    <a:pt x="594" y="460"/>
                    <a:pt x="594" y="416"/>
                  </a:cubicBezTo>
                  <a:cubicBezTo>
                    <a:pt x="594" y="379"/>
                    <a:pt x="594" y="235"/>
                    <a:pt x="594" y="187"/>
                  </a:cubicBezTo>
                  <a:cubicBezTo>
                    <a:pt x="608" y="178"/>
                    <a:pt x="616" y="170"/>
                    <a:pt x="619" y="158"/>
                  </a:cubicBezTo>
                  <a:cubicBezTo>
                    <a:pt x="625" y="158"/>
                    <a:pt x="625" y="158"/>
                    <a:pt x="625" y="158"/>
                  </a:cubicBezTo>
                  <a:cubicBezTo>
                    <a:pt x="625" y="56"/>
                    <a:pt x="625" y="56"/>
                    <a:pt x="625" y="56"/>
                  </a:cubicBezTo>
                  <a:cubicBezTo>
                    <a:pt x="619" y="56"/>
                    <a:pt x="619" y="56"/>
                    <a:pt x="619" y="56"/>
                  </a:cubicBezTo>
                  <a:cubicBezTo>
                    <a:pt x="619" y="56"/>
                    <a:pt x="619" y="56"/>
                    <a:pt x="619" y="53"/>
                  </a:cubicBezTo>
                  <a:cubicBezTo>
                    <a:pt x="619" y="25"/>
                    <a:pt x="557" y="0"/>
                    <a:pt x="480" y="0"/>
                  </a:cubicBezTo>
                  <a:lnTo>
                    <a:pt x="608" y="89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a:p>
          </p:txBody>
        </p:sp>
      </p:grpSp>
      <p:sp>
        <p:nvSpPr>
          <p:cNvPr id="213" name="Freeform 196">
            <a:extLst>
              <a:ext uri="{FF2B5EF4-FFF2-40B4-BE49-F238E27FC236}">
                <a16:creationId xmlns:a16="http://schemas.microsoft.com/office/drawing/2014/main" id="{C6BA6F8B-D7CD-4BC3-A1C3-7B44BAF3C475}"/>
              </a:ext>
            </a:extLst>
          </p:cNvPr>
          <p:cNvSpPr>
            <a:spLocks noChangeArrowheads="1"/>
          </p:cNvSpPr>
          <p:nvPr userDrawn="1"/>
        </p:nvSpPr>
        <p:spPr bwMode="auto">
          <a:xfrm>
            <a:off x="4372785" y="3362470"/>
            <a:ext cx="3133211" cy="3503858"/>
          </a:xfrm>
          <a:custGeom>
            <a:avLst/>
            <a:gdLst>
              <a:gd name="T0" fmla="*/ 2125 w 5594"/>
              <a:gd name="T1" fmla="*/ 6183 h 6258"/>
              <a:gd name="T2" fmla="*/ 2125 w 5594"/>
              <a:gd name="T3" fmla="*/ 6183 h 6258"/>
              <a:gd name="T4" fmla="*/ 1528 w 5594"/>
              <a:gd name="T5" fmla="*/ 5314 h 6258"/>
              <a:gd name="T6" fmla="*/ 688 w 5594"/>
              <a:gd name="T7" fmla="*/ 5290 h 6258"/>
              <a:gd name="T8" fmla="*/ 590 w 5594"/>
              <a:gd name="T9" fmla="*/ 4822 h 6258"/>
              <a:gd name="T10" fmla="*/ 431 w 5594"/>
              <a:gd name="T11" fmla="*/ 4639 h 6258"/>
              <a:gd name="T12" fmla="*/ 533 w 5594"/>
              <a:gd name="T13" fmla="*/ 4512 h 6258"/>
              <a:gd name="T14" fmla="*/ 359 w 5594"/>
              <a:gd name="T15" fmla="*/ 4396 h 6258"/>
              <a:gd name="T16" fmla="*/ 252 w 5594"/>
              <a:gd name="T17" fmla="*/ 4203 h 6258"/>
              <a:gd name="T18" fmla="*/ 133 w 5594"/>
              <a:gd name="T19" fmla="*/ 3879 h 6258"/>
              <a:gd name="T20" fmla="*/ 566 w 5594"/>
              <a:gd name="T21" fmla="*/ 2953 h 6258"/>
              <a:gd name="T22" fmla="*/ 1307 w 5594"/>
              <a:gd name="T23" fmla="*/ 728 h 6258"/>
              <a:gd name="T24" fmla="*/ 5191 w 5594"/>
              <a:gd name="T25" fmla="*/ 1885 h 6258"/>
              <a:gd name="T26" fmla="*/ 4324 w 5594"/>
              <a:gd name="T27" fmla="*/ 4586 h 6258"/>
              <a:gd name="T28" fmla="*/ 4363 w 5594"/>
              <a:gd name="T29" fmla="*/ 6257 h 6258"/>
              <a:gd name="T30" fmla="*/ 2125 w 5594"/>
              <a:gd name="T31" fmla="*/ 6257 h 6258"/>
              <a:gd name="T32" fmla="*/ 2125 w 5594"/>
              <a:gd name="T33" fmla="*/ 6183 h 6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94" h="6258">
                <a:moveTo>
                  <a:pt x="2125" y="6183"/>
                </a:moveTo>
                <a:lnTo>
                  <a:pt x="2125" y="6183"/>
                </a:lnTo>
                <a:cubicBezTo>
                  <a:pt x="2125" y="6183"/>
                  <a:pt x="2156" y="5290"/>
                  <a:pt x="1528" y="5314"/>
                </a:cubicBezTo>
                <a:cubicBezTo>
                  <a:pt x="899" y="5341"/>
                  <a:pt x="840" y="5526"/>
                  <a:pt x="688" y="5290"/>
                </a:cubicBezTo>
                <a:cubicBezTo>
                  <a:pt x="538" y="5055"/>
                  <a:pt x="690" y="4922"/>
                  <a:pt x="590" y="4822"/>
                </a:cubicBezTo>
                <a:cubicBezTo>
                  <a:pt x="590" y="4822"/>
                  <a:pt x="433" y="4741"/>
                  <a:pt x="431" y="4639"/>
                </a:cubicBezTo>
                <a:cubicBezTo>
                  <a:pt x="431" y="4536"/>
                  <a:pt x="533" y="4512"/>
                  <a:pt x="533" y="4512"/>
                </a:cubicBezTo>
                <a:cubicBezTo>
                  <a:pt x="533" y="4512"/>
                  <a:pt x="364" y="4508"/>
                  <a:pt x="359" y="4396"/>
                </a:cubicBezTo>
                <a:cubicBezTo>
                  <a:pt x="352" y="4284"/>
                  <a:pt x="428" y="4277"/>
                  <a:pt x="252" y="4203"/>
                </a:cubicBezTo>
                <a:cubicBezTo>
                  <a:pt x="76" y="4129"/>
                  <a:pt x="26" y="4062"/>
                  <a:pt x="133" y="3879"/>
                </a:cubicBezTo>
                <a:cubicBezTo>
                  <a:pt x="243" y="3694"/>
                  <a:pt x="607" y="3175"/>
                  <a:pt x="566" y="2953"/>
                </a:cubicBezTo>
                <a:cubicBezTo>
                  <a:pt x="524" y="2730"/>
                  <a:pt x="0" y="1457"/>
                  <a:pt x="1307" y="728"/>
                </a:cubicBezTo>
                <a:cubicBezTo>
                  <a:pt x="2615" y="0"/>
                  <a:pt x="4789" y="314"/>
                  <a:pt x="5191" y="1885"/>
                </a:cubicBezTo>
                <a:cubicBezTo>
                  <a:pt x="5593" y="3456"/>
                  <a:pt x="4324" y="4586"/>
                  <a:pt x="4324" y="4586"/>
                </a:cubicBezTo>
                <a:cubicBezTo>
                  <a:pt x="4324" y="4586"/>
                  <a:pt x="3796" y="5578"/>
                  <a:pt x="4363" y="6257"/>
                </a:cubicBezTo>
                <a:cubicBezTo>
                  <a:pt x="2125" y="6257"/>
                  <a:pt x="2125" y="6257"/>
                  <a:pt x="2125" y="6257"/>
                </a:cubicBezTo>
                <a:lnTo>
                  <a:pt x="2125" y="6183"/>
                </a:lnTo>
              </a:path>
            </a:pathLst>
          </a:custGeom>
          <a:solidFill>
            <a:srgbClr val="0082BB"/>
          </a:solidFill>
          <a:ln>
            <a:noFill/>
          </a:ln>
          <a:effectLst/>
        </p:spPr>
        <p:txBody>
          <a:bodyPr wrap="none" anchor="ctr"/>
          <a:lstStyle/>
          <a:p>
            <a:endParaRPr lang="en-US" sz="5398"/>
          </a:p>
        </p:txBody>
      </p:sp>
      <p:sp>
        <p:nvSpPr>
          <p:cNvPr id="214" name="Freeform 220">
            <a:extLst>
              <a:ext uri="{FF2B5EF4-FFF2-40B4-BE49-F238E27FC236}">
                <a16:creationId xmlns:a16="http://schemas.microsoft.com/office/drawing/2014/main" id="{BDD4C659-0F75-4A82-BFA5-726AEEC02FF6}"/>
              </a:ext>
            </a:extLst>
          </p:cNvPr>
          <p:cNvSpPr>
            <a:spLocks noChangeArrowheads="1"/>
          </p:cNvSpPr>
          <p:nvPr userDrawn="1"/>
        </p:nvSpPr>
        <p:spPr bwMode="auto">
          <a:xfrm>
            <a:off x="3627461" y="3159564"/>
            <a:ext cx="513955" cy="370912"/>
          </a:xfrm>
          <a:custGeom>
            <a:avLst/>
            <a:gdLst>
              <a:gd name="T0" fmla="*/ 523 w 1365"/>
              <a:gd name="T1" fmla="*/ 841 h 988"/>
              <a:gd name="T2" fmla="*/ 523 w 1365"/>
              <a:gd name="T3" fmla="*/ 841 h 988"/>
              <a:gd name="T4" fmla="*/ 887 w 1365"/>
              <a:gd name="T5" fmla="*/ 916 h 988"/>
              <a:gd name="T6" fmla="*/ 1119 w 1365"/>
              <a:gd name="T7" fmla="*/ 833 h 988"/>
              <a:gd name="T8" fmla="*/ 1356 w 1365"/>
              <a:gd name="T9" fmla="*/ 396 h 988"/>
              <a:gd name="T10" fmla="*/ 1025 w 1365"/>
              <a:gd name="T11" fmla="*/ 39 h 988"/>
              <a:gd name="T12" fmla="*/ 662 w 1365"/>
              <a:gd name="T13" fmla="*/ 214 h 988"/>
              <a:gd name="T14" fmla="*/ 619 w 1365"/>
              <a:gd name="T15" fmla="*/ 241 h 988"/>
              <a:gd name="T16" fmla="*/ 573 w 1365"/>
              <a:gd name="T17" fmla="*/ 221 h 988"/>
              <a:gd name="T18" fmla="*/ 248 w 1365"/>
              <a:gd name="T19" fmla="*/ 175 h 988"/>
              <a:gd name="T20" fmla="*/ 0 w 1365"/>
              <a:gd name="T21" fmla="*/ 427 h 988"/>
              <a:gd name="T22" fmla="*/ 31 w 1365"/>
              <a:gd name="T23" fmla="*/ 447 h 988"/>
              <a:gd name="T24" fmla="*/ 310 w 1365"/>
              <a:gd name="T25" fmla="*/ 987 h 988"/>
              <a:gd name="T26" fmla="*/ 523 w 1365"/>
              <a:gd name="T27" fmla="*/ 841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988">
                <a:moveTo>
                  <a:pt x="523" y="841"/>
                </a:moveTo>
                <a:lnTo>
                  <a:pt x="523" y="841"/>
                </a:lnTo>
                <a:cubicBezTo>
                  <a:pt x="698" y="808"/>
                  <a:pt x="829" y="877"/>
                  <a:pt x="887" y="916"/>
                </a:cubicBezTo>
                <a:cubicBezTo>
                  <a:pt x="931" y="889"/>
                  <a:pt x="1014" y="849"/>
                  <a:pt x="1119" y="833"/>
                </a:cubicBezTo>
                <a:cubicBezTo>
                  <a:pt x="1123" y="706"/>
                  <a:pt x="1175" y="495"/>
                  <a:pt x="1356" y="396"/>
                </a:cubicBezTo>
                <a:cubicBezTo>
                  <a:pt x="1364" y="302"/>
                  <a:pt x="1291" y="83"/>
                  <a:pt x="1025" y="39"/>
                </a:cubicBezTo>
                <a:cubicBezTo>
                  <a:pt x="779" y="0"/>
                  <a:pt x="667" y="206"/>
                  <a:pt x="662" y="214"/>
                </a:cubicBezTo>
                <a:cubicBezTo>
                  <a:pt x="652" y="231"/>
                  <a:pt x="637" y="241"/>
                  <a:pt x="619" y="241"/>
                </a:cubicBezTo>
                <a:cubicBezTo>
                  <a:pt x="600" y="243"/>
                  <a:pt x="583" y="235"/>
                  <a:pt x="573" y="221"/>
                </a:cubicBezTo>
                <a:cubicBezTo>
                  <a:pt x="571" y="216"/>
                  <a:pt x="490" y="119"/>
                  <a:pt x="248" y="175"/>
                </a:cubicBezTo>
                <a:cubicBezTo>
                  <a:pt x="50" y="223"/>
                  <a:pt x="8" y="373"/>
                  <a:pt x="0" y="427"/>
                </a:cubicBezTo>
                <a:cubicBezTo>
                  <a:pt x="11" y="433"/>
                  <a:pt x="21" y="441"/>
                  <a:pt x="31" y="447"/>
                </a:cubicBezTo>
                <a:cubicBezTo>
                  <a:pt x="233" y="593"/>
                  <a:pt x="294" y="829"/>
                  <a:pt x="310" y="987"/>
                </a:cubicBezTo>
                <a:cubicBezTo>
                  <a:pt x="354" y="922"/>
                  <a:pt x="419" y="862"/>
                  <a:pt x="523" y="841"/>
                </a:cubicBezTo>
              </a:path>
            </a:pathLst>
          </a:custGeom>
          <a:solidFill>
            <a:schemeClr val="bg1">
              <a:lumMod val="95000"/>
            </a:schemeClr>
          </a:solidFill>
          <a:ln>
            <a:noFill/>
          </a:ln>
          <a:effectLst/>
        </p:spPr>
        <p:txBody>
          <a:bodyPr wrap="none" anchor="ctr"/>
          <a:lstStyle/>
          <a:p>
            <a:endParaRPr lang="en-US" sz="5398"/>
          </a:p>
        </p:txBody>
      </p:sp>
      <p:sp>
        <p:nvSpPr>
          <p:cNvPr id="215" name="Freeform 221">
            <a:extLst>
              <a:ext uri="{FF2B5EF4-FFF2-40B4-BE49-F238E27FC236}">
                <a16:creationId xmlns:a16="http://schemas.microsoft.com/office/drawing/2014/main" id="{65DD9D40-EC72-4B19-A5D8-ED7BB19D7A18}"/>
              </a:ext>
            </a:extLst>
          </p:cNvPr>
          <p:cNvSpPr>
            <a:spLocks noChangeArrowheads="1"/>
          </p:cNvSpPr>
          <p:nvPr userDrawn="1"/>
        </p:nvSpPr>
        <p:spPr bwMode="auto">
          <a:xfrm>
            <a:off x="5171067" y="4004354"/>
            <a:ext cx="1397156" cy="1250787"/>
          </a:xfrm>
          <a:custGeom>
            <a:avLst/>
            <a:gdLst>
              <a:gd name="T0" fmla="*/ 3693 w 3708"/>
              <a:gd name="T1" fmla="*/ 1750 h 3319"/>
              <a:gd name="T2" fmla="*/ 3220 w 3708"/>
              <a:gd name="T3" fmla="*/ 729 h 3319"/>
              <a:gd name="T4" fmla="*/ 1585 w 3708"/>
              <a:gd name="T5" fmla="*/ 361 h 3319"/>
              <a:gd name="T6" fmla="*/ 286 w 3708"/>
              <a:gd name="T7" fmla="*/ 1662 h 3319"/>
              <a:gd name="T8" fmla="*/ 1319 w 3708"/>
              <a:gd name="T9" fmla="*/ 1716 h 3319"/>
              <a:gd name="T10" fmla="*/ 644 w 3708"/>
              <a:gd name="T11" fmla="*/ 1092 h 3319"/>
              <a:gd name="T12" fmla="*/ 683 w 3708"/>
              <a:gd name="T13" fmla="*/ 1519 h 3319"/>
              <a:gd name="T14" fmla="*/ 969 w 3708"/>
              <a:gd name="T15" fmla="*/ 1539 h 3319"/>
              <a:gd name="T16" fmla="*/ 644 w 3708"/>
              <a:gd name="T17" fmla="*/ 1614 h 3319"/>
              <a:gd name="T18" fmla="*/ 579 w 3708"/>
              <a:gd name="T19" fmla="*/ 1008 h 3319"/>
              <a:gd name="T20" fmla="*/ 1331 w 3708"/>
              <a:gd name="T21" fmla="*/ 642 h 3319"/>
              <a:gd name="T22" fmla="*/ 2150 w 3708"/>
              <a:gd name="T23" fmla="*/ 506 h 3319"/>
              <a:gd name="T24" fmla="*/ 2568 w 3708"/>
              <a:gd name="T25" fmla="*/ 925 h 3319"/>
              <a:gd name="T26" fmla="*/ 3251 w 3708"/>
              <a:gd name="T27" fmla="*/ 1516 h 3319"/>
              <a:gd name="T28" fmla="*/ 3195 w 3708"/>
              <a:gd name="T29" fmla="*/ 2162 h 3319"/>
              <a:gd name="T30" fmla="*/ 2108 w 3708"/>
              <a:gd name="T31" fmla="*/ 2097 h 3319"/>
              <a:gd name="T32" fmla="*/ 1723 w 3708"/>
              <a:gd name="T33" fmla="*/ 2266 h 3319"/>
              <a:gd name="T34" fmla="*/ 1577 w 3708"/>
              <a:gd name="T35" fmla="*/ 2043 h 3319"/>
              <a:gd name="T36" fmla="*/ 1743 w 3708"/>
              <a:gd name="T37" fmla="*/ 2164 h 3319"/>
              <a:gd name="T38" fmla="*/ 2812 w 3708"/>
              <a:gd name="T39" fmla="*/ 2025 h 3319"/>
              <a:gd name="T40" fmla="*/ 3270 w 3708"/>
              <a:gd name="T41" fmla="*/ 1900 h 3319"/>
              <a:gd name="T42" fmla="*/ 3143 w 3708"/>
              <a:gd name="T43" fmla="*/ 1521 h 3319"/>
              <a:gd name="T44" fmla="*/ 2589 w 3708"/>
              <a:gd name="T45" fmla="*/ 1027 h 3319"/>
              <a:gd name="T46" fmla="*/ 2745 w 3708"/>
              <a:gd name="T47" fmla="*/ 1629 h 3319"/>
              <a:gd name="T48" fmla="*/ 2666 w 3708"/>
              <a:gd name="T49" fmla="*/ 1696 h 3319"/>
              <a:gd name="T50" fmla="*/ 1960 w 3708"/>
              <a:gd name="T51" fmla="*/ 1587 h 3319"/>
              <a:gd name="T52" fmla="*/ 1450 w 3708"/>
              <a:gd name="T53" fmla="*/ 1758 h 3319"/>
              <a:gd name="T54" fmla="*/ 1033 w 3708"/>
              <a:gd name="T55" fmla="*/ 2237 h 3319"/>
              <a:gd name="T56" fmla="*/ 1766 w 3708"/>
              <a:gd name="T57" fmla="*/ 2753 h 3319"/>
              <a:gd name="T58" fmla="*/ 2466 w 3708"/>
              <a:gd name="T59" fmla="*/ 2706 h 3319"/>
              <a:gd name="T60" fmla="*/ 2433 w 3708"/>
              <a:gd name="T61" fmla="*/ 2406 h 3319"/>
              <a:gd name="T62" fmla="*/ 2466 w 3708"/>
              <a:gd name="T63" fmla="*/ 2308 h 3319"/>
              <a:gd name="T64" fmla="*/ 2554 w 3708"/>
              <a:gd name="T65" fmla="*/ 2762 h 3319"/>
              <a:gd name="T66" fmla="*/ 2050 w 3708"/>
              <a:gd name="T67" fmla="*/ 2941 h 3319"/>
              <a:gd name="T68" fmla="*/ 2499 w 3708"/>
              <a:gd name="T69" fmla="*/ 3303 h 3319"/>
              <a:gd name="T70" fmla="*/ 3264 w 3708"/>
              <a:gd name="T71" fmla="*/ 2420 h 3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08" h="3319">
                <a:moveTo>
                  <a:pt x="3693" y="1750"/>
                </a:moveTo>
                <a:lnTo>
                  <a:pt x="3693" y="1750"/>
                </a:lnTo>
                <a:cubicBezTo>
                  <a:pt x="3680" y="1321"/>
                  <a:pt x="3437" y="1156"/>
                  <a:pt x="3437" y="1156"/>
                </a:cubicBezTo>
                <a:cubicBezTo>
                  <a:pt x="3437" y="1156"/>
                  <a:pt x="3410" y="950"/>
                  <a:pt x="3220" y="729"/>
                </a:cubicBezTo>
                <a:cubicBezTo>
                  <a:pt x="2928" y="411"/>
                  <a:pt x="2558" y="467"/>
                  <a:pt x="2558" y="467"/>
                </a:cubicBezTo>
                <a:cubicBezTo>
                  <a:pt x="2079" y="0"/>
                  <a:pt x="1585" y="361"/>
                  <a:pt x="1585" y="361"/>
                </a:cubicBezTo>
                <a:cubicBezTo>
                  <a:pt x="904" y="136"/>
                  <a:pt x="708" y="671"/>
                  <a:pt x="708" y="671"/>
                </a:cubicBezTo>
                <a:cubicBezTo>
                  <a:pt x="319" y="713"/>
                  <a:pt x="0" y="1171"/>
                  <a:pt x="286" y="1662"/>
                </a:cubicBezTo>
                <a:cubicBezTo>
                  <a:pt x="504" y="2039"/>
                  <a:pt x="827" y="2043"/>
                  <a:pt x="967" y="2025"/>
                </a:cubicBezTo>
                <a:cubicBezTo>
                  <a:pt x="1010" y="1908"/>
                  <a:pt x="1108" y="1775"/>
                  <a:pt x="1319" y="1716"/>
                </a:cubicBezTo>
                <a:cubicBezTo>
                  <a:pt x="1321" y="1696"/>
                  <a:pt x="1346" y="1294"/>
                  <a:pt x="1079" y="1102"/>
                </a:cubicBezTo>
                <a:cubicBezTo>
                  <a:pt x="919" y="987"/>
                  <a:pt x="742" y="1015"/>
                  <a:pt x="644" y="1092"/>
                </a:cubicBezTo>
                <a:cubicBezTo>
                  <a:pt x="550" y="1162"/>
                  <a:pt x="525" y="1273"/>
                  <a:pt x="571" y="1394"/>
                </a:cubicBezTo>
                <a:cubicBezTo>
                  <a:pt x="596" y="1456"/>
                  <a:pt x="633" y="1498"/>
                  <a:pt x="683" y="1519"/>
                </a:cubicBezTo>
                <a:cubicBezTo>
                  <a:pt x="781" y="1558"/>
                  <a:pt x="898" y="1512"/>
                  <a:pt x="900" y="1510"/>
                </a:cubicBezTo>
                <a:cubicBezTo>
                  <a:pt x="927" y="1500"/>
                  <a:pt x="956" y="1512"/>
                  <a:pt x="969" y="1539"/>
                </a:cubicBezTo>
                <a:cubicBezTo>
                  <a:pt x="979" y="1566"/>
                  <a:pt x="967" y="1596"/>
                  <a:pt x="940" y="1608"/>
                </a:cubicBezTo>
                <a:cubicBezTo>
                  <a:pt x="933" y="1610"/>
                  <a:pt x="783" y="1673"/>
                  <a:pt x="644" y="1614"/>
                </a:cubicBezTo>
                <a:cubicBezTo>
                  <a:pt x="567" y="1583"/>
                  <a:pt x="511" y="1521"/>
                  <a:pt x="475" y="1433"/>
                </a:cubicBezTo>
                <a:cubicBezTo>
                  <a:pt x="411" y="1266"/>
                  <a:pt x="450" y="1108"/>
                  <a:pt x="579" y="1008"/>
                </a:cubicBezTo>
                <a:cubicBezTo>
                  <a:pt x="700" y="917"/>
                  <a:pt x="863" y="896"/>
                  <a:pt x="1010" y="950"/>
                </a:cubicBezTo>
                <a:cubicBezTo>
                  <a:pt x="1038" y="842"/>
                  <a:pt x="1123" y="692"/>
                  <a:pt x="1331" y="642"/>
                </a:cubicBezTo>
                <a:cubicBezTo>
                  <a:pt x="1531" y="596"/>
                  <a:pt x="1652" y="640"/>
                  <a:pt x="1712" y="681"/>
                </a:cubicBezTo>
                <a:cubicBezTo>
                  <a:pt x="1785" y="586"/>
                  <a:pt x="1935" y="471"/>
                  <a:pt x="2150" y="506"/>
                </a:cubicBezTo>
                <a:cubicBezTo>
                  <a:pt x="2327" y="536"/>
                  <a:pt x="2429" y="629"/>
                  <a:pt x="2483" y="702"/>
                </a:cubicBezTo>
                <a:cubicBezTo>
                  <a:pt x="2533" y="769"/>
                  <a:pt x="2562" y="850"/>
                  <a:pt x="2568" y="925"/>
                </a:cubicBezTo>
                <a:cubicBezTo>
                  <a:pt x="2770" y="875"/>
                  <a:pt x="3003" y="938"/>
                  <a:pt x="3141" y="1077"/>
                </a:cubicBezTo>
                <a:cubicBezTo>
                  <a:pt x="3253" y="1192"/>
                  <a:pt x="3291" y="1346"/>
                  <a:pt x="3251" y="1516"/>
                </a:cubicBezTo>
                <a:cubicBezTo>
                  <a:pt x="3303" y="1566"/>
                  <a:pt x="3403" y="1696"/>
                  <a:pt x="3374" y="1912"/>
                </a:cubicBezTo>
                <a:cubicBezTo>
                  <a:pt x="3357" y="2027"/>
                  <a:pt x="3295" y="2116"/>
                  <a:pt x="3195" y="2162"/>
                </a:cubicBezTo>
                <a:cubicBezTo>
                  <a:pt x="3068" y="2220"/>
                  <a:pt x="2895" y="2202"/>
                  <a:pt x="2756" y="2112"/>
                </a:cubicBezTo>
                <a:cubicBezTo>
                  <a:pt x="2558" y="1987"/>
                  <a:pt x="2250" y="1981"/>
                  <a:pt x="2108" y="2097"/>
                </a:cubicBezTo>
                <a:cubicBezTo>
                  <a:pt x="1997" y="2191"/>
                  <a:pt x="1870" y="2281"/>
                  <a:pt x="1750" y="2270"/>
                </a:cubicBezTo>
                <a:cubicBezTo>
                  <a:pt x="1741" y="2270"/>
                  <a:pt x="1731" y="2268"/>
                  <a:pt x="1723" y="2266"/>
                </a:cubicBezTo>
                <a:cubicBezTo>
                  <a:pt x="1652" y="2252"/>
                  <a:pt x="1594" y="2199"/>
                  <a:pt x="1554" y="2112"/>
                </a:cubicBezTo>
                <a:cubicBezTo>
                  <a:pt x="1541" y="2087"/>
                  <a:pt x="1552" y="2056"/>
                  <a:pt x="1577" y="2043"/>
                </a:cubicBezTo>
                <a:cubicBezTo>
                  <a:pt x="1604" y="2031"/>
                  <a:pt x="1635" y="2043"/>
                  <a:pt x="1648" y="2068"/>
                </a:cubicBezTo>
                <a:cubicBezTo>
                  <a:pt x="1675" y="2125"/>
                  <a:pt x="1706" y="2156"/>
                  <a:pt x="1743" y="2164"/>
                </a:cubicBezTo>
                <a:cubicBezTo>
                  <a:pt x="1831" y="2183"/>
                  <a:pt x="1954" y="2091"/>
                  <a:pt x="2041" y="2018"/>
                </a:cubicBezTo>
                <a:cubicBezTo>
                  <a:pt x="2218" y="1871"/>
                  <a:pt x="2572" y="1873"/>
                  <a:pt x="2812" y="2025"/>
                </a:cubicBezTo>
                <a:cubicBezTo>
                  <a:pt x="2922" y="2095"/>
                  <a:pt x="3055" y="2112"/>
                  <a:pt x="3151" y="2066"/>
                </a:cubicBezTo>
                <a:cubicBezTo>
                  <a:pt x="3218" y="2037"/>
                  <a:pt x="3260" y="1979"/>
                  <a:pt x="3270" y="1900"/>
                </a:cubicBezTo>
                <a:cubicBezTo>
                  <a:pt x="3301" y="1679"/>
                  <a:pt x="3164" y="1579"/>
                  <a:pt x="3164" y="1577"/>
                </a:cubicBezTo>
                <a:cubicBezTo>
                  <a:pt x="3145" y="1564"/>
                  <a:pt x="3137" y="1541"/>
                  <a:pt x="3143" y="1521"/>
                </a:cubicBezTo>
                <a:cubicBezTo>
                  <a:pt x="3185" y="1373"/>
                  <a:pt x="3160" y="1244"/>
                  <a:pt x="3066" y="1150"/>
                </a:cubicBezTo>
                <a:cubicBezTo>
                  <a:pt x="2953" y="1033"/>
                  <a:pt x="2758" y="983"/>
                  <a:pt x="2589" y="1027"/>
                </a:cubicBezTo>
                <a:cubicBezTo>
                  <a:pt x="2368" y="1083"/>
                  <a:pt x="2337" y="1321"/>
                  <a:pt x="2331" y="1398"/>
                </a:cubicBezTo>
                <a:cubicBezTo>
                  <a:pt x="2462" y="1404"/>
                  <a:pt x="2608" y="1462"/>
                  <a:pt x="2745" y="1629"/>
                </a:cubicBezTo>
                <a:cubicBezTo>
                  <a:pt x="2764" y="1652"/>
                  <a:pt x="2762" y="1685"/>
                  <a:pt x="2739" y="1702"/>
                </a:cubicBezTo>
                <a:cubicBezTo>
                  <a:pt x="2716" y="1720"/>
                  <a:pt x="2683" y="1719"/>
                  <a:pt x="2666" y="1696"/>
                </a:cubicBezTo>
                <a:cubicBezTo>
                  <a:pt x="2372" y="1337"/>
                  <a:pt x="2039" y="1579"/>
                  <a:pt x="2025" y="1589"/>
                </a:cubicBezTo>
                <a:cubicBezTo>
                  <a:pt x="2006" y="1604"/>
                  <a:pt x="1977" y="1604"/>
                  <a:pt x="1960" y="1587"/>
                </a:cubicBezTo>
                <a:cubicBezTo>
                  <a:pt x="1954" y="1583"/>
                  <a:pt x="1831" y="1477"/>
                  <a:pt x="1652" y="1514"/>
                </a:cubicBezTo>
                <a:cubicBezTo>
                  <a:pt x="1479" y="1548"/>
                  <a:pt x="1450" y="1756"/>
                  <a:pt x="1450" y="1758"/>
                </a:cubicBezTo>
                <a:cubicBezTo>
                  <a:pt x="1446" y="1781"/>
                  <a:pt x="1429" y="1798"/>
                  <a:pt x="1406" y="1802"/>
                </a:cubicBezTo>
                <a:cubicBezTo>
                  <a:pt x="1010" y="1875"/>
                  <a:pt x="1031" y="2222"/>
                  <a:pt x="1033" y="2237"/>
                </a:cubicBezTo>
                <a:cubicBezTo>
                  <a:pt x="1033" y="2256"/>
                  <a:pt x="1025" y="2272"/>
                  <a:pt x="1013" y="2283"/>
                </a:cubicBezTo>
                <a:cubicBezTo>
                  <a:pt x="1073" y="2801"/>
                  <a:pt x="1766" y="2753"/>
                  <a:pt x="1766" y="2753"/>
                </a:cubicBezTo>
                <a:cubicBezTo>
                  <a:pt x="1768" y="2760"/>
                  <a:pt x="1768" y="2766"/>
                  <a:pt x="1771" y="2772"/>
                </a:cubicBezTo>
                <a:cubicBezTo>
                  <a:pt x="1791" y="2779"/>
                  <a:pt x="2256" y="2955"/>
                  <a:pt x="2466" y="2706"/>
                </a:cubicBezTo>
                <a:cubicBezTo>
                  <a:pt x="2518" y="2618"/>
                  <a:pt x="2535" y="2545"/>
                  <a:pt x="2516" y="2491"/>
                </a:cubicBezTo>
                <a:cubicBezTo>
                  <a:pt x="2493" y="2429"/>
                  <a:pt x="2433" y="2408"/>
                  <a:pt x="2433" y="2406"/>
                </a:cubicBezTo>
                <a:cubicBezTo>
                  <a:pt x="2404" y="2397"/>
                  <a:pt x="2389" y="2368"/>
                  <a:pt x="2400" y="2341"/>
                </a:cubicBezTo>
                <a:cubicBezTo>
                  <a:pt x="2408" y="2314"/>
                  <a:pt x="2439" y="2300"/>
                  <a:pt x="2466" y="2308"/>
                </a:cubicBezTo>
                <a:cubicBezTo>
                  <a:pt x="2470" y="2310"/>
                  <a:pt x="2575" y="2347"/>
                  <a:pt x="2614" y="2456"/>
                </a:cubicBezTo>
                <a:cubicBezTo>
                  <a:pt x="2645" y="2541"/>
                  <a:pt x="2624" y="2645"/>
                  <a:pt x="2554" y="2762"/>
                </a:cubicBezTo>
                <a:cubicBezTo>
                  <a:pt x="2552" y="2764"/>
                  <a:pt x="2549" y="2766"/>
                  <a:pt x="2549" y="2768"/>
                </a:cubicBezTo>
                <a:cubicBezTo>
                  <a:pt x="2418" y="2926"/>
                  <a:pt x="2220" y="2953"/>
                  <a:pt x="2050" y="2941"/>
                </a:cubicBezTo>
                <a:cubicBezTo>
                  <a:pt x="1956" y="2933"/>
                  <a:pt x="1873" y="2912"/>
                  <a:pt x="1812" y="2895"/>
                </a:cubicBezTo>
                <a:cubicBezTo>
                  <a:pt x="1935" y="3164"/>
                  <a:pt x="2208" y="3289"/>
                  <a:pt x="2499" y="3303"/>
                </a:cubicBezTo>
                <a:cubicBezTo>
                  <a:pt x="2839" y="3318"/>
                  <a:pt x="2903" y="3062"/>
                  <a:pt x="2903" y="3062"/>
                </a:cubicBezTo>
                <a:cubicBezTo>
                  <a:pt x="3362" y="2883"/>
                  <a:pt x="3264" y="2420"/>
                  <a:pt x="3264" y="2420"/>
                </a:cubicBezTo>
                <a:cubicBezTo>
                  <a:pt x="3455" y="2393"/>
                  <a:pt x="3707" y="2179"/>
                  <a:pt x="3693" y="1750"/>
                </a:cubicBezTo>
              </a:path>
            </a:pathLst>
          </a:custGeom>
          <a:solidFill>
            <a:schemeClr val="bg1">
              <a:lumMod val="95000"/>
            </a:schemeClr>
          </a:solidFill>
          <a:ln>
            <a:noFill/>
          </a:ln>
          <a:effectLst/>
        </p:spPr>
        <p:txBody>
          <a:bodyPr wrap="none" anchor="ctr"/>
          <a:lstStyle/>
          <a:p>
            <a:endParaRPr lang="en-US" sz="5398"/>
          </a:p>
        </p:txBody>
      </p:sp>
      <p:grpSp>
        <p:nvGrpSpPr>
          <p:cNvPr id="216" name="Group 215">
            <a:extLst>
              <a:ext uri="{FF2B5EF4-FFF2-40B4-BE49-F238E27FC236}">
                <a16:creationId xmlns:a16="http://schemas.microsoft.com/office/drawing/2014/main" id="{74CA94D2-1150-46B5-9B5B-FB788632BDE1}"/>
              </a:ext>
            </a:extLst>
          </p:cNvPr>
          <p:cNvGrpSpPr/>
          <p:nvPr userDrawn="1"/>
        </p:nvGrpSpPr>
        <p:grpSpPr>
          <a:xfrm>
            <a:off x="3550166" y="2886751"/>
            <a:ext cx="1707399" cy="1190219"/>
            <a:chOff x="5575610" y="3362252"/>
            <a:chExt cx="2494914" cy="1991559"/>
          </a:xfrm>
        </p:grpSpPr>
        <p:cxnSp>
          <p:nvCxnSpPr>
            <p:cNvPr id="217" name="Straight Connector 216">
              <a:extLst>
                <a:ext uri="{FF2B5EF4-FFF2-40B4-BE49-F238E27FC236}">
                  <a16:creationId xmlns:a16="http://schemas.microsoft.com/office/drawing/2014/main" id="{A2309FA3-E980-405A-AE71-4DC308B392E3}"/>
                </a:ext>
              </a:extLst>
            </p:cNvPr>
            <p:cNvCxnSpPr/>
            <p:nvPr/>
          </p:nvCxnSpPr>
          <p:spPr>
            <a:xfrm>
              <a:off x="6242135" y="3362252"/>
              <a:ext cx="1828389" cy="1991559"/>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8A35F134-51CE-44B7-AE7A-385A47683E2B}"/>
                </a:ext>
              </a:extLst>
            </p:cNvPr>
            <p:cNvCxnSpPr/>
            <p:nvPr/>
          </p:nvCxnSpPr>
          <p:spPr>
            <a:xfrm>
              <a:off x="5575610" y="3367668"/>
              <a:ext cx="688227"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19" name="Group 218">
            <a:extLst>
              <a:ext uri="{FF2B5EF4-FFF2-40B4-BE49-F238E27FC236}">
                <a16:creationId xmlns:a16="http://schemas.microsoft.com/office/drawing/2014/main" id="{6E405500-D0F7-4239-8FFD-E4AAE0CC69E1}"/>
              </a:ext>
            </a:extLst>
          </p:cNvPr>
          <p:cNvGrpSpPr/>
          <p:nvPr userDrawn="1"/>
        </p:nvGrpSpPr>
        <p:grpSpPr>
          <a:xfrm flipH="1">
            <a:off x="6527393" y="3191101"/>
            <a:ext cx="1052624" cy="865433"/>
            <a:chOff x="5265494" y="3362252"/>
            <a:chExt cx="2137865" cy="2260247"/>
          </a:xfrm>
        </p:grpSpPr>
        <p:cxnSp>
          <p:nvCxnSpPr>
            <p:cNvPr id="220" name="Straight Connector 219">
              <a:extLst>
                <a:ext uri="{FF2B5EF4-FFF2-40B4-BE49-F238E27FC236}">
                  <a16:creationId xmlns:a16="http://schemas.microsoft.com/office/drawing/2014/main" id="{49036241-F9FE-4E9A-AB36-EA9126E162BA}"/>
                </a:ext>
              </a:extLst>
            </p:cNvPr>
            <p:cNvCxnSpPr/>
            <p:nvPr/>
          </p:nvCxnSpPr>
          <p:spPr>
            <a:xfrm>
              <a:off x="6242135" y="3362252"/>
              <a:ext cx="1161224" cy="2260247"/>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39E21208-C0BC-4BEA-B996-BCE1BAA4EC01}"/>
                </a:ext>
              </a:extLst>
            </p:cNvPr>
            <p:cNvCxnSpPr/>
            <p:nvPr/>
          </p:nvCxnSpPr>
          <p:spPr>
            <a:xfrm>
              <a:off x="5265494" y="3367668"/>
              <a:ext cx="99834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22" name="Group 221">
            <a:extLst>
              <a:ext uri="{FF2B5EF4-FFF2-40B4-BE49-F238E27FC236}">
                <a16:creationId xmlns:a16="http://schemas.microsoft.com/office/drawing/2014/main" id="{16E9E0C9-94A9-4E7F-B744-4CD1062C8566}"/>
              </a:ext>
            </a:extLst>
          </p:cNvPr>
          <p:cNvGrpSpPr/>
          <p:nvPr userDrawn="1"/>
        </p:nvGrpSpPr>
        <p:grpSpPr>
          <a:xfrm flipH="1" flipV="1">
            <a:off x="6612623" y="4999211"/>
            <a:ext cx="1546200" cy="478806"/>
            <a:chOff x="5590820" y="3356648"/>
            <a:chExt cx="2493459" cy="1198198"/>
          </a:xfrm>
        </p:grpSpPr>
        <p:cxnSp>
          <p:nvCxnSpPr>
            <p:cNvPr id="223" name="Straight Connector 222">
              <a:extLst>
                <a:ext uri="{FF2B5EF4-FFF2-40B4-BE49-F238E27FC236}">
                  <a16:creationId xmlns:a16="http://schemas.microsoft.com/office/drawing/2014/main" id="{5D6E4D35-BC73-4518-9B2C-31B096E73097}"/>
                </a:ext>
              </a:extLst>
            </p:cNvPr>
            <p:cNvCxnSpPr/>
            <p:nvPr/>
          </p:nvCxnSpPr>
          <p:spPr>
            <a:xfrm>
              <a:off x="6591987" y="3357904"/>
              <a:ext cx="1492292" cy="1196942"/>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7EE77D52-7A88-4CF8-AF9B-BD5DA42EF733}"/>
                </a:ext>
              </a:extLst>
            </p:cNvPr>
            <p:cNvCxnSpPr/>
            <p:nvPr/>
          </p:nvCxnSpPr>
          <p:spPr>
            <a:xfrm flipV="1">
              <a:off x="5590820" y="3356648"/>
              <a:ext cx="1015547"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25" name="Freeform 220">
            <a:extLst>
              <a:ext uri="{FF2B5EF4-FFF2-40B4-BE49-F238E27FC236}">
                <a16:creationId xmlns:a16="http://schemas.microsoft.com/office/drawing/2014/main" id="{7E629597-8940-493C-B9EE-763E04A7338B}"/>
              </a:ext>
            </a:extLst>
          </p:cNvPr>
          <p:cNvSpPr>
            <a:spLocks noChangeArrowheads="1"/>
          </p:cNvSpPr>
          <p:nvPr userDrawn="1"/>
        </p:nvSpPr>
        <p:spPr bwMode="auto">
          <a:xfrm>
            <a:off x="5597701" y="4218998"/>
            <a:ext cx="476584" cy="371872"/>
          </a:xfrm>
          <a:custGeom>
            <a:avLst/>
            <a:gdLst>
              <a:gd name="T0" fmla="*/ 523 w 1365"/>
              <a:gd name="T1" fmla="*/ 841 h 988"/>
              <a:gd name="T2" fmla="*/ 523 w 1365"/>
              <a:gd name="T3" fmla="*/ 841 h 988"/>
              <a:gd name="T4" fmla="*/ 887 w 1365"/>
              <a:gd name="T5" fmla="*/ 916 h 988"/>
              <a:gd name="T6" fmla="*/ 1119 w 1365"/>
              <a:gd name="T7" fmla="*/ 833 h 988"/>
              <a:gd name="T8" fmla="*/ 1356 w 1365"/>
              <a:gd name="T9" fmla="*/ 396 h 988"/>
              <a:gd name="T10" fmla="*/ 1025 w 1365"/>
              <a:gd name="T11" fmla="*/ 39 h 988"/>
              <a:gd name="T12" fmla="*/ 662 w 1365"/>
              <a:gd name="T13" fmla="*/ 214 h 988"/>
              <a:gd name="T14" fmla="*/ 619 w 1365"/>
              <a:gd name="T15" fmla="*/ 241 h 988"/>
              <a:gd name="T16" fmla="*/ 573 w 1365"/>
              <a:gd name="T17" fmla="*/ 221 h 988"/>
              <a:gd name="T18" fmla="*/ 248 w 1365"/>
              <a:gd name="T19" fmla="*/ 175 h 988"/>
              <a:gd name="T20" fmla="*/ 0 w 1365"/>
              <a:gd name="T21" fmla="*/ 427 h 988"/>
              <a:gd name="T22" fmla="*/ 31 w 1365"/>
              <a:gd name="T23" fmla="*/ 447 h 988"/>
              <a:gd name="T24" fmla="*/ 310 w 1365"/>
              <a:gd name="T25" fmla="*/ 987 h 988"/>
              <a:gd name="T26" fmla="*/ 523 w 1365"/>
              <a:gd name="T27" fmla="*/ 841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988">
                <a:moveTo>
                  <a:pt x="523" y="841"/>
                </a:moveTo>
                <a:lnTo>
                  <a:pt x="523" y="841"/>
                </a:lnTo>
                <a:cubicBezTo>
                  <a:pt x="698" y="808"/>
                  <a:pt x="829" y="877"/>
                  <a:pt x="887" y="916"/>
                </a:cubicBezTo>
                <a:cubicBezTo>
                  <a:pt x="931" y="889"/>
                  <a:pt x="1014" y="849"/>
                  <a:pt x="1119" y="833"/>
                </a:cubicBezTo>
                <a:cubicBezTo>
                  <a:pt x="1123" y="706"/>
                  <a:pt x="1175" y="495"/>
                  <a:pt x="1356" y="396"/>
                </a:cubicBezTo>
                <a:cubicBezTo>
                  <a:pt x="1364" y="302"/>
                  <a:pt x="1291" y="83"/>
                  <a:pt x="1025" y="39"/>
                </a:cubicBezTo>
                <a:cubicBezTo>
                  <a:pt x="779" y="0"/>
                  <a:pt x="667" y="206"/>
                  <a:pt x="662" y="214"/>
                </a:cubicBezTo>
                <a:cubicBezTo>
                  <a:pt x="652" y="231"/>
                  <a:pt x="637" y="241"/>
                  <a:pt x="619" y="241"/>
                </a:cubicBezTo>
                <a:cubicBezTo>
                  <a:pt x="600" y="243"/>
                  <a:pt x="583" y="235"/>
                  <a:pt x="573" y="221"/>
                </a:cubicBezTo>
                <a:cubicBezTo>
                  <a:pt x="571" y="216"/>
                  <a:pt x="490" y="119"/>
                  <a:pt x="248" y="175"/>
                </a:cubicBezTo>
                <a:cubicBezTo>
                  <a:pt x="50" y="223"/>
                  <a:pt x="8" y="373"/>
                  <a:pt x="0" y="427"/>
                </a:cubicBezTo>
                <a:cubicBezTo>
                  <a:pt x="11" y="433"/>
                  <a:pt x="21" y="441"/>
                  <a:pt x="31" y="447"/>
                </a:cubicBezTo>
                <a:cubicBezTo>
                  <a:pt x="233" y="593"/>
                  <a:pt x="294" y="829"/>
                  <a:pt x="310" y="987"/>
                </a:cubicBezTo>
                <a:cubicBezTo>
                  <a:pt x="354" y="922"/>
                  <a:pt x="419" y="862"/>
                  <a:pt x="523" y="841"/>
                </a:cubicBezTo>
              </a:path>
            </a:pathLst>
          </a:custGeom>
          <a:solidFill>
            <a:schemeClr val="bg1">
              <a:lumMod val="95000"/>
            </a:schemeClr>
          </a:solidFill>
          <a:ln>
            <a:noFill/>
          </a:ln>
          <a:effectLst/>
        </p:spPr>
        <p:txBody>
          <a:bodyPr wrap="none" anchor="ctr"/>
          <a:lstStyle/>
          <a:p>
            <a:endParaRPr lang="en-US" sz="5398"/>
          </a:p>
        </p:txBody>
      </p:sp>
      <p:sp>
        <p:nvSpPr>
          <p:cNvPr id="226" name="TextBox 225">
            <a:extLst>
              <a:ext uri="{FF2B5EF4-FFF2-40B4-BE49-F238E27FC236}">
                <a16:creationId xmlns:a16="http://schemas.microsoft.com/office/drawing/2014/main" id="{233BC72B-1054-4922-A45B-83957992B068}"/>
              </a:ext>
            </a:extLst>
          </p:cNvPr>
          <p:cNvSpPr txBox="1"/>
          <p:nvPr userDrawn="1"/>
        </p:nvSpPr>
        <p:spPr>
          <a:xfrm>
            <a:off x="7327210" y="2929144"/>
            <a:ext cx="852791" cy="507831"/>
          </a:xfrm>
          <a:prstGeom prst="rect">
            <a:avLst/>
          </a:prstGeom>
          <a:noFill/>
        </p:spPr>
        <p:txBody>
          <a:bodyPr wrap="square" rtlCol="0">
            <a:spAutoFit/>
          </a:bodyPr>
          <a:lstStyle/>
          <a:p>
            <a:pPr algn="ctr"/>
            <a:r>
              <a:rPr lang="en-US" sz="2700" b="1">
                <a:solidFill>
                  <a:schemeClr val="accent2"/>
                </a:solidFill>
                <a:latin typeface="Open Sans Extrabold" panose="020B0606030504020204" pitchFamily="34" charset="0"/>
                <a:ea typeface="Open Sans Extrabold" panose="020B0606030504020204" pitchFamily="34" charset="0"/>
                <a:cs typeface="Open Sans Extrabold" panose="020B0606030504020204" pitchFamily="34" charset="0"/>
              </a:rPr>
              <a:t>2</a:t>
            </a:r>
          </a:p>
        </p:txBody>
      </p:sp>
      <p:sp>
        <p:nvSpPr>
          <p:cNvPr id="227" name="TextBox 226">
            <a:extLst>
              <a:ext uri="{FF2B5EF4-FFF2-40B4-BE49-F238E27FC236}">
                <a16:creationId xmlns:a16="http://schemas.microsoft.com/office/drawing/2014/main" id="{71DE903A-6901-49D3-B167-C1A9470A59CC}"/>
              </a:ext>
            </a:extLst>
          </p:cNvPr>
          <p:cNvSpPr txBox="1"/>
          <p:nvPr userDrawn="1"/>
        </p:nvSpPr>
        <p:spPr>
          <a:xfrm>
            <a:off x="8171914" y="5266260"/>
            <a:ext cx="385075" cy="507831"/>
          </a:xfrm>
          <a:prstGeom prst="rect">
            <a:avLst/>
          </a:prstGeom>
          <a:noFill/>
        </p:spPr>
        <p:txBody>
          <a:bodyPr wrap="square" rtlCol="0">
            <a:spAutoFit/>
          </a:bodyPr>
          <a:lstStyle/>
          <a:p>
            <a:pPr algn="ctr"/>
            <a:r>
              <a:rPr lang="en-US" sz="2700" b="1">
                <a:solidFill>
                  <a:schemeClr val="accent3"/>
                </a:solidFill>
                <a:latin typeface="Open Sans Extrabold" panose="020B0606030504020204" pitchFamily="34" charset="0"/>
                <a:ea typeface="Open Sans Extrabold" panose="020B0606030504020204" pitchFamily="34" charset="0"/>
                <a:cs typeface="Open Sans Extrabold" panose="020B0606030504020204" pitchFamily="34" charset="0"/>
              </a:rPr>
              <a:t>3</a:t>
            </a:r>
          </a:p>
        </p:txBody>
      </p:sp>
      <p:sp>
        <p:nvSpPr>
          <p:cNvPr id="228" name="TextBox 227">
            <a:extLst>
              <a:ext uri="{FF2B5EF4-FFF2-40B4-BE49-F238E27FC236}">
                <a16:creationId xmlns:a16="http://schemas.microsoft.com/office/drawing/2014/main" id="{06EB8C42-FD8B-450A-B7A2-6B8F107FFF32}"/>
              </a:ext>
            </a:extLst>
          </p:cNvPr>
          <p:cNvSpPr txBox="1"/>
          <p:nvPr userDrawn="1"/>
        </p:nvSpPr>
        <p:spPr>
          <a:xfrm>
            <a:off x="3105235" y="2641827"/>
            <a:ext cx="372480" cy="507831"/>
          </a:xfrm>
          <a:prstGeom prst="rect">
            <a:avLst/>
          </a:prstGeom>
          <a:noFill/>
        </p:spPr>
        <p:txBody>
          <a:bodyPr wrap="square" rtlCol="0">
            <a:spAutoFit/>
          </a:bodyPr>
          <a:lstStyle/>
          <a:p>
            <a:pPr algn="r"/>
            <a:r>
              <a:rPr lang="en-US" sz="2700" b="1">
                <a:solidFill>
                  <a:srgbClr val="2DCCD3"/>
                </a:solidFill>
                <a:latin typeface="Open Sans Extrabold" panose="020B0606030504020204" pitchFamily="34" charset="0"/>
                <a:ea typeface="Open Sans Extrabold" panose="020B0606030504020204" pitchFamily="34" charset="0"/>
                <a:cs typeface="Open Sans Extrabold" panose="020B0606030504020204" pitchFamily="34" charset="0"/>
              </a:rPr>
              <a:t>1</a:t>
            </a:r>
            <a:endParaRPr lang="en-US" sz="8625" b="1">
              <a:solidFill>
                <a:srgbClr val="2DCCD3"/>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5314220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Graphic 2">
    <p:spTree>
      <p:nvGrpSpPr>
        <p:cNvPr id="1" name=""/>
        <p:cNvGrpSpPr/>
        <p:nvPr/>
      </p:nvGrpSpPr>
      <p:grpSpPr>
        <a:xfrm>
          <a:off x="0" y="0"/>
          <a:ext cx="0" cy="0"/>
          <a:chOff x="0" y="0"/>
          <a:chExt cx="0" cy="0"/>
        </a:xfrm>
      </p:grpSpPr>
      <p:sp>
        <p:nvSpPr>
          <p:cNvPr id="2" name="Title 1"/>
          <p:cNvSpPr>
            <a:spLocks noGrp="1"/>
          </p:cNvSpPr>
          <p:nvPr>
            <p:ph type="title"/>
          </p:nvPr>
        </p:nvSpPr>
        <p:spPr>
          <a:xfrm>
            <a:off x="508002" y="228601"/>
            <a:ext cx="5231063" cy="950495"/>
          </a:xfrm>
        </p:spPr>
        <p:txBody>
          <a:bodyPr>
            <a:noAutofit/>
          </a:bodyPr>
          <a:lstStyle>
            <a:lvl1pPr>
              <a:defRPr sz="3600"/>
            </a:lvl1pPr>
          </a:lstStyle>
          <a:p>
            <a:r>
              <a:rPr lang="en-US"/>
              <a:t>Click to edit Master title style</a:t>
            </a:r>
          </a:p>
        </p:txBody>
      </p:sp>
      <p:sp>
        <p:nvSpPr>
          <p:cNvPr id="10" name="Text Placeholder 9"/>
          <p:cNvSpPr>
            <a:spLocks noGrp="1"/>
          </p:cNvSpPr>
          <p:nvPr>
            <p:ph type="body" sz="quarter" idx="10"/>
          </p:nvPr>
        </p:nvSpPr>
        <p:spPr>
          <a:xfrm>
            <a:off x="508000" y="1543050"/>
            <a:ext cx="5230813" cy="3848100"/>
          </a:xfrm>
        </p:spPr>
        <p:txBody>
          <a:bodyPr>
            <a:normAutofit/>
          </a:bodyPr>
          <a:lstStyle>
            <a:lvl1pPr marL="0" indent="0">
              <a:buNone/>
              <a:defRPr sz="2400"/>
            </a:lvl1pPr>
          </a:lstStyle>
          <a:p>
            <a:pPr lvl="0"/>
            <a:r>
              <a:rPr lang="en-US"/>
              <a:t>Click to edit Master text styles</a:t>
            </a:r>
          </a:p>
        </p:txBody>
      </p:sp>
      <p:pic>
        <p:nvPicPr>
          <p:cNvPr id="11" name="Content Placeholder 4">
            <a:extLst>
              <a:ext uri="{FF2B5EF4-FFF2-40B4-BE49-F238E27FC236}">
                <a16:creationId xmlns:a16="http://schemas.microsoft.com/office/drawing/2014/main" id="{6378F2A9-21DF-4A1F-B351-31914CDEB494}"/>
              </a:ext>
            </a:extLst>
          </p:cNvPr>
          <p:cNvPicPr>
            <a:picLocks noChangeAspect="1"/>
          </p:cNvPicPr>
          <p:nvPr userDrawn="1"/>
        </p:nvPicPr>
        <p:blipFill>
          <a:blip r:embed="rId2"/>
          <a:stretch>
            <a:fillRect/>
          </a:stretch>
        </p:blipFill>
        <p:spPr>
          <a:xfrm>
            <a:off x="5758691" y="764568"/>
            <a:ext cx="6416237" cy="5405063"/>
          </a:xfrm>
          <a:prstGeom prst="rect">
            <a:avLst/>
          </a:prstGeom>
        </p:spPr>
      </p:pic>
    </p:spTree>
    <p:extLst>
      <p:ext uri="{BB962C8B-B14F-4D97-AF65-F5344CB8AC3E}">
        <p14:creationId xmlns:p14="http://schemas.microsoft.com/office/powerpoint/2010/main" val="37044649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Graphic 3">
    <p:spTree>
      <p:nvGrpSpPr>
        <p:cNvPr id="1" name=""/>
        <p:cNvGrpSpPr/>
        <p:nvPr/>
      </p:nvGrpSpPr>
      <p:grpSpPr>
        <a:xfrm>
          <a:off x="0" y="0"/>
          <a:ext cx="0" cy="0"/>
          <a:chOff x="0" y="0"/>
          <a:chExt cx="0" cy="0"/>
        </a:xfrm>
      </p:grpSpPr>
      <p:sp>
        <p:nvSpPr>
          <p:cNvPr id="2" name="Title 1"/>
          <p:cNvSpPr>
            <a:spLocks noGrp="1"/>
          </p:cNvSpPr>
          <p:nvPr>
            <p:ph type="title"/>
          </p:nvPr>
        </p:nvSpPr>
        <p:spPr>
          <a:xfrm>
            <a:off x="6617254" y="387627"/>
            <a:ext cx="5231063" cy="950495"/>
          </a:xfrm>
        </p:spPr>
        <p:txBody>
          <a:bodyPr>
            <a:noAutofit/>
          </a:bodyPr>
          <a:lstStyle>
            <a:lvl1pPr>
              <a:defRPr sz="3600"/>
            </a:lvl1pPr>
          </a:lstStyle>
          <a:p>
            <a:r>
              <a:rPr lang="en-US"/>
              <a:t>Click to edit Master title style</a:t>
            </a:r>
          </a:p>
        </p:txBody>
      </p:sp>
      <p:sp>
        <p:nvSpPr>
          <p:cNvPr id="10" name="Text Placeholder 9"/>
          <p:cNvSpPr>
            <a:spLocks noGrp="1"/>
          </p:cNvSpPr>
          <p:nvPr>
            <p:ph type="body" sz="quarter" idx="10"/>
          </p:nvPr>
        </p:nvSpPr>
        <p:spPr>
          <a:xfrm>
            <a:off x="6617252" y="1702076"/>
            <a:ext cx="5230813" cy="3848100"/>
          </a:xfrm>
        </p:spPr>
        <p:txBody>
          <a:bodyPr>
            <a:normAutofit/>
          </a:bodyPr>
          <a:lstStyle>
            <a:lvl1pPr marL="0" indent="0">
              <a:buNone/>
              <a:defRPr sz="2400"/>
            </a:lvl1pPr>
          </a:lstStyle>
          <a:p>
            <a:pPr lvl="0"/>
            <a:r>
              <a:rPr lang="en-US"/>
              <a:t>Click to edit Master text styles</a:t>
            </a:r>
          </a:p>
        </p:txBody>
      </p:sp>
      <p:pic>
        <p:nvPicPr>
          <p:cNvPr id="5" name="Content Placeholder 6">
            <a:extLst>
              <a:ext uri="{FF2B5EF4-FFF2-40B4-BE49-F238E27FC236}">
                <a16:creationId xmlns:a16="http://schemas.microsoft.com/office/drawing/2014/main" id="{F58DD2BD-7CE3-480D-88D0-C0C47A0D47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006" t="10458" r="11032" b="15816"/>
          <a:stretch/>
        </p:blipFill>
        <p:spPr>
          <a:xfrm>
            <a:off x="284921" y="862874"/>
            <a:ext cx="6036365" cy="4525963"/>
          </a:xfrm>
          <a:prstGeom prst="rect">
            <a:avLst/>
          </a:prstGeom>
        </p:spPr>
      </p:pic>
    </p:spTree>
    <p:extLst>
      <p:ext uri="{BB962C8B-B14F-4D97-AF65-F5344CB8AC3E}">
        <p14:creationId xmlns:p14="http://schemas.microsoft.com/office/powerpoint/2010/main" val="13792544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1_Body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5256" y="228599"/>
            <a:ext cx="10802493" cy="914400"/>
          </a:xfrm>
        </p:spPr>
        <p:txBody>
          <a:bodyPr>
            <a:normAutofit/>
          </a:bodyPr>
          <a:lstStyle>
            <a:lvl1pPr algn="l">
              <a:defRPr sz="3600"/>
            </a:lvl1pPr>
          </a:lstStyle>
          <a:p>
            <a:r>
              <a:rPr lang="en-US"/>
              <a:t>Questions</a:t>
            </a:r>
          </a:p>
        </p:txBody>
      </p:sp>
      <p:sp>
        <p:nvSpPr>
          <p:cNvPr id="3" name="Right Triangle 2">
            <a:extLst>
              <a:ext uri="{FF2B5EF4-FFF2-40B4-BE49-F238E27FC236}">
                <a16:creationId xmlns:a16="http://schemas.microsoft.com/office/drawing/2014/main" id="{7DD05290-EAE5-D44A-AEA4-33AC83930919}"/>
              </a:ext>
            </a:extLst>
          </p:cNvPr>
          <p:cNvSpPr/>
          <p:nvPr/>
        </p:nvSpPr>
        <p:spPr>
          <a:xfrm rot="10800000" flipV="1">
            <a:off x="6540319" y="-66675"/>
            <a:ext cx="5678184" cy="6924675"/>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E5D25B73-62CF-2C4F-BB7F-FA0D0A19B1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86630" y="5648325"/>
            <a:ext cx="4223415" cy="914399"/>
          </a:xfrm>
          <a:prstGeom prst="rect">
            <a:avLst/>
          </a:prstGeom>
        </p:spPr>
      </p:pic>
      <p:sp>
        <p:nvSpPr>
          <p:cNvPr id="7" name="Right Triangle 6">
            <a:extLst>
              <a:ext uri="{FF2B5EF4-FFF2-40B4-BE49-F238E27FC236}">
                <a16:creationId xmlns:a16="http://schemas.microsoft.com/office/drawing/2014/main" id="{B9C5C946-F64B-46AE-9B6B-13D52D341077}"/>
              </a:ext>
            </a:extLst>
          </p:cNvPr>
          <p:cNvSpPr/>
          <p:nvPr userDrawn="1"/>
        </p:nvSpPr>
        <p:spPr>
          <a:xfrm rot="10800000" flipV="1">
            <a:off x="6566823" y="-155575"/>
            <a:ext cx="5678184" cy="6924675"/>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35AFC3FC-FD26-4C56-8718-E206E6A4E6E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126131" y="4847149"/>
            <a:ext cx="2585437" cy="1602351"/>
          </a:xfrm>
          <a:prstGeom prst="rect">
            <a:avLst/>
          </a:prstGeom>
        </p:spPr>
      </p:pic>
      <p:pic>
        <p:nvPicPr>
          <p:cNvPr id="1026" name="Picture 2">
            <a:extLst>
              <a:ext uri="{FF2B5EF4-FFF2-40B4-BE49-F238E27FC236}">
                <a16:creationId xmlns:a16="http://schemas.microsoft.com/office/drawing/2014/main" id="{DA986F9A-8243-45CD-99CF-4E542722BBD6}"/>
              </a:ext>
            </a:extLst>
          </p:cNvPr>
          <p:cNvPicPr>
            <a:picLocks noChangeAspect="1" noChangeArrowheads="1"/>
          </p:cNvPicPr>
          <p:nvPr userDrawn="1"/>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550972" y="1438273"/>
            <a:ext cx="3943350" cy="424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36298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34" Type="http://schemas.openxmlformats.org/officeDocument/2006/relationships/slideLayout" Target="../slideLayouts/slideLayout101.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image" Target="../media/image1.png"/><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8000" y="1341439"/>
            <a:ext cx="11074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508000" y="228600"/>
            <a:ext cx="11074400" cy="914400"/>
          </a:xfrm>
          <a:prstGeom prst="rect">
            <a:avLst/>
          </a:prstGeom>
        </p:spPr>
        <p:txBody>
          <a:bodyPr vert="horz" lIns="91440" tIns="45720" rIns="91440" bIns="45720" rtlCol="0" anchor="ctr">
            <a:normAutofit/>
          </a:bodyPr>
          <a:lstStyle/>
          <a:p>
            <a:r>
              <a:rPr lang="en-US"/>
              <a:t>Click to edit title style</a:t>
            </a:r>
          </a:p>
        </p:txBody>
      </p:sp>
      <p:pic>
        <p:nvPicPr>
          <p:cNvPr id="4" name="Picture 3"/>
          <p:cNvPicPr>
            <a:picLocks noChangeAspect="1"/>
          </p:cNvPicPr>
          <p:nvPr/>
        </p:nvPicPr>
        <p:blipFill>
          <a:blip r:embed="rId69" cstate="print">
            <a:extLst>
              <a:ext uri="{28A0092B-C50C-407E-A947-70E740481C1C}">
                <a14:useLocalDpi xmlns:a14="http://schemas.microsoft.com/office/drawing/2010/main" val="0"/>
              </a:ext>
            </a:extLst>
          </a:blip>
          <a:srcRect/>
          <a:stretch/>
        </p:blipFill>
        <p:spPr>
          <a:xfrm>
            <a:off x="186685" y="6065841"/>
            <a:ext cx="1096416" cy="679515"/>
          </a:xfrm>
          <a:prstGeom prst="rect">
            <a:avLst/>
          </a:prstGeom>
        </p:spPr>
      </p:pic>
    </p:spTree>
    <p:extLst>
      <p:ext uri="{BB962C8B-B14F-4D97-AF65-F5344CB8AC3E}">
        <p14:creationId xmlns:p14="http://schemas.microsoft.com/office/powerpoint/2010/main" val="1036972710"/>
      </p:ext>
    </p:extLst>
  </p:cSld>
  <p:clrMap bg1="lt1" tx1="dk1" bg2="lt2" tx2="dk2" accent1="accent1" accent2="accent2" accent3="accent3" accent4="accent4" accent5="accent5" accent6="accent6" hlink="hlink" folHlink="folHlink"/>
  <p:sldLayoutIdLst>
    <p:sldLayoutId id="2147483697" r:id="rId1"/>
    <p:sldLayoutId id="2147483740" r:id="rId2"/>
    <p:sldLayoutId id="2147483741" r:id="rId3"/>
    <p:sldLayoutId id="2147483742" r:id="rId4"/>
    <p:sldLayoutId id="2147483743" r:id="rId5"/>
    <p:sldLayoutId id="2147483744" r:id="rId6"/>
    <p:sldLayoutId id="2147483734" r:id="rId7"/>
    <p:sldLayoutId id="2147483746" r:id="rId8"/>
    <p:sldLayoutId id="2147483747" r:id="rId9"/>
    <p:sldLayoutId id="2147483748" r:id="rId10"/>
    <p:sldLayoutId id="2147483733"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36" r:id="rId21"/>
    <p:sldLayoutId id="2147483760" r:id="rId22"/>
    <p:sldLayoutId id="2147483737" r:id="rId23"/>
    <p:sldLayoutId id="2147483762" r:id="rId24"/>
    <p:sldLayoutId id="2147483763" r:id="rId25"/>
    <p:sldLayoutId id="2147483764" r:id="rId26"/>
    <p:sldLayoutId id="2147483765" r:id="rId27"/>
    <p:sldLayoutId id="2147483766" r:id="rId28"/>
    <p:sldLayoutId id="2147483767" r:id="rId29"/>
    <p:sldLayoutId id="2147483700" r:id="rId30"/>
    <p:sldLayoutId id="2147483698" r:id="rId31"/>
    <p:sldLayoutId id="2147483729" r:id="rId32"/>
    <p:sldLayoutId id="2147483730" r:id="rId33"/>
    <p:sldLayoutId id="2147483731" r:id="rId34"/>
    <p:sldLayoutId id="2147483745" r:id="rId35"/>
    <p:sldLayoutId id="2147483701" r:id="rId36"/>
    <p:sldLayoutId id="2147483702" r:id="rId37"/>
    <p:sldLayoutId id="2147483727" r:id="rId38"/>
    <p:sldLayoutId id="2147483749" r:id="rId39"/>
    <p:sldLayoutId id="2147483728" r:id="rId40"/>
    <p:sldLayoutId id="2147483732" r:id="rId41"/>
    <p:sldLayoutId id="2147483703" r:id="rId42"/>
    <p:sldLayoutId id="2147483704" r:id="rId43"/>
    <p:sldLayoutId id="2147483705" r:id="rId44"/>
    <p:sldLayoutId id="2147483706" r:id="rId45"/>
    <p:sldLayoutId id="2147483708" r:id="rId46"/>
    <p:sldLayoutId id="2147483709" r:id="rId47"/>
    <p:sldLayoutId id="2147483710" r:id="rId48"/>
    <p:sldLayoutId id="2147483711" r:id="rId49"/>
    <p:sldLayoutId id="2147483712" r:id="rId50"/>
    <p:sldLayoutId id="2147483677" r:id="rId51"/>
    <p:sldLayoutId id="2147483716" r:id="rId52"/>
    <p:sldLayoutId id="2147483725" r:id="rId53"/>
    <p:sldLayoutId id="2147483717" r:id="rId54"/>
    <p:sldLayoutId id="2147483726" r:id="rId55"/>
    <p:sldLayoutId id="2147483718" r:id="rId56"/>
    <p:sldLayoutId id="2147483768" r:id="rId57"/>
    <p:sldLayoutId id="2147483738" r:id="rId58"/>
    <p:sldLayoutId id="2147483735" r:id="rId59"/>
    <p:sldLayoutId id="2147483770" r:id="rId60"/>
    <p:sldLayoutId id="2147483739" r:id="rId61"/>
    <p:sldLayoutId id="2147483715" r:id="rId62"/>
    <p:sldLayoutId id="2147483721" r:id="rId63"/>
    <p:sldLayoutId id="2147483769" r:id="rId64"/>
    <p:sldLayoutId id="2147483720" r:id="rId65"/>
    <p:sldLayoutId id="2147483759" r:id="rId66"/>
    <p:sldLayoutId id="2147483761" r:id="rId67"/>
  </p:sldLayoutIdLst>
  <p:txStyles>
    <p:titleStyle>
      <a:lvl1pPr algn="l" defTabSz="685800" rtl="0" eaLnBrk="1" latinLnBrk="0" hangingPunct="1">
        <a:spcBef>
          <a:spcPct val="0"/>
        </a:spcBef>
        <a:buNone/>
        <a:defRPr sz="3600" b="1" kern="1200">
          <a:solidFill>
            <a:srgbClr val="4B4550"/>
          </a:solidFill>
          <a:latin typeface="PermianSlabSerifTypeface" panose="02000000000000000000" pitchFamily="50" charset="0"/>
          <a:ea typeface="+mj-ea"/>
          <a:cs typeface="+mj-cs"/>
        </a:defRPr>
      </a:lvl1pPr>
    </p:titleStyle>
    <p:bodyStyle>
      <a:lvl1pPr marL="257175" indent="-257175" algn="l" defTabSz="685800" rtl="0" eaLnBrk="1" latinLnBrk="0" hangingPunct="1">
        <a:spcBef>
          <a:spcPct val="20000"/>
        </a:spcBef>
        <a:buClr>
          <a:srgbClr val="EE3524"/>
        </a:buClr>
        <a:buFont typeface="Wingdings" panose="05000000000000000000" pitchFamily="2" charset="2"/>
        <a:buChar char="§"/>
        <a:defRPr sz="28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557213" indent="-214313" algn="l" defTabSz="685800" rtl="0" eaLnBrk="1" latinLnBrk="0" hangingPunct="1">
        <a:spcBef>
          <a:spcPct val="20000"/>
        </a:spcBef>
        <a:buClr>
          <a:srgbClr val="EE3524"/>
        </a:buClr>
        <a:buFont typeface="Arial" panose="020B0604020202020204" pitchFamily="34" charset="0"/>
        <a:buChar char="–"/>
        <a:defRPr sz="24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spcBef>
          <a:spcPct val="20000"/>
        </a:spcBef>
        <a:buClr>
          <a:srgbClr val="EE3524"/>
        </a:buClr>
        <a:buFont typeface="Arial" panose="020B0604020202020204" pitchFamily="34" charset="0"/>
        <a:buChar char="•"/>
        <a:defRPr sz="20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spcBef>
          <a:spcPct val="20000"/>
        </a:spcBef>
        <a:buClr>
          <a:srgbClr val="EE3524"/>
        </a:buClr>
        <a:buFont typeface="Courier New" panose="02070309020205020404" pitchFamily="49" charset="0"/>
        <a:buChar char="o"/>
        <a:defRPr sz="18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spcBef>
          <a:spcPct val="20000"/>
        </a:spcBef>
        <a:buClr>
          <a:srgbClr val="EE3524"/>
        </a:buClr>
        <a:buFont typeface="Arial" panose="020B0604020202020204" pitchFamily="34" charset="0"/>
        <a:buChar char="»"/>
        <a:defRPr sz="18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8000" y="1341439"/>
            <a:ext cx="11074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508000" y="228600"/>
            <a:ext cx="11074400" cy="914400"/>
          </a:xfrm>
          <a:prstGeom prst="rect">
            <a:avLst/>
          </a:prstGeom>
        </p:spPr>
        <p:txBody>
          <a:bodyPr vert="horz" lIns="91440" tIns="45720" rIns="91440" bIns="45720" rtlCol="0" anchor="ctr">
            <a:normAutofit/>
          </a:bodyPr>
          <a:lstStyle/>
          <a:p>
            <a:r>
              <a:rPr lang="en-US"/>
              <a:t>Click to edit title style</a:t>
            </a:r>
          </a:p>
        </p:txBody>
      </p:sp>
      <p:pic>
        <p:nvPicPr>
          <p:cNvPr id="4" name="Picture 3"/>
          <p:cNvPicPr>
            <a:picLocks noChangeAspect="1"/>
          </p:cNvPicPr>
          <p:nvPr/>
        </p:nvPicPr>
        <p:blipFill>
          <a:blip r:embed="rId36" cstate="print">
            <a:extLst>
              <a:ext uri="{28A0092B-C50C-407E-A947-70E740481C1C}">
                <a14:useLocalDpi xmlns:a14="http://schemas.microsoft.com/office/drawing/2010/main" val="0"/>
              </a:ext>
            </a:extLst>
          </a:blip>
          <a:srcRect/>
          <a:stretch/>
        </p:blipFill>
        <p:spPr>
          <a:xfrm>
            <a:off x="186685" y="6065841"/>
            <a:ext cx="1096416" cy="679515"/>
          </a:xfrm>
          <a:prstGeom prst="rect">
            <a:avLst/>
          </a:prstGeom>
        </p:spPr>
      </p:pic>
    </p:spTree>
    <p:extLst>
      <p:ext uri="{BB962C8B-B14F-4D97-AF65-F5344CB8AC3E}">
        <p14:creationId xmlns:p14="http://schemas.microsoft.com/office/powerpoint/2010/main" val="216892190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5" r:id="rId24"/>
    <p:sldLayoutId id="2147483796" r:id="rId25"/>
    <p:sldLayoutId id="2147483797" r:id="rId26"/>
    <p:sldLayoutId id="2147483798" r:id="rId27"/>
    <p:sldLayoutId id="2147483799" r:id="rId28"/>
    <p:sldLayoutId id="2147483800" r:id="rId29"/>
    <p:sldLayoutId id="2147483801" r:id="rId30"/>
    <p:sldLayoutId id="2147483802" r:id="rId31"/>
    <p:sldLayoutId id="2147483803" r:id="rId32"/>
    <p:sldLayoutId id="2147483804" r:id="rId33"/>
    <p:sldLayoutId id="2147483805" r:id="rId34"/>
  </p:sldLayoutIdLst>
  <p:txStyles>
    <p:titleStyle>
      <a:lvl1pPr algn="l" defTabSz="685800" rtl="0" eaLnBrk="1" latinLnBrk="0" hangingPunct="1">
        <a:spcBef>
          <a:spcPct val="0"/>
        </a:spcBef>
        <a:buNone/>
        <a:defRPr sz="3600" b="1" kern="1200">
          <a:solidFill>
            <a:srgbClr val="4B4550"/>
          </a:solidFill>
          <a:latin typeface="PermianSlabSerifTypeface" panose="02000000000000000000" pitchFamily="50" charset="0"/>
          <a:ea typeface="+mj-ea"/>
          <a:cs typeface="+mj-cs"/>
        </a:defRPr>
      </a:lvl1pPr>
    </p:titleStyle>
    <p:bodyStyle>
      <a:lvl1pPr marL="257175" indent="-257175" algn="l" defTabSz="685800" rtl="0" eaLnBrk="1" latinLnBrk="0" hangingPunct="1">
        <a:spcBef>
          <a:spcPct val="20000"/>
        </a:spcBef>
        <a:buClr>
          <a:srgbClr val="EE3524"/>
        </a:buClr>
        <a:buFont typeface="Wingdings" panose="05000000000000000000" pitchFamily="2" charset="2"/>
        <a:buChar char="§"/>
        <a:defRPr sz="28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557213" indent="-214313" algn="l" defTabSz="685800" rtl="0" eaLnBrk="1" latinLnBrk="0" hangingPunct="1">
        <a:spcBef>
          <a:spcPct val="20000"/>
        </a:spcBef>
        <a:buClr>
          <a:srgbClr val="EE3524"/>
        </a:buClr>
        <a:buFont typeface="Arial" panose="020B0604020202020204" pitchFamily="34" charset="0"/>
        <a:buChar char="–"/>
        <a:defRPr sz="24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spcBef>
          <a:spcPct val="20000"/>
        </a:spcBef>
        <a:buClr>
          <a:srgbClr val="EE3524"/>
        </a:buClr>
        <a:buFont typeface="Arial" panose="020B0604020202020204" pitchFamily="34" charset="0"/>
        <a:buChar char="•"/>
        <a:defRPr sz="20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spcBef>
          <a:spcPct val="20000"/>
        </a:spcBef>
        <a:buClr>
          <a:srgbClr val="EE3524"/>
        </a:buClr>
        <a:buFont typeface="Courier New" panose="02070309020205020404" pitchFamily="49" charset="0"/>
        <a:buChar char="o"/>
        <a:defRPr sz="18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spcBef>
          <a:spcPct val="20000"/>
        </a:spcBef>
        <a:buClr>
          <a:srgbClr val="EE3524"/>
        </a:buClr>
        <a:buFont typeface="Arial" panose="020B0604020202020204" pitchFamily="34" charset="0"/>
        <a:buChar char="»"/>
        <a:defRPr sz="18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8" Type="http://schemas.openxmlformats.org/officeDocument/2006/relationships/hyperlink" Target="mailto:lori.burdine@tbr.edu" TargetMode="External"/><Relationship Id="rId3" Type="http://schemas.openxmlformats.org/officeDocument/2006/relationships/image" Target="../media/image46.png"/><Relationship Id="rId7" Type="http://schemas.openxmlformats.org/officeDocument/2006/relationships/hyperlink" Target="mailto:justin.crice@tbr.edu"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hyperlink" Target="mailto:mary.oxendine-woodby@tbr.edu" TargetMode="External"/><Relationship Id="rId5" Type="http://schemas.openxmlformats.org/officeDocument/2006/relationships/hyperlink" Target="mailto:Cydnie.tate@tbr.edu" TargetMode="External"/><Relationship Id="rId10" Type="http://schemas.openxmlformats.org/officeDocument/2006/relationships/hyperlink" Target="mailto:ellen.gomez@tbr.edu" TargetMode="External"/><Relationship Id="rId4" Type="http://schemas.openxmlformats.org/officeDocument/2006/relationships/hyperlink" Target="mailto:tracy.whitehead@tbr.edu" TargetMode="External"/><Relationship Id="rId9" Type="http://schemas.openxmlformats.org/officeDocument/2006/relationships/hyperlink" Target="mailto:Kenderek.harris@tbr.ed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hyperlink" Target="https://app.powerbi.com/view?r=eyJrIjoiYjFlNGU0OTgtN2VmOS00ZTZhLWI4MDgtYTFlOGY2NjEzNjZiIiwidCI6Ijc4ZTkwNWIzLTE4ZWEtNGE5MS04YjlmLTMzZTRmZTNjYTQ4YSIsImMiOjN9&amp;pageName=ReportSection94008dd2976e6152d152"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2.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5.xml.rels><?xml version="1.0" encoding="UTF-8" standalone="yes"?>
<Relationships xmlns="http://schemas.openxmlformats.org/package/2006/relationships"><Relationship Id="rId8" Type="http://schemas.openxmlformats.org/officeDocument/2006/relationships/hyperlink" Target="mailto:jhenry@schra.us" TargetMode="External"/><Relationship Id="rId3" Type="http://schemas.openxmlformats.org/officeDocument/2006/relationships/hyperlink" Target="mailto:Pamela.Sieffert@TBR.edu" TargetMode="External"/><Relationship Id="rId7" Type="http://schemas.openxmlformats.org/officeDocument/2006/relationships/hyperlink" Target="mailto:ctimpson@ucworkforce.org" TargetMode="External"/><Relationship Id="rId2" Type="http://schemas.openxmlformats.org/officeDocument/2006/relationships/notesSlide" Target="../notesSlides/notesSlide11.xml"/><Relationship Id="rId1" Type="http://schemas.openxmlformats.org/officeDocument/2006/relationships/slideLayout" Target="../slideLayouts/slideLayout79.xml"/><Relationship Id="rId6" Type="http://schemas.openxmlformats.org/officeDocument/2006/relationships/hyperlink" Target="mailto:bhull@ucworkforce.org" TargetMode="External"/><Relationship Id="rId5" Type="http://schemas.openxmlformats.org/officeDocument/2006/relationships/hyperlink" Target="mailto:Tracy.Whitehead@TBR.edu" TargetMode="External"/><Relationship Id="rId4" Type="http://schemas.openxmlformats.org/officeDocument/2006/relationships/hyperlink" Target="mailto:Amy.Profant@TBR.edu" TargetMode="External"/><Relationship Id="rId9" Type="http://schemas.openxmlformats.org/officeDocument/2006/relationships/hyperlink" Target="mailto:Pam.Thurman@tn.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164440" y="5197871"/>
            <a:ext cx="8751743" cy="473464"/>
          </a:xfrm>
        </p:spPr>
        <p:txBody>
          <a:bodyPr vert="horz" lIns="91440" tIns="45720" rIns="91440" bIns="45720" rtlCol="0" anchor="t">
            <a:noAutofit/>
          </a:bodyPr>
          <a:lstStyle/>
          <a:p>
            <a:r>
              <a:rPr lang="en-US" b="1"/>
              <a:t>Tennessee Pathways and Local Workforce Boards</a:t>
            </a:r>
          </a:p>
        </p:txBody>
      </p:sp>
      <p:sp>
        <p:nvSpPr>
          <p:cNvPr id="3" name="Text Placeholder 2"/>
          <p:cNvSpPr>
            <a:spLocks noGrp="1"/>
          </p:cNvSpPr>
          <p:nvPr>
            <p:ph type="body" sz="quarter" idx="10"/>
          </p:nvPr>
        </p:nvSpPr>
        <p:spPr>
          <a:xfrm>
            <a:off x="4435800" y="5893245"/>
            <a:ext cx="7254240" cy="431800"/>
          </a:xfrm>
        </p:spPr>
        <p:txBody>
          <a:bodyPr vert="horz" lIns="91440" tIns="45720" rIns="91440" bIns="45720" rtlCol="0" anchor="t">
            <a:normAutofit lnSpcReduction="10000"/>
          </a:bodyPr>
          <a:lstStyle/>
          <a:p>
            <a:r>
              <a:rPr lang="en-US">
                <a:latin typeface="Open Sans"/>
              </a:rPr>
              <a:t>August 19, 2021</a:t>
            </a:r>
          </a:p>
        </p:txBody>
      </p:sp>
    </p:spTree>
    <p:extLst>
      <p:ext uri="{BB962C8B-B14F-4D97-AF65-F5344CB8AC3E}">
        <p14:creationId xmlns:p14="http://schemas.microsoft.com/office/powerpoint/2010/main" val="566920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45E482-E8F7-49C8-B945-D00A6BEF7FE4}"/>
              </a:ext>
            </a:extLst>
          </p:cNvPr>
          <p:cNvSpPr>
            <a:spLocks noGrp="1"/>
          </p:cNvSpPr>
          <p:nvPr>
            <p:ph type="title"/>
          </p:nvPr>
        </p:nvSpPr>
        <p:spPr/>
        <p:txBody>
          <a:bodyPr/>
          <a:lstStyle/>
          <a:p>
            <a:r>
              <a:rPr lang="en-US"/>
              <a:t>Moving Forward with Partners</a:t>
            </a:r>
          </a:p>
        </p:txBody>
      </p:sp>
      <p:pic>
        <p:nvPicPr>
          <p:cNvPr id="2050" name="Picture 2">
            <a:extLst>
              <a:ext uri="{FF2B5EF4-FFF2-40B4-BE49-F238E27FC236}">
                <a16:creationId xmlns:a16="http://schemas.microsoft.com/office/drawing/2014/main" id="{A6B8C3EE-93D6-449E-9AA1-9D430DE421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575" y="1360111"/>
            <a:ext cx="4822124" cy="486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769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mj-lt"/>
              </a:rPr>
              <a:t>Organizational Chart</a:t>
            </a:r>
          </a:p>
        </p:txBody>
      </p:sp>
      <p:graphicFrame>
        <p:nvGraphicFramePr>
          <p:cNvPr id="25" name="Diagram 24"/>
          <p:cNvGraphicFramePr/>
          <p:nvPr/>
        </p:nvGraphicFramePr>
        <p:xfrm>
          <a:off x="1541112" y="1405288"/>
          <a:ext cx="8128000" cy="4771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Down Arrow 27"/>
          <p:cNvSpPr/>
          <p:nvPr/>
        </p:nvSpPr>
        <p:spPr>
          <a:xfrm>
            <a:off x="8104472" y="3502152"/>
            <a:ext cx="242073" cy="482708"/>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rot="10800000">
            <a:off x="8104471" y="4773470"/>
            <a:ext cx="242074" cy="466042"/>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3493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665186A-0F86-47D7-9D2B-0A04611D8F1C}"/>
              </a:ext>
            </a:extLst>
          </p:cNvPr>
          <p:cNvPicPr>
            <a:picLocks noChangeAspect="1"/>
          </p:cNvPicPr>
          <p:nvPr/>
        </p:nvPicPr>
        <p:blipFill>
          <a:blip r:embed="rId3"/>
          <a:stretch>
            <a:fillRect/>
          </a:stretch>
        </p:blipFill>
        <p:spPr>
          <a:xfrm>
            <a:off x="1611115" y="2582997"/>
            <a:ext cx="9173451" cy="2440955"/>
          </a:xfrm>
          <a:prstGeom prst="rect">
            <a:avLst/>
          </a:prstGeom>
        </p:spPr>
      </p:pic>
      <p:sp>
        <p:nvSpPr>
          <p:cNvPr id="8" name="Text Placeholder 1">
            <a:extLst>
              <a:ext uri="{FF2B5EF4-FFF2-40B4-BE49-F238E27FC236}">
                <a16:creationId xmlns:a16="http://schemas.microsoft.com/office/drawing/2014/main" id="{E5ED234E-D165-4EB6-AB74-7CB22EFC9D21}"/>
              </a:ext>
            </a:extLst>
          </p:cNvPr>
          <p:cNvSpPr txBox="1">
            <a:spLocks/>
          </p:cNvSpPr>
          <p:nvPr/>
        </p:nvSpPr>
        <p:spPr>
          <a:xfrm>
            <a:off x="4965845" y="4723060"/>
            <a:ext cx="1870032" cy="1034495"/>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57111" indent="-257111" algn="l" defTabSz="685629" rtl="0" eaLnBrk="1" latinLnBrk="0" hangingPunct="1">
              <a:spcBef>
                <a:spcPct val="20000"/>
              </a:spcBef>
              <a:buClr>
                <a:schemeClr val="tx1"/>
              </a:buClr>
              <a:buFont typeface="Wingdings" panose="05000000000000000000" pitchFamily="2" charset="2"/>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074" indent="-214260" algn="l" defTabSz="685629" rtl="0" eaLnBrk="1" latinLnBrk="0" hangingPunct="1">
              <a:spcBef>
                <a:spcPct val="20000"/>
              </a:spcBef>
              <a:buClr>
                <a:schemeClr val="tx1"/>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036" indent="-171407" algn="l" defTabSz="685629" rtl="0" eaLnBrk="1" latinLnBrk="0" hangingPunct="1">
              <a:spcBef>
                <a:spcPct val="20000"/>
              </a:spcBef>
              <a:buClr>
                <a:schemeClr val="tx1"/>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199850" indent="-171407" algn="l" defTabSz="685629" rtl="0" eaLnBrk="1" latinLnBrk="0" hangingPunct="1">
              <a:spcBef>
                <a:spcPct val="20000"/>
              </a:spcBef>
              <a:buClr>
                <a:schemeClr val="tx1"/>
              </a:buClr>
              <a:buFont typeface="Courier New" panose="02070309020205020404" pitchFamily="49" charset="0"/>
              <a:buChar char="o"/>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2664" indent="-171407" algn="l" defTabSz="685629" rtl="0" eaLnBrk="1" latinLnBrk="0" hangingPunct="1">
              <a:spcBef>
                <a:spcPct val="20000"/>
              </a:spcBef>
              <a:buClr>
                <a:schemeClr val="tx1"/>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479"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293"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07"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922"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100"/>
              <a:t>Southern Middle </a:t>
            </a:r>
          </a:p>
          <a:p>
            <a:pPr marL="0" indent="0">
              <a:buNone/>
            </a:pPr>
            <a:r>
              <a:rPr lang="en-US" sz="1100"/>
              <a:t>Pathways Regional Coordinator: </a:t>
            </a:r>
          </a:p>
          <a:p>
            <a:pPr marL="0" indent="0">
              <a:buNone/>
            </a:pPr>
            <a:r>
              <a:rPr lang="en-US" sz="1100"/>
              <a:t>Tracy Whitehead, </a:t>
            </a:r>
            <a:r>
              <a:rPr lang="en-US" sz="1100">
                <a:hlinkClick r:id="rId4"/>
              </a:rPr>
              <a:t>tracy.whitehead@tbr.edu</a:t>
            </a:r>
            <a:r>
              <a:rPr lang="en-US" sz="1100"/>
              <a:t> </a:t>
            </a:r>
          </a:p>
        </p:txBody>
      </p:sp>
      <p:sp>
        <p:nvSpPr>
          <p:cNvPr id="9" name="Text Placeholder 1">
            <a:extLst>
              <a:ext uri="{FF2B5EF4-FFF2-40B4-BE49-F238E27FC236}">
                <a16:creationId xmlns:a16="http://schemas.microsoft.com/office/drawing/2014/main" id="{D594BBDD-1175-4EBE-8A9B-875967140138}"/>
              </a:ext>
            </a:extLst>
          </p:cNvPr>
          <p:cNvSpPr txBox="1">
            <a:spLocks/>
          </p:cNvSpPr>
          <p:nvPr/>
        </p:nvSpPr>
        <p:spPr>
          <a:xfrm>
            <a:off x="7023446" y="4716743"/>
            <a:ext cx="1865095" cy="102172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57111" indent="-257111" algn="l" defTabSz="685629" rtl="0" eaLnBrk="1" latinLnBrk="0" hangingPunct="1">
              <a:spcBef>
                <a:spcPct val="20000"/>
              </a:spcBef>
              <a:buClr>
                <a:schemeClr val="tx1"/>
              </a:buClr>
              <a:buFont typeface="Wingdings" panose="05000000000000000000" pitchFamily="2" charset="2"/>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074" indent="-214260" algn="l" defTabSz="685629" rtl="0" eaLnBrk="1" latinLnBrk="0" hangingPunct="1">
              <a:spcBef>
                <a:spcPct val="20000"/>
              </a:spcBef>
              <a:buClr>
                <a:schemeClr val="tx1"/>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036" indent="-171407" algn="l" defTabSz="685629" rtl="0" eaLnBrk="1" latinLnBrk="0" hangingPunct="1">
              <a:spcBef>
                <a:spcPct val="20000"/>
              </a:spcBef>
              <a:buClr>
                <a:schemeClr val="tx1"/>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199850" indent="-171407" algn="l" defTabSz="685629" rtl="0" eaLnBrk="1" latinLnBrk="0" hangingPunct="1">
              <a:spcBef>
                <a:spcPct val="20000"/>
              </a:spcBef>
              <a:buClr>
                <a:schemeClr val="tx1"/>
              </a:buClr>
              <a:buFont typeface="Courier New" panose="02070309020205020404" pitchFamily="49" charset="0"/>
              <a:buChar char="o"/>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2664" indent="-171407" algn="l" defTabSz="685629" rtl="0" eaLnBrk="1" latinLnBrk="0" hangingPunct="1">
              <a:spcBef>
                <a:spcPct val="20000"/>
              </a:spcBef>
              <a:buClr>
                <a:schemeClr val="tx1"/>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479"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293"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07"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922"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100"/>
              <a:t>Southeast</a:t>
            </a:r>
          </a:p>
          <a:p>
            <a:pPr marL="0" indent="0">
              <a:buNone/>
            </a:pPr>
            <a:r>
              <a:rPr lang="en-US" sz="1100"/>
              <a:t>Pathways Regional Coordinator: </a:t>
            </a:r>
          </a:p>
          <a:p>
            <a:pPr marL="0" indent="0">
              <a:buNone/>
            </a:pPr>
            <a:r>
              <a:rPr lang="en-US" sz="1100"/>
              <a:t>Cydnie Tate, c</a:t>
            </a:r>
            <a:r>
              <a:rPr lang="en-US" sz="1100">
                <a:hlinkClick r:id="rId5"/>
              </a:rPr>
              <a:t>ydnie.tate@tbr.edu</a:t>
            </a:r>
            <a:r>
              <a:rPr lang="en-US" sz="1100"/>
              <a:t>  </a:t>
            </a:r>
          </a:p>
        </p:txBody>
      </p:sp>
      <p:sp>
        <p:nvSpPr>
          <p:cNvPr id="10" name="Text Placeholder 1">
            <a:extLst>
              <a:ext uri="{FF2B5EF4-FFF2-40B4-BE49-F238E27FC236}">
                <a16:creationId xmlns:a16="http://schemas.microsoft.com/office/drawing/2014/main" id="{DD8BEF16-CEA3-4BB2-ADFF-D8FE249D47CD}"/>
              </a:ext>
            </a:extLst>
          </p:cNvPr>
          <p:cNvSpPr txBox="1">
            <a:spLocks/>
          </p:cNvSpPr>
          <p:nvPr/>
        </p:nvSpPr>
        <p:spPr>
          <a:xfrm>
            <a:off x="8614209" y="1752516"/>
            <a:ext cx="2517908" cy="91809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57111" indent="-257111" algn="l" defTabSz="685629" rtl="0" eaLnBrk="1" latinLnBrk="0" hangingPunct="1">
              <a:spcBef>
                <a:spcPct val="20000"/>
              </a:spcBef>
              <a:buClr>
                <a:schemeClr val="tx1"/>
              </a:buClr>
              <a:buFont typeface="Wingdings" panose="05000000000000000000" pitchFamily="2" charset="2"/>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074" indent="-214260" algn="l" defTabSz="685629" rtl="0" eaLnBrk="1" latinLnBrk="0" hangingPunct="1">
              <a:spcBef>
                <a:spcPct val="20000"/>
              </a:spcBef>
              <a:buClr>
                <a:schemeClr val="tx1"/>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036" indent="-171407" algn="l" defTabSz="685629" rtl="0" eaLnBrk="1" latinLnBrk="0" hangingPunct="1">
              <a:spcBef>
                <a:spcPct val="20000"/>
              </a:spcBef>
              <a:buClr>
                <a:schemeClr val="tx1"/>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199850" indent="-171407" algn="l" defTabSz="685629" rtl="0" eaLnBrk="1" latinLnBrk="0" hangingPunct="1">
              <a:spcBef>
                <a:spcPct val="20000"/>
              </a:spcBef>
              <a:buClr>
                <a:schemeClr val="tx1"/>
              </a:buClr>
              <a:buFont typeface="Courier New" panose="02070309020205020404" pitchFamily="49" charset="0"/>
              <a:buChar char="o"/>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2664" indent="-171407" algn="l" defTabSz="685629" rtl="0" eaLnBrk="1" latinLnBrk="0" hangingPunct="1">
              <a:spcBef>
                <a:spcPct val="20000"/>
              </a:spcBef>
              <a:buClr>
                <a:schemeClr val="tx1"/>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479"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293"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07"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922"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r">
              <a:buNone/>
            </a:pPr>
            <a:r>
              <a:rPr lang="en-US" sz="1100"/>
              <a:t>Northeast </a:t>
            </a:r>
          </a:p>
          <a:p>
            <a:pPr marL="0" indent="0" algn="r">
              <a:buNone/>
            </a:pPr>
            <a:r>
              <a:rPr lang="en-US" sz="1100"/>
              <a:t>Pathways Regional Coordinator: </a:t>
            </a:r>
          </a:p>
          <a:p>
            <a:pPr marL="0" indent="0" algn="r">
              <a:buNone/>
            </a:pPr>
            <a:r>
              <a:rPr lang="en-US" sz="1100"/>
              <a:t>Mary Beth Oxendine-Woodby, </a:t>
            </a:r>
            <a:r>
              <a:rPr lang="en-US" sz="1100">
                <a:hlinkClick r:id="rId6"/>
              </a:rPr>
              <a:t>mary.oxendine-woodby@tbr.edu</a:t>
            </a:r>
            <a:r>
              <a:rPr lang="en-US" sz="1100"/>
              <a:t> </a:t>
            </a:r>
          </a:p>
        </p:txBody>
      </p:sp>
      <p:sp>
        <p:nvSpPr>
          <p:cNvPr id="12" name="Text Placeholder 1">
            <a:extLst>
              <a:ext uri="{FF2B5EF4-FFF2-40B4-BE49-F238E27FC236}">
                <a16:creationId xmlns:a16="http://schemas.microsoft.com/office/drawing/2014/main" id="{2E184ED6-CA88-4F89-87E3-F3B59839CA3D}"/>
              </a:ext>
            </a:extLst>
          </p:cNvPr>
          <p:cNvSpPr txBox="1">
            <a:spLocks/>
          </p:cNvSpPr>
          <p:nvPr/>
        </p:nvSpPr>
        <p:spPr>
          <a:xfrm>
            <a:off x="6197840" y="1735437"/>
            <a:ext cx="1870033" cy="95225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57111" indent="-257111" algn="l" defTabSz="685629" rtl="0" eaLnBrk="1" latinLnBrk="0" hangingPunct="1">
              <a:spcBef>
                <a:spcPct val="20000"/>
              </a:spcBef>
              <a:buClr>
                <a:schemeClr val="tx1"/>
              </a:buClr>
              <a:buFont typeface="Wingdings" panose="05000000000000000000" pitchFamily="2" charset="2"/>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074" indent="-214260" algn="l" defTabSz="685629" rtl="0" eaLnBrk="1" latinLnBrk="0" hangingPunct="1">
              <a:spcBef>
                <a:spcPct val="20000"/>
              </a:spcBef>
              <a:buClr>
                <a:schemeClr val="tx1"/>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036" indent="-171407" algn="l" defTabSz="685629" rtl="0" eaLnBrk="1" latinLnBrk="0" hangingPunct="1">
              <a:spcBef>
                <a:spcPct val="20000"/>
              </a:spcBef>
              <a:buClr>
                <a:schemeClr val="tx1"/>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199850" indent="-171407" algn="l" defTabSz="685629" rtl="0" eaLnBrk="1" latinLnBrk="0" hangingPunct="1">
              <a:spcBef>
                <a:spcPct val="20000"/>
              </a:spcBef>
              <a:buClr>
                <a:schemeClr val="tx1"/>
              </a:buClr>
              <a:buFont typeface="Courier New" panose="02070309020205020404" pitchFamily="49" charset="0"/>
              <a:buChar char="o"/>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2664" indent="-171407" algn="l" defTabSz="685629" rtl="0" eaLnBrk="1" latinLnBrk="0" hangingPunct="1">
              <a:spcBef>
                <a:spcPct val="20000"/>
              </a:spcBef>
              <a:buClr>
                <a:schemeClr val="tx1"/>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479"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293"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07"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922"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100"/>
              <a:t>Upper Cumberland</a:t>
            </a:r>
          </a:p>
          <a:p>
            <a:pPr marL="0" indent="0">
              <a:buNone/>
            </a:pPr>
            <a:r>
              <a:rPr lang="en-US" sz="1100"/>
              <a:t>Pathways Regional Coordinator: </a:t>
            </a:r>
          </a:p>
          <a:p>
            <a:pPr marL="0" indent="0">
              <a:buNone/>
            </a:pPr>
            <a:r>
              <a:rPr lang="en-US" sz="1100"/>
              <a:t>Amy Profant, </a:t>
            </a:r>
            <a:r>
              <a:rPr lang="en-US" sz="1100">
                <a:hlinkClick r:id="rId7"/>
              </a:rPr>
              <a:t>amy.profant@tbr.edu</a:t>
            </a:r>
            <a:r>
              <a:rPr lang="en-US" sz="1100"/>
              <a:t> </a:t>
            </a:r>
          </a:p>
        </p:txBody>
      </p:sp>
      <p:sp>
        <p:nvSpPr>
          <p:cNvPr id="11" name="Text Placeholder 1">
            <a:extLst>
              <a:ext uri="{FF2B5EF4-FFF2-40B4-BE49-F238E27FC236}">
                <a16:creationId xmlns:a16="http://schemas.microsoft.com/office/drawing/2014/main" id="{D51CE097-C7F8-4EFD-B998-05B04F29BF1E}"/>
              </a:ext>
            </a:extLst>
          </p:cNvPr>
          <p:cNvSpPr txBox="1">
            <a:spLocks/>
          </p:cNvSpPr>
          <p:nvPr/>
        </p:nvSpPr>
        <p:spPr>
          <a:xfrm>
            <a:off x="9075002" y="3980195"/>
            <a:ext cx="2404666" cy="91809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57111" indent="-257111" algn="l" defTabSz="685629" rtl="0" eaLnBrk="1" latinLnBrk="0" hangingPunct="1">
              <a:spcBef>
                <a:spcPct val="20000"/>
              </a:spcBef>
              <a:buClr>
                <a:schemeClr val="tx1"/>
              </a:buClr>
              <a:buFont typeface="Wingdings" panose="05000000000000000000" pitchFamily="2" charset="2"/>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074" indent="-214260" algn="l" defTabSz="685629" rtl="0" eaLnBrk="1" latinLnBrk="0" hangingPunct="1">
              <a:spcBef>
                <a:spcPct val="20000"/>
              </a:spcBef>
              <a:buClr>
                <a:schemeClr val="tx1"/>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036" indent="-171407" algn="l" defTabSz="685629" rtl="0" eaLnBrk="1" latinLnBrk="0" hangingPunct="1">
              <a:spcBef>
                <a:spcPct val="20000"/>
              </a:spcBef>
              <a:buClr>
                <a:schemeClr val="tx1"/>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199850" indent="-171407" algn="l" defTabSz="685629" rtl="0" eaLnBrk="1" latinLnBrk="0" hangingPunct="1">
              <a:spcBef>
                <a:spcPct val="20000"/>
              </a:spcBef>
              <a:buClr>
                <a:schemeClr val="tx1"/>
              </a:buClr>
              <a:buFont typeface="Courier New" panose="02070309020205020404" pitchFamily="49" charset="0"/>
              <a:buChar char="o"/>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2664" indent="-171407" algn="l" defTabSz="685629" rtl="0" eaLnBrk="1" latinLnBrk="0" hangingPunct="1">
              <a:spcBef>
                <a:spcPct val="20000"/>
              </a:spcBef>
              <a:buClr>
                <a:schemeClr val="tx1"/>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479"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293"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07"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922"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100"/>
              <a:t>East </a:t>
            </a:r>
          </a:p>
          <a:p>
            <a:pPr marL="0" indent="0">
              <a:buNone/>
            </a:pPr>
            <a:r>
              <a:rPr lang="en-US" sz="1100"/>
              <a:t>Pathways Regional Coordinator: </a:t>
            </a:r>
          </a:p>
          <a:p>
            <a:pPr marL="0" indent="0">
              <a:buNone/>
            </a:pPr>
            <a:r>
              <a:rPr lang="en-US" sz="1100"/>
              <a:t>Danny Satterfield, </a:t>
            </a:r>
            <a:r>
              <a:rPr lang="en-US" sz="1100">
                <a:hlinkClick r:id="rId7"/>
              </a:rPr>
              <a:t>danny.satterfield@tbr.edu</a:t>
            </a:r>
            <a:r>
              <a:rPr lang="en-US" sz="1100"/>
              <a:t> </a:t>
            </a:r>
          </a:p>
        </p:txBody>
      </p:sp>
      <p:sp>
        <p:nvSpPr>
          <p:cNvPr id="7" name="Text Placeholder 1">
            <a:extLst>
              <a:ext uri="{FF2B5EF4-FFF2-40B4-BE49-F238E27FC236}">
                <a16:creationId xmlns:a16="http://schemas.microsoft.com/office/drawing/2014/main" id="{3EB56384-1843-432B-8099-B7CF8A18CBB7}"/>
              </a:ext>
            </a:extLst>
          </p:cNvPr>
          <p:cNvSpPr txBox="1">
            <a:spLocks/>
          </p:cNvSpPr>
          <p:nvPr/>
        </p:nvSpPr>
        <p:spPr>
          <a:xfrm>
            <a:off x="2911268" y="4733599"/>
            <a:ext cx="1870031" cy="102172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57111" indent="-257111" algn="l" defTabSz="685629" rtl="0" eaLnBrk="1" latinLnBrk="0" hangingPunct="1">
              <a:spcBef>
                <a:spcPct val="20000"/>
              </a:spcBef>
              <a:buClr>
                <a:schemeClr val="tx1"/>
              </a:buClr>
              <a:buFont typeface="Wingdings" panose="05000000000000000000" pitchFamily="2" charset="2"/>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074" indent="-214260" algn="l" defTabSz="685629" rtl="0" eaLnBrk="1" latinLnBrk="0" hangingPunct="1">
              <a:spcBef>
                <a:spcPct val="20000"/>
              </a:spcBef>
              <a:buClr>
                <a:schemeClr val="tx1"/>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036" indent="-171407" algn="l" defTabSz="685629" rtl="0" eaLnBrk="1" latinLnBrk="0" hangingPunct="1">
              <a:spcBef>
                <a:spcPct val="20000"/>
              </a:spcBef>
              <a:buClr>
                <a:schemeClr val="tx1"/>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199850" indent="-171407" algn="l" defTabSz="685629" rtl="0" eaLnBrk="1" latinLnBrk="0" hangingPunct="1">
              <a:spcBef>
                <a:spcPct val="20000"/>
              </a:spcBef>
              <a:buClr>
                <a:schemeClr val="tx1"/>
              </a:buClr>
              <a:buFont typeface="Courier New" panose="02070309020205020404" pitchFamily="49" charset="0"/>
              <a:buChar char="o"/>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2664" indent="-171407" algn="l" defTabSz="685629" rtl="0" eaLnBrk="1" latinLnBrk="0" hangingPunct="1">
              <a:spcBef>
                <a:spcPct val="20000"/>
              </a:spcBef>
              <a:buClr>
                <a:schemeClr val="tx1"/>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479"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293"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07"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922"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100"/>
              <a:t>Southwest </a:t>
            </a:r>
          </a:p>
          <a:p>
            <a:pPr marL="0" indent="0">
              <a:buNone/>
            </a:pPr>
            <a:r>
              <a:rPr lang="en-US" sz="1100"/>
              <a:t>Pathways Regional Coordinator: </a:t>
            </a:r>
          </a:p>
          <a:p>
            <a:pPr marL="0" indent="0">
              <a:buNone/>
            </a:pPr>
            <a:r>
              <a:rPr lang="en-US" sz="1100"/>
              <a:t>Lori Burdine </a:t>
            </a:r>
            <a:r>
              <a:rPr lang="en-US" sz="1100">
                <a:hlinkClick r:id="rId8"/>
              </a:rPr>
              <a:t>lori.burdine@tbr.edu</a:t>
            </a:r>
            <a:r>
              <a:rPr lang="en-US" sz="1100"/>
              <a:t>  </a:t>
            </a:r>
          </a:p>
        </p:txBody>
      </p:sp>
      <p:sp>
        <p:nvSpPr>
          <p:cNvPr id="14" name="Text Placeholder 1">
            <a:extLst>
              <a:ext uri="{FF2B5EF4-FFF2-40B4-BE49-F238E27FC236}">
                <a16:creationId xmlns:a16="http://schemas.microsoft.com/office/drawing/2014/main" id="{D652C818-099D-4E0D-BD93-F96FBBFCEE9A}"/>
              </a:ext>
            </a:extLst>
          </p:cNvPr>
          <p:cNvSpPr txBox="1">
            <a:spLocks/>
          </p:cNvSpPr>
          <p:nvPr/>
        </p:nvSpPr>
        <p:spPr>
          <a:xfrm>
            <a:off x="773992" y="4753483"/>
            <a:ext cx="1867010" cy="99855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57111" indent="-257111" algn="l" defTabSz="685629" rtl="0" eaLnBrk="1" latinLnBrk="0" hangingPunct="1">
              <a:spcBef>
                <a:spcPct val="20000"/>
              </a:spcBef>
              <a:buClr>
                <a:schemeClr val="tx1"/>
              </a:buClr>
              <a:buFont typeface="Wingdings" panose="05000000000000000000" pitchFamily="2" charset="2"/>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074" indent="-214260" algn="l" defTabSz="685629" rtl="0" eaLnBrk="1" latinLnBrk="0" hangingPunct="1">
              <a:spcBef>
                <a:spcPct val="20000"/>
              </a:spcBef>
              <a:buClr>
                <a:schemeClr val="tx1"/>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036" indent="-171407" algn="l" defTabSz="685629" rtl="0" eaLnBrk="1" latinLnBrk="0" hangingPunct="1">
              <a:spcBef>
                <a:spcPct val="20000"/>
              </a:spcBef>
              <a:buClr>
                <a:schemeClr val="tx1"/>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199850" indent="-171407" algn="l" defTabSz="685629" rtl="0" eaLnBrk="1" latinLnBrk="0" hangingPunct="1">
              <a:spcBef>
                <a:spcPct val="20000"/>
              </a:spcBef>
              <a:buClr>
                <a:schemeClr val="tx1"/>
              </a:buClr>
              <a:buFont typeface="Courier New" panose="02070309020205020404" pitchFamily="49" charset="0"/>
              <a:buChar char="o"/>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2664" indent="-171407" algn="l" defTabSz="685629" rtl="0" eaLnBrk="1" latinLnBrk="0" hangingPunct="1">
              <a:spcBef>
                <a:spcPct val="20000"/>
              </a:spcBef>
              <a:buClr>
                <a:schemeClr val="tx1"/>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479"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293"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07"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922"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100"/>
              <a:t>Greater Memphis </a:t>
            </a:r>
          </a:p>
          <a:p>
            <a:pPr marL="0" indent="0">
              <a:buNone/>
            </a:pPr>
            <a:r>
              <a:rPr lang="en-US" sz="1100"/>
              <a:t>Pathways Regional Coordinator: </a:t>
            </a:r>
          </a:p>
          <a:p>
            <a:pPr marL="0" indent="0">
              <a:buNone/>
            </a:pPr>
            <a:r>
              <a:rPr lang="en-US" sz="1100"/>
              <a:t>Kenderek Harris </a:t>
            </a:r>
            <a:r>
              <a:rPr lang="en-US" sz="1100">
                <a:hlinkClick r:id="rId9"/>
              </a:rPr>
              <a:t>Kenderek.harris@tbr.edu</a:t>
            </a:r>
            <a:r>
              <a:rPr lang="en-US" sz="1100"/>
              <a:t>  </a:t>
            </a:r>
          </a:p>
        </p:txBody>
      </p:sp>
      <p:sp>
        <p:nvSpPr>
          <p:cNvPr id="2" name="Title 1">
            <a:extLst>
              <a:ext uri="{FF2B5EF4-FFF2-40B4-BE49-F238E27FC236}">
                <a16:creationId xmlns:a16="http://schemas.microsoft.com/office/drawing/2014/main" id="{7919BEE8-2029-4413-8BF1-7F4EE0009119}"/>
              </a:ext>
            </a:extLst>
          </p:cNvPr>
          <p:cNvSpPr>
            <a:spLocks noGrp="1"/>
          </p:cNvSpPr>
          <p:nvPr>
            <p:ph type="title"/>
          </p:nvPr>
        </p:nvSpPr>
        <p:spPr/>
        <p:txBody>
          <a:bodyPr/>
          <a:lstStyle/>
          <a:p>
            <a:r>
              <a:rPr lang="en-US"/>
              <a:t>Tennessee Pathways Regional Coordinators</a:t>
            </a:r>
          </a:p>
        </p:txBody>
      </p:sp>
      <p:sp>
        <p:nvSpPr>
          <p:cNvPr id="6" name="Text Placeholder 1">
            <a:extLst>
              <a:ext uri="{FF2B5EF4-FFF2-40B4-BE49-F238E27FC236}">
                <a16:creationId xmlns:a16="http://schemas.microsoft.com/office/drawing/2014/main" id="{00524E67-D3A9-4A31-918F-0F5FF8E7DDFB}"/>
              </a:ext>
            </a:extLst>
          </p:cNvPr>
          <p:cNvSpPr>
            <a:spLocks noGrp="1"/>
          </p:cNvSpPr>
          <p:nvPr>
            <p:ph sz="quarter" idx="10"/>
          </p:nvPr>
        </p:nvSpPr>
        <p:spPr>
          <a:xfrm>
            <a:off x="916013" y="2120521"/>
            <a:ext cx="2460816" cy="770858"/>
          </a:xfrm>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US" sz="1100"/>
              <a:t>Northwest </a:t>
            </a:r>
          </a:p>
          <a:p>
            <a:pPr marL="0" indent="0">
              <a:buNone/>
            </a:pPr>
            <a:r>
              <a:rPr lang="en-US" sz="1100"/>
              <a:t>Pathways Regional Coordinator: </a:t>
            </a:r>
          </a:p>
          <a:p>
            <a:pPr marL="0" indent="0">
              <a:buNone/>
            </a:pPr>
            <a:r>
              <a:rPr lang="en-US" sz="1100"/>
              <a:t>Justin Crice, </a:t>
            </a:r>
            <a:r>
              <a:rPr lang="en-US" sz="1100">
                <a:hlinkClick r:id="rId7"/>
              </a:rPr>
              <a:t>justin.crice@tbr.edu</a:t>
            </a:r>
            <a:r>
              <a:rPr lang="en-US" sz="1100"/>
              <a:t> </a:t>
            </a:r>
          </a:p>
        </p:txBody>
      </p:sp>
      <p:sp>
        <p:nvSpPr>
          <p:cNvPr id="13" name="Text Placeholder 1">
            <a:extLst>
              <a:ext uri="{FF2B5EF4-FFF2-40B4-BE49-F238E27FC236}">
                <a16:creationId xmlns:a16="http://schemas.microsoft.com/office/drawing/2014/main" id="{1F209B55-353A-464F-A774-7F6BB0E31B72}"/>
              </a:ext>
            </a:extLst>
          </p:cNvPr>
          <p:cNvSpPr txBox="1">
            <a:spLocks/>
          </p:cNvSpPr>
          <p:nvPr/>
        </p:nvSpPr>
        <p:spPr>
          <a:xfrm>
            <a:off x="4030829" y="1713724"/>
            <a:ext cx="1870032" cy="97364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57111" indent="-257111" algn="l" defTabSz="685629" rtl="0" eaLnBrk="1" latinLnBrk="0" hangingPunct="1">
              <a:spcBef>
                <a:spcPct val="20000"/>
              </a:spcBef>
              <a:buClr>
                <a:schemeClr val="tx1"/>
              </a:buClr>
              <a:buFont typeface="Wingdings" panose="05000000000000000000" pitchFamily="2" charset="2"/>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074" indent="-214260" algn="l" defTabSz="685629" rtl="0" eaLnBrk="1" latinLnBrk="0" hangingPunct="1">
              <a:spcBef>
                <a:spcPct val="20000"/>
              </a:spcBef>
              <a:buClr>
                <a:schemeClr val="tx1"/>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036" indent="-171407" algn="l" defTabSz="685629" rtl="0" eaLnBrk="1" latinLnBrk="0" hangingPunct="1">
              <a:spcBef>
                <a:spcPct val="20000"/>
              </a:spcBef>
              <a:buClr>
                <a:schemeClr val="tx1"/>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199850" indent="-171407" algn="l" defTabSz="685629" rtl="0" eaLnBrk="1" latinLnBrk="0" hangingPunct="1">
              <a:spcBef>
                <a:spcPct val="20000"/>
              </a:spcBef>
              <a:buClr>
                <a:schemeClr val="tx1"/>
              </a:buClr>
              <a:buFont typeface="Courier New" panose="02070309020205020404" pitchFamily="49" charset="0"/>
              <a:buChar char="o"/>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2664" indent="-171407" algn="l" defTabSz="685629" rtl="0" eaLnBrk="1" latinLnBrk="0" hangingPunct="1">
              <a:spcBef>
                <a:spcPct val="20000"/>
              </a:spcBef>
              <a:buClr>
                <a:schemeClr val="tx1"/>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479"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293"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07"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922"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100"/>
              <a:t>Northern Middle </a:t>
            </a:r>
          </a:p>
          <a:p>
            <a:pPr marL="0" indent="0">
              <a:buNone/>
            </a:pPr>
            <a:r>
              <a:rPr lang="en-US" sz="1100"/>
              <a:t>Pathways Regional Coordinator: </a:t>
            </a:r>
          </a:p>
          <a:p>
            <a:pPr marL="0" indent="0">
              <a:buNone/>
            </a:pPr>
            <a:r>
              <a:rPr lang="en-US" sz="1100"/>
              <a:t>Ellen Gomez, </a:t>
            </a:r>
            <a:r>
              <a:rPr lang="en-US" sz="1100">
                <a:hlinkClick r:id="rId10"/>
              </a:rPr>
              <a:t>ellen.gomez@tbr.edu</a:t>
            </a:r>
            <a:r>
              <a:rPr lang="en-US" sz="1100"/>
              <a:t>  </a:t>
            </a:r>
          </a:p>
        </p:txBody>
      </p:sp>
    </p:spTree>
    <p:extLst>
      <p:ext uri="{BB962C8B-B14F-4D97-AF65-F5344CB8AC3E}">
        <p14:creationId xmlns:p14="http://schemas.microsoft.com/office/powerpoint/2010/main" val="4268789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604C-1BFA-474A-B123-6B17EAE94457}"/>
              </a:ext>
            </a:extLst>
          </p:cNvPr>
          <p:cNvSpPr>
            <a:spLocks noGrp="1"/>
          </p:cNvSpPr>
          <p:nvPr>
            <p:ph type="title"/>
          </p:nvPr>
        </p:nvSpPr>
        <p:spPr/>
        <p:txBody>
          <a:bodyPr>
            <a:normAutofit fontScale="90000"/>
          </a:bodyPr>
          <a:lstStyle/>
          <a:p>
            <a:r>
              <a:rPr lang="en-US">
                <a:latin typeface="PermianSlabSerifTypeface"/>
              </a:rPr>
              <a:t>Tennessee Pathways Certification Participation </a:t>
            </a:r>
            <a:endParaRPr lang="en-US"/>
          </a:p>
        </p:txBody>
      </p:sp>
      <p:pic>
        <p:nvPicPr>
          <p:cNvPr id="4" name="Picture 4" descr="Timeline&#10;&#10;Description automatically generated">
            <a:extLst>
              <a:ext uri="{FF2B5EF4-FFF2-40B4-BE49-F238E27FC236}">
                <a16:creationId xmlns:a16="http://schemas.microsoft.com/office/drawing/2014/main" id="{1D149A3E-70ED-4861-9512-E06D454D0A7B}"/>
              </a:ext>
            </a:extLst>
          </p:cNvPr>
          <p:cNvPicPr>
            <a:picLocks noGrp="1" noChangeAspect="1"/>
          </p:cNvPicPr>
          <p:nvPr>
            <p:ph sz="quarter" idx="10"/>
          </p:nvPr>
        </p:nvPicPr>
        <p:blipFill>
          <a:blip r:embed="rId3"/>
          <a:stretch>
            <a:fillRect/>
          </a:stretch>
        </p:blipFill>
        <p:spPr>
          <a:xfrm>
            <a:off x="3535680" y="1788186"/>
            <a:ext cx="8351520" cy="3817837"/>
          </a:xfrm>
        </p:spPr>
      </p:pic>
      <p:sp>
        <p:nvSpPr>
          <p:cNvPr id="3" name="TextBox 2">
            <a:extLst>
              <a:ext uri="{FF2B5EF4-FFF2-40B4-BE49-F238E27FC236}">
                <a16:creationId xmlns:a16="http://schemas.microsoft.com/office/drawing/2014/main" id="{8E000C63-1708-49AA-AADF-553D582B9ECD}"/>
              </a:ext>
            </a:extLst>
          </p:cNvPr>
          <p:cNvSpPr txBox="1"/>
          <p:nvPr/>
        </p:nvSpPr>
        <p:spPr>
          <a:xfrm>
            <a:off x="6807808" y="6352401"/>
            <a:ext cx="678919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ea typeface="+mn-lt"/>
                <a:cs typeface="+mn-lt"/>
              </a:rPr>
              <a:t>https://www.tbr.edu/tennessee-pathways</a:t>
            </a:r>
            <a:endParaRPr lang="en-US" sz="1200"/>
          </a:p>
        </p:txBody>
      </p:sp>
      <p:sp>
        <p:nvSpPr>
          <p:cNvPr id="5" name="Text Placeholder 1">
            <a:extLst>
              <a:ext uri="{FF2B5EF4-FFF2-40B4-BE49-F238E27FC236}">
                <a16:creationId xmlns:a16="http://schemas.microsoft.com/office/drawing/2014/main" id="{41163C7E-6774-4E71-8D8C-7F538A3239E9}"/>
              </a:ext>
            </a:extLst>
          </p:cNvPr>
          <p:cNvSpPr txBox="1">
            <a:spLocks/>
          </p:cNvSpPr>
          <p:nvPr/>
        </p:nvSpPr>
        <p:spPr>
          <a:xfrm>
            <a:off x="120071" y="1976609"/>
            <a:ext cx="3299231" cy="914400"/>
          </a:xfrm>
          <a:prstGeom prst="rect">
            <a:avLst/>
          </a:prstGeom>
          <a:solidFill>
            <a:schemeClr val="bg2"/>
          </a:solidFill>
          <a:ln>
            <a:solidFill>
              <a:schemeClr val="accent1">
                <a:lumMod val="20000"/>
                <a:lumOff val="80000"/>
              </a:schemeClr>
            </a:solidFill>
          </a:ln>
          <a:effectLst>
            <a:softEdge rad="31750"/>
          </a:effectLst>
        </p:spPr>
        <p:txBody>
          <a:bodyPr vert="horz" lIns="91440" tIns="45720" rIns="91440" bIns="45720" rtlCol="0" anchor="t">
            <a:normAutofit/>
          </a:bodyPr>
          <a:lstStyle>
            <a:lvl1pPr marL="257175" indent="-257175" algn="l" defTabSz="685800" rtl="0" eaLnBrk="1" latinLnBrk="0" hangingPunct="1">
              <a:spcBef>
                <a:spcPct val="20000"/>
              </a:spcBef>
              <a:buClr>
                <a:srgbClr val="EE3524"/>
              </a:buClr>
              <a:buFont typeface="Wingdings" panose="05000000000000000000" pitchFamily="2" charset="2"/>
              <a:buChar char="§"/>
              <a:defRPr sz="2399"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557213" indent="-214313" algn="l" defTabSz="685800" rtl="0" eaLnBrk="1" latinLnBrk="0" hangingPunct="1">
              <a:spcBef>
                <a:spcPct val="20000"/>
              </a:spcBef>
              <a:buClr>
                <a:srgbClr val="EE3524"/>
              </a:buClr>
              <a:buFont typeface="Arial" panose="020B0604020202020204" pitchFamily="34" charset="0"/>
              <a:buChar char="–"/>
              <a:defRPr sz="1999"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spcBef>
                <a:spcPct val="20000"/>
              </a:spcBef>
              <a:buClr>
                <a:srgbClr val="EE3524"/>
              </a:buClr>
              <a:buFont typeface="Arial" panose="020B0604020202020204" pitchFamily="34" charset="0"/>
              <a:buChar char="•"/>
              <a:defRPr sz="1799"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spcBef>
                <a:spcPct val="20000"/>
              </a:spcBef>
              <a:buClr>
                <a:srgbClr val="EE3524"/>
              </a:buClr>
              <a:buFont typeface="Courier New" panose="02070309020205020404" pitchFamily="49" charset="0"/>
              <a:buChar char="o"/>
              <a:defRPr sz="16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spcBef>
                <a:spcPct val="20000"/>
              </a:spcBef>
              <a:buClr>
                <a:srgbClr val="EE3524"/>
              </a:buClr>
              <a:buFont typeface="Arial" panose="020B0604020202020204" pitchFamily="34" charset="0"/>
              <a:buChar char="»"/>
              <a:defRPr sz="16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a:hlinkClick r:id="rId4"/>
              </a:rPr>
              <a:t>Tennessee Pathways Data Dashboard</a:t>
            </a:r>
            <a:endParaRPr lang="en-US"/>
          </a:p>
        </p:txBody>
      </p:sp>
    </p:spTree>
    <p:extLst>
      <p:ext uri="{BB962C8B-B14F-4D97-AF65-F5344CB8AC3E}">
        <p14:creationId xmlns:p14="http://schemas.microsoft.com/office/powerpoint/2010/main" val="2184191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A24E1-775D-4068-B614-13BE61E84D65}"/>
              </a:ext>
            </a:extLst>
          </p:cNvPr>
          <p:cNvSpPr>
            <a:spLocks noGrp="1"/>
          </p:cNvSpPr>
          <p:nvPr>
            <p:ph type="title"/>
          </p:nvPr>
        </p:nvSpPr>
        <p:spPr/>
        <p:txBody>
          <a:bodyPr/>
          <a:lstStyle/>
          <a:p>
            <a:r>
              <a:rPr lang="en-US"/>
              <a:t>Upper Cumberland</a:t>
            </a:r>
          </a:p>
        </p:txBody>
      </p:sp>
    </p:spTree>
    <p:extLst>
      <p:ext uri="{BB962C8B-B14F-4D97-AF65-F5344CB8AC3E}">
        <p14:creationId xmlns:p14="http://schemas.microsoft.com/office/powerpoint/2010/main" val="1527584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6DA37-9290-4473-ACD2-73A2486C4EAD}"/>
              </a:ext>
            </a:extLst>
          </p:cNvPr>
          <p:cNvSpPr>
            <a:spLocks noGrp="1"/>
          </p:cNvSpPr>
          <p:nvPr>
            <p:ph type="body" sz="quarter" idx="10"/>
          </p:nvPr>
        </p:nvSpPr>
        <p:spPr>
          <a:xfrm>
            <a:off x="661737" y="1118936"/>
            <a:ext cx="9061394" cy="5500881"/>
          </a:xfrm>
        </p:spPr>
        <p:txBody>
          <a:bodyPr>
            <a:normAutofit/>
          </a:bodyPr>
          <a:lstStyle/>
          <a:p>
            <a:pPr marL="0" indent="0">
              <a:lnSpc>
                <a:spcPct val="150000"/>
              </a:lnSpc>
              <a:buNone/>
            </a:pPr>
            <a:r>
              <a:rPr lang="en-US" dirty="0"/>
              <a:t>Partnership Best Practices:</a:t>
            </a:r>
          </a:p>
          <a:p>
            <a:pPr marL="342900" indent="-342900">
              <a:buFont typeface="Arial" panose="020B0604020202020204" pitchFamily="34" charset="0"/>
              <a:buChar char="•"/>
            </a:pPr>
            <a:r>
              <a:rPr lang="en-US" dirty="0">
                <a:latin typeface="Open Sans"/>
                <a:ea typeface="Open Sans"/>
                <a:cs typeface="Open Sans"/>
              </a:rPr>
              <a:t>Connection: getting the right people in the right place</a:t>
            </a:r>
            <a:r>
              <a:rPr lang="en-US" sz="1800" dirty="0">
                <a:latin typeface="Calibri"/>
                <a:ea typeface="Open Sans"/>
                <a:cs typeface="Times New Roman"/>
              </a:rPr>
              <a:t> </a:t>
            </a:r>
            <a:endParaRPr lang="en-US" sz="1800" dirty="0">
              <a:latin typeface="Open Sans"/>
              <a:ea typeface="Calibri" panose="020F0502020204030204" pitchFamily="34" charset="0"/>
              <a:cs typeface="Times New Roman"/>
            </a:endParaRPr>
          </a:p>
          <a:p>
            <a:pPr marL="971550" lvl="1" indent="-285750">
              <a:buFont typeface="Wingdings" panose="05000000000000000000" pitchFamily="2" charset="2"/>
              <a:buChar char="Ø"/>
            </a:pPr>
            <a:r>
              <a:rPr lang="en-US" sz="1800" dirty="0">
                <a:latin typeface="Open Sans"/>
                <a:ea typeface="Open Sans"/>
                <a:cs typeface="Open Sans"/>
              </a:rPr>
              <a:t>Youth Committee/Executive Committee Participation</a:t>
            </a:r>
            <a:r>
              <a:rPr lang="en-US" sz="1800" dirty="0">
                <a:latin typeface="Open Sans"/>
                <a:ea typeface="Open Sans"/>
                <a:cs typeface="Times New Roman"/>
              </a:rPr>
              <a:t>= TN Pathways Regional Coordinator acts as Chair of Youth Committee</a:t>
            </a:r>
          </a:p>
          <a:p>
            <a:pPr marL="971550" lvl="1" indent="-285750">
              <a:buFont typeface="Wingdings" panose="05000000000000000000" pitchFamily="2" charset="2"/>
              <a:buChar char="Ø"/>
            </a:pPr>
            <a:r>
              <a:rPr lang="en-US" sz="1800" dirty="0">
                <a:latin typeface="Open Sans"/>
                <a:ea typeface="Open Sans"/>
                <a:cs typeface="Times New Roman"/>
              </a:rPr>
              <a:t>Committee members include school counselors, CTE Directors, WBL coordinators, business/industry partners, non-profits</a:t>
            </a:r>
            <a:endParaRPr lang="en-US" sz="1800" dirty="0"/>
          </a:p>
          <a:p>
            <a:pPr marL="342900" indent="-342900">
              <a:buFont typeface="Arial" panose="020B0604020202020204" pitchFamily="34" charset="0"/>
              <a:buChar char="•"/>
            </a:pPr>
            <a:r>
              <a:rPr lang="en-US" dirty="0">
                <a:latin typeface="Open Sans"/>
                <a:ea typeface="Open Sans"/>
                <a:cs typeface="Open Sans"/>
              </a:rPr>
              <a:t>Collaboration: projects that benefit both in- and out-of-school youth</a:t>
            </a:r>
          </a:p>
          <a:p>
            <a:pPr marL="1199832" lvl="2" indent="-342900">
              <a:buFont typeface="Wingdings" panose="05000000000000000000" pitchFamily="2" charset="2"/>
              <a:buChar char="Ø"/>
            </a:pPr>
            <a:r>
              <a:rPr lang="en-US" sz="1800" dirty="0">
                <a:latin typeface="Open Sans"/>
                <a:ea typeface="Open Sans"/>
                <a:cs typeface="Open Sans"/>
              </a:rPr>
              <a:t>Youth services flyer</a:t>
            </a:r>
          </a:p>
          <a:p>
            <a:pPr marL="1199832" lvl="2" indent="-342900">
              <a:buFont typeface="Wingdings" panose="05000000000000000000" pitchFamily="2" charset="2"/>
              <a:buChar char="Ø"/>
            </a:pPr>
            <a:r>
              <a:rPr lang="en-US" sz="1800" dirty="0">
                <a:latin typeface="Open Sans"/>
                <a:ea typeface="Open Sans"/>
                <a:cs typeface="Open Sans"/>
              </a:rPr>
              <a:t>Virtual job fair</a:t>
            </a:r>
          </a:p>
          <a:p>
            <a:pPr marL="1199832" lvl="2" indent="-342900">
              <a:buFont typeface="Wingdings" panose="05000000000000000000" pitchFamily="2" charset="2"/>
              <a:buChar char="Ø"/>
            </a:pPr>
            <a:r>
              <a:rPr lang="en-US" sz="1800" dirty="0">
                <a:latin typeface="Open Sans"/>
                <a:ea typeface="Open Sans"/>
                <a:cs typeface="Open Sans"/>
              </a:rPr>
              <a:t>Resource dashboard</a:t>
            </a:r>
          </a:p>
          <a:p>
            <a:pPr marL="1199832" lvl="2" indent="-342900">
              <a:buFont typeface="Wingdings" panose="05000000000000000000" pitchFamily="2" charset="2"/>
              <a:buChar char="Ø"/>
            </a:pPr>
            <a:r>
              <a:rPr lang="en-US" sz="1800" dirty="0"/>
              <a:t>Youth Listening Tours</a:t>
            </a:r>
          </a:p>
          <a:p>
            <a:pPr marL="342900" indent="-342900">
              <a:buFont typeface="Arial" panose="020B0604020202020204" pitchFamily="34" charset="0"/>
              <a:buChar char="•"/>
            </a:pPr>
            <a:r>
              <a:rPr lang="en-US" dirty="0">
                <a:latin typeface="Open Sans"/>
                <a:ea typeface="Open Sans"/>
                <a:cs typeface="Open Sans"/>
              </a:rPr>
              <a:t>Communication: members report back to their district stakeholders</a:t>
            </a:r>
          </a:p>
          <a:p>
            <a:pPr marL="900113" lvl="1" indent="-342900">
              <a:buFont typeface="Arial" panose="020B0604020202020204" pitchFamily="34" charset="0"/>
              <a:buChar char="•"/>
            </a:pPr>
            <a:endParaRPr lang="en-US" dirty="0">
              <a:latin typeface="Open Sans"/>
              <a:ea typeface="Open Sans"/>
              <a:cs typeface="Open Sans"/>
            </a:endParaRPr>
          </a:p>
          <a:p>
            <a:pPr marL="900113" lvl="1" indent="-342900">
              <a:buFont typeface="Arial" panose="020B0604020202020204" pitchFamily="34" charset="0"/>
              <a:buChar char="•"/>
            </a:pPr>
            <a:endParaRPr lang="en-US" dirty="0">
              <a:latin typeface="Open Sans"/>
              <a:ea typeface="Open Sans"/>
              <a:cs typeface="Open Sans"/>
            </a:endParaRPr>
          </a:p>
          <a:p>
            <a:pPr marL="342900" indent="-342900">
              <a:buFont typeface="Arial" panose="020B0604020202020204" pitchFamily="34" charset="0"/>
              <a:buChar char="•"/>
            </a:pPr>
            <a:endParaRPr lang="en-US" dirty="0">
              <a:latin typeface="Open Sans"/>
              <a:ea typeface="Open Sans"/>
              <a:cs typeface="Open Sans"/>
            </a:endParaRPr>
          </a:p>
          <a:p>
            <a:pPr marL="0" indent="0">
              <a:lnSpc>
                <a:spcPct val="150000"/>
              </a:lnSpc>
              <a:buNone/>
            </a:pPr>
            <a:endParaRPr lang="en-US" sz="1800" dirty="0"/>
          </a:p>
        </p:txBody>
      </p:sp>
      <p:sp>
        <p:nvSpPr>
          <p:cNvPr id="3" name="Title 2">
            <a:extLst>
              <a:ext uri="{FF2B5EF4-FFF2-40B4-BE49-F238E27FC236}">
                <a16:creationId xmlns:a16="http://schemas.microsoft.com/office/drawing/2014/main" id="{C568AC60-6876-4905-8BED-0B991841BF0E}"/>
              </a:ext>
            </a:extLst>
          </p:cNvPr>
          <p:cNvSpPr>
            <a:spLocks noGrp="1"/>
          </p:cNvSpPr>
          <p:nvPr>
            <p:ph type="title"/>
          </p:nvPr>
        </p:nvSpPr>
        <p:spPr/>
        <p:txBody>
          <a:bodyPr/>
          <a:lstStyle/>
          <a:p>
            <a:r>
              <a:rPr lang="en-US"/>
              <a:t>Upper Cumberland</a:t>
            </a:r>
          </a:p>
        </p:txBody>
      </p:sp>
    </p:spTree>
    <p:extLst>
      <p:ext uri="{BB962C8B-B14F-4D97-AF65-F5344CB8AC3E}">
        <p14:creationId xmlns:p14="http://schemas.microsoft.com/office/powerpoint/2010/main" val="1453635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 letter&#10;&#10;Description automatically generated">
            <a:extLst>
              <a:ext uri="{FF2B5EF4-FFF2-40B4-BE49-F238E27FC236}">
                <a16:creationId xmlns:a16="http://schemas.microsoft.com/office/drawing/2014/main" id="{2117AE17-E7FB-4DC2-A518-DFC0E61315F6}"/>
              </a:ext>
            </a:extLst>
          </p:cNvPr>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3016972" y="94456"/>
            <a:ext cx="4314825" cy="6669087"/>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908895B4-C3DC-4BCB-B52F-7FE83340868B}"/>
              </a:ext>
            </a:extLst>
          </p:cNvPr>
          <p:cNvSpPr txBox="1"/>
          <p:nvPr/>
        </p:nvSpPr>
        <p:spPr>
          <a:xfrm>
            <a:off x="9758139" y="200573"/>
            <a:ext cx="738664" cy="6045309"/>
          </a:xfrm>
          <a:prstGeom prst="rect">
            <a:avLst/>
          </a:prstGeom>
          <a:noFill/>
        </p:spPr>
        <p:txBody>
          <a:bodyPr vert="vert" wrap="none" rtlCol="0">
            <a:spAutoFit/>
          </a:bodyPr>
          <a:lstStyle/>
          <a:p>
            <a:r>
              <a:rPr lang="en-US" sz="3600" dirty="0">
                <a:solidFill>
                  <a:schemeClr val="bg1"/>
                </a:solidFill>
              </a:rPr>
              <a:t>Youth Services Flyer Winner</a:t>
            </a:r>
          </a:p>
        </p:txBody>
      </p:sp>
    </p:spTree>
    <p:extLst>
      <p:ext uri="{BB962C8B-B14F-4D97-AF65-F5344CB8AC3E}">
        <p14:creationId xmlns:p14="http://schemas.microsoft.com/office/powerpoint/2010/main" val="3138197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6DA37-9290-4473-ACD2-73A2486C4EAD}"/>
              </a:ext>
            </a:extLst>
          </p:cNvPr>
          <p:cNvSpPr>
            <a:spLocks noGrp="1"/>
          </p:cNvSpPr>
          <p:nvPr>
            <p:ph type="body" sz="quarter" idx="10"/>
          </p:nvPr>
        </p:nvSpPr>
        <p:spPr>
          <a:xfrm>
            <a:off x="264115" y="1179095"/>
            <a:ext cx="9171986" cy="5402179"/>
          </a:xfrm>
        </p:spPr>
        <p:txBody>
          <a:bodyPr>
            <a:normAutofit fontScale="92500" lnSpcReduction="20000"/>
          </a:bodyPr>
          <a:lstStyle/>
          <a:p>
            <a:r>
              <a:rPr lang="en-US" dirty="0">
                <a:latin typeface="Open Sans"/>
                <a:ea typeface="Open Sans"/>
                <a:cs typeface="Open Sans"/>
              </a:rPr>
              <a:t>Labor Perspective:</a:t>
            </a:r>
          </a:p>
          <a:p>
            <a:pPr marL="342900" indent="-342900">
              <a:buFont typeface="Arial" panose="020B0604020202020204" pitchFamily="34" charset="0"/>
              <a:buChar char="•"/>
            </a:pPr>
            <a:r>
              <a:rPr lang="en-US" dirty="0">
                <a:latin typeface="Open Sans"/>
                <a:ea typeface="Open Sans"/>
                <a:cs typeface="Open Sans"/>
              </a:rPr>
              <a:t>Connection: </a:t>
            </a:r>
            <a:endParaRPr lang="en-US" sz="1800" dirty="0">
              <a:latin typeface="Open Sans"/>
              <a:ea typeface="Calibri" panose="020F0502020204030204" pitchFamily="34" charset="0"/>
              <a:cs typeface="Times New Roman"/>
            </a:endParaRPr>
          </a:p>
          <a:p>
            <a:pPr marL="971550" lvl="1" indent="-285750">
              <a:buFont typeface="Wingdings" panose="05000000000000000000" pitchFamily="2" charset="2"/>
              <a:buChar char="Ø"/>
            </a:pPr>
            <a:r>
              <a:rPr lang="en-US" sz="1800" dirty="0">
                <a:latin typeface="Open Sans"/>
                <a:ea typeface="Open Sans"/>
                <a:cs typeface="Open Sans"/>
              </a:rPr>
              <a:t>Middle TN Regional Partners</a:t>
            </a:r>
          </a:p>
          <a:p>
            <a:pPr marL="971550" lvl="1" indent="-285750">
              <a:buFont typeface="Wingdings" panose="05000000000000000000" pitchFamily="2" charset="2"/>
              <a:buChar char="Ø"/>
            </a:pPr>
            <a:r>
              <a:rPr lang="en-US" sz="1800" dirty="0">
                <a:latin typeface="Open Sans"/>
                <a:ea typeface="Open Sans"/>
                <a:cs typeface="Open Sans"/>
              </a:rPr>
              <a:t>Upper Cumberland employers</a:t>
            </a:r>
          </a:p>
          <a:p>
            <a:pPr marL="971550" lvl="1" indent="-285750">
              <a:buFont typeface="Wingdings" panose="05000000000000000000" pitchFamily="2" charset="2"/>
              <a:buChar char="Ø"/>
            </a:pPr>
            <a:r>
              <a:rPr lang="en-US" sz="1800" dirty="0"/>
              <a:t>American Job Center partners</a:t>
            </a:r>
          </a:p>
          <a:p>
            <a:pPr marL="971550" lvl="1" indent="-285750">
              <a:buFont typeface="Wingdings" panose="05000000000000000000" pitchFamily="2" charset="2"/>
              <a:buChar char="Ø"/>
            </a:pPr>
            <a:r>
              <a:rPr lang="en-US" sz="1800" dirty="0"/>
              <a:t>Upper Cumberland Local Workforce Development Board</a:t>
            </a:r>
          </a:p>
          <a:p>
            <a:pPr marL="971550" lvl="1" indent="-285750">
              <a:buFont typeface="Wingdings" panose="05000000000000000000" pitchFamily="2" charset="2"/>
              <a:buChar char="Ø"/>
            </a:pPr>
            <a:r>
              <a:rPr lang="en-US" sz="1800" dirty="0"/>
              <a:t>Business Services</a:t>
            </a:r>
          </a:p>
          <a:p>
            <a:pPr marL="971550" lvl="1" indent="-285750">
              <a:buFont typeface="Wingdings" panose="05000000000000000000" pitchFamily="2" charset="2"/>
              <a:buChar char="Ø"/>
            </a:pPr>
            <a:r>
              <a:rPr lang="en-US" sz="1800" dirty="0"/>
              <a:t>Highlands Economic Partnership</a:t>
            </a:r>
          </a:p>
          <a:p>
            <a:pPr marL="342900" indent="-342900">
              <a:buFont typeface="Arial" panose="020B0604020202020204" pitchFamily="34" charset="0"/>
              <a:buChar char="•"/>
            </a:pPr>
            <a:r>
              <a:rPr lang="en-US" dirty="0">
                <a:latin typeface="Open Sans"/>
                <a:ea typeface="Open Sans"/>
                <a:cs typeface="Open Sans"/>
              </a:rPr>
              <a:t>Collaboration: </a:t>
            </a:r>
          </a:p>
          <a:p>
            <a:pPr marL="1200150" lvl="2" indent="-342900">
              <a:buFont typeface="Wingdings" panose="05000000000000000000" pitchFamily="2" charset="2"/>
              <a:buChar char="Ø"/>
            </a:pPr>
            <a:r>
              <a:rPr lang="en-US" dirty="0">
                <a:latin typeface="Open Sans"/>
                <a:ea typeface="Open Sans"/>
                <a:cs typeface="Open Sans"/>
              </a:rPr>
              <a:t>A focus on pathways in </a:t>
            </a:r>
            <a:r>
              <a:rPr lang="en-US" u="sng" dirty="0">
                <a:latin typeface="Open Sans"/>
                <a:ea typeface="Open Sans"/>
                <a:cs typeface="Open Sans"/>
              </a:rPr>
              <a:t>all</a:t>
            </a:r>
            <a:r>
              <a:rPr lang="en-US" dirty="0">
                <a:latin typeface="Open Sans"/>
                <a:ea typeface="Open Sans"/>
                <a:cs typeface="Open Sans"/>
              </a:rPr>
              <a:t> programs</a:t>
            </a:r>
          </a:p>
          <a:p>
            <a:pPr marL="1543050" lvl="3" indent="-342900">
              <a:buFont typeface="Wingdings" panose="05000000000000000000" pitchFamily="2" charset="2"/>
              <a:buChar char="Ø"/>
            </a:pPr>
            <a:r>
              <a:rPr lang="en-US" sz="1400" dirty="0">
                <a:latin typeface="Open Sans"/>
                <a:ea typeface="Open Sans"/>
                <a:cs typeface="Open Sans"/>
              </a:rPr>
              <a:t>Adults</a:t>
            </a:r>
          </a:p>
          <a:p>
            <a:pPr marL="1543050" lvl="3" indent="-342900">
              <a:buFont typeface="Wingdings" panose="05000000000000000000" pitchFamily="2" charset="2"/>
              <a:buChar char="Ø"/>
            </a:pPr>
            <a:r>
              <a:rPr lang="en-US" sz="1600" dirty="0">
                <a:latin typeface="Open Sans"/>
                <a:ea typeface="Open Sans"/>
                <a:cs typeface="Open Sans"/>
              </a:rPr>
              <a:t>Dislocated Worker</a:t>
            </a:r>
          </a:p>
          <a:p>
            <a:pPr marL="1542732" lvl="3" indent="-342900">
              <a:buFont typeface="Wingdings" panose="05000000000000000000" pitchFamily="2" charset="2"/>
              <a:buChar char="Ø"/>
            </a:pPr>
            <a:r>
              <a:rPr lang="en-US" sz="1600" dirty="0">
                <a:latin typeface="Open Sans"/>
                <a:ea typeface="Open Sans"/>
                <a:cs typeface="Open Sans"/>
              </a:rPr>
              <a:t>Youth</a:t>
            </a:r>
            <a:endParaRPr lang="en-US" sz="1600" dirty="0"/>
          </a:p>
          <a:p>
            <a:pPr marL="342900" indent="-342900">
              <a:buFont typeface="Arial" panose="020B0604020202020204" pitchFamily="34" charset="0"/>
              <a:buChar char="•"/>
            </a:pPr>
            <a:r>
              <a:rPr lang="en-US" dirty="0">
                <a:latin typeface="Open Sans"/>
                <a:ea typeface="Open Sans"/>
                <a:cs typeface="Open Sans"/>
              </a:rPr>
              <a:t>Communication: </a:t>
            </a:r>
          </a:p>
          <a:p>
            <a:pPr marL="1200150" lvl="2" indent="-342900">
              <a:buFont typeface="Wingdings" panose="05000000000000000000" pitchFamily="2" charset="2"/>
              <a:buChar char="Ø"/>
            </a:pPr>
            <a:r>
              <a:rPr lang="en-US" dirty="0">
                <a:latin typeface="Open Sans"/>
                <a:ea typeface="Open Sans"/>
                <a:cs typeface="Open Sans"/>
              </a:rPr>
              <a:t>Middle TN Regional Plan</a:t>
            </a:r>
          </a:p>
          <a:p>
            <a:pPr marL="1200150" lvl="2" indent="-342900">
              <a:buFont typeface="Wingdings" panose="05000000000000000000" pitchFamily="2" charset="2"/>
              <a:buChar char="Ø"/>
            </a:pPr>
            <a:r>
              <a:rPr lang="en-US" dirty="0">
                <a:latin typeface="Open Sans"/>
                <a:ea typeface="Open Sans"/>
                <a:cs typeface="Open Sans"/>
              </a:rPr>
              <a:t>Upper Cumberland Local Plan</a:t>
            </a:r>
          </a:p>
          <a:p>
            <a:pPr marL="1200150" lvl="2" indent="-342900">
              <a:buFont typeface="Wingdings" panose="05000000000000000000" pitchFamily="2" charset="2"/>
              <a:buChar char="Ø"/>
            </a:pPr>
            <a:r>
              <a:rPr lang="en-US" dirty="0">
                <a:latin typeface="Open Sans"/>
                <a:ea typeface="Open Sans"/>
                <a:cs typeface="Open Sans"/>
              </a:rPr>
              <a:t>Board Reports</a:t>
            </a:r>
          </a:p>
          <a:p>
            <a:pPr marL="1200150" lvl="2" indent="-342900">
              <a:buFont typeface="Wingdings" panose="05000000000000000000" pitchFamily="2" charset="2"/>
              <a:buChar char="Ø"/>
            </a:pPr>
            <a:r>
              <a:rPr lang="en-US" dirty="0">
                <a:latin typeface="Open Sans"/>
                <a:ea typeface="Open Sans"/>
                <a:cs typeface="Open Sans"/>
              </a:rPr>
              <a:t>Pathways Coordinator</a:t>
            </a:r>
          </a:p>
        </p:txBody>
      </p:sp>
      <p:sp>
        <p:nvSpPr>
          <p:cNvPr id="3" name="Title 2">
            <a:extLst>
              <a:ext uri="{FF2B5EF4-FFF2-40B4-BE49-F238E27FC236}">
                <a16:creationId xmlns:a16="http://schemas.microsoft.com/office/drawing/2014/main" id="{C568AC60-6876-4905-8BED-0B991841BF0E}"/>
              </a:ext>
            </a:extLst>
          </p:cNvPr>
          <p:cNvSpPr>
            <a:spLocks noGrp="1"/>
          </p:cNvSpPr>
          <p:nvPr>
            <p:ph type="title"/>
          </p:nvPr>
        </p:nvSpPr>
        <p:spPr/>
        <p:txBody>
          <a:bodyPr/>
          <a:lstStyle/>
          <a:p>
            <a:r>
              <a:rPr lang="en-US"/>
              <a:t>Upper Cumberland</a:t>
            </a:r>
          </a:p>
        </p:txBody>
      </p:sp>
    </p:spTree>
    <p:extLst>
      <p:ext uri="{BB962C8B-B14F-4D97-AF65-F5344CB8AC3E}">
        <p14:creationId xmlns:p14="http://schemas.microsoft.com/office/powerpoint/2010/main" val="1239599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969474-C108-4E36-AB5B-4A7C32DDA2BE}"/>
              </a:ext>
            </a:extLst>
          </p:cNvPr>
          <p:cNvSpPr>
            <a:spLocks noGrp="1"/>
          </p:cNvSpPr>
          <p:nvPr>
            <p:ph type="title"/>
          </p:nvPr>
        </p:nvSpPr>
        <p:spPr/>
        <p:txBody>
          <a:bodyPr/>
          <a:lstStyle/>
          <a:p>
            <a:r>
              <a:rPr lang="en-US"/>
              <a:t>Southern Middle</a:t>
            </a:r>
          </a:p>
        </p:txBody>
      </p:sp>
    </p:spTree>
    <p:extLst>
      <p:ext uri="{BB962C8B-B14F-4D97-AF65-F5344CB8AC3E}">
        <p14:creationId xmlns:p14="http://schemas.microsoft.com/office/powerpoint/2010/main" val="2260050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6DA37-9290-4473-ACD2-73A2486C4EAD}"/>
              </a:ext>
            </a:extLst>
          </p:cNvPr>
          <p:cNvSpPr>
            <a:spLocks noGrp="1"/>
          </p:cNvSpPr>
          <p:nvPr>
            <p:ph type="body" sz="quarter" idx="10"/>
          </p:nvPr>
        </p:nvSpPr>
        <p:spPr/>
        <p:txBody>
          <a:bodyPr/>
          <a:lstStyle/>
          <a:p>
            <a:pPr marL="0" indent="0">
              <a:lnSpc>
                <a:spcPct val="150000"/>
              </a:lnSpc>
              <a:buNone/>
            </a:pPr>
            <a:r>
              <a:rPr lang="en-US" dirty="0"/>
              <a:t>Partnership Best Practices:</a:t>
            </a:r>
          </a:p>
          <a:p>
            <a:pPr marL="342900" indent="-342900">
              <a:buFont typeface="Arial" panose="020B0604020202020204" pitchFamily="34" charset="0"/>
              <a:buChar char="•"/>
            </a:pPr>
            <a:r>
              <a:rPr lang="en-US" dirty="0">
                <a:latin typeface="Open Sans"/>
                <a:ea typeface="Open Sans"/>
                <a:cs typeface="Open Sans"/>
              </a:rPr>
              <a:t>Connection: the Why</a:t>
            </a:r>
            <a:r>
              <a:rPr lang="en-US" sz="1800" dirty="0">
                <a:latin typeface="Calibri"/>
                <a:ea typeface="Open Sans"/>
                <a:cs typeface="Times New Roman"/>
              </a:rPr>
              <a:t> </a:t>
            </a:r>
            <a:endParaRPr lang="en-US" sz="1800" dirty="0">
              <a:latin typeface="Open Sans"/>
              <a:ea typeface="Calibri" panose="020F0502020204030204" pitchFamily="34" charset="0"/>
              <a:cs typeface="Times New Roman"/>
            </a:endParaRPr>
          </a:p>
          <a:p>
            <a:pPr marL="971550" lvl="1" indent="-285750">
              <a:buFont typeface="Wingdings" panose="05000000000000000000" pitchFamily="2" charset="2"/>
              <a:buChar char="Ø"/>
            </a:pPr>
            <a:r>
              <a:rPr lang="en-US" sz="1800" dirty="0">
                <a:latin typeface="Open Sans"/>
                <a:ea typeface="Calibri" panose="020F0502020204030204" pitchFamily="34" charset="0"/>
                <a:cs typeface="Times New Roman"/>
              </a:rPr>
              <a:t>WIOA In-School Youth program = assists districts with access and equity goals</a:t>
            </a:r>
            <a:endParaRPr lang="en-US" sz="1800" dirty="0"/>
          </a:p>
          <a:p>
            <a:pPr marL="342900" indent="-342900">
              <a:buFont typeface="Arial" panose="020B0604020202020204" pitchFamily="34" charset="0"/>
              <a:buChar char="•"/>
            </a:pPr>
            <a:r>
              <a:rPr lang="en-US" dirty="0">
                <a:latin typeface="Open Sans"/>
                <a:ea typeface="Open Sans"/>
                <a:cs typeface="Open Sans"/>
              </a:rPr>
              <a:t>Collaboration: the logistics</a:t>
            </a:r>
          </a:p>
          <a:p>
            <a:pPr marL="899795" lvl="1" indent="-342900">
              <a:buFont typeface="Wingdings" panose="05000000000000000000" pitchFamily="2" charset="2"/>
              <a:buChar char="Ø"/>
            </a:pPr>
            <a:r>
              <a:rPr lang="en-US" sz="1800" dirty="0">
                <a:ea typeface="Calibri" panose="020F0502020204030204" pitchFamily="34" charset="0"/>
                <a:cs typeface="Times New Roman" panose="02020603050405020304" pitchFamily="18" charset="0"/>
              </a:rPr>
              <a:t>minimum 8-week (less than 40 hour per week) schedule</a:t>
            </a:r>
            <a:endParaRPr lang="en-US" dirty="0"/>
          </a:p>
          <a:p>
            <a:pPr marL="342900" indent="-342900">
              <a:buFont typeface="Arial" panose="020B0604020202020204" pitchFamily="34" charset="0"/>
              <a:buChar char="•"/>
            </a:pPr>
            <a:r>
              <a:rPr lang="en-US" dirty="0">
                <a:latin typeface="Open Sans"/>
                <a:ea typeface="Open Sans"/>
                <a:cs typeface="Open Sans"/>
              </a:rPr>
              <a:t>Communication: language barriers</a:t>
            </a:r>
          </a:p>
          <a:p>
            <a:pPr marL="899795" lvl="1" indent="-342900">
              <a:buFont typeface="Wingdings" panose="05000000000000000000" pitchFamily="2" charset="2"/>
              <a:buChar char="Ø"/>
            </a:pPr>
            <a:r>
              <a:rPr lang="en-US" sz="1800" dirty="0">
                <a:latin typeface="Open Sans"/>
                <a:ea typeface="Open Sans"/>
                <a:cs typeface="Open Sans"/>
              </a:rPr>
              <a:t>WIOA eligibility can easily get confused with education’s Title 1</a:t>
            </a:r>
          </a:p>
        </p:txBody>
      </p:sp>
      <p:sp>
        <p:nvSpPr>
          <p:cNvPr id="3" name="Title 2">
            <a:extLst>
              <a:ext uri="{FF2B5EF4-FFF2-40B4-BE49-F238E27FC236}">
                <a16:creationId xmlns:a16="http://schemas.microsoft.com/office/drawing/2014/main" id="{C568AC60-6876-4905-8BED-0B991841BF0E}"/>
              </a:ext>
            </a:extLst>
          </p:cNvPr>
          <p:cNvSpPr>
            <a:spLocks noGrp="1"/>
          </p:cNvSpPr>
          <p:nvPr>
            <p:ph type="title"/>
          </p:nvPr>
        </p:nvSpPr>
        <p:spPr/>
        <p:txBody>
          <a:bodyPr/>
          <a:lstStyle/>
          <a:p>
            <a:r>
              <a:rPr lang="en-US"/>
              <a:t>Southern Middle</a:t>
            </a:r>
          </a:p>
        </p:txBody>
      </p:sp>
    </p:spTree>
    <p:extLst>
      <p:ext uri="{BB962C8B-B14F-4D97-AF65-F5344CB8AC3E}">
        <p14:creationId xmlns:p14="http://schemas.microsoft.com/office/powerpoint/2010/main" val="1204237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06EC7-19B6-4877-B742-45DF49BCD1CD}"/>
              </a:ext>
            </a:extLst>
          </p:cNvPr>
          <p:cNvSpPr>
            <a:spLocks noGrp="1"/>
          </p:cNvSpPr>
          <p:nvPr>
            <p:ph type="title"/>
          </p:nvPr>
        </p:nvSpPr>
        <p:spPr/>
        <p:txBody>
          <a:bodyPr/>
          <a:lstStyle/>
          <a:p>
            <a:r>
              <a:rPr lang="en-US"/>
              <a:t>Introductions</a:t>
            </a:r>
          </a:p>
        </p:txBody>
      </p:sp>
      <p:sp>
        <p:nvSpPr>
          <p:cNvPr id="3" name="Text Placeholder 2">
            <a:extLst>
              <a:ext uri="{FF2B5EF4-FFF2-40B4-BE49-F238E27FC236}">
                <a16:creationId xmlns:a16="http://schemas.microsoft.com/office/drawing/2014/main" id="{1861E910-C40E-4BB8-87F3-7DDC827DF9B8}"/>
              </a:ext>
            </a:extLst>
          </p:cNvPr>
          <p:cNvSpPr>
            <a:spLocks noGrp="1"/>
          </p:cNvSpPr>
          <p:nvPr>
            <p:ph type="body" sz="quarter" idx="10"/>
          </p:nvPr>
        </p:nvSpPr>
        <p:spPr>
          <a:xfrm>
            <a:off x="405256" y="1491915"/>
            <a:ext cx="8630460" cy="4981073"/>
          </a:xfrm>
        </p:spPr>
        <p:txBody>
          <a:bodyPr vert="horz" lIns="91440" tIns="45720" rIns="91440" bIns="45720" rtlCol="0" anchor="t">
            <a:normAutofit fontScale="85000" lnSpcReduction="20000"/>
          </a:bodyPr>
          <a:lstStyle/>
          <a:p>
            <a:pPr>
              <a:spcAft>
                <a:spcPts val="600"/>
              </a:spcAft>
            </a:pPr>
            <a:r>
              <a:rPr lang="en-US" dirty="0">
                <a:latin typeface="Open Sans"/>
                <a:ea typeface="Open Sans"/>
                <a:cs typeface="Open Sans"/>
              </a:rPr>
              <a:t>Tennessee Pathways</a:t>
            </a:r>
            <a:endParaRPr lang="en-US" dirty="0"/>
          </a:p>
          <a:p>
            <a:pPr marL="342900" indent="-342900">
              <a:spcAft>
                <a:spcPts val="600"/>
              </a:spcAft>
              <a:buFont typeface="Arial" panose="020B0604020202020204" pitchFamily="34" charset="0"/>
              <a:buChar char="•"/>
            </a:pPr>
            <a:r>
              <a:rPr lang="en-US" dirty="0"/>
              <a:t>Pamela Sieffert, Program Director, District and Industry Engagement</a:t>
            </a:r>
          </a:p>
          <a:p>
            <a:pPr marL="342900" indent="-342900">
              <a:spcAft>
                <a:spcPts val="600"/>
              </a:spcAft>
              <a:buFont typeface="Arial" panose="020B0604020202020204" pitchFamily="34" charset="0"/>
              <a:buChar char="•"/>
            </a:pPr>
            <a:r>
              <a:rPr lang="en-US" dirty="0"/>
              <a:t>Amy Profant, Regional Coordinator, Upper Cumberland</a:t>
            </a:r>
          </a:p>
          <a:p>
            <a:pPr marL="342900" indent="-342900">
              <a:spcAft>
                <a:spcPts val="600"/>
              </a:spcAft>
              <a:buFont typeface="Arial" panose="020B0604020202020204" pitchFamily="34" charset="0"/>
              <a:buChar char="•"/>
            </a:pPr>
            <a:r>
              <a:rPr lang="en-US" dirty="0"/>
              <a:t>Tracy Whitehead, Regional Coordinator, Southern Middle</a:t>
            </a:r>
          </a:p>
          <a:p>
            <a:pPr>
              <a:spcAft>
                <a:spcPts val="600"/>
              </a:spcAft>
            </a:pPr>
            <a:endParaRPr lang="en-US" sz="1200" dirty="0"/>
          </a:p>
          <a:p>
            <a:pPr>
              <a:spcAft>
                <a:spcPts val="600"/>
              </a:spcAft>
            </a:pPr>
            <a:r>
              <a:rPr lang="en-US" dirty="0"/>
              <a:t>Upper Cumberland Local Workforce Development Board</a:t>
            </a:r>
          </a:p>
          <a:p>
            <a:pPr marL="342900" indent="-342900">
              <a:spcAft>
                <a:spcPts val="600"/>
              </a:spcAft>
              <a:buFont typeface="Arial" panose="020B0604020202020204" pitchFamily="34" charset="0"/>
              <a:buChar char="•"/>
            </a:pPr>
            <a:r>
              <a:rPr lang="en-US" dirty="0"/>
              <a:t>Becky Hull, Executive Director</a:t>
            </a:r>
          </a:p>
          <a:p>
            <a:pPr marL="342900" indent="-342900">
              <a:spcAft>
                <a:spcPts val="600"/>
              </a:spcAft>
              <a:buFont typeface="Arial" panose="020B0604020202020204" pitchFamily="34" charset="0"/>
              <a:buChar char="•"/>
            </a:pPr>
            <a:r>
              <a:rPr lang="en-US" dirty="0"/>
              <a:t>Caroline Timpson, Youth &amp; Special Projects Coordinator</a:t>
            </a:r>
          </a:p>
          <a:p>
            <a:pPr>
              <a:spcAft>
                <a:spcPts val="600"/>
              </a:spcAft>
            </a:pPr>
            <a:endParaRPr lang="en-US" sz="1300" dirty="0"/>
          </a:p>
          <a:p>
            <a:pPr>
              <a:spcAft>
                <a:spcPts val="600"/>
              </a:spcAft>
            </a:pPr>
            <a:r>
              <a:rPr lang="en-US" dirty="0"/>
              <a:t>South Central Human Resource Agency</a:t>
            </a:r>
          </a:p>
          <a:p>
            <a:pPr marL="342900" indent="-342900">
              <a:spcAft>
                <a:spcPts val="600"/>
              </a:spcAft>
              <a:buFont typeface="Arial" panose="020B0604020202020204" pitchFamily="34" charset="0"/>
              <a:buChar char="•"/>
            </a:pPr>
            <a:r>
              <a:rPr lang="en-US" dirty="0"/>
              <a:t>Jennifer Henry, One Stop Operator</a:t>
            </a:r>
          </a:p>
          <a:p>
            <a:pPr>
              <a:spcAft>
                <a:spcPts val="600"/>
              </a:spcAft>
            </a:pPr>
            <a:endParaRPr lang="en-US" sz="1300" dirty="0"/>
          </a:p>
          <a:p>
            <a:pPr>
              <a:spcAft>
                <a:spcPts val="600"/>
              </a:spcAft>
            </a:pPr>
            <a:r>
              <a:rPr lang="en-US" dirty="0"/>
              <a:t>Tennessee Department of Education </a:t>
            </a:r>
          </a:p>
          <a:p>
            <a:pPr marL="342900" indent="-342900">
              <a:spcAft>
                <a:spcPts val="600"/>
              </a:spcAft>
              <a:buFont typeface="Arial" panose="020B0604020202020204" pitchFamily="34" charset="0"/>
              <a:buChar char="•"/>
            </a:pPr>
            <a:r>
              <a:rPr lang="en-US" dirty="0"/>
              <a:t>Pamela Thurman, CTE CORE Consultant, Southern Middle</a:t>
            </a:r>
          </a:p>
          <a:p>
            <a:pPr>
              <a:spcAft>
                <a:spcPts val="600"/>
              </a:spcAft>
            </a:pPr>
            <a:endParaRPr lang="en-US" dirty="0"/>
          </a:p>
        </p:txBody>
      </p:sp>
    </p:spTree>
    <p:extLst>
      <p:ext uri="{BB962C8B-B14F-4D97-AF65-F5344CB8AC3E}">
        <p14:creationId xmlns:p14="http://schemas.microsoft.com/office/powerpoint/2010/main" val="2413216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7DB0D-7F92-43B7-9C20-B7C0516AAFC3}"/>
              </a:ext>
            </a:extLst>
          </p:cNvPr>
          <p:cNvSpPr>
            <a:spLocks noGrp="1"/>
          </p:cNvSpPr>
          <p:nvPr>
            <p:ph type="title"/>
          </p:nvPr>
        </p:nvSpPr>
        <p:spPr/>
        <p:txBody>
          <a:bodyPr/>
          <a:lstStyle/>
          <a:p>
            <a:r>
              <a:rPr lang="en-US"/>
              <a:t>Southern Middle</a:t>
            </a:r>
          </a:p>
        </p:txBody>
      </p:sp>
      <p:sp>
        <p:nvSpPr>
          <p:cNvPr id="5" name="Text Placeholder 4">
            <a:extLst>
              <a:ext uri="{FF2B5EF4-FFF2-40B4-BE49-F238E27FC236}">
                <a16:creationId xmlns:a16="http://schemas.microsoft.com/office/drawing/2014/main" id="{DBB84048-E239-41C3-B47C-6F8DE303248D}"/>
              </a:ext>
            </a:extLst>
          </p:cNvPr>
          <p:cNvSpPr>
            <a:spLocks noGrp="1"/>
          </p:cNvSpPr>
          <p:nvPr>
            <p:ph type="body" sz="quarter" idx="10"/>
          </p:nvPr>
        </p:nvSpPr>
        <p:spPr/>
        <p:txBody>
          <a:bodyPr/>
          <a:lstStyle/>
          <a:p>
            <a:r>
              <a:rPr lang="en-US" dirty="0"/>
              <a:t>District Engagement Projects:</a:t>
            </a:r>
          </a:p>
          <a:p>
            <a:pPr marL="342900" indent="-342900">
              <a:buFont typeface="Arial" panose="020B0604020202020204" pitchFamily="34" charset="0"/>
              <a:buChar char="•"/>
            </a:pPr>
            <a:r>
              <a:rPr lang="en-US" dirty="0"/>
              <a:t>Giles County Pilot</a:t>
            </a:r>
          </a:p>
          <a:p>
            <a:pPr marL="342900" indent="-342900">
              <a:buFont typeface="Arial" panose="020B0604020202020204" pitchFamily="34" charset="0"/>
              <a:buChar char="•"/>
            </a:pPr>
            <a:r>
              <a:rPr lang="en-US" dirty="0"/>
              <a:t>Lewis County Partnership</a:t>
            </a:r>
          </a:p>
          <a:p>
            <a:pPr marL="342900" indent="-342900">
              <a:buFont typeface="Arial" panose="020B0604020202020204" pitchFamily="34" charset="0"/>
              <a:buChar char="•"/>
            </a:pPr>
            <a:r>
              <a:rPr lang="en-US" dirty="0"/>
              <a:t>Coffee County Perkins Reserve Grant</a:t>
            </a:r>
          </a:p>
        </p:txBody>
      </p:sp>
    </p:spTree>
    <p:extLst>
      <p:ext uri="{BB962C8B-B14F-4D97-AF65-F5344CB8AC3E}">
        <p14:creationId xmlns:p14="http://schemas.microsoft.com/office/powerpoint/2010/main" val="1579512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6DA37-9290-4473-ACD2-73A2486C4EAD}"/>
              </a:ext>
            </a:extLst>
          </p:cNvPr>
          <p:cNvSpPr>
            <a:spLocks noGrp="1"/>
          </p:cNvSpPr>
          <p:nvPr>
            <p:ph type="body" sz="quarter" idx="10"/>
          </p:nvPr>
        </p:nvSpPr>
        <p:spPr>
          <a:xfrm>
            <a:off x="449860" y="1008790"/>
            <a:ext cx="9242779" cy="5698776"/>
          </a:xfrm>
        </p:spPr>
        <p:txBody>
          <a:bodyPr>
            <a:normAutofit fontScale="85000" lnSpcReduction="10000"/>
          </a:bodyPr>
          <a:lstStyle/>
          <a:p>
            <a:pPr marL="285750" indent="-285750">
              <a:lnSpc>
                <a:spcPct val="150000"/>
              </a:lnSpc>
              <a:buFont typeface="Arial" panose="020B0604020202020204" pitchFamily="34" charset="0"/>
              <a:buChar char="•"/>
            </a:pPr>
            <a:r>
              <a:rPr lang="en-US" sz="1800" b="1" dirty="0"/>
              <a:t>Background/Operations</a:t>
            </a:r>
          </a:p>
          <a:p>
            <a:pPr marL="842963" lvl="1" indent="-285750">
              <a:lnSpc>
                <a:spcPct val="150000"/>
              </a:lnSpc>
              <a:buFont typeface="Wingdings" panose="05000000000000000000" pitchFamily="2" charset="2"/>
              <a:buChar char="Ø"/>
            </a:pPr>
            <a:r>
              <a:rPr lang="en-US" sz="1800" dirty="0"/>
              <a:t>South Central Human Resource Agency (SCHRA) as CSP for Adult, DW, and Youth</a:t>
            </a:r>
          </a:p>
          <a:p>
            <a:pPr marL="842963" lvl="1" indent="-285750">
              <a:lnSpc>
                <a:spcPct val="150000"/>
              </a:lnSpc>
              <a:buFont typeface="Wingdings" panose="05000000000000000000" pitchFamily="2" charset="2"/>
              <a:buChar char="Ø"/>
            </a:pPr>
            <a:r>
              <a:rPr lang="en-US" sz="1800" dirty="0"/>
              <a:t>Career Advisors (CA’s) are in each of our 13 counties inside the American Job Centers</a:t>
            </a:r>
          </a:p>
          <a:p>
            <a:pPr marL="842963" lvl="1" indent="-285750">
              <a:lnSpc>
                <a:spcPct val="150000"/>
              </a:lnSpc>
              <a:buFont typeface="Wingdings" panose="05000000000000000000" pitchFamily="2" charset="2"/>
              <a:buChar char="Ø"/>
            </a:pPr>
            <a:r>
              <a:rPr lang="en-US" sz="1800" dirty="0"/>
              <a:t>Students must meet Title I eligibility</a:t>
            </a:r>
          </a:p>
          <a:p>
            <a:pPr marL="842963" lvl="1" indent="-285750">
              <a:lnSpc>
                <a:spcPct val="150000"/>
              </a:lnSpc>
              <a:buFont typeface="Wingdings" panose="05000000000000000000" pitchFamily="2" charset="2"/>
              <a:buChar char="Ø"/>
            </a:pPr>
            <a:r>
              <a:rPr lang="en-US" sz="1800" dirty="0"/>
              <a:t>Paid Work Experience is offered for ISY up to 400 hours, students are also eligible for incentives for Work Readiness Completion, Work Experience Completion, Grades, Attendance, and HS Completion. After graduation, their eligibility continues with Postsecondary assistance.</a:t>
            </a:r>
          </a:p>
          <a:p>
            <a:pPr marL="285750" indent="-285750">
              <a:lnSpc>
                <a:spcPct val="150000"/>
              </a:lnSpc>
              <a:buFont typeface="Arial" panose="020B0604020202020204" pitchFamily="34" charset="0"/>
              <a:buChar char="•"/>
            </a:pPr>
            <a:r>
              <a:rPr lang="en-US" sz="1800" b="1" dirty="0">
                <a:solidFill>
                  <a:srgbClr val="FF0000"/>
                </a:solidFill>
              </a:rPr>
              <a:t>Connection/</a:t>
            </a:r>
            <a:r>
              <a:rPr lang="en-US" sz="1800" b="1" dirty="0">
                <a:solidFill>
                  <a:srgbClr val="51B5E1"/>
                </a:solidFill>
              </a:rPr>
              <a:t>Collaboration/</a:t>
            </a:r>
            <a:r>
              <a:rPr lang="en-US" sz="1800" b="1" dirty="0">
                <a:solidFill>
                  <a:srgbClr val="1D376C"/>
                </a:solidFill>
              </a:rPr>
              <a:t>Communication</a:t>
            </a:r>
            <a:r>
              <a:rPr lang="en-US" sz="1800" dirty="0"/>
              <a:t>:  </a:t>
            </a:r>
          </a:p>
          <a:p>
            <a:pPr marL="842963" lvl="1" indent="-285750">
              <a:lnSpc>
                <a:spcPct val="150000"/>
              </a:lnSpc>
              <a:buFont typeface="Wingdings" panose="05000000000000000000" pitchFamily="2" charset="2"/>
              <a:buChar char="Ø"/>
            </a:pPr>
            <a:r>
              <a:rPr lang="en-US" sz="1800" dirty="0"/>
              <a:t>Our Pathways Team, Tracy Whitehead and Pamela Thurman, were instrumental in connecting with local high schools Work Based Learning Teachers to offer services in the high school. Some schools won’t let just anyone in.</a:t>
            </a:r>
          </a:p>
          <a:p>
            <a:pPr marL="842963" lvl="1" indent="-285750">
              <a:lnSpc>
                <a:spcPct val="150000"/>
              </a:lnSpc>
              <a:buFont typeface="Wingdings" panose="05000000000000000000" pitchFamily="2" charset="2"/>
              <a:buChar char="Ø"/>
            </a:pPr>
            <a:r>
              <a:rPr lang="en-US" sz="1800" dirty="0"/>
              <a:t>Held parent/student meetings at high schools, CA’s visited classrooms to present program, shared flyer with students with CA’s contact info. Worksites were already pre-determined in some cases where the student was working a non-paid WBL job. Worksites in the community were proud to host these students.</a:t>
            </a:r>
          </a:p>
        </p:txBody>
      </p:sp>
      <p:sp>
        <p:nvSpPr>
          <p:cNvPr id="3" name="Title 2">
            <a:extLst>
              <a:ext uri="{FF2B5EF4-FFF2-40B4-BE49-F238E27FC236}">
                <a16:creationId xmlns:a16="http://schemas.microsoft.com/office/drawing/2014/main" id="{C568AC60-6876-4905-8BED-0B991841BF0E}"/>
              </a:ext>
            </a:extLst>
          </p:cNvPr>
          <p:cNvSpPr>
            <a:spLocks noGrp="1"/>
          </p:cNvSpPr>
          <p:nvPr>
            <p:ph type="title"/>
          </p:nvPr>
        </p:nvSpPr>
        <p:spPr/>
        <p:txBody>
          <a:bodyPr/>
          <a:lstStyle/>
          <a:p>
            <a:r>
              <a:rPr lang="en-US" dirty="0"/>
              <a:t>Southern Middle</a:t>
            </a:r>
          </a:p>
        </p:txBody>
      </p:sp>
      <p:pic>
        <p:nvPicPr>
          <p:cNvPr id="4" name="Picture 4" descr="Download Wink Emoji Icon | Emoji Island">
            <a:extLst>
              <a:ext uri="{FF2B5EF4-FFF2-40B4-BE49-F238E27FC236}">
                <a16:creationId xmlns:a16="http://schemas.microsoft.com/office/drawing/2014/main" id="{8D2C52AE-EC0B-4CE6-98D6-7C3D421135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6370" y="3741691"/>
            <a:ext cx="380756" cy="380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735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4BD6EE66-9E3F-4E10-8089-8AFC125529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5570"/>
          <a:stretch/>
        </p:blipFill>
        <p:spPr>
          <a:xfrm>
            <a:off x="1452330" y="200573"/>
            <a:ext cx="7585474" cy="632478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AAE85735-2CB9-40E0-8624-D5488DA44B0F}"/>
              </a:ext>
            </a:extLst>
          </p:cNvPr>
          <p:cNvSpPr txBox="1"/>
          <p:nvPr/>
        </p:nvSpPr>
        <p:spPr>
          <a:xfrm>
            <a:off x="9758139" y="200573"/>
            <a:ext cx="738664" cy="6534225"/>
          </a:xfrm>
          <a:prstGeom prst="rect">
            <a:avLst/>
          </a:prstGeom>
          <a:noFill/>
        </p:spPr>
        <p:txBody>
          <a:bodyPr vert="vert" wrap="none" rtlCol="0">
            <a:spAutoFit/>
          </a:bodyPr>
          <a:lstStyle/>
          <a:p>
            <a:r>
              <a:rPr lang="en-US" sz="3600" dirty="0">
                <a:solidFill>
                  <a:schemeClr val="bg1"/>
                </a:solidFill>
              </a:rPr>
              <a:t>Youth Incentive Request Form</a:t>
            </a:r>
          </a:p>
        </p:txBody>
      </p:sp>
    </p:spTree>
    <p:extLst>
      <p:ext uri="{BB962C8B-B14F-4D97-AF65-F5344CB8AC3E}">
        <p14:creationId xmlns:p14="http://schemas.microsoft.com/office/powerpoint/2010/main" val="420763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6DA37-9290-4473-ACD2-73A2486C4EAD}"/>
              </a:ext>
            </a:extLst>
          </p:cNvPr>
          <p:cNvSpPr>
            <a:spLocks noGrp="1"/>
          </p:cNvSpPr>
          <p:nvPr>
            <p:ph type="body" sz="quarter" idx="10"/>
          </p:nvPr>
        </p:nvSpPr>
        <p:spPr>
          <a:xfrm>
            <a:off x="449861" y="1008790"/>
            <a:ext cx="9272276" cy="5698776"/>
          </a:xfrm>
        </p:spPr>
        <p:txBody>
          <a:bodyPr>
            <a:noAutofit/>
          </a:bodyPr>
          <a:lstStyle/>
          <a:p>
            <a:pPr marL="285750" indent="-285750">
              <a:lnSpc>
                <a:spcPct val="150000"/>
              </a:lnSpc>
              <a:buFont typeface="Arial" panose="020B0604020202020204" pitchFamily="34" charset="0"/>
              <a:buChar char="•"/>
            </a:pPr>
            <a:r>
              <a:rPr lang="en-US" sz="1500" b="1" dirty="0"/>
              <a:t>Success Stories</a:t>
            </a:r>
          </a:p>
          <a:p>
            <a:pPr marL="842963" lvl="1" indent="-285750">
              <a:lnSpc>
                <a:spcPct val="150000"/>
              </a:lnSpc>
              <a:buFont typeface="Wingdings" panose="05000000000000000000" pitchFamily="2" charset="2"/>
              <a:buChar char="Ø"/>
            </a:pPr>
            <a:r>
              <a:rPr lang="en-US" sz="1400" dirty="0"/>
              <a:t>Giles County Animal Shelter: after completing the 400 hours of WEX Katelynn was hired.</a:t>
            </a:r>
          </a:p>
          <a:p>
            <a:pPr marL="842963" lvl="1" indent="-285750">
              <a:lnSpc>
                <a:spcPct val="150000"/>
              </a:lnSpc>
              <a:buFont typeface="Wingdings" panose="05000000000000000000" pitchFamily="2" charset="2"/>
              <a:buChar char="Ø"/>
            </a:pPr>
            <a:r>
              <a:rPr lang="en-US" sz="1400" dirty="0"/>
              <a:t>Johnson’s Food Town: after completing the 400 hours of WEX Peyton was hired.</a:t>
            </a:r>
          </a:p>
          <a:p>
            <a:pPr marL="842963" lvl="1" indent="-285750">
              <a:lnSpc>
                <a:spcPct val="150000"/>
              </a:lnSpc>
              <a:buFont typeface="Wingdings" panose="05000000000000000000" pitchFamily="2" charset="2"/>
              <a:buChar char="Ø"/>
            </a:pPr>
            <a:r>
              <a:rPr lang="en-US" sz="1400" dirty="0" err="1"/>
              <a:t>Dezirae</a:t>
            </a:r>
            <a:r>
              <a:rPr lang="en-US" sz="1400" dirty="0"/>
              <a:t> has learning disabilities and worked to save money to continue her education after graduating in May 2021. She begins the Industrial Maintenance program at TCAT on September 1</a:t>
            </a:r>
            <a:r>
              <a:rPr lang="en-US" sz="1400" baseline="30000" dirty="0"/>
              <a:t>st</a:t>
            </a:r>
            <a:r>
              <a:rPr lang="en-US" sz="1400" dirty="0"/>
              <a:t>  and will receive Title I assistance.</a:t>
            </a:r>
          </a:p>
          <a:p>
            <a:pPr marL="842963" lvl="1" indent="-285750">
              <a:lnSpc>
                <a:spcPct val="150000"/>
              </a:lnSpc>
              <a:buFont typeface="Wingdings" panose="05000000000000000000" pitchFamily="2" charset="2"/>
              <a:buChar char="Ø"/>
            </a:pPr>
            <a:r>
              <a:rPr lang="en-US" sz="1400" dirty="0"/>
              <a:t>Quentin has intellectual disabilities his goal was to learn work readiness skills. After graduating in May 2020, he continued improving his work skills at McDonald’s, and currently works for Frito Lay.</a:t>
            </a:r>
          </a:p>
          <a:p>
            <a:pPr marL="842963" lvl="1" indent="-285750">
              <a:lnSpc>
                <a:spcPct val="150000"/>
              </a:lnSpc>
              <a:buFont typeface="Wingdings" panose="05000000000000000000" pitchFamily="2" charset="2"/>
              <a:buChar char="Ø"/>
            </a:pPr>
            <a:r>
              <a:rPr lang="en-US" sz="1400" dirty="0"/>
              <a:t>Timothy rode his bike 7 miles to his WEX location, David Crocket State Park. He started his own business during the Covid shutdown to deliver food from restaurants and Walmart to local customers…on his bike. After moving to Texas for 6 months, he has returned opening his own business “Mystical Sloth”. He is doing well and still rides his bike!!</a:t>
            </a:r>
          </a:p>
          <a:p>
            <a:pPr marL="285750" indent="-285750">
              <a:lnSpc>
                <a:spcPct val="150000"/>
              </a:lnSpc>
              <a:buFont typeface="Arial" panose="020B0604020202020204" pitchFamily="34" charset="0"/>
              <a:buChar char="•"/>
            </a:pPr>
            <a:r>
              <a:rPr lang="en-US" sz="1500" b="1" dirty="0"/>
              <a:t>2021-22 Stats</a:t>
            </a:r>
          </a:p>
          <a:p>
            <a:pPr marL="842963" lvl="1" indent="-285750">
              <a:lnSpc>
                <a:spcPct val="150000"/>
              </a:lnSpc>
              <a:buFont typeface="Wingdings" panose="05000000000000000000" pitchFamily="2" charset="2"/>
              <a:buChar char="Ø"/>
            </a:pPr>
            <a:r>
              <a:rPr lang="en-US" sz="1400" dirty="0"/>
              <a:t>Served over 70 participants</a:t>
            </a:r>
          </a:p>
          <a:p>
            <a:pPr marL="842963" lvl="1" indent="-285750">
              <a:lnSpc>
                <a:spcPct val="150000"/>
              </a:lnSpc>
              <a:buFont typeface="Wingdings" panose="05000000000000000000" pitchFamily="2" charset="2"/>
              <a:buChar char="Ø"/>
            </a:pPr>
            <a:r>
              <a:rPr lang="en-US" sz="1400" dirty="0"/>
              <a:t>Expended over $70,000 total on wages alone</a:t>
            </a:r>
          </a:p>
        </p:txBody>
      </p:sp>
      <p:sp>
        <p:nvSpPr>
          <p:cNvPr id="3" name="Title 2">
            <a:extLst>
              <a:ext uri="{FF2B5EF4-FFF2-40B4-BE49-F238E27FC236}">
                <a16:creationId xmlns:a16="http://schemas.microsoft.com/office/drawing/2014/main" id="{C568AC60-6876-4905-8BED-0B991841BF0E}"/>
              </a:ext>
            </a:extLst>
          </p:cNvPr>
          <p:cNvSpPr>
            <a:spLocks noGrp="1"/>
          </p:cNvSpPr>
          <p:nvPr>
            <p:ph type="title"/>
          </p:nvPr>
        </p:nvSpPr>
        <p:spPr/>
        <p:txBody>
          <a:bodyPr/>
          <a:lstStyle/>
          <a:p>
            <a:r>
              <a:rPr lang="en-US" dirty="0"/>
              <a:t>Southern Middle</a:t>
            </a:r>
          </a:p>
        </p:txBody>
      </p:sp>
    </p:spTree>
    <p:extLst>
      <p:ext uri="{BB962C8B-B14F-4D97-AF65-F5344CB8AC3E}">
        <p14:creationId xmlns:p14="http://schemas.microsoft.com/office/powerpoint/2010/main" val="3699218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34544-85A8-40BF-91AF-8068A43525B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152957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06EC7-19B6-4877-B742-45DF49BCD1CD}"/>
              </a:ext>
            </a:extLst>
          </p:cNvPr>
          <p:cNvSpPr>
            <a:spLocks noGrp="1"/>
          </p:cNvSpPr>
          <p:nvPr>
            <p:ph type="title"/>
          </p:nvPr>
        </p:nvSpPr>
        <p:spPr/>
        <p:txBody>
          <a:bodyPr/>
          <a:lstStyle/>
          <a:p>
            <a:r>
              <a:rPr lang="en-US" dirty="0"/>
              <a:t>Contact Information</a:t>
            </a:r>
          </a:p>
        </p:txBody>
      </p:sp>
      <p:sp>
        <p:nvSpPr>
          <p:cNvPr id="3" name="Text Placeholder 2">
            <a:extLst>
              <a:ext uri="{FF2B5EF4-FFF2-40B4-BE49-F238E27FC236}">
                <a16:creationId xmlns:a16="http://schemas.microsoft.com/office/drawing/2014/main" id="{1861E910-C40E-4BB8-87F3-7DDC827DF9B8}"/>
              </a:ext>
            </a:extLst>
          </p:cNvPr>
          <p:cNvSpPr>
            <a:spLocks noGrp="1"/>
          </p:cNvSpPr>
          <p:nvPr>
            <p:ph sz="quarter" idx="10"/>
          </p:nvPr>
        </p:nvSpPr>
        <p:spPr>
          <a:xfrm>
            <a:off x="507999" y="1463675"/>
            <a:ext cx="3233822" cy="4459288"/>
          </a:xfrm>
        </p:spPr>
        <p:txBody>
          <a:bodyPr vert="horz" lIns="91440" tIns="45720" rIns="91440" bIns="45720" rtlCol="0" anchor="t">
            <a:normAutofit/>
          </a:bodyPr>
          <a:lstStyle/>
          <a:p>
            <a:pPr marL="0" indent="0" algn="r">
              <a:spcAft>
                <a:spcPts val="1200"/>
              </a:spcAft>
              <a:buNone/>
            </a:pPr>
            <a:r>
              <a:rPr lang="en-US" dirty="0"/>
              <a:t>Pamela Sieffert </a:t>
            </a:r>
          </a:p>
          <a:p>
            <a:pPr marL="0" indent="0" algn="r">
              <a:spcAft>
                <a:spcPts val="1200"/>
              </a:spcAft>
              <a:buNone/>
            </a:pPr>
            <a:r>
              <a:rPr lang="en-US" dirty="0"/>
              <a:t>Amy Profant </a:t>
            </a:r>
          </a:p>
          <a:p>
            <a:pPr marL="0" indent="0" algn="r">
              <a:spcAft>
                <a:spcPts val="1200"/>
              </a:spcAft>
              <a:buNone/>
            </a:pPr>
            <a:r>
              <a:rPr lang="en-US" dirty="0"/>
              <a:t>Tracy Whitehead </a:t>
            </a:r>
          </a:p>
          <a:p>
            <a:pPr marL="0" indent="0" algn="r">
              <a:spcAft>
                <a:spcPts val="1200"/>
              </a:spcAft>
              <a:buNone/>
            </a:pPr>
            <a:r>
              <a:rPr lang="en-US" dirty="0"/>
              <a:t>Becky Hull</a:t>
            </a:r>
          </a:p>
          <a:p>
            <a:pPr marL="0" indent="0" algn="r">
              <a:spcAft>
                <a:spcPts val="1200"/>
              </a:spcAft>
              <a:buNone/>
            </a:pPr>
            <a:r>
              <a:rPr lang="en-US" dirty="0"/>
              <a:t>Caroline Timpson</a:t>
            </a:r>
          </a:p>
          <a:p>
            <a:pPr marL="0" indent="0" algn="r">
              <a:spcAft>
                <a:spcPts val="1200"/>
              </a:spcAft>
              <a:buNone/>
            </a:pPr>
            <a:r>
              <a:rPr lang="en-US" dirty="0"/>
              <a:t>Jennifer Henry</a:t>
            </a:r>
          </a:p>
          <a:p>
            <a:pPr marL="0" indent="0" algn="r">
              <a:spcAft>
                <a:spcPts val="1200"/>
              </a:spcAft>
              <a:buNone/>
            </a:pPr>
            <a:r>
              <a:rPr lang="en-US" dirty="0"/>
              <a:t>Pamela Thurman</a:t>
            </a:r>
          </a:p>
        </p:txBody>
      </p:sp>
      <p:sp>
        <p:nvSpPr>
          <p:cNvPr id="4" name="Content Placeholder 3">
            <a:extLst>
              <a:ext uri="{FF2B5EF4-FFF2-40B4-BE49-F238E27FC236}">
                <a16:creationId xmlns:a16="http://schemas.microsoft.com/office/drawing/2014/main" id="{E634B453-7C23-4C32-A2A8-D8414719DEAE}"/>
              </a:ext>
            </a:extLst>
          </p:cNvPr>
          <p:cNvSpPr>
            <a:spLocks noGrp="1"/>
          </p:cNvSpPr>
          <p:nvPr>
            <p:ph sz="quarter" idx="11"/>
          </p:nvPr>
        </p:nvSpPr>
        <p:spPr>
          <a:xfrm>
            <a:off x="3910586" y="1463675"/>
            <a:ext cx="5546725" cy="4459288"/>
          </a:xfrm>
        </p:spPr>
        <p:txBody>
          <a:bodyPr>
            <a:normAutofit/>
          </a:bodyPr>
          <a:lstStyle/>
          <a:p>
            <a:pPr marL="0" indent="0">
              <a:spcAft>
                <a:spcPts val="1200"/>
              </a:spcAft>
              <a:buNone/>
            </a:pPr>
            <a:r>
              <a:rPr lang="en-US" dirty="0">
                <a:hlinkClick r:id="rId3"/>
              </a:rPr>
              <a:t>Pamela.Sieffert@TBR.edu</a:t>
            </a:r>
            <a:r>
              <a:rPr lang="en-US" dirty="0"/>
              <a:t> </a:t>
            </a:r>
          </a:p>
          <a:p>
            <a:pPr marL="0" indent="0">
              <a:spcAft>
                <a:spcPts val="1200"/>
              </a:spcAft>
              <a:buNone/>
            </a:pPr>
            <a:r>
              <a:rPr lang="en-US" dirty="0">
                <a:hlinkClick r:id="rId4"/>
              </a:rPr>
              <a:t>Amy.Profant@TBR.edu</a:t>
            </a:r>
            <a:r>
              <a:rPr lang="en-US" dirty="0"/>
              <a:t> </a:t>
            </a:r>
          </a:p>
          <a:p>
            <a:pPr marL="0" indent="0">
              <a:spcAft>
                <a:spcPts val="1200"/>
              </a:spcAft>
              <a:buNone/>
            </a:pPr>
            <a:r>
              <a:rPr lang="en-US" dirty="0">
                <a:hlinkClick r:id="rId5"/>
              </a:rPr>
              <a:t>Tracy.Whitehead@TBR.edu</a:t>
            </a:r>
            <a:r>
              <a:rPr lang="en-US" dirty="0"/>
              <a:t> </a:t>
            </a:r>
          </a:p>
          <a:p>
            <a:pPr marL="0" indent="0">
              <a:spcAft>
                <a:spcPts val="1200"/>
              </a:spcAft>
              <a:buNone/>
            </a:pPr>
            <a:r>
              <a:rPr lang="en-US" dirty="0">
                <a:hlinkClick r:id="rId6"/>
              </a:rPr>
              <a:t>BHull@UCworkforce.org</a:t>
            </a:r>
            <a:r>
              <a:rPr lang="en-US" dirty="0"/>
              <a:t> </a:t>
            </a:r>
          </a:p>
          <a:p>
            <a:pPr marL="0" indent="0">
              <a:spcAft>
                <a:spcPts val="1200"/>
              </a:spcAft>
              <a:buNone/>
            </a:pPr>
            <a:r>
              <a:rPr lang="en-US" dirty="0">
                <a:hlinkClick r:id="rId7"/>
              </a:rPr>
              <a:t>CTimpson@UCworkforce.org</a:t>
            </a:r>
            <a:r>
              <a:rPr lang="en-US" dirty="0"/>
              <a:t> </a:t>
            </a:r>
          </a:p>
          <a:p>
            <a:pPr marL="0" indent="0">
              <a:spcAft>
                <a:spcPts val="1200"/>
              </a:spcAft>
              <a:buNone/>
            </a:pPr>
            <a:r>
              <a:rPr lang="en-US" dirty="0">
                <a:hlinkClick r:id="rId8"/>
              </a:rPr>
              <a:t>JHenry@schra.us</a:t>
            </a:r>
            <a:endParaRPr lang="en-US" dirty="0"/>
          </a:p>
          <a:p>
            <a:pPr marL="0" indent="0">
              <a:spcAft>
                <a:spcPts val="1200"/>
              </a:spcAft>
              <a:buNone/>
            </a:pPr>
            <a:r>
              <a:rPr lang="en-US" dirty="0">
                <a:hlinkClick r:id="rId9"/>
              </a:rPr>
              <a:t>Pam.Thurman@TN.gov</a:t>
            </a:r>
            <a:endParaRPr lang="en-US" dirty="0"/>
          </a:p>
          <a:p>
            <a:pPr marL="0" indent="0">
              <a:spcAft>
                <a:spcPts val="1200"/>
              </a:spcAft>
              <a:buNone/>
            </a:pPr>
            <a:endParaRPr lang="en-US" dirty="0"/>
          </a:p>
        </p:txBody>
      </p:sp>
    </p:spTree>
    <p:extLst>
      <p:ext uri="{BB962C8B-B14F-4D97-AF65-F5344CB8AC3E}">
        <p14:creationId xmlns:p14="http://schemas.microsoft.com/office/powerpoint/2010/main" val="106610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A24E1-775D-4068-B614-13BE61E84D65}"/>
              </a:ext>
            </a:extLst>
          </p:cNvPr>
          <p:cNvSpPr>
            <a:spLocks noGrp="1"/>
          </p:cNvSpPr>
          <p:nvPr>
            <p:ph type="title"/>
          </p:nvPr>
        </p:nvSpPr>
        <p:spPr/>
        <p:txBody>
          <a:bodyPr/>
          <a:lstStyle/>
          <a:p>
            <a:r>
              <a:rPr lang="en-US"/>
              <a:t>Tennessee Pathways Overview</a:t>
            </a:r>
          </a:p>
        </p:txBody>
      </p:sp>
    </p:spTree>
    <p:extLst>
      <p:ext uri="{BB962C8B-B14F-4D97-AF65-F5344CB8AC3E}">
        <p14:creationId xmlns:p14="http://schemas.microsoft.com/office/powerpoint/2010/main" val="3401910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0F093-D785-4031-B853-4CE4D6ABF0E4}"/>
              </a:ext>
            </a:extLst>
          </p:cNvPr>
          <p:cNvSpPr>
            <a:spLocks noGrp="1"/>
          </p:cNvSpPr>
          <p:nvPr>
            <p:ph type="title"/>
          </p:nvPr>
        </p:nvSpPr>
        <p:spPr/>
        <p:txBody>
          <a:bodyPr/>
          <a:lstStyle/>
          <a:p>
            <a:r>
              <a:rPr lang="en-US"/>
              <a:t>Objectives</a:t>
            </a:r>
          </a:p>
        </p:txBody>
      </p:sp>
      <p:sp>
        <p:nvSpPr>
          <p:cNvPr id="3" name="Text Placeholder 2">
            <a:extLst>
              <a:ext uri="{FF2B5EF4-FFF2-40B4-BE49-F238E27FC236}">
                <a16:creationId xmlns:a16="http://schemas.microsoft.com/office/drawing/2014/main" id="{51CAA8F4-D1E5-4576-B3DE-F0031E5A9FA4}"/>
              </a:ext>
            </a:extLst>
          </p:cNvPr>
          <p:cNvSpPr>
            <a:spLocks noGrp="1"/>
          </p:cNvSpPr>
          <p:nvPr>
            <p:ph type="body" sz="quarter" idx="10"/>
          </p:nvPr>
        </p:nvSpPr>
        <p:spPr/>
        <p:txBody>
          <a:bodyPr/>
          <a:lstStyle/>
          <a:p>
            <a:r>
              <a:rPr lang="en-US"/>
              <a:t>By the end of this session attendees will:</a:t>
            </a:r>
          </a:p>
          <a:p>
            <a:pPr marL="342900" indent="-342900">
              <a:buFont typeface="Arial" panose="020B0604020202020204" pitchFamily="34" charset="0"/>
              <a:buChar char="•"/>
            </a:pPr>
            <a:r>
              <a:rPr lang="en-US"/>
              <a:t>Understand the Tennessee Pathways initiative and how the Tennessee Pathways pillars and theory of action can be implemented to promote partnership, innovation, and investment in your region.</a:t>
            </a:r>
          </a:p>
          <a:p>
            <a:pPr marL="342900" indent="-342900">
              <a:buFont typeface="Arial" panose="020B0604020202020204" pitchFamily="34" charset="0"/>
              <a:buChar char="•"/>
            </a:pPr>
            <a:r>
              <a:rPr lang="en-US"/>
              <a:t>Learn about regional best practices and the design and operation of peer region partnerships.</a:t>
            </a:r>
          </a:p>
          <a:p>
            <a:pPr marL="342900" indent="-342900">
              <a:buFont typeface="Arial" panose="020B0604020202020204" pitchFamily="34" charset="0"/>
              <a:buChar char="•"/>
            </a:pPr>
            <a:r>
              <a:rPr lang="en-US"/>
              <a:t>Gain operational knowledge of regional partnership best practices to implement within your own partnerships.</a:t>
            </a:r>
          </a:p>
        </p:txBody>
      </p:sp>
    </p:spTree>
    <p:extLst>
      <p:ext uri="{BB962C8B-B14F-4D97-AF65-F5344CB8AC3E}">
        <p14:creationId xmlns:p14="http://schemas.microsoft.com/office/powerpoint/2010/main" val="2548835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C729A6-59A4-431F-9125-48E0E05B7C13}"/>
              </a:ext>
            </a:extLst>
          </p:cNvPr>
          <p:cNvSpPr>
            <a:spLocks noGrp="1"/>
          </p:cNvSpPr>
          <p:nvPr>
            <p:ph type="title"/>
          </p:nvPr>
        </p:nvSpPr>
        <p:spPr>
          <a:xfrm>
            <a:off x="685545" y="292928"/>
            <a:ext cx="6845300" cy="914400"/>
          </a:xfrm>
        </p:spPr>
        <p:txBody>
          <a:bodyPr/>
          <a:lstStyle/>
          <a:p>
            <a:r>
              <a:rPr lang="en-US"/>
              <a:t>Tennessee Pathways History </a:t>
            </a:r>
          </a:p>
        </p:txBody>
      </p:sp>
    </p:spTree>
    <p:extLst>
      <p:ext uri="{BB962C8B-B14F-4D97-AF65-F5344CB8AC3E}">
        <p14:creationId xmlns:p14="http://schemas.microsoft.com/office/powerpoint/2010/main" val="292216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811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7ABA-133C-DA46-AB1A-E1A9D2B74A1B}"/>
              </a:ext>
            </a:extLst>
          </p:cNvPr>
          <p:cNvSpPr>
            <a:spLocks noGrp="1"/>
          </p:cNvSpPr>
          <p:nvPr>
            <p:ph type="title"/>
          </p:nvPr>
        </p:nvSpPr>
        <p:spPr/>
        <p:txBody>
          <a:bodyPr/>
          <a:lstStyle/>
          <a:p>
            <a:r>
              <a:rPr lang="en-US"/>
              <a:t>The Tennessee Pathways Certification</a:t>
            </a:r>
          </a:p>
        </p:txBody>
      </p:sp>
      <p:sp>
        <p:nvSpPr>
          <p:cNvPr id="3" name="Text Placeholder 2">
            <a:extLst>
              <a:ext uri="{FF2B5EF4-FFF2-40B4-BE49-F238E27FC236}">
                <a16:creationId xmlns:a16="http://schemas.microsoft.com/office/drawing/2014/main" id="{A26EC8EF-8E87-C944-9920-D2B34C226D68}"/>
              </a:ext>
            </a:extLst>
          </p:cNvPr>
          <p:cNvSpPr>
            <a:spLocks noGrp="1"/>
          </p:cNvSpPr>
          <p:nvPr>
            <p:ph type="body" sz="quarter" idx="10"/>
          </p:nvPr>
        </p:nvSpPr>
        <p:spPr/>
        <p:txBody>
          <a:bodyPr>
            <a:normAutofit fontScale="92500"/>
          </a:bodyPr>
          <a:lstStyle/>
          <a:p>
            <a:r>
              <a:rPr lang="en-US" dirty="0"/>
              <a:t>The Tennessee Pathways Certification recognizes schools whose K-12 educational programs meet the three Tennessee Pathways levers for ensuring all students are college and career ready:</a:t>
            </a:r>
          </a:p>
          <a:p>
            <a:endParaRPr lang="en-US" dirty="0"/>
          </a:p>
          <a:p>
            <a:pPr marL="342900" indent="-342900">
              <a:buFont typeface="Arial" panose="020B0604020202020204" pitchFamily="34" charset="0"/>
              <a:buChar char="•"/>
            </a:pPr>
            <a:r>
              <a:rPr lang="en-US" dirty="0"/>
              <a:t>High-quality college and career advisement throughout K-12;</a:t>
            </a:r>
          </a:p>
          <a:p>
            <a:pPr marL="342900" indent="-342900">
              <a:buFont typeface="Arial" panose="020B0604020202020204" pitchFamily="34" charset="0"/>
              <a:buChar char="•"/>
            </a:pPr>
            <a:r>
              <a:rPr lang="en-US" dirty="0"/>
              <a:t>Rigorous early postsecondary and work-based learning opportunities in high school;</a:t>
            </a:r>
          </a:p>
          <a:p>
            <a:pPr marL="342900" indent="-342900">
              <a:buFont typeface="Arial" panose="020B0604020202020204" pitchFamily="34" charset="0"/>
              <a:buChar char="•"/>
            </a:pPr>
            <a:r>
              <a:rPr lang="en-US" dirty="0"/>
              <a:t>Seamless vertical alignment between K-12, postsecondary programs, and career opportunities as a result of effective partnerships among school districts, higher education institutions, employers and community organizations.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360531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330BF-223F-A840-8EF3-F0C1E9E1AE9A}"/>
              </a:ext>
            </a:extLst>
          </p:cNvPr>
          <p:cNvSpPr>
            <a:spLocks noGrp="1"/>
          </p:cNvSpPr>
          <p:nvPr>
            <p:ph type="title"/>
          </p:nvPr>
        </p:nvSpPr>
        <p:spPr/>
        <p:txBody>
          <a:bodyPr/>
          <a:lstStyle/>
          <a:p>
            <a:r>
              <a:rPr lang="en-US"/>
              <a:t>Our Theory of Action</a:t>
            </a:r>
          </a:p>
        </p:txBody>
      </p:sp>
      <p:sp>
        <p:nvSpPr>
          <p:cNvPr id="3" name="Text Placeholder 2">
            <a:extLst>
              <a:ext uri="{FF2B5EF4-FFF2-40B4-BE49-F238E27FC236}">
                <a16:creationId xmlns:a16="http://schemas.microsoft.com/office/drawing/2014/main" id="{7B7E894A-18CC-C343-8A86-8E64F35B56AE}"/>
              </a:ext>
            </a:extLst>
          </p:cNvPr>
          <p:cNvSpPr>
            <a:spLocks noGrp="1"/>
          </p:cNvSpPr>
          <p:nvPr>
            <p:ph type="body" sz="quarter" idx="10"/>
          </p:nvPr>
        </p:nvSpPr>
        <p:spPr/>
        <p:txBody>
          <a:bodyPr>
            <a:normAutofit fontScale="92500" lnSpcReduction="10000"/>
          </a:bodyPr>
          <a:lstStyle/>
          <a:p>
            <a:pPr marL="342900" indent="-342900">
              <a:buFont typeface="Arial" panose="020B0604020202020204" pitchFamily="34" charset="0"/>
              <a:buChar char="•"/>
            </a:pPr>
            <a:r>
              <a:rPr lang="en-US" sz="2800">
                <a:solidFill>
                  <a:schemeClr val="accent2"/>
                </a:solidFill>
              </a:rPr>
              <a:t>If…</a:t>
            </a:r>
          </a:p>
          <a:p>
            <a:pPr marL="900113" lvl="1" indent="-342900">
              <a:buFont typeface="Wingdings" panose="05000000000000000000" pitchFamily="2" charset="2"/>
              <a:buChar char="Ø"/>
            </a:pPr>
            <a:r>
              <a:rPr lang="en-US" sz="2000">
                <a:solidFill>
                  <a:schemeClr val="accent2"/>
                </a:solidFill>
              </a:rPr>
              <a:t>we set clear expectations for and definitions of high-quality career pathways;</a:t>
            </a:r>
          </a:p>
          <a:p>
            <a:pPr marL="900113" lvl="1" indent="-342900">
              <a:buFont typeface="Wingdings" panose="05000000000000000000" pitchFamily="2" charset="2"/>
              <a:buChar char="Ø"/>
            </a:pPr>
            <a:r>
              <a:rPr lang="en-US" sz="2000">
                <a:solidFill>
                  <a:schemeClr val="accent2"/>
                </a:solidFill>
              </a:rPr>
              <a:t>we build the capacity of districts to build pathways and partnerships (e.g. college &amp; industry);</a:t>
            </a:r>
          </a:p>
          <a:p>
            <a:pPr marL="900113" lvl="1" indent="-342900">
              <a:buFont typeface="Wingdings" panose="05000000000000000000" pitchFamily="2" charset="2"/>
              <a:buChar char="Ø"/>
            </a:pPr>
            <a:r>
              <a:rPr lang="en-US" sz="2000">
                <a:solidFill>
                  <a:schemeClr val="accent2"/>
                </a:solidFill>
              </a:rPr>
              <a:t>we help districts improve practices without penalty;</a:t>
            </a:r>
          </a:p>
          <a:p>
            <a:pPr marL="900113" lvl="1" indent="-342900">
              <a:buFont typeface="Arial" panose="020B0604020202020204" pitchFamily="34" charset="0"/>
              <a:buChar char="•"/>
            </a:pPr>
            <a:endParaRPr lang="en-US" sz="1800">
              <a:solidFill>
                <a:schemeClr val="accent2"/>
              </a:solidFill>
            </a:endParaRPr>
          </a:p>
          <a:p>
            <a:pPr marL="342900" indent="-342900">
              <a:buFont typeface="Arial" panose="020B0604020202020204" pitchFamily="34" charset="0"/>
              <a:buChar char="•"/>
            </a:pPr>
            <a:r>
              <a:rPr lang="en-US" sz="2800">
                <a:solidFill>
                  <a:schemeClr val="accent2"/>
                </a:solidFill>
              </a:rPr>
              <a:t>Then…</a:t>
            </a:r>
          </a:p>
          <a:p>
            <a:pPr marL="900113" lvl="1" indent="-342900">
              <a:buFont typeface="Wingdings" panose="05000000000000000000" pitchFamily="2" charset="2"/>
              <a:buChar char="Ø"/>
            </a:pPr>
            <a:r>
              <a:rPr lang="en-US" sz="2000">
                <a:solidFill>
                  <a:schemeClr val="accent2"/>
                </a:solidFill>
              </a:rPr>
              <a:t>we can measure pathway quality and consistency regionally and statewide;</a:t>
            </a:r>
          </a:p>
          <a:p>
            <a:pPr marL="900113" lvl="1" indent="-342900">
              <a:buFont typeface="Wingdings" panose="05000000000000000000" pitchFamily="2" charset="2"/>
              <a:buChar char="Ø"/>
            </a:pPr>
            <a:r>
              <a:rPr lang="en-US" sz="2000">
                <a:solidFill>
                  <a:schemeClr val="accent2"/>
                </a:solidFill>
              </a:rPr>
              <a:t>we can elevate exemplary models and practices and scale those practices through technical assistance;</a:t>
            </a:r>
          </a:p>
          <a:p>
            <a:pPr marL="900113" lvl="1" indent="-342900">
              <a:buFont typeface="Wingdings" panose="05000000000000000000" pitchFamily="2" charset="2"/>
              <a:buChar char="Ø"/>
            </a:pPr>
            <a:r>
              <a:rPr lang="en-US" sz="2000">
                <a:solidFill>
                  <a:schemeClr val="accent2"/>
                </a:solidFill>
              </a:rPr>
              <a:t>we can promote continual </a:t>
            </a:r>
            <a:r>
              <a:rPr lang="en-US" sz="2000" b="1">
                <a:solidFill>
                  <a:schemeClr val="accent2"/>
                </a:solidFill>
              </a:rPr>
              <a:t>innovation</a:t>
            </a:r>
            <a:r>
              <a:rPr lang="en-US" sz="2000">
                <a:solidFill>
                  <a:schemeClr val="accent2"/>
                </a:solidFill>
              </a:rPr>
              <a:t> and </a:t>
            </a:r>
            <a:r>
              <a:rPr lang="en-US" sz="2000" b="1">
                <a:solidFill>
                  <a:schemeClr val="accent2"/>
                </a:solidFill>
              </a:rPr>
              <a:t>investment</a:t>
            </a:r>
            <a:r>
              <a:rPr lang="en-US" sz="2000">
                <a:solidFill>
                  <a:schemeClr val="accent2"/>
                </a:solidFill>
              </a:rPr>
              <a:t> in career pathways.</a:t>
            </a:r>
          </a:p>
          <a:p>
            <a:pPr marL="900113" lvl="1" indent="-342900">
              <a:buFont typeface="Arial" panose="020B0604020202020204" pitchFamily="34" charset="0"/>
              <a:buChar char="•"/>
            </a:pPr>
            <a:endParaRPr lang="en-US"/>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953092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21791-B47D-45EC-80A8-B97B7A05D093}"/>
              </a:ext>
            </a:extLst>
          </p:cNvPr>
          <p:cNvSpPr>
            <a:spLocks noGrp="1"/>
          </p:cNvSpPr>
          <p:nvPr>
            <p:ph type="title"/>
          </p:nvPr>
        </p:nvSpPr>
        <p:spPr>
          <a:xfrm>
            <a:off x="351590" y="276727"/>
            <a:ext cx="6085970" cy="1612233"/>
          </a:xfrm>
        </p:spPr>
        <p:txBody>
          <a:bodyPr/>
          <a:lstStyle/>
          <a:p>
            <a:r>
              <a:rPr lang="en-US"/>
              <a:t>What Tennessee Pathways Offers</a:t>
            </a:r>
          </a:p>
        </p:txBody>
      </p:sp>
      <p:sp>
        <p:nvSpPr>
          <p:cNvPr id="4" name="Text Placeholder 3">
            <a:extLst>
              <a:ext uri="{FF2B5EF4-FFF2-40B4-BE49-F238E27FC236}">
                <a16:creationId xmlns:a16="http://schemas.microsoft.com/office/drawing/2014/main" id="{14A0FAE4-3208-4BB0-B8A6-3AF5B352B120}"/>
              </a:ext>
            </a:extLst>
          </p:cNvPr>
          <p:cNvSpPr>
            <a:spLocks noGrp="1"/>
          </p:cNvSpPr>
          <p:nvPr>
            <p:ph type="body" sz="quarter" idx="10"/>
          </p:nvPr>
        </p:nvSpPr>
        <p:spPr>
          <a:xfrm>
            <a:off x="215407" y="1888960"/>
            <a:ext cx="7207896" cy="4211051"/>
          </a:xfrm>
        </p:spPr>
        <p:txBody>
          <a:bodyPr>
            <a:normAutofit/>
          </a:bodyPr>
          <a:lstStyle/>
          <a:p>
            <a:pPr marL="342900" indent="-342900">
              <a:spcAft>
                <a:spcPts val="600"/>
              </a:spcAft>
              <a:buFont typeface="Arial" panose="020B0604020202020204" pitchFamily="34" charset="0"/>
              <a:buChar char="•"/>
            </a:pPr>
            <a:r>
              <a:rPr lang="en-US" sz="1800" dirty="0"/>
              <a:t>Technical Assistance</a:t>
            </a:r>
          </a:p>
          <a:p>
            <a:pPr marL="731520" lvl="1">
              <a:spcAft>
                <a:spcPts val="600"/>
              </a:spcAft>
              <a:buFont typeface="Wingdings" panose="05000000000000000000" pitchFamily="2" charset="2"/>
              <a:buChar char="Ø"/>
            </a:pPr>
            <a:r>
              <a:rPr lang="en-US" sz="1800" dirty="0"/>
              <a:t>Postsecondary Policy</a:t>
            </a:r>
          </a:p>
          <a:p>
            <a:pPr marL="731520" lvl="1">
              <a:spcAft>
                <a:spcPts val="600"/>
              </a:spcAft>
              <a:buFont typeface="Wingdings" panose="05000000000000000000" pitchFamily="2" charset="2"/>
              <a:buChar char="Ø"/>
            </a:pPr>
            <a:r>
              <a:rPr lang="en-US" sz="1800" dirty="0"/>
              <a:t>Pathway Alignment</a:t>
            </a:r>
          </a:p>
          <a:p>
            <a:pPr marL="731520" lvl="1">
              <a:spcAft>
                <a:spcPts val="600"/>
              </a:spcAft>
              <a:buFont typeface="Wingdings" panose="05000000000000000000" pitchFamily="2" charset="2"/>
              <a:buChar char="Ø"/>
            </a:pPr>
            <a:r>
              <a:rPr lang="en-US" sz="1800" dirty="0"/>
              <a:t>Partnership Connector</a:t>
            </a:r>
          </a:p>
          <a:p>
            <a:pPr marL="731520" lvl="1">
              <a:spcAft>
                <a:spcPts val="600"/>
              </a:spcAft>
              <a:buFont typeface="Wingdings" panose="05000000000000000000" pitchFamily="2" charset="2"/>
              <a:buChar char="Ø"/>
            </a:pPr>
            <a:r>
              <a:rPr lang="en-US" sz="1800" dirty="0"/>
              <a:t>Dual Enrollment Best Practices</a:t>
            </a:r>
          </a:p>
          <a:p>
            <a:pPr marL="731520" lvl="1">
              <a:spcAft>
                <a:spcPts val="600"/>
              </a:spcAft>
              <a:buFont typeface="Wingdings" panose="05000000000000000000" pitchFamily="2" charset="2"/>
              <a:buChar char="Ø"/>
            </a:pPr>
            <a:r>
              <a:rPr lang="en-US" sz="1800" dirty="0"/>
              <a:t>Grant Writing</a:t>
            </a:r>
          </a:p>
          <a:p>
            <a:pPr marL="731520" lvl="1">
              <a:spcAft>
                <a:spcPts val="600"/>
              </a:spcAft>
              <a:buFont typeface="Wingdings" panose="05000000000000000000" pitchFamily="2" charset="2"/>
              <a:buChar char="Ø"/>
            </a:pPr>
            <a:r>
              <a:rPr lang="en-US" sz="1800" dirty="0"/>
              <a:t>Student Advising Best Practices</a:t>
            </a:r>
          </a:p>
          <a:p>
            <a:pPr marL="342900" indent="-342900">
              <a:spcAft>
                <a:spcPts val="600"/>
              </a:spcAft>
              <a:buFont typeface="Arial" panose="020B0604020202020204" pitchFamily="34" charset="0"/>
              <a:buChar char="•"/>
            </a:pPr>
            <a:r>
              <a:rPr lang="en-US" sz="1800" dirty="0"/>
              <a:t>Cross-Sector Collaboration</a:t>
            </a:r>
          </a:p>
          <a:p>
            <a:pPr marL="731520" lvl="1">
              <a:spcAft>
                <a:spcPts val="600"/>
              </a:spcAft>
              <a:buFont typeface="Wingdings" panose="05000000000000000000" pitchFamily="2" charset="2"/>
              <a:buChar char="Ø"/>
            </a:pPr>
            <a:r>
              <a:rPr lang="en-US" sz="1800" dirty="0"/>
              <a:t>Identifying and overcoming barriers</a:t>
            </a:r>
          </a:p>
          <a:p>
            <a:pPr marL="731520" lvl="1">
              <a:spcAft>
                <a:spcPts val="600"/>
              </a:spcAft>
              <a:buFont typeface="Wingdings" panose="05000000000000000000" pitchFamily="2" charset="2"/>
              <a:buChar char="Ø"/>
            </a:pPr>
            <a:r>
              <a:rPr lang="en-US" sz="1800" dirty="0"/>
              <a:t>Data sharing for informed practices</a:t>
            </a:r>
            <a:endParaRPr lang="en-US" dirty="0"/>
          </a:p>
        </p:txBody>
      </p:sp>
      <p:sp>
        <p:nvSpPr>
          <p:cNvPr id="5" name="Content Placeholder 4">
            <a:extLst>
              <a:ext uri="{FF2B5EF4-FFF2-40B4-BE49-F238E27FC236}">
                <a16:creationId xmlns:a16="http://schemas.microsoft.com/office/drawing/2014/main" id="{551A7522-2555-4429-91BA-EEC152B290AA}"/>
              </a:ext>
            </a:extLst>
          </p:cNvPr>
          <p:cNvSpPr>
            <a:spLocks noGrp="1"/>
          </p:cNvSpPr>
          <p:nvPr>
            <p:ph sz="quarter" idx="11"/>
          </p:nvPr>
        </p:nvSpPr>
        <p:spPr>
          <a:xfrm>
            <a:off x="7756318" y="2733244"/>
            <a:ext cx="1626382" cy="1057275"/>
          </a:xfrm>
        </p:spPr>
        <p:txBody>
          <a:bodyPr/>
          <a:lstStyle/>
          <a:p>
            <a:pPr algn="ctr"/>
            <a:r>
              <a:rPr lang="en-US"/>
              <a:t>Student Advocacy </a:t>
            </a:r>
          </a:p>
        </p:txBody>
      </p:sp>
    </p:spTree>
    <p:extLst>
      <p:ext uri="{BB962C8B-B14F-4D97-AF65-F5344CB8AC3E}">
        <p14:creationId xmlns:p14="http://schemas.microsoft.com/office/powerpoint/2010/main" val="1986245488"/>
      </p:ext>
    </p:extLst>
  </p:cSld>
  <p:clrMapOvr>
    <a:masterClrMapping/>
  </p:clrMapOvr>
</p:sld>
</file>

<file path=ppt/theme/theme1.xml><?xml version="1.0" encoding="utf-8"?>
<a:theme xmlns:a="http://schemas.openxmlformats.org/drawingml/2006/main" name="Theme 2">
  <a:themeElements>
    <a:clrScheme name="Custom 2">
      <a:dk1>
        <a:srgbClr val="75787B"/>
      </a:dk1>
      <a:lt1>
        <a:srgbClr val="FFFFFF"/>
      </a:lt1>
      <a:dk2>
        <a:srgbClr val="75787B"/>
      </a:dk2>
      <a:lt2>
        <a:srgbClr val="FFFFFF"/>
      </a:lt2>
      <a:accent1>
        <a:srgbClr val="75787B"/>
      </a:accent1>
      <a:accent2>
        <a:srgbClr val="4B4550"/>
      </a:accent2>
      <a:accent3>
        <a:srgbClr val="E52229"/>
      </a:accent3>
      <a:accent4>
        <a:srgbClr val="0082BB"/>
      </a:accent4>
      <a:accent5>
        <a:srgbClr val="51B5E1"/>
      </a:accent5>
      <a:accent6>
        <a:srgbClr val="B4B9BC"/>
      </a:accent6>
      <a:hlink>
        <a:srgbClr val="51B5E1"/>
      </a:hlink>
      <a:folHlink>
        <a:srgbClr val="954F72"/>
      </a:folHlink>
    </a:clrScheme>
    <a:fontScheme name="TDOE Fonts">
      <a:majorFont>
        <a:latin typeface="PermianSlabSerifTypeface"/>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 2" id="{A9F19AA3-FC24-4866-888C-B2275092806C}" vid="{3FE0D8D6-32CF-49E9-BA98-507EBD018CF1}"/>
    </a:ext>
  </a:extLst>
</a:theme>
</file>

<file path=ppt/theme/theme2.xml><?xml version="1.0" encoding="utf-8"?>
<a:theme xmlns:a="http://schemas.openxmlformats.org/drawingml/2006/main" name="1_Theme 2">
  <a:themeElements>
    <a:clrScheme name="Custom 2">
      <a:dk1>
        <a:srgbClr val="75787B"/>
      </a:dk1>
      <a:lt1>
        <a:srgbClr val="FFFFFF"/>
      </a:lt1>
      <a:dk2>
        <a:srgbClr val="75787B"/>
      </a:dk2>
      <a:lt2>
        <a:srgbClr val="FFFFFF"/>
      </a:lt2>
      <a:accent1>
        <a:srgbClr val="75787B"/>
      </a:accent1>
      <a:accent2>
        <a:srgbClr val="4B4550"/>
      </a:accent2>
      <a:accent3>
        <a:srgbClr val="E52229"/>
      </a:accent3>
      <a:accent4>
        <a:srgbClr val="0082BB"/>
      </a:accent4>
      <a:accent5>
        <a:srgbClr val="51B5E1"/>
      </a:accent5>
      <a:accent6>
        <a:srgbClr val="B4B9BC"/>
      </a:accent6>
      <a:hlink>
        <a:srgbClr val="51B5E1"/>
      </a:hlink>
      <a:folHlink>
        <a:srgbClr val="954F72"/>
      </a:folHlink>
    </a:clrScheme>
    <a:fontScheme name="TDOE Fonts">
      <a:majorFont>
        <a:latin typeface="PermianSlabSerifTypeface"/>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 2" id="{A9F19AA3-FC24-4866-888C-B2275092806C}" vid="{3FE0D8D6-32CF-49E9-BA98-507EBD018C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8D90F82B8F084B8C3A41B71BF7B014" ma:contentTypeVersion="11" ma:contentTypeDescription="Create a new document." ma:contentTypeScope="" ma:versionID="e7db4521dff4dee68cebdf3d00d5471a">
  <xsd:schema xmlns:xsd="http://www.w3.org/2001/XMLSchema" xmlns:xs="http://www.w3.org/2001/XMLSchema" xmlns:p="http://schemas.microsoft.com/office/2006/metadata/properties" xmlns:ns2="877df61f-000b-4546-9c4c-92be35b06406" xmlns:ns3="12581976-d9c6-484f-8bed-fcaeb318cd98" targetNamespace="http://schemas.microsoft.com/office/2006/metadata/properties" ma:root="true" ma:fieldsID="35b0f592a4d8a5f18616ece378aac09c" ns2:_="" ns3:_="">
    <xsd:import namespace="877df61f-000b-4546-9c4c-92be35b06406"/>
    <xsd:import namespace="12581976-d9c6-484f-8bed-fcaeb318cd9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7df61f-000b-4546-9c4c-92be35b06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581976-d9c6-484f-8bed-fcaeb318cd9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2581976-d9c6-484f-8bed-fcaeb318cd98">
      <UserInfo>
        <DisplayName>Justin Crice</DisplayName>
        <AccountId>18</AccountId>
        <AccountType/>
      </UserInfo>
      <UserInfo>
        <DisplayName>Lori Burdine</DisplayName>
        <AccountId>16</AccountId>
        <AccountType/>
      </UserInfo>
    </SharedWithUsers>
  </documentManagement>
</p:properties>
</file>

<file path=customXml/itemProps1.xml><?xml version="1.0" encoding="utf-8"?>
<ds:datastoreItem xmlns:ds="http://schemas.openxmlformats.org/officeDocument/2006/customXml" ds:itemID="{6CE93B6F-E394-4BF5-B78A-0EA5C30F5E6A}">
  <ds:schemaRefs>
    <ds:schemaRef ds:uri="12581976-d9c6-484f-8bed-fcaeb318cd98"/>
    <ds:schemaRef ds:uri="877df61f-000b-4546-9c4c-92be35b064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E1974CD-52FA-4232-A7AD-901ACAAC87F3}">
  <ds:schemaRefs>
    <ds:schemaRef ds:uri="http://schemas.microsoft.com/sharepoint/v3/contenttype/forms"/>
  </ds:schemaRefs>
</ds:datastoreItem>
</file>

<file path=customXml/itemProps3.xml><?xml version="1.0" encoding="utf-8"?>
<ds:datastoreItem xmlns:ds="http://schemas.openxmlformats.org/officeDocument/2006/customXml" ds:itemID="{9A90643B-9E5A-44B4-9476-19ED3828F7BE}">
  <ds:schemaRefs>
    <ds:schemaRef ds:uri="12581976-d9c6-484f-8bed-fcaeb318cd98"/>
    <ds:schemaRef ds:uri="877df61f-000b-4546-9c4c-92be35b0640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Theme 2</Template>
  <TotalTime>0</TotalTime>
  <Words>1488</Words>
  <Application>Microsoft Office PowerPoint</Application>
  <PresentationFormat>Widescreen</PresentationFormat>
  <Paragraphs>203</Paragraphs>
  <Slides>25</Slides>
  <Notes>11</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Arial</vt:lpstr>
      <vt:lpstr>Calibri</vt:lpstr>
      <vt:lpstr>Courier New</vt:lpstr>
      <vt:lpstr>Franklin Gothic Book</vt:lpstr>
      <vt:lpstr>Georgia</vt:lpstr>
      <vt:lpstr>Open Sans</vt:lpstr>
      <vt:lpstr>Open Sans Extrabold</vt:lpstr>
      <vt:lpstr>PermianSlabSerifTypeface</vt:lpstr>
      <vt:lpstr>Wingdings</vt:lpstr>
      <vt:lpstr>Theme 2</vt:lpstr>
      <vt:lpstr>1_Theme 2</vt:lpstr>
      <vt:lpstr>PowerPoint Presentation</vt:lpstr>
      <vt:lpstr>Introductions</vt:lpstr>
      <vt:lpstr>Tennessee Pathways Overview</vt:lpstr>
      <vt:lpstr>Objectives</vt:lpstr>
      <vt:lpstr>Tennessee Pathways History </vt:lpstr>
      <vt:lpstr>PowerPoint Presentation</vt:lpstr>
      <vt:lpstr>The Tennessee Pathways Certification</vt:lpstr>
      <vt:lpstr>Our Theory of Action</vt:lpstr>
      <vt:lpstr>What Tennessee Pathways Offers</vt:lpstr>
      <vt:lpstr>Moving Forward with Partners</vt:lpstr>
      <vt:lpstr>Organizational Chart</vt:lpstr>
      <vt:lpstr>Tennessee Pathways Regional Coordinators</vt:lpstr>
      <vt:lpstr>Tennessee Pathways Certification Participation </vt:lpstr>
      <vt:lpstr>Upper Cumberland</vt:lpstr>
      <vt:lpstr>Upper Cumberland</vt:lpstr>
      <vt:lpstr>PowerPoint Presentation</vt:lpstr>
      <vt:lpstr>Upper Cumberland</vt:lpstr>
      <vt:lpstr>Southern Middle</vt:lpstr>
      <vt:lpstr>Southern Middle</vt:lpstr>
      <vt:lpstr>Southern Middle</vt:lpstr>
      <vt:lpstr>Southern Middle</vt:lpstr>
      <vt:lpstr>PowerPoint Presentation</vt:lpstr>
      <vt:lpstr>Southern Middle</vt:lpstr>
      <vt:lpstr>PowerPoint Presentation</vt:lpstr>
      <vt:lpstr>Contact Information</vt:lpstr>
    </vt:vector>
  </TitlesOfParts>
  <Company>State of Tennessee Dept.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Whitehead</dc:creator>
  <cp:lastModifiedBy>Tracy Whitehead</cp:lastModifiedBy>
  <cp:revision>5</cp:revision>
  <dcterms:created xsi:type="dcterms:W3CDTF">2019-12-11T12:54:48Z</dcterms:created>
  <dcterms:modified xsi:type="dcterms:W3CDTF">2021-08-13T14:11:16Z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0x0101002A8D90F82B8F084B8C3A41B71BF7B014</vt:lpwstr>
  </property>
</Properties>
</file>