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851CF-3FE3-439C-8A3B-F1505F939D0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AEB91-D26B-4308-AD53-4868036B0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4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Justin, Yvette, and </a:t>
            </a:r>
            <a:r>
              <a:rPr lang="en-US" dirty="0" err="1"/>
              <a:t>Tylesha</a:t>
            </a:r>
            <a:r>
              <a:rPr lang="en-US" dirty="0"/>
              <a:t> to introduce ourselves</a:t>
            </a:r>
          </a:p>
          <a:p>
            <a:r>
              <a:rPr lang="en-US" dirty="0"/>
              <a:t>Justin to ask for OSOs to introduce themselves by Name, LWDA, and Organization</a:t>
            </a:r>
          </a:p>
          <a:p>
            <a:r>
              <a:rPr lang="en-US" dirty="0"/>
              <a:t>Justin to acknowledge other staff from Title I-IV</a:t>
            </a:r>
          </a:p>
          <a:p>
            <a:r>
              <a:rPr lang="en-US" dirty="0"/>
              <a:t>Justin will provide overview of this training and expectations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 to address role of functional supervisor</a:t>
            </a:r>
          </a:p>
          <a:p>
            <a:r>
              <a:rPr lang="en-US" dirty="0"/>
              <a:t>Yvette to address role of formal supervisor</a:t>
            </a:r>
          </a:p>
          <a:p>
            <a:r>
              <a:rPr lang="en-US" dirty="0"/>
              <a:t>Justin to address need for collaboration</a:t>
            </a:r>
          </a:p>
          <a:p>
            <a:r>
              <a:rPr lang="en-US" dirty="0" err="1"/>
              <a:t>Tylesha</a:t>
            </a:r>
            <a:r>
              <a:rPr lang="en-US" dirty="0"/>
              <a:t> to discuss and facilitate discussion of how to collaborate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 to discuss the Welcome Function</a:t>
            </a:r>
          </a:p>
          <a:p>
            <a:r>
              <a:rPr lang="en-US" dirty="0" err="1"/>
              <a:t>Tylesha</a:t>
            </a:r>
            <a:r>
              <a:rPr lang="en-US" dirty="0"/>
              <a:t> to discuss Skill Development Function</a:t>
            </a:r>
          </a:p>
          <a:p>
            <a:r>
              <a:rPr lang="en-US" dirty="0"/>
              <a:t>Yvette to discuss Business Services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4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 to facilitate discussion on coordinate the functional teams effectively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 to facilitate discussion on coordinating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6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Justin to facilitate discussion on evaluating customer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AEB91-D26B-4308-AD53-4868036B0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6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86200"/>
            <a:ext cx="12192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4"/>
            <a:ext cx="115824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5461001"/>
            <a:ext cx="115824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12192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914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8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7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49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2992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6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41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98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520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199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63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5F40-EAE6-4283-9495-44D3801FF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25D36-6417-4FAF-97CD-521BF7AB2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F6175-23A1-455E-9FC3-7A94872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E37B-B3E6-415D-BA00-F5B88B3549D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A3A33-4852-4F5B-83E5-B81EEE1A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CC732-13F1-42AF-B468-74F78978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8000" y="2209801"/>
            <a:ext cx="52832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5562600"/>
            <a:ext cx="53848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445001"/>
            <a:ext cx="52832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25755"/>
            <a:ext cx="42672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9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4400" y="3874770"/>
            <a:ext cx="8737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00" y="3962400"/>
            <a:ext cx="84328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203200" y="3766736"/>
            <a:ext cx="33528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35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019800"/>
            <a:ext cx="1155699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0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2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3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0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2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410327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CC44C7-526E-4C9E-BC78-922B574C3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2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ylesha.McCray@tn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5BAC-C833-4D51-9C5D-892CE18383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One-Stop Structure and Design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1D06A-4D57-443F-905D-8F70930A8D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484A0-C2EC-48BA-8400-ECB5FA4D5F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8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14AC4-A921-49E5-9EFA-E66F765D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and Formal Supervisor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F01F-AF11-47EC-A239-EBD5DB49E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Roles of the Functional Supervisor </a:t>
            </a:r>
          </a:p>
          <a:p>
            <a:pPr>
              <a:lnSpc>
                <a:spcPct val="200000"/>
              </a:lnSpc>
            </a:pPr>
            <a:r>
              <a:rPr lang="en-US" dirty="0"/>
              <a:t>Roles of the Formal Supervisor </a:t>
            </a:r>
          </a:p>
          <a:p>
            <a:pPr>
              <a:lnSpc>
                <a:spcPct val="200000"/>
              </a:lnSpc>
            </a:pPr>
            <a:r>
              <a:rPr lang="en-US" dirty="0"/>
              <a:t>How do they collaborate? </a:t>
            </a:r>
          </a:p>
          <a:p>
            <a:pPr>
              <a:lnSpc>
                <a:spcPct val="200000"/>
              </a:lnSpc>
            </a:pPr>
            <a:r>
              <a:rPr lang="en-US" dirty="0"/>
              <a:t>Why do these two need to collaborate?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7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9C13-9723-43B7-BD6C-01C727CA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773A7-D3E1-424F-BF12-4998B2FD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Welcome Function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Who serves?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Role</a:t>
            </a:r>
          </a:p>
          <a:p>
            <a:pPr>
              <a:lnSpc>
                <a:spcPct val="200000"/>
              </a:lnSpc>
            </a:pPr>
            <a:r>
              <a:rPr lang="en-US" dirty="0"/>
              <a:t>Skill Development Function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Who serves?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Role</a:t>
            </a:r>
          </a:p>
          <a:p>
            <a:pPr>
              <a:lnSpc>
                <a:spcPct val="200000"/>
              </a:lnSpc>
            </a:pPr>
            <a:r>
              <a:rPr lang="en-US" dirty="0"/>
              <a:t>Business Services Function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 Who serves?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Role</a:t>
            </a:r>
          </a:p>
        </p:txBody>
      </p:sp>
    </p:spTree>
    <p:extLst>
      <p:ext uri="{BB962C8B-B14F-4D97-AF65-F5344CB8AC3E}">
        <p14:creationId xmlns:p14="http://schemas.microsoft.com/office/powerpoint/2010/main" val="205433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0EE6-796D-4862-94DC-296066C1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D71F9-B274-49CD-9D56-8248DE904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0459"/>
            <a:ext cx="10515600" cy="31065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How does the OSO coordinate the three functional teams effectively?</a:t>
            </a:r>
          </a:p>
        </p:txBody>
      </p:sp>
    </p:spTree>
    <p:extLst>
      <p:ext uri="{BB962C8B-B14F-4D97-AF65-F5344CB8AC3E}">
        <p14:creationId xmlns:p14="http://schemas.microsoft.com/office/powerpoint/2010/main" val="344066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DFAF5-663F-4287-953E-7A0582A9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Coordinating Partners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E5978-6A53-4A21-8BD1-15827CA7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Adequate coverage for office and events</a:t>
            </a:r>
          </a:p>
          <a:p>
            <a:pPr>
              <a:lnSpc>
                <a:spcPct val="200000"/>
              </a:lnSpc>
            </a:pPr>
            <a:r>
              <a:rPr lang="en-US" dirty="0"/>
              <a:t>Referrals and co-enrollments</a:t>
            </a:r>
          </a:p>
          <a:p>
            <a:pPr>
              <a:lnSpc>
                <a:spcPct val="200000"/>
              </a:lnSpc>
            </a:pPr>
            <a:r>
              <a:rPr lang="en-US" dirty="0"/>
              <a:t>Cross-training/Follow-up</a:t>
            </a:r>
          </a:p>
        </p:txBody>
      </p:sp>
    </p:spTree>
    <p:extLst>
      <p:ext uri="{BB962C8B-B14F-4D97-AF65-F5344CB8AC3E}">
        <p14:creationId xmlns:p14="http://schemas.microsoft.com/office/powerpoint/2010/main" val="335987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FCBF-C9BF-4CBB-94E5-DAC46EA1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Customer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E158B-0E1E-451B-84F9-0BFD37C62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Traffic Flow</a:t>
            </a:r>
          </a:p>
          <a:p>
            <a:pPr>
              <a:lnSpc>
                <a:spcPct val="200000"/>
              </a:lnSpc>
            </a:pPr>
            <a:r>
              <a:rPr lang="en-US" dirty="0"/>
              <a:t>Available resources</a:t>
            </a:r>
          </a:p>
          <a:p>
            <a:pPr>
              <a:lnSpc>
                <a:spcPct val="200000"/>
              </a:lnSpc>
            </a:pPr>
            <a:r>
              <a:rPr lang="en-US" dirty="0"/>
              <a:t>Equal Opportunity</a:t>
            </a:r>
          </a:p>
          <a:p>
            <a:pPr>
              <a:lnSpc>
                <a:spcPct val="200000"/>
              </a:lnSpc>
            </a:pPr>
            <a:r>
              <a:rPr lang="en-US" dirty="0"/>
              <a:t>Customer Feedback</a:t>
            </a:r>
          </a:p>
          <a:p>
            <a:pPr>
              <a:lnSpc>
                <a:spcPct val="200000"/>
              </a:lnSpc>
            </a:pPr>
            <a:r>
              <a:rPr lang="en-US" dirty="0"/>
              <a:t>COVID Protocols</a:t>
            </a:r>
          </a:p>
        </p:txBody>
      </p:sp>
    </p:spTree>
    <p:extLst>
      <p:ext uri="{BB962C8B-B14F-4D97-AF65-F5344CB8AC3E}">
        <p14:creationId xmlns:p14="http://schemas.microsoft.com/office/powerpoint/2010/main" val="272238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86C6-7574-4120-B328-2B706EC3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65983-785B-4DBE-AE14-CF666F29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Justin Attkisson (Justin.Attkisson@tn.gov)</a:t>
            </a:r>
          </a:p>
          <a:p>
            <a:pPr lvl="1"/>
            <a:r>
              <a:rPr lang="en-US" dirty="0"/>
              <a:t>Director of Program Integrity</a:t>
            </a:r>
          </a:p>
          <a:p>
            <a:pPr lvl="1"/>
            <a:r>
              <a:rPr lang="en-US" dirty="0"/>
              <a:t>Tennessee Department of Labor and Workforce Development</a:t>
            </a:r>
          </a:p>
          <a:p>
            <a:pPr lvl="1"/>
            <a:r>
              <a:rPr lang="en-US" dirty="0"/>
              <a:t>Division of Workforce Services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Yvette Dixon (Yvette.A.Dixon@tn.gov) </a:t>
            </a:r>
          </a:p>
          <a:p>
            <a:pPr lvl="1"/>
            <a:r>
              <a:rPr lang="en-US" dirty="0"/>
              <a:t>Director of </a:t>
            </a:r>
            <a:r>
              <a:rPr lang="en-US"/>
              <a:t>Program Monitoring and Testing</a:t>
            </a:r>
            <a:endParaRPr lang="en-US" dirty="0"/>
          </a:p>
          <a:p>
            <a:pPr lvl="1"/>
            <a:r>
              <a:rPr lang="en-US" dirty="0"/>
              <a:t>Tennessee Department of Labor and Workforce Development</a:t>
            </a:r>
          </a:p>
          <a:p>
            <a:pPr lvl="1"/>
            <a:r>
              <a:rPr lang="en-US" dirty="0"/>
              <a:t>Division of Adult Education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Tylesha</a:t>
            </a:r>
            <a:r>
              <a:rPr lang="en-US" b="1" dirty="0"/>
              <a:t> McCray (</a:t>
            </a:r>
            <a:r>
              <a:rPr lang="en-US" b="1" dirty="0">
                <a:hlinkClick r:id="rId2"/>
              </a:rPr>
              <a:t>Tylesha.McCray@tn.gov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Region 5 Supervisor</a:t>
            </a:r>
          </a:p>
          <a:p>
            <a:pPr lvl="1"/>
            <a:r>
              <a:rPr lang="en-US" dirty="0"/>
              <a:t>Tennessee Department of Human Services</a:t>
            </a:r>
          </a:p>
          <a:p>
            <a:pPr lvl="1"/>
            <a:r>
              <a:rPr lang="en-US" dirty="0"/>
              <a:t>Division of Vocational Rehabilitation Services</a:t>
            </a:r>
          </a:p>
        </p:txBody>
      </p:sp>
    </p:spTree>
    <p:extLst>
      <p:ext uri="{BB962C8B-B14F-4D97-AF65-F5344CB8AC3E}">
        <p14:creationId xmlns:p14="http://schemas.microsoft.com/office/powerpoint/2010/main" val="8624885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TN Theme</Template>
  <TotalTime>1172</TotalTime>
  <Words>298</Words>
  <Application>Microsoft Office PowerPoint</Application>
  <PresentationFormat>Widescreen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PermianSlabSerifTypeface</vt:lpstr>
      <vt:lpstr>Theme2</vt:lpstr>
      <vt:lpstr>One-Stop Structure and Design</vt:lpstr>
      <vt:lpstr>Functional and Formal Supervisor Roles</vt:lpstr>
      <vt:lpstr>Functional Teams</vt:lpstr>
      <vt:lpstr>Functional Teams</vt:lpstr>
      <vt:lpstr>Coordinating Partners</vt:lpstr>
      <vt:lpstr>Evaluating the Customer Experience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 Training</dc:title>
  <dc:creator>Justin Attkisson</dc:creator>
  <cp:lastModifiedBy>Justin Attkisson</cp:lastModifiedBy>
  <cp:revision>9</cp:revision>
  <dcterms:created xsi:type="dcterms:W3CDTF">2021-08-06T13:48:45Z</dcterms:created>
  <dcterms:modified xsi:type="dcterms:W3CDTF">2021-08-12T13:37:58Z</dcterms:modified>
</cp:coreProperties>
</file>