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86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</p:sldIdLst>
  <p:sldSz cy="5143500" cx="9144000"/>
  <p:notesSz cx="6858000" cy="9144000"/>
  <p:embeddedFontLst>
    <p:embeddedFont>
      <p:font typeface="Proxima Nova"/>
      <p:regular r:id="rId24"/>
      <p:bold r:id="rId25"/>
      <p:italic r:id="rId26"/>
      <p:boldItalic r:id="rId27"/>
    </p:embeddedFont>
    <p:embeddedFont>
      <p:font typeface="Century Gothic"/>
      <p:regular r:id="rId28"/>
      <p:bold r:id="rId29"/>
      <p:italic r:id="rId30"/>
      <p:boldItalic r:id="rId3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font" Target="fonts/ProximaNova-regular.fntdata"/><Relationship Id="rId23" Type="http://schemas.openxmlformats.org/officeDocument/2006/relationships/slide" Target="slides/slide19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font" Target="fonts/ProximaNova-italic.fntdata"/><Relationship Id="rId25" Type="http://schemas.openxmlformats.org/officeDocument/2006/relationships/font" Target="fonts/ProximaNova-bold.fntdata"/><Relationship Id="rId28" Type="http://schemas.openxmlformats.org/officeDocument/2006/relationships/font" Target="fonts/CenturyGothic-regular.fntdata"/><Relationship Id="rId27" Type="http://schemas.openxmlformats.org/officeDocument/2006/relationships/font" Target="fonts/ProximaNova-boldItalic.fnt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font" Target="fonts/CenturyGothic-bold.fntdata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font" Target="fonts/CenturyGothic-boldItalic.fntdata"/><Relationship Id="rId30" Type="http://schemas.openxmlformats.org/officeDocument/2006/relationships/font" Target="fonts/CenturyGothic-italic.fntdata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gdf7b778285_19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4" name="Google Shape;364;gdf7b778285_19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8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ge7e8e49988_0_156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70" name="Google Shape;570;ge7e8e49988_0_15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5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Google Shape;576;gdf35b682ed_0_4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7" name="Google Shape;577;gdf35b682ed_0_4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7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gc83fff5217_13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9" name="Google Shape;599;gc83fff5217_13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8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ge7e8e49988_0_158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0" name="Google Shape;610;ge7e8e49988_0_15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Google Shape;622;gdf7b778285_6_9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23" name="Google Shape;623;gdf7b778285_6_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8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Google Shape;629;gdbfb1d9b96_3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0" name="Google Shape;630;gdbfb1d9b96_3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0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Google Shape;641;gdf35b682ed_0_23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2" name="Google Shape;642;gdf35b682ed_0_23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0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gdf3c61acfb_0_166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52" name="Google Shape;652;gdf3c61acfb_0_16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7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Google Shape;658;gc83fff5217_7_1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9" name="Google Shape;659;gc83fff5217_7_1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2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Google Shape;693;gdf35b682ed_0_22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4" name="Google Shape;694;gdf35b682ed_0_22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ge804b9198e_0_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2" name="Google Shape;372;ge804b9198e_0_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ge7e8e49988_0_139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18" name="Google Shape;418;ge7e8e49988_0_13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6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ge7e8e49988_0_15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8" name="Google Shape;448;ge7e8e49988_0_15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2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ge7e8e49988_0_1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4" name="Google Shape;464;ge7e8e49988_0_1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ge7e8e49988_0_39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73" name="Google Shape;473;ge7e8e49988_0_3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3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ge7e8e49988_0_6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5" name="Google Shape;495;ge7e8e49988_0_6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3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ge7e8e49988_0_9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5" name="Google Shape;505;ge7e8e49988_0_9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7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ge7e8e49988_0_110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9" name="Google Shape;539;ge7e8e49988_0_11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7.png"/><Relationship Id="rId3" Type="http://schemas.openxmlformats.org/officeDocument/2006/relationships/image" Target="../media/image5.jpg"/><Relationship Id="rId4" Type="http://schemas.openxmlformats.org/officeDocument/2006/relationships/image" Target="../media/image3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7.png"/><Relationship Id="rId3" Type="http://schemas.openxmlformats.org/officeDocument/2006/relationships/image" Target="../media/image5.jpg"/><Relationship Id="rId4" Type="http://schemas.openxmlformats.org/officeDocument/2006/relationships/image" Target="../media/image3.pn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png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7.png"/><Relationship Id="rId3" Type="http://schemas.openxmlformats.org/officeDocument/2006/relationships/image" Target="../media/image3.png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5.png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6.png"/><Relationship Id="rId3" Type="http://schemas.openxmlformats.org/officeDocument/2006/relationships/image" Target="../media/image8.png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3.png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9.jpg"/><Relationship Id="rId3" Type="http://schemas.openxmlformats.org/officeDocument/2006/relationships/image" Target="../media/image3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Relationship Id="rId3" Type="http://schemas.openxmlformats.org/officeDocument/2006/relationships/image" Target="../media/image3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g"/><Relationship Id="rId3" Type="http://schemas.openxmlformats.org/officeDocument/2006/relationships/image" Target="../media/image3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jpg"/><Relationship Id="rId3" Type="http://schemas.openxmlformats.org/officeDocument/2006/relationships/image" Target="../media/image3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Relationship Id="rId3" Type="http://schemas.openxmlformats.org/officeDocument/2006/relationships/image" Target="../media/image3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63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 - Deck Cover" type="title">
  <p:cSld name="TITLE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7" name="Shape 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oogle Shape;8;p2"/>
          <p:cNvPicPr preferRelativeResize="0"/>
          <p:nvPr/>
        </p:nvPicPr>
        <p:blipFill rotWithShape="1">
          <a:blip r:embed="rId3">
            <a:alphaModFix/>
          </a:blip>
          <a:srcRect b="219" l="0" r="0" t="31235"/>
          <a:stretch/>
        </p:blipFill>
        <p:spPr>
          <a:xfrm>
            <a:off x="0" y="-6725"/>
            <a:ext cx="9144001" cy="4700649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9;p2"/>
          <p:cNvSpPr/>
          <p:nvPr/>
        </p:nvSpPr>
        <p:spPr>
          <a:xfrm>
            <a:off x="0" y="-6725"/>
            <a:ext cx="9144000" cy="4700700"/>
          </a:xfrm>
          <a:prstGeom prst="rect">
            <a:avLst/>
          </a:prstGeom>
          <a:solidFill>
            <a:srgbClr val="003D4C">
              <a:alpha val="8045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10;p2"/>
          <p:cNvSpPr/>
          <p:nvPr/>
        </p:nvSpPr>
        <p:spPr>
          <a:xfrm>
            <a:off x="0" y="4693917"/>
            <a:ext cx="9144000" cy="449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descr="A close up of a sign&#10;&#10;Description automatically generated" id="11" name="Google Shape;11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304896" y="4845565"/>
            <a:ext cx="473337" cy="146304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2;p2"/>
          <p:cNvSpPr txBox="1"/>
          <p:nvPr/>
        </p:nvSpPr>
        <p:spPr>
          <a:xfrm>
            <a:off x="731514" y="4827317"/>
            <a:ext cx="19509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latin typeface="Proxima Nova"/>
                <a:ea typeface="Proxima Nova"/>
                <a:cs typeface="Proxima Nova"/>
                <a:sym typeface="Proxima Nova"/>
              </a:rPr>
              <a:t>Private &amp; Confidential</a:t>
            </a:r>
            <a:endParaRPr sz="7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3" name="Google Shape;13;p2"/>
          <p:cNvSpPr/>
          <p:nvPr/>
        </p:nvSpPr>
        <p:spPr>
          <a:xfrm>
            <a:off x="0" y="4693917"/>
            <a:ext cx="9144000" cy="9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365767" y="4827317"/>
            <a:ext cx="1827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i="0" sz="700" u="none" cap="none" strike="noStrike"/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i="0" sz="700" u="none" cap="none" strike="noStrike"/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i="0" sz="700" u="none" cap="none" strike="noStrike"/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i="0" sz="700" u="none" cap="none" strike="noStrike"/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i="0" sz="700" u="none" cap="none" strike="noStrike"/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i="0" sz="700" u="none" cap="none" strike="noStrike"/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i="0" sz="700" u="none" cap="none" strike="noStrike"/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i="0" sz="700" u="none" cap="none" strike="noStrike"/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i="0" sz="700" u="none" cap="none" strike="noStrike"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5" name="Google Shape;15;p2"/>
          <p:cNvSpPr txBox="1"/>
          <p:nvPr>
            <p:ph type="title"/>
          </p:nvPr>
        </p:nvSpPr>
        <p:spPr>
          <a:xfrm>
            <a:off x="365800" y="2377440"/>
            <a:ext cx="8412300" cy="609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700"/>
              <a:buFont typeface="Proxima Nova"/>
              <a:buNone/>
              <a:defRPr b="1" i="0" sz="3700" u="none" cap="none" strike="noStrike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" name="Google Shape;16;p2"/>
          <p:cNvSpPr txBox="1"/>
          <p:nvPr>
            <p:ph idx="2" type="title"/>
          </p:nvPr>
        </p:nvSpPr>
        <p:spPr>
          <a:xfrm>
            <a:off x="365800" y="3169920"/>
            <a:ext cx="8412300" cy="24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DC0"/>
              </a:buClr>
              <a:buSzPts val="1600"/>
              <a:buFont typeface="Proxima Nova"/>
              <a:buNone/>
              <a:defRPr b="1" i="0" sz="1600" u="none" cap="none" strike="noStrike">
                <a:solidFill>
                  <a:schemeClr val="accent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7" name="Google Shape;17;p2"/>
          <p:cNvSpPr txBox="1"/>
          <p:nvPr>
            <p:ph idx="3" type="title"/>
          </p:nvPr>
        </p:nvSpPr>
        <p:spPr>
          <a:xfrm>
            <a:off x="365760" y="548640"/>
            <a:ext cx="83850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BC00"/>
              </a:buClr>
              <a:buSzPts val="1100"/>
              <a:buFont typeface="Proxima Nova"/>
              <a:buNone/>
              <a:defRPr b="1" i="0" sz="1100" u="none" cap="none" strike="noStrike">
                <a:solidFill>
                  <a:srgbClr val="F4BC00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Proxima Nova"/>
              <a:buNone/>
              <a:defRPr b="1" i="0" sz="11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Proxima Nova"/>
              <a:buNone/>
              <a:defRPr b="1" i="0" sz="11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Proxima Nova"/>
              <a:buNone/>
              <a:defRPr b="1" i="0" sz="11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Proxima Nova"/>
              <a:buNone/>
              <a:defRPr b="1" i="0" sz="11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Proxima Nova"/>
              <a:buNone/>
              <a:defRPr b="1" i="0" sz="11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Proxima Nova"/>
              <a:buNone/>
              <a:defRPr b="1" i="0" sz="11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Proxima Nova"/>
              <a:buNone/>
              <a:defRPr b="1" i="0" sz="11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Proxima Nova"/>
              <a:buNone/>
              <a:defRPr b="1" i="0" sz="11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 - Text - 1 Columns">
  <p:cSld name="CUSTOM_2"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1"/>
          <p:cNvSpPr/>
          <p:nvPr/>
        </p:nvSpPr>
        <p:spPr>
          <a:xfrm>
            <a:off x="0" y="4693917"/>
            <a:ext cx="9144000" cy="449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descr="A close up of a sign&#10;&#10;Description automatically generated" id="98" name="Google Shape;98;p1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304896" y="4845565"/>
            <a:ext cx="473337" cy="146304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11"/>
          <p:cNvSpPr txBox="1"/>
          <p:nvPr/>
        </p:nvSpPr>
        <p:spPr>
          <a:xfrm>
            <a:off x="731514" y="4827317"/>
            <a:ext cx="19509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latin typeface="Proxima Nova"/>
                <a:ea typeface="Proxima Nova"/>
                <a:cs typeface="Proxima Nova"/>
                <a:sym typeface="Proxima Nova"/>
              </a:rPr>
              <a:t>Private &amp; Confidential</a:t>
            </a:r>
            <a:endParaRPr sz="7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00" name="Google Shape;100;p11"/>
          <p:cNvSpPr/>
          <p:nvPr/>
        </p:nvSpPr>
        <p:spPr>
          <a:xfrm>
            <a:off x="0" y="4693917"/>
            <a:ext cx="9144000" cy="9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01" name="Google Shape;101;p11"/>
          <p:cNvSpPr txBox="1"/>
          <p:nvPr>
            <p:ph type="title"/>
          </p:nvPr>
        </p:nvSpPr>
        <p:spPr>
          <a:xfrm>
            <a:off x="365767" y="396033"/>
            <a:ext cx="8412300" cy="39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Font typeface="Proxima Nova"/>
              <a:buNone/>
              <a:defRPr b="1" sz="2400">
                <a:latin typeface="Proxima Nova"/>
                <a:ea typeface="Proxima Nova"/>
                <a:cs typeface="Proxima Nova"/>
                <a:sym typeface="Proxima Nov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Font typeface="Proxima Nova"/>
              <a:buNone/>
              <a:defRPr b="1" sz="2400">
                <a:latin typeface="Proxima Nova"/>
                <a:ea typeface="Proxima Nova"/>
                <a:cs typeface="Proxima Nova"/>
                <a:sym typeface="Proxima Nov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Font typeface="Proxima Nova"/>
              <a:buNone/>
              <a:defRPr b="1" sz="2400">
                <a:latin typeface="Proxima Nova"/>
                <a:ea typeface="Proxima Nova"/>
                <a:cs typeface="Proxima Nova"/>
                <a:sym typeface="Proxima Nov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Font typeface="Proxima Nova"/>
              <a:buNone/>
              <a:defRPr b="1" sz="2400">
                <a:latin typeface="Proxima Nova"/>
                <a:ea typeface="Proxima Nova"/>
                <a:cs typeface="Proxima Nova"/>
                <a:sym typeface="Proxima Nov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Font typeface="Proxima Nova"/>
              <a:buNone/>
              <a:defRPr b="1" sz="2400">
                <a:latin typeface="Proxima Nova"/>
                <a:ea typeface="Proxima Nova"/>
                <a:cs typeface="Proxima Nova"/>
                <a:sym typeface="Proxima Nov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Font typeface="Proxima Nova"/>
              <a:buNone/>
              <a:defRPr b="1" sz="2400">
                <a:latin typeface="Proxima Nova"/>
                <a:ea typeface="Proxima Nova"/>
                <a:cs typeface="Proxima Nova"/>
                <a:sym typeface="Proxima Nov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Font typeface="Proxima Nova"/>
              <a:buNone/>
              <a:defRPr b="1" sz="2400">
                <a:latin typeface="Proxima Nova"/>
                <a:ea typeface="Proxima Nova"/>
                <a:cs typeface="Proxima Nova"/>
                <a:sym typeface="Proxima Nov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Font typeface="Proxima Nova"/>
              <a:buNone/>
              <a:defRPr b="1" sz="2400">
                <a:latin typeface="Proxima Nova"/>
                <a:ea typeface="Proxima Nova"/>
                <a:cs typeface="Proxima Nova"/>
                <a:sym typeface="Proxima Nov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Font typeface="Proxima Nova"/>
              <a:buNone/>
              <a:defRPr b="1" sz="2400"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  <p:sp>
        <p:nvSpPr>
          <p:cNvPr id="102" name="Google Shape;102;p11"/>
          <p:cNvSpPr txBox="1"/>
          <p:nvPr>
            <p:ph idx="1" type="subTitle"/>
          </p:nvPr>
        </p:nvSpPr>
        <p:spPr>
          <a:xfrm>
            <a:off x="365767" y="792480"/>
            <a:ext cx="8412300" cy="274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Font typeface="Proxima Nova"/>
              <a:buNone/>
              <a:defRPr sz="1600">
                <a:latin typeface="Proxima Nova"/>
                <a:ea typeface="Proxima Nova"/>
                <a:cs typeface="Proxima Nova"/>
                <a:sym typeface="Proxima Nov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103" name="Google Shape;103;p11"/>
          <p:cNvSpPr txBox="1"/>
          <p:nvPr>
            <p:ph idx="2" type="subTitle"/>
          </p:nvPr>
        </p:nvSpPr>
        <p:spPr>
          <a:xfrm>
            <a:off x="365767" y="141364"/>
            <a:ext cx="42063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Proxima Nova"/>
              <a:buNone/>
              <a:defRPr b="1" sz="11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Proxima Nova"/>
              <a:buNone/>
              <a:defRPr b="1" sz="11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Proxima Nova"/>
              <a:buNone/>
              <a:defRPr b="1" sz="11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Proxima Nova"/>
              <a:buNone/>
              <a:defRPr b="1" sz="11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Proxima Nova"/>
              <a:buNone/>
              <a:defRPr b="1" sz="11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Proxima Nova"/>
              <a:buNone/>
              <a:defRPr b="1" sz="11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Proxima Nova"/>
              <a:buNone/>
              <a:defRPr b="1" sz="11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Proxima Nova"/>
              <a:buNone/>
              <a:defRPr b="1" sz="11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Proxima Nova"/>
              <a:buNone/>
              <a:defRPr b="1" sz="11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  <p:sp>
        <p:nvSpPr>
          <p:cNvPr id="104" name="Google Shape;104;p11"/>
          <p:cNvSpPr txBox="1"/>
          <p:nvPr>
            <p:ph idx="3" type="body"/>
          </p:nvPr>
        </p:nvSpPr>
        <p:spPr>
          <a:xfrm>
            <a:off x="365767" y="1280160"/>
            <a:ext cx="4023300" cy="365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31115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Proxima Nova"/>
              <a:buChar char="●"/>
              <a:defRPr sz="1300">
                <a:latin typeface="Proxima Nova"/>
                <a:ea typeface="Proxima Nova"/>
                <a:cs typeface="Proxima Nova"/>
                <a:sym typeface="Proxima Nova"/>
              </a:defRPr>
            </a:lvl1pPr>
            <a:lvl2pPr indent="-31115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Proxima Nova"/>
              <a:buChar char="○"/>
              <a:defRPr sz="1300">
                <a:latin typeface="Proxima Nova"/>
                <a:ea typeface="Proxima Nova"/>
                <a:cs typeface="Proxima Nova"/>
                <a:sym typeface="Proxima Nova"/>
              </a:defRPr>
            </a:lvl2pPr>
            <a:lvl3pPr indent="-31115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Proxima Nova"/>
              <a:buChar char="■"/>
              <a:defRPr sz="1300">
                <a:latin typeface="Proxima Nova"/>
                <a:ea typeface="Proxima Nova"/>
                <a:cs typeface="Proxima Nova"/>
                <a:sym typeface="Proxima Nova"/>
              </a:defRPr>
            </a:lvl3pPr>
            <a:lvl4pPr indent="-31115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Proxima Nova"/>
              <a:buChar char="●"/>
              <a:defRPr sz="1300">
                <a:latin typeface="Proxima Nova"/>
                <a:ea typeface="Proxima Nova"/>
                <a:cs typeface="Proxima Nova"/>
                <a:sym typeface="Proxima Nova"/>
              </a:defRPr>
            </a:lvl4pPr>
            <a:lvl5pPr indent="-31115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Proxima Nova"/>
              <a:buChar char="○"/>
              <a:defRPr sz="1300">
                <a:latin typeface="Proxima Nova"/>
                <a:ea typeface="Proxima Nova"/>
                <a:cs typeface="Proxima Nova"/>
                <a:sym typeface="Proxima Nova"/>
              </a:defRPr>
            </a:lvl5pPr>
            <a:lvl6pPr indent="-31115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Proxima Nova"/>
              <a:buChar char="■"/>
              <a:defRPr sz="1300">
                <a:latin typeface="Proxima Nova"/>
                <a:ea typeface="Proxima Nova"/>
                <a:cs typeface="Proxima Nova"/>
                <a:sym typeface="Proxima Nova"/>
              </a:defRPr>
            </a:lvl6pPr>
            <a:lvl7pPr indent="-31115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Proxima Nova"/>
              <a:buChar char="●"/>
              <a:defRPr sz="1300">
                <a:latin typeface="Proxima Nova"/>
                <a:ea typeface="Proxima Nova"/>
                <a:cs typeface="Proxima Nova"/>
                <a:sym typeface="Proxima Nova"/>
              </a:defRPr>
            </a:lvl7pPr>
            <a:lvl8pPr indent="-31115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Proxima Nova"/>
              <a:buChar char="○"/>
              <a:defRPr sz="1300">
                <a:latin typeface="Proxima Nova"/>
                <a:ea typeface="Proxima Nova"/>
                <a:cs typeface="Proxima Nova"/>
                <a:sym typeface="Proxima Nova"/>
              </a:defRPr>
            </a:lvl8pPr>
            <a:lvl9pPr indent="-31115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Proxima Nova"/>
              <a:buChar char="■"/>
              <a:defRPr sz="1300"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  <p:sp>
        <p:nvSpPr>
          <p:cNvPr id="105" name="Google Shape;105;p11"/>
          <p:cNvSpPr txBox="1"/>
          <p:nvPr>
            <p:ph idx="4" type="body"/>
          </p:nvPr>
        </p:nvSpPr>
        <p:spPr>
          <a:xfrm>
            <a:off x="4754900" y="1280160"/>
            <a:ext cx="4023300" cy="365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31115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Proxima Nova"/>
              <a:buChar char="●"/>
              <a:defRPr sz="1300">
                <a:latin typeface="Proxima Nova"/>
                <a:ea typeface="Proxima Nova"/>
                <a:cs typeface="Proxima Nova"/>
                <a:sym typeface="Proxima Nova"/>
              </a:defRPr>
            </a:lvl1pPr>
            <a:lvl2pPr indent="-31115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Proxima Nova"/>
              <a:buChar char="○"/>
              <a:defRPr sz="1300">
                <a:latin typeface="Proxima Nova"/>
                <a:ea typeface="Proxima Nova"/>
                <a:cs typeface="Proxima Nova"/>
                <a:sym typeface="Proxima Nova"/>
              </a:defRPr>
            </a:lvl2pPr>
            <a:lvl3pPr indent="-31115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Proxima Nova"/>
              <a:buChar char="■"/>
              <a:defRPr sz="1300">
                <a:latin typeface="Proxima Nova"/>
                <a:ea typeface="Proxima Nova"/>
                <a:cs typeface="Proxima Nova"/>
                <a:sym typeface="Proxima Nova"/>
              </a:defRPr>
            </a:lvl3pPr>
            <a:lvl4pPr indent="-31115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Proxima Nova"/>
              <a:buChar char="●"/>
              <a:defRPr sz="1300">
                <a:latin typeface="Proxima Nova"/>
                <a:ea typeface="Proxima Nova"/>
                <a:cs typeface="Proxima Nova"/>
                <a:sym typeface="Proxima Nova"/>
              </a:defRPr>
            </a:lvl4pPr>
            <a:lvl5pPr indent="-31115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Proxima Nova"/>
              <a:buChar char="○"/>
              <a:defRPr sz="1300">
                <a:latin typeface="Proxima Nova"/>
                <a:ea typeface="Proxima Nova"/>
                <a:cs typeface="Proxima Nova"/>
                <a:sym typeface="Proxima Nova"/>
              </a:defRPr>
            </a:lvl5pPr>
            <a:lvl6pPr indent="-31115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Proxima Nova"/>
              <a:buChar char="■"/>
              <a:defRPr sz="1300">
                <a:latin typeface="Proxima Nova"/>
                <a:ea typeface="Proxima Nova"/>
                <a:cs typeface="Proxima Nova"/>
                <a:sym typeface="Proxima Nova"/>
              </a:defRPr>
            </a:lvl6pPr>
            <a:lvl7pPr indent="-31115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Proxima Nova"/>
              <a:buChar char="●"/>
              <a:defRPr sz="1300">
                <a:latin typeface="Proxima Nova"/>
                <a:ea typeface="Proxima Nova"/>
                <a:cs typeface="Proxima Nova"/>
                <a:sym typeface="Proxima Nova"/>
              </a:defRPr>
            </a:lvl7pPr>
            <a:lvl8pPr indent="-31115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Proxima Nova"/>
              <a:buChar char="○"/>
              <a:defRPr sz="1300">
                <a:latin typeface="Proxima Nova"/>
                <a:ea typeface="Proxima Nova"/>
                <a:cs typeface="Proxima Nova"/>
                <a:sym typeface="Proxima Nova"/>
              </a:defRPr>
            </a:lvl8pPr>
            <a:lvl9pPr indent="-31115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Proxima Nova"/>
              <a:buChar char="■"/>
              <a:defRPr sz="1300"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  <p:sp>
        <p:nvSpPr>
          <p:cNvPr id="106" name="Google Shape;106;p11"/>
          <p:cNvSpPr txBox="1"/>
          <p:nvPr>
            <p:ph idx="12" type="sldNum"/>
          </p:nvPr>
        </p:nvSpPr>
        <p:spPr>
          <a:xfrm>
            <a:off x="365767" y="4827317"/>
            <a:ext cx="1827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i="0" sz="700" u="none" cap="none" strike="noStrike"/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i="0" sz="700" u="none" cap="none" strike="noStrike"/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i="0" sz="700" u="none" cap="none" strike="noStrike"/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i="0" sz="700" u="none" cap="none" strike="noStrike"/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i="0" sz="700" u="none" cap="none" strike="noStrike"/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i="0" sz="700" u="none" cap="none" strike="noStrike"/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i="0" sz="700" u="none" cap="none" strike="noStrike"/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i="0" sz="700" u="none" cap="none" strike="noStrike"/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i="0" sz="700" u="none" cap="none" strike="noStrike"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 - Text - 2 Columns 1 Filled">
  <p:cSld name="CUSTOM_2_3"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2"/>
          <p:cNvSpPr/>
          <p:nvPr/>
        </p:nvSpPr>
        <p:spPr>
          <a:xfrm>
            <a:off x="0" y="4693917"/>
            <a:ext cx="9144000" cy="449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descr="A close up of a sign&#10;&#10;Description automatically generated" id="109" name="Google Shape;109;p1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304896" y="4845565"/>
            <a:ext cx="473337" cy="146304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12"/>
          <p:cNvSpPr txBox="1"/>
          <p:nvPr/>
        </p:nvSpPr>
        <p:spPr>
          <a:xfrm>
            <a:off x="731514" y="4827317"/>
            <a:ext cx="19509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latin typeface="Proxima Nova"/>
                <a:ea typeface="Proxima Nova"/>
                <a:cs typeface="Proxima Nova"/>
                <a:sym typeface="Proxima Nova"/>
              </a:rPr>
              <a:t>Private &amp; Confidential</a:t>
            </a:r>
            <a:endParaRPr sz="7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11" name="Google Shape;111;p12"/>
          <p:cNvSpPr/>
          <p:nvPr/>
        </p:nvSpPr>
        <p:spPr>
          <a:xfrm>
            <a:off x="0" y="4693917"/>
            <a:ext cx="9144000" cy="9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12" name="Google Shape;112;p12"/>
          <p:cNvSpPr txBox="1"/>
          <p:nvPr>
            <p:ph idx="1" type="subTitle"/>
          </p:nvPr>
        </p:nvSpPr>
        <p:spPr>
          <a:xfrm>
            <a:off x="365767" y="792480"/>
            <a:ext cx="8412300" cy="274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Font typeface="Proxima Nova"/>
              <a:buNone/>
              <a:defRPr sz="1600"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113" name="Google Shape;113;p12"/>
          <p:cNvSpPr txBox="1"/>
          <p:nvPr>
            <p:ph idx="2" type="body"/>
          </p:nvPr>
        </p:nvSpPr>
        <p:spPr>
          <a:xfrm>
            <a:off x="365767" y="1280160"/>
            <a:ext cx="4023300" cy="365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31115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Proxima Nova"/>
              <a:buChar char="●"/>
              <a:defRPr sz="1300">
                <a:latin typeface="Proxima Nova"/>
                <a:ea typeface="Proxima Nova"/>
                <a:cs typeface="Proxima Nova"/>
                <a:sym typeface="Proxima Nova"/>
              </a:defRPr>
            </a:lvl1pPr>
            <a:lvl2pPr indent="-31115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Proxima Nova"/>
              <a:buChar char="○"/>
              <a:defRPr sz="1300">
                <a:latin typeface="Proxima Nova"/>
                <a:ea typeface="Proxima Nova"/>
                <a:cs typeface="Proxima Nova"/>
                <a:sym typeface="Proxima Nova"/>
              </a:defRPr>
            </a:lvl2pPr>
            <a:lvl3pPr indent="-31115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Proxima Nova"/>
              <a:buChar char="■"/>
              <a:defRPr sz="1300">
                <a:latin typeface="Proxima Nova"/>
                <a:ea typeface="Proxima Nova"/>
                <a:cs typeface="Proxima Nova"/>
                <a:sym typeface="Proxima Nova"/>
              </a:defRPr>
            </a:lvl3pPr>
            <a:lvl4pPr indent="-31115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Proxima Nova"/>
              <a:buChar char="●"/>
              <a:defRPr sz="1300">
                <a:latin typeface="Proxima Nova"/>
                <a:ea typeface="Proxima Nova"/>
                <a:cs typeface="Proxima Nova"/>
                <a:sym typeface="Proxima Nova"/>
              </a:defRPr>
            </a:lvl4pPr>
            <a:lvl5pPr indent="-31115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Proxima Nova"/>
              <a:buChar char="○"/>
              <a:defRPr sz="1300">
                <a:latin typeface="Proxima Nova"/>
                <a:ea typeface="Proxima Nova"/>
                <a:cs typeface="Proxima Nova"/>
                <a:sym typeface="Proxima Nova"/>
              </a:defRPr>
            </a:lvl5pPr>
            <a:lvl6pPr indent="-31115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Proxima Nova"/>
              <a:buChar char="■"/>
              <a:defRPr sz="1300">
                <a:latin typeface="Proxima Nova"/>
                <a:ea typeface="Proxima Nova"/>
                <a:cs typeface="Proxima Nova"/>
                <a:sym typeface="Proxima Nova"/>
              </a:defRPr>
            </a:lvl6pPr>
            <a:lvl7pPr indent="-31115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Proxima Nova"/>
              <a:buChar char="●"/>
              <a:defRPr sz="1300">
                <a:latin typeface="Proxima Nova"/>
                <a:ea typeface="Proxima Nova"/>
                <a:cs typeface="Proxima Nova"/>
                <a:sym typeface="Proxima Nova"/>
              </a:defRPr>
            </a:lvl7pPr>
            <a:lvl8pPr indent="-31115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Proxima Nova"/>
              <a:buChar char="○"/>
              <a:defRPr sz="1300">
                <a:latin typeface="Proxima Nova"/>
                <a:ea typeface="Proxima Nova"/>
                <a:cs typeface="Proxima Nova"/>
                <a:sym typeface="Proxima Nova"/>
              </a:defRPr>
            </a:lvl8pPr>
            <a:lvl9pPr indent="-31115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Proxima Nova"/>
              <a:buChar char="■"/>
              <a:defRPr sz="1300"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  <p:sp>
        <p:nvSpPr>
          <p:cNvPr id="114" name="Google Shape;114;p12"/>
          <p:cNvSpPr txBox="1"/>
          <p:nvPr>
            <p:ph idx="12" type="sldNum"/>
          </p:nvPr>
        </p:nvSpPr>
        <p:spPr>
          <a:xfrm>
            <a:off x="365767" y="4827317"/>
            <a:ext cx="1827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i="0" sz="700" u="none" cap="none" strike="noStrike"/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i="0" sz="700" u="none" cap="none" strike="noStrike"/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i="0" sz="700" u="none" cap="none" strike="noStrike"/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i="0" sz="700" u="none" cap="none" strike="noStrike"/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i="0" sz="700" u="none" cap="none" strike="noStrike"/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i="0" sz="700" u="none" cap="none" strike="noStrike"/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i="0" sz="700" u="none" cap="none" strike="noStrike"/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i="0" sz="700" u="none" cap="none" strike="noStrike"/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i="0" sz="700" u="none" cap="none" strike="noStrike"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15" name="Google Shape;115;p12"/>
          <p:cNvSpPr txBox="1"/>
          <p:nvPr>
            <p:ph idx="3" type="body"/>
          </p:nvPr>
        </p:nvSpPr>
        <p:spPr>
          <a:xfrm>
            <a:off x="4754883" y="1279926"/>
            <a:ext cx="4023300" cy="3414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t" bIns="182875" lIns="182875" spcFirstLastPara="1" rIns="182875" wrap="square" tIns="121925">
            <a:noAutofit/>
          </a:bodyPr>
          <a:lstStyle>
            <a:lvl1pPr indent="-31115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Proxima Nova"/>
              <a:buChar char="●"/>
              <a:defRPr sz="1300">
                <a:latin typeface="Proxima Nova"/>
                <a:ea typeface="Proxima Nova"/>
                <a:cs typeface="Proxima Nova"/>
                <a:sym typeface="Proxima Nova"/>
              </a:defRPr>
            </a:lvl1pPr>
            <a:lvl2pPr indent="-31115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Proxima Nova"/>
              <a:buChar char="○"/>
              <a:defRPr sz="1300">
                <a:latin typeface="Proxima Nova"/>
                <a:ea typeface="Proxima Nova"/>
                <a:cs typeface="Proxima Nova"/>
                <a:sym typeface="Proxima Nova"/>
              </a:defRPr>
            </a:lvl2pPr>
            <a:lvl3pPr indent="-31115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Proxima Nova"/>
              <a:buChar char="■"/>
              <a:defRPr sz="1300">
                <a:latin typeface="Proxima Nova"/>
                <a:ea typeface="Proxima Nova"/>
                <a:cs typeface="Proxima Nova"/>
                <a:sym typeface="Proxima Nova"/>
              </a:defRPr>
            </a:lvl3pPr>
            <a:lvl4pPr indent="-31115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Proxima Nova"/>
              <a:buChar char="●"/>
              <a:defRPr sz="1300">
                <a:latin typeface="Proxima Nova"/>
                <a:ea typeface="Proxima Nova"/>
                <a:cs typeface="Proxima Nova"/>
                <a:sym typeface="Proxima Nova"/>
              </a:defRPr>
            </a:lvl4pPr>
            <a:lvl5pPr indent="-31115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Proxima Nova"/>
              <a:buChar char="○"/>
              <a:defRPr sz="1300">
                <a:latin typeface="Proxima Nova"/>
                <a:ea typeface="Proxima Nova"/>
                <a:cs typeface="Proxima Nova"/>
                <a:sym typeface="Proxima Nova"/>
              </a:defRPr>
            </a:lvl5pPr>
            <a:lvl6pPr indent="-31115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Proxima Nova"/>
              <a:buChar char="■"/>
              <a:defRPr sz="1300">
                <a:latin typeface="Proxima Nova"/>
                <a:ea typeface="Proxima Nova"/>
                <a:cs typeface="Proxima Nova"/>
                <a:sym typeface="Proxima Nova"/>
              </a:defRPr>
            </a:lvl6pPr>
            <a:lvl7pPr indent="-31115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Proxima Nova"/>
              <a:buChar char="●"/>
              <a:defRPr sz="1300">
                <a:latin typeface="Proxima Nova"/>
                <a:ea typeface="Proxima Nova"/>
                <a:cs typeface="Proxima Nova"/>
                <a:sym typeface="Proxima Nova"/>
              </a:defRPr>
            </a:lvl7pPr>
            <a:lvl8pPr indent="-31115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Proxima Nova"/>
              <a:buChar char="○"/>
              <a:defRPr sz="1300">
                <a:latin typeface="Proxima Nova"/>
                <a:ea typeface="Proxima Nova"/>
                <a:cs typeface="Proxima Nova"/>
                <a:sym typeface="Proxima Nova"/>
              </a:defRPr>
            </a:lvl8pPr>
            <a:lvl9pPr indent="-31115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Proxima Nova"/>
              <a:buChar char="■"/>
              <a:defRPr sz="1300"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  <p:sp>
        <p:nvSpPr>
          <p:cNvPr id="116" name="Google Shape;116;p12"/>
          <p:cNvSpPr txBox="1"/>
          <p:nvPr>
            <p:ph type="title"/>
          </p:nvPr>
        </p:nvSpPr>
        <p:spPr>
          <a:xfrm>
            <a:off x="365767" y="396033"/>
            <a:ext cx="8412300" cy="39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Proxima Nova"/>
              <a:buNone/>
              <a:defRPr b="1" sz="2400"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Proxima Nova"/>
              <a:buNone/>
              <a:defRPr b="1" sz="2400"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Proxima Nova"/>
              <a:buNone/>
              <a:defRPr b="1" sz="2400"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Proxima Nova"/>
              <a:buNone/>
              <a:defRPr b="1" sz="2400"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Proxima Nova"/>
              <a:buNone/>
              <a:defRPr b="1" sz="2400"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Proxima Nova"/>
              <a:buNone/>
              <a:defRPr b="1" sz="2400"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Proxima Nova"/>
              <a:buNone/>
              <a:defRPr b="1" sz="2400"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Proxima Nova"/>
              <a:buNone/>
              <a:defRPr b="1" sz="2400"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Proxima Nova"/>
              <a:buNone/>
              <a:defRPr b="1" sz="2400"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  <p:sp>
        <p:nvSpPr>
          <p:cNvPr id="117" name="Google Shape;117;p12"/>
          <p:cNvSpPr txBox="1"/>
          <p:nvPr>
            <p:ph idx="4" type="subTitle"/>
          </p:nvPr>
        </p:nvSpPr>
        <p:spPr>
          <a:xfrm>
            <a:off x="365767" y="141364"/>
            <a:ext cx="42063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Proxima Nova"/>
              <a:buNone/>
              <a:defRPr b="1" sz="11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Proxima Nova"/>
              <a:buNone/>
              <a:defRPr b="1" sz="11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Proxima Nova"/>
              <a:buNone/>
              <a:defRPr b="1" sz="11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Proxima Nova"/>
              <a:buNone/>
              <a:defRPr b="1" sz="11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Proxima Nova"/>
              <a:buNone/>
              <a:defRPr b="1" sz="11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Proxima Nova"/>
              <a:buNone/>
              <a:defRPr b="1" sz="11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Proxima Nova"/>
              <a:buNone/>
              <a:defRPr b="1" sz="11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Proxima Nova"/>
              <a:buNone/>
              <a:defRPr b="1" sz="11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Proxima Nova"/>
              <a:buNone/>
              <a:defRPr b="1" sz="11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 - Text - 3 Columns">
  <p:cSld name="CUSTOM_2_3_1"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3"/>
          <p:cNvSpPr/>
          <p:nvPr/>
        </p:nvSpPr>
        <p:spPr>
          <a:xfrm>
            <a:off x="0" y="4693917"/>
            <a:ext cx="9144000" cy="449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descr="A close up of a sign&#10;&#10;Description automatically generated" id="120" name="Google Shape;120;p1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304896" y="4845565"/>
            <a:ext cx="473337" cy="146304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13"/>
          <p:cNvSpPr txBox="1"/>
          <p:nvPr/>
        </p:nvSpPr>
        <p:spPr>
          <a:xfrm>
            <a:off x="731514" y="4827317"/>
            <a:ext cx="19509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latin typeface="Proxima Nova"/>
                <a:ea typeface="Proxima Nova"/>
                <a:cs typeface="Proxima Nova"/>
                <a:sym typeface="Proxima Nova"/>
              </a:rPr>
              <a:t>Private &amp; Confidential</a:t>
            </a:r>
            <a:endParaRPr sz="7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22" name="Google Shape;122;p13"/>
          <p:cNvSpPr/>
          <p:nvPr/>
        </p:nvSpPr>
        <p:spPr>
          <a:xfrm>
            <a:off x="0" y="4693917"/>
            <a:ext cx="9144000" cy="9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23" name="Google Shape;123;p13"/>
          <p:cNvSpPr txBox="1"/>
          <p:nvPr>
            <p:ph idx="1" type="subTitle"/>
          </p:nvPr>
        </p:nvSpPr>
        <p:spPr>
          <a:xfrm>
            <a:off x="365767" y="792480"/>
            <a:ext cx="8412300" cy="274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Font typeface="Proxima Nova"/>
              <a:buNone/>
              <a:defRPr sz="1600"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124" name="Google Shape;124;p13"/>
          <p:cNvSpPr txBox="1"/>
          <p:nvPr>
            <p:ph idx="2" type="body"/>
          </p:nvPr>
        </p:nvSpPr>
        <p:spPr>
          <a:xfrm>
            <a:off x="365767" y="1280170"/>
            <a:ext cx="2499300" cy="365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31115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Proxima Nova"/>
              <a:buChar char="●"/>
              <a:defRPr sz="1300">
                <a:latin typeface="Proxima Nova"/>
                <a:ea typeface="Proxima Nova"/>
                <a:cs typeface="Proxima Nova"/>
                <a:sym typeface="Proxima Nova"/>
              </a:defRPr>
            </a:lvl1pPr>
            <a:lvl2pPr indent="-31115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Proxima Nova"/>
              <a:buChar char="○"/>
              <a:defRPr sz="1300">
                <a:latin typeface="Proxima Nova"/>
                <a:ea typeface="Proxima Nova"/>
                <a:cs typeface="Proxima Nova"/>
                <a:sym typeface="Proxima Nova"/>
              </a:defRPr>
            </a:lvl2pPr>
            <a:lvl3pPr indent="-31115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Proxima Nova"/>
              <a:buChar char="■"/>
              <a:defRPr sz="1300">
                <a:latin typeface="Proxima Nova"/>
                <a:ea typeface="Proxima Nova"/>
                <a:cs typeface="Proxima Nova"/>
                <a:sym typeface="Proxima Nova"/>
              </a:defRPr>
            </a:lvl3pPr>
            <a:lvl4pPr indent="-31115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Proxima Nova"/>
              <a:buChar char="●"/>
              <a:defRPr sz="1300">
                <a:latin typeface="Proxima Nova"/>
                <a:ea typeface="Proxima Nova"/>
                <a:cs typeface="Proxima Nova"/>
                <a:sym typeface="Proxima Nova"/>
              </a:defRPr>
            </a:lvl4pPr>
            <a:lvl5pPr indent="-31115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Proxima Nova"/>
              <a:buChar char="○"/>
              <a:defRPr sz="1300">
                <a:latin typeface="Proxima Nova"/>
                <a:ea typeface="Proxima Nova"/>
                <a:cs typeface="Proxima Nova"/>
                <a:sym typeface="Proxima Nova"/>
              </a:defRPr>
            </a:lvl5pPr>
            <a:lvl6pPr indent="-31115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Proxima Nova"/>
              <a:buChar char="■"/>
              <a:defRPr sz="1300">
                <a:latin typeface="Proxima Nova"/>
                <a:ea typeface="Proxima Nova"/>
                <a:cs typeface="Proxima Nova"/>
                <a:sym typeface="Proxima Nova"/>
              </a:defRPr>
            </a:lvl6pPr>
            <a:lvl7pPr indent="-31115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Proxima Nova"/>
              <a:buChar char="●"/>
              <a:defRPr sz="1300">
                <a:latin typeface="Proxima Nova"/>
                <a:ea typeface="Proxima Nova"/>
                <a:cs typeface="Proxima Nova"/>
                <a:sym typeface="Proxima Nova"/>
              </a:defRPr>
            </a:lvl7pPr>
            <a:lvl8pPr indent="-31115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Proxima Nova"/>
              <a:buChar char="○"/>
              <a:defRPr sz="1300">
                <a:latin typeface="Proxima Nova"/>
                <a:ea typeface="Proxima Nova"/>
                <a:cs typeface="Proxima Nova"/>
                <a:sym typeface="Proxima Nova"/>
              </a:defRPr>
            </a:lvl8pPr>
            <a:lvl9pPr indent="-31115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Proxima Nova"/>
              <a:buChar char="■"/>
              <a:defRPr sz="1300"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  <p:sp>
        <p:nvSpPr>
          <p:cNvPr id="125" name="Google Shape;125;p13"/>
          <p:cNvSpPr txBox="1"/>
          <p:nvPr>
            <p:ph idx="3" type="body"/>
          </p:nvPr>
        </p:nvSpPr>
        <p:spPr>
          <a:xfrm>
            <a:off x="3230867" y="1280170"/>
            <a:ext cx="2682300" cy="365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31115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Proxima Nova"/>
              <a:buChar char="●"/>
              <a:defRPr sz="1300">
                <a:latin typeface="Proxima Nova"/>
                <a:ea typeface="Proxima Nova"/>
                <a:cs typeface="Proxima Nova"/>
                <a:sym typeface="Proxima Nova"/>
              </a:defRPr>
            </a:lvl1pPr>
            <a:lvl2pPr indent="-31115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Proxima Nova"/>
              <a:buChar char="○"/>
              <a:defRPr sz="1300">
                <a:latin typeface="Proxima Nova"/>
                <a:ea typeface="Proxima Nova"/>
                <a:cs typeface="Proxima Nova"/>
                <a:sym typeface="Proxima Nova"/>
              </a:defRPr>
            </a:lvl2pPr>
            <a:lvl3pPr indent="-31115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Proxima Nova"/>
              <a:buChar char="■"/>
              <a:defRPr sz="1300">
                <a:latin typeface="Proxima Nova"/>
                <a:ea typeface="Proxima Nova"/>
                <a:cs typeface="Proxima Nova"/>
                <a:sym typeface="Proxima Nova"/>
              </a:defRPr>
            </a:lvl3pPr>
            <a:lvl4pPr indent="-31115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Proxima Nova"/>
              <a:buChar char="●"/>
              <a:defRPr sz="1300">
                <a:latin typeface="Proxima Nova"/>
                <a:ea typeface="Proxima Nova"/>
                <a:cs typeface="Proxima Nova"/>
                <a:sym typeface="Proxima Nova"/>
              </a:defRPr>
            </a:lvl4pPr>
            <a:lvl5pPr indent="-31115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Proxima Nova"/>
              <a:buChar char="○"/>
              <a:defRPr sz="1300">
                <a:latin typeface="Proxima Nova"/>
                <a:ea typeface="Proxima Nova"/>
                <a:cs typeface="Proxima Nova"/>
                <a:sym typeface="Proxima Nova"/>
              </a:defRPr>
            </a:lvl5pPr>
            <a:lvl6pPr indent="-31115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Proxima Nova"/>
              <a:buChar char="■"/>
              <a:defRPr sz="1300">
                <a:latin typeface="Proxima Nova"/>
                <a:ea typeface="Proxima Nova"/>
                <a:cs typeface="Proxima Nova"/>
                <a:sym typeface="Proxima Nova"/>
              </a:defRPr>
            </a:lvl6pPr>
            <a:lvl7pPr indent="-31115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Proxima Nova"/>
              <a:buChar char="●"/>
              <a:defRPr sz="1300">
                <a:latin typeface="Proxima Nova"/>
                <a:ea typeface="Proxima Nova"/>
                <a:cs typeface="Proxima Nova"/>
                <a:sym typeface="Proxima Nova"/>
              </a:defRPr>
            </a:lvl7pPr>
            <a:lvl8pPr indent="-31115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Proxima Nova"/>
              <a:buChar char="○"/>
              <a:defRPr sz="1300">
                <a:latin typeface="Proxima Nova"/>
                <a:ea typeface="Proxima Nova"/>
                <a:cs typeface="Proxima Nova"/>
                <a:sym typeface="Proxima Nova"/>
              </a:defRPr>
            </a:lvl8pPr>
            <a:lvl9pPr indent="-31115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Proxima Nova"/>
              <a:buChar char="■"/>
              <a:defRPr sz="1300"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  <p:sp>
        <p:nvSpPr>
          <p:cNvPr id="126" name="Google Shape;126;p13"/>
          <p:cNvSpPr txBox="1"/>
          <p:nvPr>
            <p:ph idx="4" type="body"/>
          </p:nvPr>
        </p:nvSpPr>
        <p:spPr>
          <a:xfrm>
            <a:off x="6278767" y="1280170"/>
            <a:ext cx="2499300" cy="365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31115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Proxima Nova"/>
              <a:buChar char="●"/>
              <a:defRPr sz="1300">
                <a:latin typeface="Proxima Nova"/>
                <a:ea typeface="Proxima Nova"/>
                <a:cs typeface="Proxima Nova"/>
                <a:sym typeface="Proxima Nova"/>
              </a:defRPr>
            </a:lvl1pPr>
            <a:lvl2pPr indent="-31115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Proxima Nova"/>
              <a:buChar char="○"/>
              <a:defRPr sz="1300">
                <a:latin typeface="Proxima Nova"/>
                <a:ea typeface="Proxima Nova"/>
                <a:cs typeface="Proxima Nova"/>
                <a:sym typeface="Proxima Nova"/>
              </a:defRPr>
            </a:lvl2pPr>
            <a:lvl3pPr indent="-31115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Proxima Nova"/>
              <a:buChar char="■"/>
              <a:defRPr sz="1300">
                <a:latin typeface="Proxima Nova"/>
                <a:ea typeface="Proxima Nova"/>
                <a:cs typeface="Proxima Nova"/>
                <a:sym typeface="Proxima Nova"/>
              </a:defRPr>
            </a:lvl3pPr>
            <a:lvl4pPr indent="-31115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Proxima Nova"/>
              <a:buChar char="●"/>
              <a:defRPr sz="1300">
                <a:latin typeface="Proxima Nova"/>
                <a:ea typeface="Proxima Nova"/>
                <a:cs typeface="Proxima Nova"/>
                <a:sym typeface="Proxima Nova"/>
              </a:defRPr>
            </a:lvl4pPr>
            <a:lvl5pPr indent="-31115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Proxima Nova"/>
              <a:buChar char="○"/>
              <a:defRPr sz="1300">
                <a:latin typeface="Proxima Nova"/>
                <a:ea typeface="Proxima Nova"/>
                <a:cs typeface="Proxima Nova"/>
                <a:sym typeface="Proxima Nova"/>
              </a:defRPr>
            </a:lvl5pPr>
            <a:lvl6pPr indent="-31115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Proxima Nova"/>
              <a:buChar char="■"/>
              <a:defRPr sz="1300">
                <a:latin typeface="Proxima Nova"/>
                <a:ea typeface="Proxima Nova"/>
                <a:cs typeface="Proxima Nova"/>
                <a:sym typeface="Proxima Nova"/>
              </a:defRPr>
            </a:lvl6pPr>
            <a:lvl7pPr indent="-31115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Proxima Nova"/>
              <a:buChar char="●"/>
              <a:defRPr sz="1300">
                <a:latin typeface="Proxima Nova"/>
                <a:ea typeface="Proxima Nova"/>
                <a:cs typeface="Proxima Nova"/>
                <a:sym typeface="Proxima Nova"/>
              </a:defRPr>
            </a:lvl7pPr>
            <a:lvl8pPr indent="-31115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Proxima Nova"/>
              <a:buChar char="○"/>
              <a:defRPr sz="1300">
                <a:latin typeface="Proxima Nova"/>
                <a:ea typeface="Proxima Nova"/>
                <a:cs typeface="Proxima Nova"/>
                <a:sym typeface="Proxima Nova"/>
              </a:defRPr>
            </a:lvl8pPr>
            <a:lvl9pPr indent="-31115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Proxima Nova"/>
              <a:buChar char="■"/>
              <a:defRPr sz="1300"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  <p:sp>
        <p:nvSpPr>
          <p:cNvPr id="127" name="Google Shape;127;p13"/>
          <p:cNvSpPr txBox="1"/>
          <p:nvPr>
            <p:ph idx="12" type="sldNum"/>
          </p:nvPr>
        </p:nvSpPr>
        <p:spPr>
          <a:xfrm>
            <a:off x="365767" y="4827317"/>
            <a:ext cx="1827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i="0" sz="700" u="none" cap="none" strike="noStrike"/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i="0" sz="700" u="none" cap="none" strike="noStrike"/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i="0" sz="700" u="none" cap="none" strike="noStrike"/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i="0" sz="700" u="none" cap="none" strike="noStrike"/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i="0" sz="700" u="none" cap="none" strike="noStrike"/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i="0" sz="700" u="none" cap="none" strike="noStrike"/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i="0" sz="700" u="none" cap="none" strike="noStrike"/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i="0" sz="700" u="none" cap="none" strike="noStrike"/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i="0" sz="700" u="none" cap="none" strike="noStrike"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28" name="Google Shape;128;p13"/>
          <p:cNvSpPr txBox="1"/>
          <p:nvPr>
            <p:ph type="title"/>
          </p:nvPr>
        </p:nvSpPr>
        <p:spPr>
          <a:xfrm>
            <a:off x="365767" y="396033"/>
            <a:ext cx="8412300" cy="39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Proxima Nova"/>
              <a:buNone/>
              <a:defRPr b="1" sz="2400"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Proxima Nova"/>
              <a:buNone/>
              <a:defRPr b="1" sz="2400"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Proxima Nova"/>
              <a:buNone/>
              <a:defRPr b="1" sz="2400"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Proxima Nova"/>
              <a:buNone/>
              <a:defRPr b="1" sz="2400"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Proxima Nova"/>
              <a:buNone/>
              <a:defRPr b="1" sz="2400"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Proxima Nova"/>
              <a:buNone/>
              <a:defRPr b="1" sz="2400"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Proxima Nova"/>
              <a:buNone/>
              <a:defRPr b="1" sz="2400"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Proxima Nova"/>
              <a:buNone/>
              <a:defRPr b="1" sz="2400"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Proxima Nova"/>
              <a:buNone/>
              <a:defRPr b="1" sz="2400"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  <p:sp>
        <p:nvSpPr>
          <p:cNvPr id="129" name="Google Shape;129;p13"/>
          <p:cNvSpPr txBox="1"/>
          <p:nvPr>
            <p:ph idx="5" type="subTitle"/>
          </p:nvPr>
        </p:nvSpPr>
        <p:spPr>
          <a:xfrm>
            <a:off x="365767" y="141364"/>
            <a:ext cx="42063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Proxima Nova"/>
              <a:buNone/>
              <a:defRPr b="1" sz="11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Proxima Nova"/>
              <a:buNone/>
              <a:defRPr b="1" sz="11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Proxima Nova"/>
              <a:buNone/>
              <a:defRPr b="1" sz="11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Proxima Nova"/>
              <a:buNone/>
              <a:defRPr b="1" sz="11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Proxima Nova"/>
              <a:buNone/>
              <a:defRPr b="1" sz="11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Proxima Nova"/>
              <a:buNone/>
              <a:defRPr b="1" sz="11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Proxima Nova"/>
              <a:buNone/>
              <a:defRPr b="1" sz="11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Proxima Nova"/>
              <a:buNone/>
              <a:defRPr b="1" sz="11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Proxima Nova"/>
              <a:buNone/>
              <a:defRPr b="1" sz="11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 - Text - 3 Columns 1 Fill">
  <p:cSld name="CUSTOM_2_3_1_2"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4"/>
          <p:cNvSpPr/>
          <p:nvPr/>
        </p:nvSpPr>
        <p:spPr>
          <a:xfrm>
            <a:off x="0" y="4693917"/>
            <a:ext cx="9144000" cy="449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descr="A close up of a sign&#10;&#10;Description automatically generated" id="132" name="Google Shape;132;p1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304896" y="4845565"/>
            <a:ext cx="473337" cy="146304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14"/>
          <p:cNvSpPr txBox="1"/>
          <p:nvPr/>
        </p:nvSpPr>
        <p:spPr>
          <a:xfrm>
            <a:off x="731514" y="4827317"/>
            <a:ext cx="19509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latin typeface="Proxima Nova"/>
                <a:ea typeface="Proxima Nova"/>
                <a:cs typeface="Proxima Nova"/>
                <a:sym typeface="Proxima Nova"/>
              </a:rPr>
              <a:t>Private &amp; Confidential</a:t>
            </a:r>
            <a:endParaRPr sz="7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34" name="Google Shape;134;p14"/>
          <p:cNvSpPr/>
          <p:nvPr/>
        </p:nvSpPr>
        <p:spPr>
          <a:xfrm>
            <a:off x="0" y="4693917"/>
            <a:ext cx="9144000" cy="9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35" name="Google Shape;135;p14"/>
          <p:cNvSpPr txBox="1"/>
          <p:nvPr>
            <p:ph idx="1" type="subTitle"/>
          </p:nvPr>
        </p:nvSpPr>
        <p:spPr>
          <a:xfrm>
            <a:off x="365767" y="792480"/>
            <a:ext cx="8412300" cy="274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Font typeface="Proxima Nova"/>
              <a:buNone/>
              <a:defRPr sz="1600"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136" name="Google Shape;136;p14"/>
          <p:cNvSpPr txBox="1"/>
          <p:nvPr>
            <p:ph idx="2" type="body"/>
          </p:nvPr>
        </p:nvSpPr>
        <p:spPr>
          <a:xfrm>
            <a:off x="365767" y="1280170"/>
            <a:ext cx="2499300" cy="365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31115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Proxima Nova"/>
              <a:buChar char="●"/>
              <a:defRPr sz="1300">
                <a:latin typeface="Proxima Nova"/>
                <a:ea typeface="Proxima Nova"/>
                <a:cs typeface="Proxima Nova"/>
                <a:sym typeface="Proxima Nova"/>
              </a:defRPr>
            </a:lvl1pPr>
            <a:lvl2pPr indent="-31115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Proxima Nova"/>
              <a:buChar char="○"/>
              <a:defRPr sz="1300">
                <a:latin typeface="Proxima Nova"/>
                <a:ea typeface="Proxima Nova"/>
                <a:cs typeface="Proxima Nova"/>
                <a:sym typeface="Proxima Nova"/>
              </a:defRPr>
            </a:lvl2pPr>
            <a:lvl3pPr indent="-31115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Proxima Nova"/>
              <a:buChar char="■"/>
              <a:defRPr sz="1300">
                <a:latin typeface="Proxima Nova"/>
                <a:ea typeface="Proxima Nova"/>
                <a:cs typeface="Proxima Nova"/>
                <a:sym typeface="Proxima Nova"/>
              </a:defRPr>
            </a:lvl3pPr>
            <a:lvl4pPr indent="-31115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Proxima Nova"/>
              <a:buChar char="●"/>
              <a:defRPr sz="1300">
                <a:latin typeface="Proxima Nova"/>
                <a:ea typeface="Proxima Nova"/>
                <a:cs typeface="Proxima Nova"/>
                <a:sym typeface="Proxima Nova"/>
              </a:defRPr>
            </a:lvl4pPr>
            <a:lvl5pPr indent="-31115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Proxima Nova"/>
              <a:buChar char="○"/>
              <a:defRPr sz="1300">
                <a:latin typeface="Proxima Nova"/>
                <a:ea typeface="Proxima Nova"/>
                <a:cs typeface="Proxima Nova"/>
                <a:sym typeface="Proxima Nova"/>
              </a:defRPr>
            </a:lvl5pPr>
            <a:lvl6pPr indent="-31115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Proxima Nova"/>
              <a:buChar char="■"/>
              <a:defRPr sz="1300">
                <a:latin typeface="Proxima Nova"/>
                <a:ea typeface="Proxima Nova"/>
                <a:cs typeface="Proxima Nova"/>
                <a:sym typeface="Proxima Nova"/>
              </a:defRPr>
            </a:lvl6pPr>
            <a:lvl7pPr indent="-31115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Proxima Nova"/>
              <a:buChar char="●"/>
              <a:defRPr sz="1300">
                <a:latin typeface="Proxima Nova"/>
                <a:ea typeface="Proxima Nova"/>
                <a:cs typeface="Proxima Nova"/>
                <a:sym typeface="Proxima Nova"/>
              </a:defRPr>
            </a:lvl7pPr>
            <a:lvl8pPr indent="-31115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Proxima Nova"/>
              <a:buChar char="○"/>
              <a:defRPr sz="1300">
                <a:latin typeface="Proxima Nova"/>
                <a:ea typeface="Proxima Nova"/>
                <a:cs typeface="Proxima Nova"/>
                <a:sym typeface="Proxima Nova"/>
              </a:defRPr>
            </a:lvl8pPr>
            <a:lvl9pPr indent="-31115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Proxima Nova"/>
              <a:buChar char="■"/>
              <a:defRPr sz="1300"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  <p:sp>
        <p:nvSpPr>
          <p:cNvPr id="137" name="Google Shape;137;p14"/>
          <p:cNvSpPr txBox="1"/>
          <p:nvPr>
            <p:ph idx="3" type="body"/>
          </p:nvPr>
        </p:nvSpPr>
        <p:spPr>
          <a:xfrm>
            <a:off x="3230867" y="1280170"/>
            <a:ext cx="2682300" cy="365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31115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Proxima Nova"/>
              <a:buChar char="●"/>
              <a:defRPr sz="1300">
                <a:latin typeface="Proxima Nova"/>
                <a:ea typeface="Proxima Nova"/>
                <a:cs typeface="Proxima Nova"/>
                <a:sym typeface="Proxima Nova"/>
              </a:defRPr>
            </a:lvl1pPr>
            <a:lvl2pPr indent="-31115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Proxima Nova"/>
              <a:buChar char="○"/>
              <a:defRPr sz="1300">
                <a:latin typeface="Proxima Nova"/>
                <a:ea typeface="Proxima Nova"/>
                <a:cs typeface="Proxima Nova"/>
                <a:sym typeface="Proxima Nova"/>
              </a:defRPr>
            </a:lvl2pPr>
            <a:lvl3pPr indent="-31115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Proxima Nova"/>
              <a:buChar char="■"/>
              <a:defRPr sz="1300">
                <a:latin typeface="Proxima Nova"/>
                <a:ea typeface="Proxima Nova"/>
                <a:cs typeface="Proxima Nova"/>
                <a:sym typeface="Proxima Nova"/>
              </a:defRPr>
            </a:lvl3pPr>
            <a:lvl4pPr indent="-31115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Proxima Nova"/>
              <a:buChar char="●"/>
              <a:defRPr sz="1300">
                <a:latin typeface="Proxima Nova"/>
                <a:ea typeface="Proxima Nova"/>
                <a:cs typeface="Proxima Nova"/>
                <a:sym typeface="Proxima Nova"/>
              </a:defRPr>
            </a:lvl4pPr>
            <a:lvl5pPr indent="-31115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Proxima Nova"/>
              <a:buChar char="○"/>
              <a:defRPr sz="1300">
                <a:latin typeface="Proxima Nova"/>
                <a:ea typeface="Proxima Nova"/>
                <a:cs typeface="Proxima Nova"/>
                <a:sym typeface="Proxima Nova"/>
              </a:defRPr>
            </a:lvl5pPr>
            <a:lvl6pPr indent="-31115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Proxima Nova"/>
              <a:buChar char="■"/>
              <a:defRPr sz="1300">
                <a:latin typeface="Proxima Nova"/>
                <a:ea typeface="Proxima Nova"/>
                <a:cs typeface="Proxima Nova"/>
                <a:sym typeface="Proxima Nova"/>
              </a:defRPr>
            </a:lvl6pPr>
            <a:lvl7pPr indent="-31115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Proxima Nova"/>
              <a:buChar char="●"/>
              <a:defRPr sz="1300">
                <a:latin typeface="Proxima Nova"/>
                <a:ea typeface="Proxima Nova"/>
                <a:cs typeface="Proxima Nova"/>
                <a:sym typeface="Proxima Nova"/>
              </a:defRPr>
            </a:lvl7pPr>
            <a:lvl8pPr indent="-31115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Proxima Nova"/>
              <a:buChar char="○"/>
              <a:defRPr sz="1300">
                <a:latin typeface="Proxima Nova"/>
                <a:ea typeface="Proxima Nova"/>
                <a:cs typeface="Proxima Nova"/>
                <a:sym typeface="Proxima Nova"/>
              </a:defRPr>
            </a:lvl8pPr>
            <a:lvl9pPr indent="-31115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Proxima Nova"/>
              <a:buChar char="■"/>
              <a:defRPr sz="1300"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  <p:sp>
        <p:nvSpPr>
          <p:cNvPr id="138" name="Google Shape;138;p14"/>
          <p:cNvSpPr txBox="1"/>
          <p:nvPr>
            <p:ph idx="12" type="sldNum"/>
          </p:nvPr>
        </p:nvSpPr>
        <p:spPr>
          <a:xfrm>
            <a:off x="365767" y="4827317"/>
            <a:ext cx="1827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i="0" sz="700" u="none" cap="none" strike="noStrike"/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i="0" sz="700" u="none" cap="none" strike="noStrike"/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i="0" sz="700" u="none" cap="none" strike="noStrike"/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i="0" sz="700" u="none" cap="none" strike="noStrike"/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i="0" sz="700" u="none" cap="none" strike="noStrike"/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i="0" sz="700" u="none" cap="none" strike="noStrike"/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i="0" sz="700" u="none" cap="none" strike="noStrike"/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i="0" sz="700" u="none" cap="none" strike="noStrike"/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i="0" sz="700" u="none" cap="none" strike="noStrike"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39" name="Google Shape;139;p14"/>
          <p:cNvSpPr txBox="1"/>
          <p:nvPr>
            <p:ph idx="4" type="body"/>
          </p:nvPr>
        </p:nvSpPr>
        <p:spPr>
          <a:xfrm>
            <a:off x="6095967" y="1280168"/>
            <a:ext cx="2682300" cy="1219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t" bIns="182875" lIns="182875" spcFirstLastPara="1" rIns="182875" wrap="square" tIns="121925">
            <a:noAutofit/>
          </a:bodyPr>
          <a:lstStyle>
            <a:lvl1pPr indent="-31115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Proxima Nova"/>
              <a:buChar char="●"/>
              <a:defRPr sz="1300">
                <a:latin typeface="Proxima Nova"/>
                <a:ea typeface="Proxima Nova"/>
                <a:cs typeface="Proxima Nova"/>
                <a:sym typeface="Proxima Nova"/>
              </a:defRPr>
            </a:lvl1pPr>
            <a:lvl2pPr indent="-31115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Proxima Nova"/>
              <a:buChar char="○"/>
              <a:defRPr sz="1300">
                <a:latin typeface="Proxima Nova"/>
                <a:ea typeface="Proxima Nova"/>
                <a:cs typeface="Proxima Nova"/>
                <a:sym typeface="Proxima Nova"/>
              </a:defRPr>
            </a:lvl2pPr>
            <a:lvl3pPr indent="-31115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Proxima Nova"/>
              <a:buChar char="■"/>
              <a:defRPr sz="1300">
                <a:latin typeface="Proxima Nova"/>
                <a:ea typeface="Proxima Nova"/>
                <a:cs typeface="Proxima Nova"/>
                <a:sym typeface="Proxima Nova"/>
              </a:defRPr>
            </a:lvl3pPr>
            <a:lvl4pPr indent="-31115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Proxima Nova"/>
              <a:buChar char="●"/>
              <a:defRPr sz="1300">
                <a:latin typeface="Proxima Nova"/>
                <a:ea typeface="Proxima Nova"/>
                <a:cs typeface="Proxima Nova"/>
                <a:sym typeface="Proxima Nova"/>
              </a:defRPr>
            </a:lvl4pPr>
            <a:lvl5pPr indent="-31115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Proxima Nova"/>
              <a:buChar char="○"/>
              <a:defRPr sz="1300">
                <a:latin typeface="Proxima Nova"/>
                <a:ea typeface="Proxima Nova"/>
                <a:cs typeface="Proxima Nova"/>
                <a:sym typeface="Proxima Nova"/>
              </a:defRPr>
            </a:lvl5pPr>
            <a:lvl6pPr indent="-31115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Proxima Nova"/>
              <a:buChar char="■"/>
              <a:defRPr sz="1300">
                <a:latin typeface="Proxima Nova"/>
                <a:ea typeface="Proxima Nova"/>
                <a:cs typeface="Proxima Nova"/>
                <a:sym typeface="Proxima Nova"/>
              </a:defRPr>
            </a:lvl6pPr>
            <a:lvl7pPr indent="-31115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Proxima Nova"/>
              <a:buChar char="●"/>
              <a:defRPr sz="1300">
                <a:latin typeface="Proxima Nova"/>
                <a:ea typeface="Proxima Nova"/>
                <a:cs typeface="Proxima Nova"/>
                <a:sym typeface="Proxima Nova"/>
              </a:defRPr>
            </a:lvl7pPr>
            <a:lvl8pPr indent="-31115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Proxima Nova"/>
              <a:buChar char="○"/>
              <a:defRPr sz="1300">
                <a:latin typeface="Proxima Nova"/>
                <a:ea typeface="Proxima Nova"/>
                <a:cs typeface="Proxima Nova"/>
                <a:sym typeface="Proxima Nova"/>
              </a:defRPr>
            </a:lvl8pPr>
            <a:lvl9pPr indent="-31115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Proxima Nova"/>
              <a:buChar char="■"/>
              <a:defRPr sz="1300"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  <p:sp>
        <p:nvSpPr>
          <p:cNvPr id="140" name="Google Shape;140;p14"/>
          <p:cNvSpPr txBox="1"/>
          <p:nvPr>
            <p:ph type="title"/>
          </p:nvPr>
        </p:nvSpPr>
        <p:spPr>
          <a:xfrm>
            <a:off x="365767" y="396033"/>
            <a:ext cx="8412300" cy="39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Proxima Nova"/>
              <a:buNone/>
              <a:defRPr b="1" sz="2400"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Proxima Nova"/>
              <a:buNone/>
              <a:defRPr b="1" sz="2400"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Proxima Nova"/>
              <a:buNone/>
              <a:defRPr b="1" sz="2400"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Proxima Nova"/>
              <a:buNone/>
              <a:defRPr b="1" sz="2400"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Proxima Nova"/>
              <a:buNone/>
              <a:defRPr b="1" sz="2400"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Proxima Nova"/>
              <a:buNone/>
              <a:defRPr b="1" sz="2400"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Proxima Nova"/>
              <a:buNone/>
              <a:defRPr b="1" sz="2400"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Proxima Nova"/>
              <a:buNone/>
              <a:defRPr b="1" sz="2400"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Proxima Nova"/>
              <a:buNone/>
              <a:defRPr b="1" sz="2400"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  <p:sp>
        <p:nvSpPr>
          <p:cNvPr id="141" name="Google Shape;141;p14"/>
          <p:cNvSpPr txBox="1"/>
          <p:nvPr>
            <p:ph idx="5" type="subTitle"/>
          </p:nvPr>
        </p:nvSpPr>
        <p:spPr>
          <a:xfrm>
            <a:off x="365767" y="141364"/>
            <a:ext cx="42063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Proxima Nova"/>
              <a:buNone/>
              <a:defRPr b="1" sz="11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Proxima Nova"/>
              <a:buNone/>
              <a:defRPr b="1" sz="11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Proxima Nova"/>
              <a:buNone/>
              <a:defRPr b="1" sz="11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Proxima Nova"/>
              <a:buNone/>
              <a:defRPr b="1" sz="11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Proxima Nova"/>
              <a:buNone/>
              <a:defRPr b="1" sz="11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Proxima Nova"/>
              <a:buNone/>
              <a:defRPr b="1" sz="11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Proxima Nova"/>
              <a:buNone/>
              <a:defRPr b="1" sz="11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Proxima Nova"/>
              <a:buNone/>
              <a:defRPr b="1" sz="11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Proxima Nova"/>
              <a:buNone/>
              <a:defRPr b="1" sz="11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 - Text - 3 Columns 2 Filled">
  <p:cSld name="CUSTOM_2_3_1_2_1"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15"/>
          <p:cNvSpPr/>
          <p:nvPr/>
        </p:nvSpPr>
        <p:spPr>
          <a:xfrm>
            <a:off x="0" y="4693917"/>
            <a:ext cx="9144000" cy="449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descr="A close up of a sign&#10;&#10;Description automatically generated" id="144" name="Google Shape;144;p1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304896" y="4845565"/>
            <a:ext cx="473337" cy="146304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15"/>
          <p:cNvSpPr txBox="1"/>
          <p:nvPr/>
        </p:nvSpPr>
        <p:spPr>
          <a:xfrm>
            <a:off x="731514" y="4827317"/>
            <a:ext cx="19509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latin typeface="Proxima Nova"/>
                <a:ea typeface="Proxima Nova"/>
                <a:cs typeface="Proxima Nova"/>
                <a:sym typeface="Proxima Nova"/>
              </a:rPr>
              <a:t>Private &amp; Confidential</a:t>
            </a:r>
            <a:endParaRPr sz="7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46" name="Google Shape;146;p15"/>
          <p:cNvSpPr/>
          <p:nvPr/>
        </p:nvSpPr>
        <p:spPr>
          <a:xfrm>
            <a:off x="0" y="4693917"/>
            <a:ext cx="9144000" cy="9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47" name="Google Shape;147;p15"/>
          <p:cNvSpPr txBox="1"/>
          <p:nvPr>
            <p:ph idx="1" type="subTitle"/>
          </p:nvPr>
        </p:nvSpPr>
        <p:spPr>
          <a:xfrm>
            <a:off x="365767" y="792480"/>
            <a:ext cx="8412300" cy="274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Font typeface="Proxima Nova"/>
              <a:buNone/>
              <a:defRPr sz="1600"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148" name="Google Shape;148;p15"/>
          <p:cNvSpPr txBox="1"/>
          <p:nvPr>
            <p:ph idx="2" type="body"/>
          </p:nvPr>
        </p:nvSpPr>
        <p:spPr>
          <a:xfrm>
            <a:off x="365767" y="1280170"/>
            <a:ext cx="2499300" cy="365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31115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Proxima Nova"/>
              <a:buChar char="●"/>
              <a:defRPr sz="1300">
                <a:latin typeface="Proxima Nova"/>
                <a:ea typeface="Proxima Nova"/>
                <a:cs typeface="Proxima Nova"/>
                <a:sym typeface="Proxima Nova"/>
              </a:defRPr>
            </a:lvl1pPr>
            <a:lvl2pPr indent="-31115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Proxima Nova"/>
              <a:buChar char="○"/>
              <a:defRPr sz="1300">
                <a:latin typeface="Proxima Nova"/>
                <a:ea typeface="Proxima Nova"/>
                <a:cs typeface="Proxima Nova"/>
                <a:sym typeface="Proxima Nova"/>
              </a:defRPr>
            </a:lvl2pPr>
            <a:lvl3pPr indent="-31115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Proxima Nova"/>
              <a:buChar char="■"/>
              <a:defRPr sz="1300">
                <a:latin typeface="Proxima Nova"/>
                <a:ea typeface="Proxima Nova"/>
                <a:cs typeface="Proxima Nova"/>
                <a:sym typeface="Proxima Nova"/>
              </a:defRPr>
            </a:lvl3pPr>
            <a:lvl4pPr indent="-31115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Proxima Nova"/>
              <a:buChar char="●"/>
              <a:defRPr sz="1300">
                <a:latin typeface="Proxima Nova"/>
                <a:ea typeface="Proxima Nova"/>
                <a:cs typeface="Proxima Nova"/>
                <a:sym typeface="Proxima Nova"/>
              </a:defRPr>
            </a:lvl4pPr>
            <a:lvl5pPr indent="-31115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Proxima Nova"/>
              <a:buChar char="○"/>
              <a:defRPr sz="1300">
                <a:latin typeface="Proxima Nova"/>
                <a:ea typeface="Proxima Nova"/>
                <a:cs typeface="Proxima Nova"/>
                <a:sym typeface="Proxima Nova"/>
              </a:defRPr>
            </a:lvl5pPr>
            <a:lvl6pPr indent="-31115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Proxima Nova"/>
              <a:buChar char="■"/>
              <a:defRPr sz="1300">
                <a:latin typeface="Proxima Nova"/>
                <a:ea typeface="Proxima Nova"/>
                <a:cs typeface="Proxima Nova"/>
                <a:sym typeface="Proxima Nova"/>
              </a:defRPr>
            </a:lvl6pPr>
            <a:lvl7pPr indent="-31115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Proxima Nova"/>
              <a:buChar char="●"/>
              <a:defRPr sz="1300">
                <a:latin typeface="Proxima Nova"/>
                <a:ea typeface="Proxima Nova"/>
                <a:cs typeface="Proxima Nova"/>
                <a:sym typeface="Proxima Nova"/>
              </a:defRPr>
            </a:lvl7pPr>
            <a:lvl8pPr indent="-31115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Proxima Nova"/>
              <a:buChar char="○"/>
              <a:defRPr sz="1300">
                <a:latin typeface="Proxima Nova"/>
                <a:ea typeface="Proxima Nova"/>
                <a:cs typeface="Proxima Nova"/>
                <a:sym typeface="Proxima Nova"/>
              </a:defRPr>
            </a:lvl8pPr>
            <a:lvl9pPr indent="-31115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Proxima Nova"/>
              <a:buChar char="■"/>
              <a:defRPr sz="1300"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  <p:sp>
        <p:nvSpPr>
          <p:cNvPr id="149" name="Google Shape;149;p15"/>
          <p:cNvSpPr txBox="1"/>
          <p:nvPr>
            <p:ph idx="12" type="sldNum"/>
          </p:nvPr>
        </p:nvSpPr>
        <p:spPr>
          <a:xfrm>
            <a:off x="365767" y="4827317"/>
            <a:ext cx="1827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i="0" sz="700" u="none" cap="none" strike="noStrike"/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i="0" sz="700" u="none" cap="none" strike="noStrike"/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i="0" sz="700" u="none" cap="none" strike="noStrike"/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i="0" sz="700" u="none" cap="none" strike="noStrike"/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i="0" sz="700" u="none" cap="none" strike="noStrike"/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i="0" sz="700" u="none" cap="none" strike="noStrike"/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i="0" sz="700" u="none" cap="none" strike="noStrike"/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i="0" sz="700" u="none" cap="none" strike="noStrike"/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i="0" sz="700" u="none" cap="none" strike="noStrike"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50" name="Google Shape;150;p15"/>
          <p:cNvSpPr txBox="1"/>
          <p:nvPr>
            <p:ph idx="3" type="body"/>
          </p:nvPr>
        </p:nvSpPr>
        <p:spPr>
          <a:xfrm>
            <a:off x="6095967" y="1280168"/>
            <a:ext cx="2682300" cy="1219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t" bIns="182875" lIns="182875" spcFirstLastPara="1" rIns="182875" wrap="square" tIns="121925">
            <a:noAutofit/>
          </a:bodyPr>
          <a:lstStyle>
            <a:lvl1pPr indent="-31115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Proxima Nova"/>
              <a:buChar char="●"/>
              <a:defRPr sz="1300">
                <a:latin typeface="Proxima Nova"/>
                <a:ea typeface="Proxima Nova"/>
                <a:cs typeface="Proxima Nova"/>
                <a:sym typeface="Proxima Nova"/>
              </a:defRPr>
            </a:lvl1pPr>
            <a:lvl2pPr indent="-31115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Proxima Nova"/>
              <a:buChar char="○"/>
              <a:defRPr sz="1300">
                <a:latin typeface="Proxima Nova"/>
                <a:ea typeface="Proxima Nova"/>
                <a:cs typeface="Proxima Nova"/>
                <a:sym typeface="Proxima Nova"/>
              </a:defRPr>
            </a:lvl2pPr>
            <a:lvl3pPr indent="-31115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Proxima Nova"/>
              <a:buChar char="■"/>
              <a:defRPr sz="1300">
                <a:latin typeface="Proxima Nova"/>
                <a:ea typeface="Proxima Nova"/>
                <a:cs typeface="Proxima Nova"/>
                <a:sym typeface="Proxima Nova"/>
              </a:defRPr>
            </a:lvl3pPr>
            <a:lvl4pPr indent="-31115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Proxima Nova"/>
              <a:buChar char="●"/>
              <a:defRPr sz="1300">
                <a:latin typeface="Proxima Nova"/>
                <a:ea typeface="Proxima Nova"/>
                <a:cs typeface="Proxima Nova"/>
                <a:sym typeface="Proxima Nova"/>
              </a:defRPr>
            </a:lvl4pPr>
            <a:lvl5pPr indent="-31115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Proxima Nova"/>
              <a:buChar char="○"/>
              <a:defRPr sz="1300">
                <a:latin typeface="Proxima Nova"/>
                <a:ea typeface="Proxima Nova"/>
                <a:cs typeface="Proxima Nova"/>
                <a:sym typeface="Proxima Nova"/>
              </a:defRPr>
            </a:lvl5pPr>
            <a:lvl6pPr indent="-31115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Proxima Nova"/>
              <a:buChar char="■"/>
              <a:defRPr sz="1300">
                <a:latin typeface="Proxima Nova"/>
                <a:ea typeface="Proxima Nova"/>
                <a:cs typeface="Proxima Nova"/>
                <a:sym typeface="Proxima Nova"/>
              </a:defRPr>
            </a:lvl6pPr>
            <a:lvl7pPr indent="-31115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Proxima Nova"/>
              <a:buChar char="●"/>
              <a:defRPr sz="1300">
                <a:latin typeface="Proxima Nova"/>
                <a:ea typeface="Proxima Nova"/>
                <a:cs typeface="Proxima Nova"/>
                <a:sym typeface="Proxima Nova"/>
              </a:defRPr>
            </a:lvl7pPr>
            <a:lvl8pPr indent="-31115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Proxima Nova"/>
              <a:buChar char="○"/>
              <a:defRPr sz="1300">
                <a:latin typeface="Proxima Nova"/>
                <a:ea typeface="Proxima Nova"/>
                <a:cs typeface="Proxima Nova"/>
                <a:sym typeface="Proxima Nova"/>
              </a:defRPr>
            </a:lvl8pPr>
            <a:lvl9pPr indent="-31115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Proxima Nova"/>
              <a:buChar char="■"/>
              <a:defRPr sz="1300"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  <p:sp>
        <p:nvSpPr>
          <p:cNvPr id="151" name="Google Shape;151;p15"/>
          <p:cNvSpPr txBox="1"/>
          <p:nvPr>
            <p:ph idx="4" type="body"/>
          </p:nvPr>
        </p:nvSpPr>
        <p:spPr>
          <a:xfrm>
            <a:off x="3230900" y="1280168"/>
            <a:ext cx="2682300" cy="1219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t" bIns="182875" lIns="182875" spcFirstLastPara="1" rIns="182875" wrap="square" tIns="121925">
            <a:noAutofit/>
          </a:bodyPr>
          <a:lstStyle>
            <a:lvl1pPr indent="-31115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Proxima Nova"/>
              <a:buChar char="●"/>
              <a:defRPr sz="1300">
                <a:latin typeface="Proxima Nova"/>
                <a:ea typeface="Proxima Nova"/>
                <a:cs typeface="Proxima Nova"/>
                <a:sym typeface="Proxima Nova"/>
              </a:defRPr>
            </a:lvl1pPr>
            <a:lvl2pPr indent="-31115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Proxima Nova"/>
              <a:buChar char="○"/>
              <a:defRPr sz="1300">
                <a:latin typeface="Proxima Nova"/>
                <a:ea typeface="Proxima Nova"/>
                <a:cs typeface="Proxima Nova"/>
                <a:sym typeface="Proxima Nova"/>
              </a:defRPr>
            </a:lvl2pPr>
            <a:lvl3pPr indent="-31115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Proxima Nova"/>
              <a:buChar char="■"/>
              <a:defRPr sz="1300">
                <a:latin typeface="Proxima Nova"/>
                <a:ea typeface="Proxima Nova"/>
                <a:cs typeface="Proxima Nova"/>
                <a:sym typeface="Proxima Nova"/>
              </a:defRPr>
            </a:lvl3pPr>
            <a:lvl4pPr indent="-31115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Proxima Nova"/>
              <a:buChar char="●"/>
              <a:defRPr sz="1300">
                <a:latin typeface="Proxima Nova"/>
                <a:ea typeface="Proxima Nova"/>
                <a:cs typeface="Proxima Nova"/>
                <a:sym typeface="Proxima Nova"/>
              </a:defRPr>
            </a:lvl4pPr>
            <a:lvl5pPr indent="-31115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Proxima Nova"/>
              <a:buChar char="○"/>
              <a:defRPr sz="1300">
                <a:latin typeface="Proxima Nova"/>
                <a:ea typeface="Proxima Nova"/>
                <a:cs typeface="Proxima Nova"/>
                <a:sym typeface="Proxima Nova"/>
              </a:defRPr>
            </a:lvl5pPr>
            <a:lvl6pPr indent="-31115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Proxima Nova"/>
              <a:buChar char="■"/>
              <a:defRPr sz="1300">
                <a:latin typeface="Proxima Nova"/>
                <a:ea typeface="Proxima Nova"/>
                <a:cs typeface="Proxima Nova"/>
                <a:sym typeface="Proxima Nova"/>
              </a:defRPr>
            </a:lvl6pPr>
            <a:lvl7pPr indent="-31115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Proxima Nova"/>
              <a:buChar char="●"/>
              <a:defRPr sz="1300">
                <a:latin typeface="Proxima Nova"/>
                <a:ea typeface="Proxima Nova"/>
                <a:cs typeface="Proxima Nova"/>
                <a:sym typeface="Proxima Nova"/>
              </a:defRPr>
            </a:lvl7pPr>
            <a:lvl8pPr indent="-31115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Proxima Nova"/>
              <a:buChar char="○"/>
              <a:defRPr sz="1300">
                <a:latin typeface="Proxima Nova"/>
                <a:ea typeface="Proxima Nova"/>
                <a:cs typeface="Proxima Nova"/>
                <a:sym typeface="Proxima Nova"/>
              </a:defRPr>
            </a:lvl8pPr>
            <a:lvl9pPr indent="-31115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Proxima Nova"/>
              <a:buChar char="■"/>
              <a:defRPr sz="1300"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  <p:sp>
        <p:nvSpPr>
          <p:cNvPr id="152" name="Google Shape;152;p15"/>
          <p:cNvSpPr txBox="1"/>
          <p:nvPr>
            <p:ph type="title"/>
          </p:nvPr>
        </p:nvSpPr>
        <p:spPr>
          <a:xfrm>
            <a:off x="365767" y="396033"/>
            <a:ext cx="8412300" cy="39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Proxima Nova"/>
              <a:buNone/>
              <a:defRPr b="1" sz="2400"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Proxima Nova"/>
              <a:buNone/>
              <a:defRPr b="1" sz="2400"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Proxima Nova"/>
              <a:buNone/>
              <a:defRPr b="1" sz="2400"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Proxima Nova"/>
              <a:buNone/>
              <a:defRPr b="1" sz="2400"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Proxima Nova"/>
              <a:buNone/>
              <a:defRPr b="1" sz="2400"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Proxima Nova"/>
              <a:buNone/>
              <a:defRPr b="1" sz="2400"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Proxima Nova"/>
              <a:buNone/>
              <a:defRPr b="1" sz="2400"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Proxima Nova"/>
              <a:buNone/>
              <a:defRPr b="1" sz="2400"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Proxima Nova"/>
              <a:buNone/>
              <a:defRPr b="1" sz="2400"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  <p:sp>
        <p:nvSpPr>
          <p:cNvPr id="153" name="Google Shape;153;p15"/>
          <p:cNvSpPr txBox="1"/>
          <p:nvPr>
            <p:ph idx="5" type="subTitle"/>
          </p:nvPr>
        </p:nvSpPr>
        <p:spPr>
          <a:xfrm>
            <a:off x="365767" y="141364"/>
            <a:ext cx="42063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Proxima Nova"/>
              <a:buNone/>
              <a:defRPr b="1" sz="11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Proxima Nova"/>
              <a:buNone/>
              <a:defRPr b="1" sz="11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Proxima Nova"/>
              <a:buNone/>
              <a:defRPr b="1" sz="11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Proxima Nova"/>
              <a:buNone/>
              <a:defRPr b="1" sz="11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Proxima Nova"/>
              <a:buNone/>
              <a:defRPr b="1" sz="11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Proxima Nova"/>
              <a:buNone/>
              <a:defRPr b="1" sz="11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Proxima Nova"/>
              <a:buNone/>
              <a:defRPr b="1" sz="11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Proxima Nova"/>
              <a:buNone/>
              <a:defRPr b="1" sz="11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Proxima Nova"/>
              <a:buNone/>
              <a:defRPr b="1" sz="11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 - Text - Columns 1 1 1">
  <p:cSld name="CUSTOM_2_3_1_1"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16"/>
          <p:cNvSpPr/>
          <p:nvPr/>
        </p:nvSpPr>
        <p:spPr>
          <a:xfrm>
            <a:off x="0" y="4693917"/>
            <a:ext cx="9144000" cy="449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descr="A close up of a sign&#10;&#10;Description automatically generated" id="156" name="Google Shape;156;p1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304896" y="4845565"/>
            <a:ext cx="473337" cy="146304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16"/>
          <p:cNvSpPr txBox="1"/>
          <p:nvPr/>
        </p:nvSpPr>
        <p:spPr>
          <a:xfrm>
            <a:off x="731514" y="4827317"/>
            <a:ext cx="19509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latin typeface="Proxima Nova"/>
                <a:ea typeface="Proxima Nova"/>
                <a:cs typeface="Proxima Nova"/>
                <a:sym typeface="Proxima Nova"/>
              </a:rPr>
              <a:t>Private &amp; Confidential</a:t>
            </a:r>
            <a:endParaRPr sz="7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58" name="Google Shape;158;p16"/>
          <p:cNvSpPr/>
          <p:nvPr/>
        </p:nvSpPr>
        <p:spPr>
          <a:xfrm>
            <a:off x="0" y="4693917"/>
            <a:ext cx="9144000" cy="9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59" name="Google Shape;159;p16"/>
          <p:cNvSpPr txBox="1"/>
          <p:nvPr>
            <p:ph idx="1" type="subTitle"/>
          </p:nvPr>
        </p:nvSpPr>
        <p:spPr>
          <a:xfrm>
            <a:off x="365767" y="792480"/>
            <a:ext cx="8412300" cy="274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Font typeface="Proxima Nova"/>
              <a:buNone/>
              <a:defRPr sz="1600"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160" name="Google Shape;160;p16"/>
          <p:cNvSpPr txBox="1"/>
          <p:nvPr>
            <p:ph idx="2" type="body"/>
          </p:nvPr>
        </p:nvSpPr>
        <p:spPr>
          <a:xfrm>
            <a:off x="365767" y="1280160"/>
            <a:ext cx="4023300" cy="365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31115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Proxima Nova"/>
              <a:buChar char="●"/>
              <a:defRPr sz="1300">
                <a:latin typeface="Proxima Nova"/>
                <a:ea typeface="Proxima Nova"/>
                <a:cs typeface="Proxima Nova"/>
                <a:sym typeface="Proxima Nova"/>
              </a:defRPr>
            </a:lvl1pPr>
            <a:lvl2pPr indent="-31115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Proxima Nova"/>
              <a:buChar char="○"/>
              <a:defRPr sz="1300">
                <a:latin typeface="Proxima Nova"/>
                <a:ea typeface="Proxima Nova"/>
                <a:cs typeface="Proxima Nova"/>
                <a:sym typeface="Proxima Nova"/>
              </a:defRPr>
            </a:lvl2pPr>
            <a:lvl3pPr indent="-31115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Proxima Nova"/>
              <a:buChar char="■"/>
              <a:defRPr sz="1300">
                <a:latin typeface="Proxima Nova"/>
                <a:ea typeface="Proxima Nova"/>
                <a:cs typeface="Proxima Nova"/>
                <a:sym typeface="Proxima Nova"/>
              </a:defRPr>
            </a:lvl3pPr>
            <a:lvl4pPr indent="-31115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Proxima Nova"/>
              <a:buChar char="●"/>
              <a:defRPr sz="1300">
                <a:latin typeface="Proxima Nova"/>
                <a:ea typeface="Proxima Nova"/>
                <a:cs typeface="Proxima Nova"/>
                <a:sym typeface="Proxima Nova"/>
              </a:defRPr>
            </a:lvl4pPr>
            <a:lvl5pPr indent="-31115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Proxima Nova"/>
              <a:buChar char="○"/>
              <a:defRPr sz="1300">
                <a:latin typeface="Proxima Nova"/>
                <a:ea typeface="Proxima Nova"/>
                <a:cs typeface="Proxima Nova"/>
                <a:sym typeface="Proxima Nova"/>
              </a:defRPr>
            </a:lvl5pPr>
            <a:lvl6pPr indent="-31115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Proxima Nova"/>
              <a:buChar char="■"/>
              <a:defRPr sz="1300">
                <a:latin typeface="Proxima Nova"/>
                <a:ea typeface="Proxima Nova"/>
                <a:cs typeface="Proxima Nova"/>
                <a:sym typeface="Proxima Nova"/>
              </a:defRPr>
            </a:lvl6pPr>
            <a:lvl7pPr indent="-31115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Proxima Nova"/>
              <a:buChar char="●"/>
              <a:defRPr sz="1300">
                <a:latin typeface="Proxima Nova"/>
                <a:ea typeface="Proxima Nova"/>
                <a:cs typeface="Proxima Nova"/>
                <a:sym typeface="Proxima Nova"/>
              </a:defRPr>
            </a:lvl7pPr>
            <a:lvl8pPr indent="-31115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Proxima Nova"/>
              <a:buChar char="○"/>
              <a:defRPr sz="1300">
                <a:latin typeface="Proxima Nova"/>
                <a:ea typeface="Proxima Nova"/>
                <a:cs typeface="Proxima Nova"/>
                <a:sym typeface="Proxima Nova"/>
              </a:defRPr>
            </a:lvl8pPr>
            <a:lvl9pPr indent="-31115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Proxima Nova"/>
              <a:buChar char="■"/>
              <a:defRPr sz="1300"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  <p:sp>
        <p:nvSpPr>
          <p:cNvPr id="161" name="Google Shape;161;p16"/>
          <p:cNvSpPr txBox="1"/>
          <p:nvPr>
            <p:ph idx="3" type="body"/>
          </p:nvPr>
        </p:nvSpPr>
        <p:spPr>
          <a:xfrm>
            <a:off x="4754900" y="1280160"/>
            <a:ext cx="4023300" cy="365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31115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Proxima Nova"/>
              <a:buChar char="●"/>
              <a:defRPr sz="1300">
                <a:latin typeface="Proxima Nova"/>
                <a:ea typeface="Proxima Nova"/>
                <a:cs typeface="Proxima Nova"/>
                <a:sym typeface="Proxima Nova"/>
              </a:defRPr>
            </a:lvl1pPr>
            <a:lvl2pPr indent="-31115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Proxima Nova"/>
              <a:buChar char="○"/>
              <a:defRPr sz="1300">
                <a:latin typeface="Proxima Nova"/>
                <a:ea typeface="Proxima Nova"/>
                <a:cs typeface="Proxima Nova"/>
                <a:sym typeface="Proxima Nova"/>
              </a:defRPr>
            </a:lvl2pPr>
            <a:lvl3pPr indent="-31115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Proxima Nova"/>
              <a:buChar char="■"/>
              <a:defRPr sz="1300">
                <a:latin typeface="Proxima Nova"/>
                <a:ea typeface="Proxima Nova"/>
                <a:cs typeface="Proxima Nova"/>
                <a:sym typeface="Proxima Nova"/>
              </a:defRPr>
            </a:lvl3pPr>
            <a:lvl4pPr indent="-31115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Proxima Nova"/>
              <a:buChar char="●"/>
              <a:defRPr sz="1300">
                <a:latin typeface="Proxima Nova"/>
                <a:ea typeface="Proxima Nova"/>
                <a:cs typeface="Proxima Nova"/>
                <a:sym typeface="Proxima Nova"/>
              </a:defRPr>
            </a:lvl4pPr>
            <a:lvl5pPr indent="-31115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Proxima Nova"/>
              <a:buChar char="○"/>
              <a:defRPr sz="1300">
                <a:latin typeface="Proxima Nova"/>
                <a:ea typeface="Proxima Nova"/>
                <a:cs typeface="Proxima Nova"/>
                <a:sym typeface="Proxima Nova"/>
              </a:defRPr>
            </a:lvl5pPr>
            <a:lvl6pPr indent="-31115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Proxima Nova"/>
              <a:buChar char="■"/>
              <a:defRPr sz="1300">
                <a:latin typeface="Proxima Nova"/>
                <a:ea typeface="Proxima Nova"/>
                <a:cs typeface="Proxima Nova"/>
                <a:sym typeface="Proxima Nova"/>
              </a:defRPr>
            </a:lvl6pPr>
            <a:lvl7pPr indent="-31115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Proxima Nova"/>
              <a:buChar char="●"/>
              <a:defRPr sz="1300">
                <a:latin typeface="Proxima Nova"/>
                <a:ea typeface="Proxima Nova"/>
                <a:cs typeface="Proxima Nova"/>
                <a:sym typeface="Proxima Nova"/>
              </a:defRPr>
            </a:lvl7pPr>
            <a:lvl8pPr indent="-31115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Proxima Nova"/>
              <a:buChar char="○"/>
              <a:defRPr sz="1300">
                <a:latin typeface="Proxima Nova"/>
                <a:ea typeface="Proxima Nova"/>
                <a:cs typeface="Proxima Nova"/>
                <a:sym typeface="Proxima Nova"/>
              </a:defRPr>
            </a:lvl8pPr>
            <a:lvl9pPr indent="-31115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Proxima Nova"/>
              <a:buChar char="■"/>
              <a:defRPr sz="1300"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  <p:sp>
        <p:nvSpPr>
          <p:cNvPr id="162" name="Google Shape;162;p16"/>
          <p:cNvSpPr txBox="1"/>
          <p:nvPr>
            <p:ph idx="4" type="body"/>
          </p:nvPr>
        </p:nvSpPr>
        <p:spPr>
          <a:xfrm>
            <a:off x="365767" y="2138570"/>
            <a:ext cx="2499300" cy="365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31115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Proxima Nova"/>
              <a:buChar char="●"/>
              <a:defRPr sz="1300">
                <a:latin typeface="Proxima Nova"/>
                <a:ea typeface="Proxima Nova"/>
                <a:cs typeface="Proxima Nova"/>
                <a:sym typeface="Proxima Nova"/>
              </a:defRPr>
            </a:lvl1pPr>
            <a:lvl2pPr indent="-31115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Proxima Nova"/>
              <a:buChar char="○"/>
              <a:defRPr sz="1300">
                <a:latin typeface="Proxima Nova"/>
                <a:ea typeface="Proxima Nova"/>
                <a:cs typeface="Proxima Nova"/>
                <a:sym typeface="Proxima Nova"/>
              </a:defRPr>
            </a:lvl2pPr>
            <a:lvl3pPr indent="-31115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Proxima Nova"/>
              <a:buChar char="■"/>
              <a:defRPr sz="1300">
                <a:latin typeface="Proxima Nova"/>
                <a:ea typeface="Proxima Nova"/>
                <a:cs typeface="Proxima Nova"/>
                <a:sym typeface="Proxima Nova"/>
              </a:defRPr>
            </a:lvl3pPr>
            <a:lvl4pPr indent="-31115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Proxima Nova"/>
              <a:buChar char="●"/>
              <a:defRPr sz="1300">
                <a:latin typeface="Proxima Nova"/>
                <a:ea typeface="Proxima Nova"/>
                <a:cs typeface="Proxima Nova"/>
                <a:sym typeface="Proxima Nova"/>
              </a:defRPr>
            </a:lvl4pPr>
            <a:lvl5pPr indent="-31115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Proxima Nova"/>
              <a:buChar char="○"/>
              <a:defRPr sz="1300">
                <a:latin typeface="Proxima Nova"/>
                <a:ea typeface="Proxima Nova"/>
                <a:cs typeface="Proxima Nova"/>
                <a:sym typeface="Proxima Nova"/>
              </a:defRPr>
            </a:lvl5pPr>
            <a:lvl6pPr indent="-31115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Proxima Nova"/>
              <a:buChar char="■"/>
              <a:defRPr sz="1300">
                <a:latin typeface="Proxima Nova"/>
                <a:ea typeface="Proxima Nova"/>
                <a:cs typeface="Proxima Nova"/>
                <a:sym typeface="Proxima Nova"/>
              </a:defRPr>
            </a:lvl6pPr>
            <a:lvl7pPr indent="-31115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Proxima Nova"/>
              <a:buChar char="●"/>
              <a:defRPr sz="1300">
                <a:latin typeface="Proxima Nova"/>
                <a:ea typeface="Proxima Nova"/>
                <a:cs typeface="Proxima Nova"/>
                <a:sym typeface="Proxima Nova"/>
              </a:defRPr>
            </a:lvl7pPr>
            <a:lvl8pPr indent="-31115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Proxima Nova"/>
              <a:buChar char="○"/>
              <a:defRPr sz="1300">
                <a:latin typeface="Proxima Nova"/>
                <a:ea typeface="Proxima Nova"/>
                <a:cs typeface="Proxima Nova"/>
                <a:sym typeface="Proxima Nova"/>
              </a:defRPr>
            </a:lvl8pPr>
            <a:lvl9pPr indent="-31115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Proxima Nova"/>
              <a:buChar char="■"/>
              <a:defRPr sz="1300"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  <p:sp>
        <p:nvSpPr>
          <p:cNvPr id="163" name="Google Shape;163;p16"/>
          <p:cNvSpPr txBox="1"/>
          <p:nvPr>
            <p:ph idx="5" type="body"/>
          </p:nvPr>
        </p:nvSpPr>
        <p:spPr>
          <a:xfrm>
            <a:off x="3230867" y="2138570"/>
            <a:ext cx="2682300" cy="365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31115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Proxima Nova"/>
              <a:buChar char="●"/>
              <a:defRPr sz="1300">
                <a:latin typeface="Proxima Nova"/>
                <a:ea typeface="Proxima Nova"/>
                <a:cs typeface="Proxima Nova"/>
                <a:sym typeface="Proxima Nova"/>
              </a:defRPr>
            </a:lvl1pPr>
            <a:lvl2pPr indent="-31115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Proxima Nova"/>
              <a:buChar char="○"/>
              <a:defRPr sz="1300">
                <a:latin typeface="Proxima Nova"/>
                <a:ea typeface="Proxima Nova"/>
                <a:cs typeface="Proxima Nova"/>
                <a:sym typeface="Proxima Nova"/>
              </a:defRPr>
            </a:lvl2pPr>
            <a:lvl3pPr indent="-31115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Proxima Nova"/>
              <a:buChar char="■"/>
              <a:defRPr sz="1300">
                <a:latin typeface="Proxima Nova"/>
                <a:ea typeface="Proxima Nova"/>
                <a:cs typeface="Proxima Nova"/>
                <a:sym typeface="Proxima Nova"/>
              </a:defRPr>
            </a:lvl3pPr>
            <a:lvl4pPr indent="-31115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Proxima Nova"/>
              <a:buChar char="●"/>
              <a:defRPr sz="1300">
                <a:latin typeface="Proxima Nova"/>
                <a:ea typeface="Proxima Nova"/>
                <a:cs typeface="Proxima Nova"/>
                <a:sym typeface="Proxima Nova"/>
              </a:defRPr>
            </a:lvl4pPr>
            <a:lvl5pPr indent="-31115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Proxima Nova"/>
              <a:buChar char="○"/>
              <a:defRPr sz="1300">
                <a:latin typeface="Proxima Nova"/>
                <a:ea typeface="Proxima Nova"/>
                <a:cs typeface="Proxima Nova"/>
                <a:sym typeface="Proxima Nova"/>
              </a:defRPr>
            </a:lvl5pPr>
            <a:lvl6pPr indent="-31115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Proxima Nova"/>
              <a:buChar char="■"/>
              <a:defRPr sz="1300">
                <a:latin typeface="Proxima Nova"/>
                <a:ea typeface="Proxima Nova"/>
                <a:cs typeface="Proxima Nova"/>
                <a:sym typeface="Proxima Nova"/>
              </a:defRPr>
            </a:lvl6pPr>
            <a:lvl7pPr indent="-31115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Proxima Nova"/>
              <a:buChar char="●"/>
              <a:defRPr sz="1300">
                <a:latin typeface="Proxima Nova"/>
                <a:ea typeface="Proxima Nova"/>
                <a:cs typeface="Proxima Nova"/>
                <a:sym typeface="Proxima Nova"/>
              </a:defRPr>
            </a:lvl7pPr>
            <a:lvl8pPr indent="-31115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Proxima Nova"/>
              <a:buChar char="○"/>
              <a:defRPr sz="1300">
                <a:latin typeface="Proxima Nova"/>
                <a:ea typeface="Proxima Nova"/>
                <a:cs typeface="Proxima Nova"/>
                <a:sym typeface="Proxima Nova"/>
              </a:defRPr>
            </a:lvl8pPr>
            <a:lvl9pPr indent="-31115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Proxima Nova"/>
              <a:buChar char="■"/>
              <a:defRPr sz="1300"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  <p:sp>
        <p:nvSpPr>
          <p:cNvPr id="164" name="Google Shape;164;p16"/>
          <p:cNvSpPr txBox="1"/>
          <p:nvPr>
            <p:ph idx="6" type="body"/>
          </p:nvPr>
        </p:nvSpPr>
        <p:spPr>
          <a:xfrm>
            <a:off x="6278767" y="2138570"/>
            <a:ext cx="2499300" cy="365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31115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Proxima Nova"/>
              <a:buChar char="●"/>
              <a:defRPr sz="1300">
                <a:latin typeface="Proxima Nova"/>
                <a:ea typeface="Proxima Nova"/>
                <a:cs typeface="Proxima Nova"/>
                <a:sym typeface="Proxima Nova"/>
              </a:defRPr>
            </a:lvl1pPr>
            <a:lvl2pPr indent="-31115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Proxima Nova"/>
              <a:buChar char="○"/>
              <a:defRPr sz="1300">
                <a:latin typeface="Proxima Nova"/>
                <a:ea typeface="Proxima Nova"/>
                <a:cs typeface="Proxima Nova"/>
                <a:sym typeface="Proxima Nova"/>
              </a:defRPr>
            </a:lvl2pPr>
            <a:lvl3pPr indent="-31115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Proxima Nova"/>
              <a:buChar char="■"/>
              <a:defRPr sz="1300">
                <a:latin typeface="Proxima Nova"/>
                <a:ea typeface="Proxima Nova"/>
                <a:cs typeface="Proxima Nova"/>
                <a:sym typeface="Proxima Nova"/>
              </a:defRPr>
            </a:lvl3pPr>
            <a:lvl4pPr indent="-31115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Proxima Nova"/>
              <a:buChar char="●"/>
              <a:defRPr sz="1300">
                <a:latin typeface="Proxima Nova"/>
                <a:ea typeface="Proxima Nova"/>
                <a:cs typeface="Proxima Nova"/>
                <a:sym typeface="Proxima Nova"/>
              </a:defRPr>
            </a:lvl4pPr>
            <a:lvl5pPr indent="-31115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Proxima Nova"/>
              <a:buChar char="○"/>
              <a:defRPr sz="1300">
                <a:latin typeface="Proxima Nova"/>
                <a:ea typeface="Proxima Nova"/>
                <a:cs typeface="Proxima Nova"/>
                <a:sym typeface="Proxima Nova"/>
              </a:defRPr>
            </a:lvl5pPr>
            <a:lvl6pPr indent="-31115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Proxima Nova"/>
              <a:buChar char="■"/>
              <a:defRPr sz="1300">
                <a:latin typeface="Proxima Nova"/>
                <a:ea typeface="Proxima Nova"/>
                <a:cs typeface="Proxima Nova"/>
                <a:sym typeface="Proxima Nova"/>
              </a:defRPr>
            </a:lvl6pPr>
            <a:lvl7pPr indent="-31115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Proxima Nova"/>
              <a:buChar char="●"/>
              <a:defRPr sz="1300">
                <a:latin typeface="Proxima Nova"/>
                <a:ea typeface="Proxima Nova"/>
                <a:cs typeface="Proxima Nova"/>
                <a:sym typeface="Proxima Nova"/>
              </a:defRPr>
            </a:lvl7pPr>
            <a:lvl8pPr indent="-31115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Proxima Nova"/>
              <a:buChar char="○"/>
              <a:defRPr sz="1300">
                <a:latin typeface="Proxima Nova"/>
                <a:ea typeface="Proxima Nova"/>
                <a:cs typeface="Proxima Nova"/>
                <a:sym typeface="Proxima Nova"/>
              </a:defRPr>
            </a:lvl8pPr>
            <a:lvl9pPr indent="-31115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Proxima Nova"/>
              <a:buChar char="■"/>
              <a:defRPr sz="1300"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  <p:sp>
        <p:nvSpPr>
          <p:cNvPr id="165" name="Google Shape;165;p16"/>
          <p:cNvSpPr txBox="1"/>
          <p:nvPr>
            <p:ph idx="12" type="sldNum"/>
          </p:nvPr>
        </p:nvSpPr>
        <p:spPr>
          <a:xfrm>
            <a:off x="365767" y="4827317"/>
            <a:ext cx="1827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i="0" sz="700" u="none" cap="none" strike="noStrike"/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i="0" sz="700" u="none" cap="none" strike="noStrike"/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i="0" sz="700" u="none" cap="none" strike="noStrike"/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i="0" sz="700" u="none" cap="none" strike="noStrike"/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i="0" sz="700" u="none" cap="none" strike="noStrike"/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i="0" sz="700" u="none" cap="none" strike="noStrike"/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i="0" sz="700" u="none" cap="none" strike="noStrike"/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i="0" sz="700" u="none" cap="none" strike="noStrike"/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i="0" sz="700" u="none" cap="none" strike="noStrike"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66" name="Google Shape;166;p16"/>
          <p:cNvSpPr txBox="1"/>
          <p:nvPr>
            <p:ph type="title"/>
          </p:nvPr>
        </p:nvSpPr>
        <p:spPr>
          <a:xfrm>
            <a:off x="365767" y="396033"/>
            <a:ext cx="8412300" cy="39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Proxima Nova"/>
              <a:buNone/>
              <a:defRPr b="1" sz="2400"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Proxima Nova"/>
              <a:buNone/>
              <a:defRPr b="1" sz="2400"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Proxima Nova"/>
              <a:buNone/>
              <a:defRPr b="1" sz="2400"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Proxima Nova"/>
              <a:buNone/>
              <a:defRPr b="1" sz="2400"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Proxima Nova"/>
              <a:buNone/>
              <a:defRPr b="1" sz="2400"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Proxima Nova"/>
              <a:buNone/>
              <a:defRPr b="1" sz="2400"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Proxima Nova"/>
              <a:buNone/>
              <a:defRPr b="1" sz="2400"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Proxima Nova"/>
              <a:buNone/>
              <a:defRPr b="1" sz="2400"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Proxima Nova"/>
              <a:buNone/>
              <a:defRPr b="1" sz="2400"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  <p:sp>
        <p:nvSpPr>
          <p:cNvPr id="167" name="Google Shape;167;p16"/>
          <p:cNvSpPr txBox="1"/>
          <p:nvPr>
            <p:ph idx="7" type="subTitle"/>
          </p:nvPr>
        </p:nvSpPr>
        <p:spPr>
          <a:xfrm>
            <a:off x="365767" y="141364"/>
            <a:ext cx="42063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Proxima Nova"/>
              <a:buNone/>
              <a:defRPr b="1" sz="11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Proxima Nova"/>
              <a:buNone/>
              <a:defRPr b="1" sz="11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Proxima Nova"/>
              <a:buNone/>
              <a:defRPr b="1" sz="11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Proxima Nova"/>
              <a:buNone/>
              <a:defRPr b="1" sz="11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Proxima Nova"/>
              <a:buNone/>
              <a:defRPr b="1" sz="11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Proxima Nova"/>
              <a:buNone/>
              <a:defRPr b="1" sz="11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Proxima Nova"/>
              <a:buNone/>
              <a:defRPr b="1" sz="11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Proxima Nova"/>
              <a:buNone/>
              <a:defRPr b="1" sz="11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Proxima Nova"/>
              <a:buNone/>
              <a:defRPr b="1" sz="11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 - Text - Columns with Color Fill">
  <p:cSld name="CUSTOM_2_2"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17"/>
          <p:cNvSpPr/>
          <p:nvPr/>
        </p:nvSpPr>
        <p:spPr>
          <a:xfrm>
            <a:off x="0" y="4693917"/>
            <a:ext cx="9144000" cy="449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descr="A close up of a sign&#10;&#10;Description automatically generated" id="170" name="Google Shape;170;p1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304896" y="4845565"/>
            <a:ext cx="473337" cy="146304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17"/>
          <p:cNvSpPr txBox="1"/>
          <p:nvPr/>
        </p:nvSpPr>
        <p:spPr>
          <a:xfrm>
            <a:off x="731514" y="4827317"/>
            <a:ext cx="19509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latin typeface="Proxima Nova"/>
                <a:ea typeface="Proxima Nova"/>
                <a:cs typeface="Proxima Nova"/>
                <a:sym typeface="Proxima Nova"/>
              </a:rPr>
              <a:t>Private &amp; Confidential</a:t>
            </a:r>
            <a:endParaRPr sz="7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72" name="Google Shape;172;p17"/>
          <p:cNvSpPr/>
          <p:nvPr/>
        </p:nvSpPr>
        <p:spPr>
          <a:xfrm>
            <a:off x="0" y="4693917"/>
            <a:ext cx="9144000" cy="9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73" name="Google Shape;173;p17"/>
          <p:cNvSpPr txBox="1"/>
          <p:nvPr>
            <p:ph idx="1" type="body"/>
          </p:nvPr>
        </p:nvSpPr>
        <p:spPr>
          <a:xfrm>
            <a:off x="365767" y="1279938"/>
            <a:ext cx="4023300" cy="1219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t" bIns="182875" lIns="182875" spcFirstLastPara="1" rIns="182875" wrap="square" tIns="121925">
            <a:noAutofit/>
          </a:bodyPr>
          <a:lstStyle>
            <a:lvl1pPr indent="-31115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Proxima Nova"/>
              <a:buChar char="●"/>
              <a:defRPr sz="1300">
                <a:latin typeface="Proxima Nova"/>
                <a:ea typeface="Proxima Nova"/>
                <a:cs typeface="Proxima Nova"/>
                <a:sym typeface="Proxima Nova"/>
              </a:defRPr>
            </a:lvl1pPr>
            <a:lvl2pPr indent="-31115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Proxima Nova"/>
              <a:buChar char="○"/>
              <a:defRPr sz="1300">
                <a:latin typeface="Proxima Nova"/>
                <a:ea typeface="Proxima Nova"/>
                <a:cs typeface="Proxima Nova"/>
                <a:sym typeface="Proxima Nova"/>
              </a:defRPr>
            </a:lvl2pPr>
            <a:lvl3pPr indent="-31115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Proxima Nova"/>
              <a:buChar char="■"/>
              <a:defRPr sz="1300">
                <a:latin typeface="Proxima Nova"/>
                <a:ea typeface="Proxima Nova"/>
                <a:cs typeface="Proxima Nova"/>
                <a:sym typeface="Proxima Nova"/>
              </a:defRPr>
            </a:lvl3pPr>
            <a:lvl4pPr indent="-31115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Proxima Nova"/>
              <a:buChar char="●"/>
              <a:defRPr sz="1300">
                <a:latin typeface="Proxima Nova"/>
                <a:ea typeface="Proxima Nova"/>
                <a:cs typeface="Proxima Nova"/>
                <a:sym typeface="Proxima Nova"/>
              </a:defRPr>
            </a:lvl4pPr>
            <a:lvl5pPr indent="-31115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Proxima Nova"/>
              <a:buChar char="○"/>
              <a:defRPr sz="1300">
                <a:latin typeface="Proxima Nova"/>
                <a:ea typeface="Proxima Nova"/>
                <a:cs typeface="Proxima Nova"/>
                <a:sym typeface="Proxima Nova"/>
              </a:defRPr>
            </a:lvl5pPr>
            <a:lvl6pPr indent="-31115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Proxima Nova"/>
              <a:buChar char="■"/>
              <a:defRPr sz="1300">
                <a:latin typeface="Proxima Nova"/>
                <a:ea typeface="Proxima Nova"/>
                <a:cs typeface="Proxima Nova"/>
                <a:sym typeface="Proxima Nova"/>
              </a:defRPr>
            </a:lvl6pPr>
            <a:lvl7pPr indent="-31115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Proxima Nova"/>
              <a:buChar char="●"/>
              <a:defRPr sz="1300">
                <a:latin typeface="Proxima Nova"/>
                <a:ea typeface="Proxima Nova"/>
                <a:cs typeface="Proxima Nova"/>
                <a:sym typeface="Proxima Nova"/>
              </a:defRPr>
            </a:lvl7pPr>
            <a:lvl8pPr indent="-31115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Proxima Nova"/>
              <a:buChar char="○"/>
              <a:defRPr sz="1300">
                <a:latin typeface="Proxima Nova"/>
                <a:ea typeface="Proxima Nova"/>
                <a:cs typeface="Proxima Nova"/>
                <a:sym typeface="Proxima Nova"/>
              </a:defRPr>
            </a:lvl8pPr>
            <a:lvl9pPr indent="-31115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Proxima Nova"/>
              <a:buChar char="■"/>
              <a:defRPr sz="1300"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  <p:sp>
        <p:nvSpPr>
          <p:cNvPr id="174" name="Google Shape;174;p17"/>
          <p:cNvSpPr txBox="1"/>
          <p:nvPr>
            <p:ph idx="2" type="body"/>
          </p:nvPr>
        </p:nvSpPr>
        <p:spPr>
          <a:xfrm>
            <a:off x="4754883" y="1279938"/>
            <a:ext cx="4023300" cy="1219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t" bIns="182875" lIns="182875" spcFirstLastPara="1" rIns="182875" wrap="square" tIns="121925">
            <a:noAutofit/>
          </a:bodyPr>
          <a:lstStyle>
            <a:lvl1pPr indent="-31115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Proxima Nova"/>
              <a:buChar char="●"/>
              <a:defRPr sz="1300">
                <a:latin typeface="Proxima Nova"/>
                <a:ea typeface="Proxima Nova"/>
                <a:cs typeface="Proxima Nova"/>
                <a:sym typeface="Proxima Nova"/>
              </a:defRPr>
            </a:lvl1pPr>
            <a:lvl2pPr indent="-31115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Proxima Nova"/>
              <a:buChar char="○"/>
              <a:defRPr sz="1300">
                <a:latin typeface="Proxima Nova"/>
                <a:ea typeface="Proxima Nova"/>
                <a:cs typeface="Proxima Nova"/>
                <a:sym typeface="Proxima Nova"/>
              </a:defRPr>
            </a:lvl2pPr>
            <a:lvl3pPr indent="-31115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Proxima Nova"/>
              <a:buChar char="■"/>
              <a:defRPr sz="1300">
                <a:latin typeface="Proxima Nova"/>
                <a:ea typeface="Proxima Nova"/>
                <a:cs typeface="Proxima Nova"/>
                <a:sym typeface="Proxima Nova"/>
              </a:defRPr>
            </a:lvl3pPr>
            <a:lvl4pPr indent="-31115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Proxima Nova"/>
              <a:buChar char="●"/>
              <a:defRPr sz="1300">
                <a:latin typeface="Proxima Nova"/>
                <a:ea typeface="Proxima Nova"/>
                <a:cs typeface="Proxima Nova"/>
                <a:sym typeface="Proxima Nova"/>
              </a:defRPr>
            </a:lvl4pPr>
            <a:lvl5pPr indent="-31115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Proxima Nova"/>
              <a:buChar char="○"/>
              <a:defRPr sz="1300">
                <a:latin typeface="Proxima Nova"/>
                <a:ea typeface="Proxima Nova"/>
                <a:cs typeface="Proxima Nova"/>
                <a:sym typeface="Proxima Nova"/>
              </a:defRPr>
            </a:lvl5pPr>
            <a:lvl6pPr indent="-31115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Proxima Nova"/>
              <a:buChar char="■"/>
              <a:defRPr sz="1300">
                <a:latin typeface="Proxima Nova"/>
                <a:ea typeface="Proxima Nova"/>
                <a:cs typeface="Proxima Nova"/>
                <a:sym typeface="Proxima Nova"/>
              </a:defRPr>
            </a:lvl6pPr>
            <a:lvl7pPr indent="-31115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Proxima Nova"/>
              <a:buChar char="●"/>
              <a:defRPr sz="1300">
                <a:latin typeface="Proxima Nova"/>
                <a:ea typeface="Proxima Nova"/>
                <a:cs typeface="Proxima Nova"/>
                <a:sym typeface="Proxima Nova"/>
              </a:defRPr>
            </a:lvl7pPr>
            <a:lvl8pPr indent="-31115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Proxima Nova"/>
              <a:buChar char="○"/>
              <a:defRPr sz="1300">
                <a:latin typeface="Proxima Nova"/>
                <a:ea typeface="Proxima Nova"/>
                <a:cs typeface="Proxima Nova"/>
                <a:sym typeface="Proxima Nova"/>
              </a:defRPr>
            </a:lvl8pPr>
            <a:lvl9pPr indent="-31115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Proxima Nova"/>
              <a:buChar char="■"/>
              <a:defRPr sz="1300"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  <p:sp>
        <p:nvSpPr>
          <p:cNvPr id="175" name="Google Shape;175;p17"/>
          <p:cNvSpPr txBox="1"/>
          <p:nvPr>
            <p:ph idx="3" type="subTitle"/>
          </p:nvPr>
        </p:nvSpPr>
        <p:spPr>
          <a:xfrm>
            <a:off x="365767" y="792480"/>
            <a:ext cx="8412300" cy="274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Font typeface="Proxima Nova"/>
              <a:buNone/>
              <a:defRPr sz="1600"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176" name="Google Shape;176;p17"/>
          <p:cNvSpPr txBox="1"/>
          <p:nvPr>
            <p:ph idx="4" type="body"/>
          </p:nvPr>
        </p:nvSpPr>
        <p:spPr>
          <a:xfrm>
            <a:off x="365767" y="2835071"/>
            <a:ext cx="2682300" cy="1219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t" bIns="182875" lIns="182875" spcFirstLastPara="1" rIns="182875" wrap="square" tIns="121925">
            <a:noAutofit/>
          </a:bodyPr>
          <a:lstStyle>
            <a:lvl1pPr indent="-31115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Proxima Nova"/>
              <a:buChar char="●"/>
              <a:defRPr sz="1300">
                <a:latin typeface="Proxima Nova"/>
                <a:ea typeface="Proxima Nova"/>
                <a:cs typeface="Proxima Nova"/>
                <a:sym typeface="Proxima Nova"/>
              </a:defRPr>
            </a:lvl1pPr>
            <a:lvl2pPr indent="-31115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Proxima Nova"/>
              <a:buChar char="○"/>
              <a:defRPr sz="1300">
                <a:latin typeface="Proxima Nova"/>
                <a:ea typeface="Proxima Nova"/>
                <a:cs typeface="Proxima Nova"/>
                <a:sym typeface="Proxima Nova"/>
              </a:defRPr>
            </a:lvl2pPr>
            <a:lvl3pPr indent="-31115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Proxima Nova"/>
              <a:buChar char="■"/>
              <a:defRPr sz="1300">
                <a:latin typeface="Proxima Nova"/>
                <a:ea typeface="Proxima Nova"/>
                <a:cs typeface="Proxima Nova"/>
                <a:sym typeface="Proxima Nova"/>
              </a:defRPr>
            </a:lvl3pPr>
            <a:lvl4pPr indent="-31115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Proxima Nova"/>
              <a:buChar char="●"/>
              <a:defRPr sz="1300">
                <a:latin typeface="Proxima Nova"/>
                <a:ea typeface="Proxima Nova"/>
                <a:cs typeface="Proxima Nova"/>
                <a:sym typeface="Proxima Nova"/>
              </a:defRPr>
            </a:lvl4pPr>
            <a:lvl5pPr indent="-31115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Proxima Nova"/>
              <a:buChar char="○"/>
              <a:defRPr sz="1300">
                <a:latin typeface="Proxima Nova"/>
                <a:ea typeface="Proxima Nova"/>
                <a:cs typeface="Proxima Nova"/>
                <a:sym typeface="Proxima Nova"/>
              </a:defRPr>
            </a:lvl5pPr>
            <a:lvl6pPr indent="-31115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Proxima Nova"/>
              <a:buChar char="■"/>
              <a:defRPr sz="1300">
                <a:latin typeface="Proxima Nova"/>
                <a:ea typeface="Proxima Nova"/>
                <a:cs typeface="Proxima Nova"/>
                <a:sym typeface="Proxima Nova"/>
              </a:defRPr>
            </a:lvl6pPr>
            <a:lvl7pPr indent="-31115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Proxima Nova"/>
              <a:buChar char="●"/>
              <a:defRPr sz="1300">
                <a:latin typeface="Proxima Nova"/>
                <a:ea typeface="Proxima Nova"/>
                <a:cs typeface="Proxima Nova"/>
                <a:sym typeface="Proxima Nova"/>
              </a:defRPr>
            </a:lvl7pPr>
            <a:lvl8pPr indent="-31115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Proxima Nova"/>
              <a:buChar char="○"/>
              <a:defRPr sz="1300">
                <a:latin typeface="Proxima Nova"/>
                <a:ea typeface="Proxima Nova"/>
                <a:cs typeface="Proxima Nova"/>
                <a:sym typeface="Proxima Nova"/>
              </a:defRPr>
            </a:lvl8pPr>
            <a:lvl9pPr indent="-31115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Proxima Nova"/>
              <a:buChar char="■"/>
              <a:defRPr sz="1300"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  <p:sp>
        <p:nvSpPr>
          <p:cNvPr id="177" name="Google Shape;177;p17"/>
          <p:cNvSpPr txBox="1"/>
          <p:nvPr>
            <p:ph idx="5" type="body"/>
          </p:nvPr>
        </p:nvSpPr>
        <p:spPr>
          <a:xfrm>
            <a:off x="3230900" y="2835068"/>
            <a:ext cx="2682300" cy="1219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t" bIns="182875" lIns="182875" spcFirstLastPara="1" rIns="182875" wrap="square" tIns="121925">
            <a:noAutofit/>
          </a:bodyPr>
          <a:lstStyle>
            <a:lvl1pPr indent="-31115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Proxima Nova"/>
              <a:buChar char="●"/>
              <a:defRPr sz="1300">
                <a:latin typeface="Proxima Nova"/>
                <a:ea typeface="Proxima Nova"/>
                <a:cs typeface="Proxima Nova"/>
                <a:sym typeface="Proxima Nova"/>
              </a:defRPr>
            </a:lvl1pPr>
            <a:lvl2pPr indent="-31115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Proxima Nova"/>
              <a:buChar char="○"/>
              <a:defRPr sz="1300">
                <a:latin typeface="Proxima Nova"/>
                <a:ea typeface="Proxima Nova"/>
                <a:cs typeface="Proxima Nova"/>
                <a:sym typeface="Proxima Nova"/>
              </a:defRPr>
            </a:lvl2pPr>
            <a:lvl3pPr indent="-31115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Proxima Nova"/>
              <a:buChar char="■"/>
              <a:defRPr sz="1300">
                <a:latin typeface="Proxima Nova"/>
                <a:ea typeface="Proxima Nova"/>
                <a:cs typeface="Proxima Nova"/>
                <a:sym typeface="Proxima Nova"/>
              </a:defRPr>
            </a:lvl3pPr>
            <a:lvl4pPr indent="-31115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Proxima Nova"/>
              <a:buChar char="●"/>
              <a:defRPr sz="1300">
                <a:latin typeface="Proxima Nova"/>
                <a:ea typeface="Proxima Nova"/>
                <a:cs typeface="Proxima Nova"/>
                <a:sym typeface="Proxima Nova"/>
              </a:defRPr>
            </a:lvl4pPr>
            <a:lvl5pPr indent="-31115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Proxima Nova"/>
              <a:buChar char="○"/>
              <a:defRPr sz="1300">
                <a:latin typeface="Proxima Nova"/>
                <a:ea typeface="Proxima Nova"/>
                <a:cs typeface="Proxima Nova"/>
                <a:sym typeface="Proxima Nova"/>
              </a:defRPr>
            </a:lvl5pPr>
            <a:lvl6pPr indent="-31115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Proxima Nova"/>
              <a:buChar char="■"/>
              <a:defRPr sz="1300">
                <a:latin typeface="Proxima Nova"/>
                <a:ea typeface="Proxima Nova"/>
                <a:cs typeface="Proxima Nova"/>
                <a:sym typeface="Proxima Nova"/>
              </a:defRPr>
            </a:lvl6pPr>
            <a:lvl7pPr indent="-31115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Proxima Nova"/>
              <a:buChar char="●"/>
              <a:defRPr sz="1300">
                <a:latin typeface="Proxima Nova"/>
                <a:ea typeface="Proxima Nova"/>
                <a:cs typeface="Proxima Nova"/>
                <a:sym typeface="Proxima Nova"/>
              </a:defRPr>
            </a:lvl7pPr>
            <a:lvl8pPr indent="-31115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Proxima Nova"/>
              <a:buChar char="○"/>
              <a:defRPr sz="1300">
                <a:latin typeface="Proxima Nova"/>
                <a:ea typeface="Proxima Nova"/>
                <a:cs typeface="Proxima Nova"/>
                <a:sym typeface="Proxima Nova"/>
              </a:defRPr>
            </a:lvl8pPr>
            <a:lvl9pPr indent="-31115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Proxima Nova"/>
              <a:buChar char="■"/>
              <a:defRPr sz="1300"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  <p:sp>
        <p:nvSpPr>
          <p:cNvPr id="178" name="Google Shape;178;p17"/>
          <p:cNvSpPr txBox="1"/>
          <p:nvPr>
            <p:ph idx="6" type="body"/>
          </p:nvPr>
        </p:nvSpPr>
        <p:spPr>
          <a:xfrm>
            <a:off x="6095967" y="2835068"/>
            <a:ext cx="2682300" cy="1219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t" bIns="182875" lIns="182875" spcFirstLastPara="1" rIns="182875" wrap="square" tIns="121925">
            <a:noAutofit/>
          </a:bodyPr>
          <a:lstStyle>
            <a:lvl1pPr indent="-31115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Proxima Nova"/>
              <a:buChar char="●"/>
              <a:defRPr sz="1300">
                <a:latin typeface="Proxima Nova"/>
                <a:ea typeface="Proxima Nova"/>
                <a:cs typeface="Proxima Nova"/>
                <a:sym typeface="Proxima Nova"/>
              </a:defRPr>
            </a:lvl1pPr>
            <a:lvl2pPr indent="-31115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Proxima Nova"/>
              <a:buChar char="○"/>
              <a:defRPr sz="1300">
                <a:latin typeface="Proxima Nova"/>
                <a:ea typeface="Proxima Nova"/>
                <a:cs typeface="Proxima Nova"/>
                <a:sym typeface="Proxima Nova"/>
              </a:defRPr>
            </a:lvl2pPr>
            <a:lvl3pPr indent="-31115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Proxima Nova"/>
              <a:buChar char="■"/>
              <a:defRPr sz="1300">
                <a:latin typeface="Proxima Nova"/>
                <a:ea typeface="Proxima Nova"/>
                <a:cs typeface="Proxima Nova"/>
                <a:sym typeface="Proxima Nova"/>
              </a:defRPr>
            </a:lvl3pPr>
            <a:lvl4pPr indent="-31115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Proxima Nova"/>
              <a:buChar char="●"/>
              <a:defRPr sz="1300">
                <a:latin typeface="Proxima Nova"/>
                <a:ea typeface="Proxima Nova"/>
                <a:cs typeface="Proxima Nova"/>
                <a:sym typeface="Proxima Nova"/>
              </a:defRPr>
            </a:lvl4pPr>
            <a:lvl5pPr indent="-31115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Proxima Nova"/>
              <a:buChar char="○"/>
              <a:defRPr sz="1300">
                <a:latin typeface="Proxima Nova"/>
                <a:ea typeface="Proxima Nova"/>
                <a:cs typeface="Proxima Nova"/>
                <a:sym typeface="Proxima Nova"/>
              </a:defRPr>
            </a:lvl5pPr>
            <a:lvl6pPr indent="-31115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Proxima Nova"/>
              <a:buChar char="■"/>
              <a:defRPr sz="1300">
                <a:latin typeface="Proxima Nova"/>
                <a:ea typeface="Proxima Nova"/>
                <a:cs typeface="Proxima Nova"/>
                <a:sym typeface="Proxima Nova"/>
              </a:defRPr>
            </a:lvl6pPr>
            <a:lvl7pPr indent="-31115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Proxima Nova"/>
              <a:buChar char="●"/>
              <a:defRPr sz="1300">
                <a:latin typeface="Proxima Nova"/>
                <a:ea typeface="Proxima Nova"/>
                <a:cs typeface="Proxima Nova"/>
                <a:sym typeface="Proxima Nova"/>
              </a:defRPr>
            </a:lvl7pPr>
            <a:lvl8pPr indent="-31115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Proxima Nova"/>
              <a:buChar char="○"/>
              <a:defRPr sz="1300">
                <a:latin typeface="Proxima Nova"/>
                <a:ea typeface="Proxima Nova"/>
                <a:cs typeface="Proxima Nova"/>
                <a:sym typeface="Proxima Nova"/>
              </a:defRPr>
            </a:lvl8pPr>
            <a:lvl9pPr indent="-31115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Proxima Nova"/>
              <a:buChar char="■"/>
              <a:defRPr sz="1300"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  <p:sp>
        <p:nvSpPr>
          <p:cNvPr id="179" name="Google Shape;179;p17"/>
          <p:cNvSpPr txBox="1"/>
          <p:nvPr>
            <p:ph idx="12" type="sldNum"/>
          </p:nvPr>
        </p:nvSpPr>
        <p:spPr>
          <a:xfrm>
            <a:off x="365767" y="4827317"/>
            <a:ext cx="1827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i="0" sz="700" u="none" cap="none" strike="noStrike"/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i="0" sz="700" u="none" cap="none" strike="noStrike"/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i="0" sz="700" u="none" cap="none" strike="noStrike"/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i="0" sz="700" u="none" cap="none" strike="noStrike"/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i="0" sz="700" u="none" cap="none" strike="noStrike"/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i="0" sz="700" u="none" cap="none" strike="noStrike"/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i="0" sz="700" u="none" cap="none" strike="noStrike"/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i="0" sz="700" u="none" cap="none" strike="noStrike"/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i="0" sz="700" u="none" cap="none" strike="noStrike"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80" name="Google Shape;180;p17"/>
          <p:cNvSpPr txBox="1"/>
          <p:nvPr>
            <p:ph type="title"/>
          </p:nvPr>
        </p:nvSpPr>
        <p:spPr>
          <a:xfrm>
            <a:off x="365767" y="396033"/>
            <a:ext cx="8412300" cy="39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Proxima Nova"/>
              <a:buNone/>
              <a:defRPr b="1" sz="2400"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Proxima Nova"/>
              <a:buNone/>
              <a:defRPr b="1" sz="2400"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Proxima Nova"/>
              <a:buNone/>
              <a:defRPr b="1" sz="2400"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Proxima Nova"/>
              <a:buNone/>
              <a:defRPr b="1" sz="2400"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Proxima Nova"/>
              <a:buNone/>
              <a:defRPr b="1" sz="2400"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Proxima Nova"/>
              <a:buNone/>
              <a:defRPr b="1" sz="2400"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Proxima Nova"/>
              <a:buNone/>
              <a:defRPr b="1" sz="2400"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Proxima Nova"/>
              <a:buNone/>
              <a:defRPr b="1" sz="2400"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Proxima Nova"/>
              <a:buNone/>
              <a:defRPr b="1" sz="2400"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  <p:sp>
        <p:nvSpPr>
          <p:cNvPr id="181" name="Google Shape;181;p17"/>
          <p:cNvSpPr txBox="1"/>
          <p:nvPr>
            <p:ph idx="7" type="subTitle"/>
          </p:nvPr>
        </p:nvSpPr>
        <p:spPr>
          <a:xfrm>
            <a:off x="365767" y="141364"/>
            <a:ext cx="42063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Proxima Nova"/>
              <a:buNone/>
              <a:defRPr b="1" sz="11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Proxima Nova"/>
              <a:buNone/>
              <a:defRPr b="1" sz="11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Proxima Nova"/>
              <a:buNone/>
              <a:defRPr b="1" sz="11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Proxima Nova"/>
              <a:buNone/>
              <a:defRPr b="1" sz="11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Proxima Nova"/>
              <a:buNone/>
              <a:defRPr b="1" sz="11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Proxima Nova"/>
              <a:buNone/>
              <a:defRPr b="1" sz="11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Proxima Nova"/>
              <a:buNone/>
              <a:defRPr b="1" sz="11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Proxima Nova"/>
              <a:buNone/>
              <a:defRPr b="1" sz="11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Proxima Nova"/>
              <a:buNone/>
              <a:defRPr b="1" sz="11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 - Graphic - 1/3">
  <p:cSld name="CUSTOM_2_1"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18"/>
          <p:cNvSpPr/>
          <p:nvPr/>
        </p:nvSpPr>
        <p:spPr>
          <a:xfrm>
            <a:off x="0" y="4693917"/>
            <a:ext cx="9144000" cy="449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descr="A close up of a sign&#10;&#10;Description automatically generated" id="184" name="Google Shape;184;p1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304896" y="4845565"/>
            <a:ext cx="473337" cy="146304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p18"/>
          <p:cNvSpPr txBox="1"/>
          <p:nvPr/>
        </p:nvSpPr>
        <p:spPr>
          <a:xfrm>
            <a:off x="731514" y="4827317"/>
            <a:ext cx="19509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latin typeface="Proxima Nova"/>
                <a:ea typeface="Proxima Nova"/>
                <a:cs typeface="Proxima Nova"/>
                <a:sym typeface="Proxima Nova"/>
              </a:rPr>
              <a:t>Private &amp; Confidential</a:t>
            </a:r>
            <a:endParaRPr sz="7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86" name="Google Shape;186;p18"/>
          <p:cNvSpPr/>
          <p:nvPr/>
        </p:nvSpPr>
        <p:spPr>
          <a:xfrm>
            <a:off x="0" y="4693917"/>
            <a:ext cx="9144000" cy="9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87" name="Google Shape;187;p18"/>
          <p:cNvSpPr/>
          <p:nvPr>
            <p:ph idx="2" type="pic"/>
          </p:nvPr>
        </p:nvSpPr>
        <p:spPr>
          <a:xfrm>
            <a:off x="6096000" y="0"/>
            <a:ext cx="3048000" cy="4694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Proxima Nova"/>
              <a:buNone/>
              <a:defRPr b="1" i="0" sz="11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Proxima Nova"/>
              <a:buNone/>
              <a:defRPr b="1" i="0" sz="11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Proxima Nova"/>
              <a:buNone/>
              <a:defRPr b="1" i="0" sz="11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Proxima Nova"/>
              <a:buNone/>
              <a:defRPr b="1" i="0" sz="11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Proxima Nova"/>
              <a:buNone/>
              <a:defRPr b="1" i="0" sz="11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Proxima Nova"/>
              <a:buNone/>
              <a:defRPr b="1" i="0" sz="11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Proxima Nova"/>
              <a:buNone/>
              <a:defRPr b="1" i="0" sz="11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Proxima Nova"/>
              <a:buNone/>
              <a:defRPr b="1" i="0" sz="11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Proxima Nova"/>
              <a:buNone/>
              <a:defRPr b="1" i="0" sz="11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  <p:sp>
        <p:nvSpPr>
          <p:cNvPr id="188" name="Google Shape;188;p18"/>
          <p:cNvSpPr txBox="1"/>
          <p:nvPr>
            <p:ph idx="1" type="subTitle"/>
          </p:nvPr>
        </p:nvSpPr>
        <p:spPr>
          <a:xfrm>
            <a:off x="365767" y="792480"/>
            <a:ext cx="5364300" cy="24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Font typeface="Proxima Nova"/>
              <a:buNone/>
              <a:defRPr sz="1600"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189" name="Google Shape;189;p18"/>
          <p:cNvSpPr txBox="1"/>
          <p:nvPr>
            <p:ph idx="3" type="body"/>
          </p:nvPr>
        </p:nvSpPr>
        <p:spPr>
          <a:xfrm>
            <a:off x="365767" y="1280160"/>
            <a:ext cx="2499300" cy="3350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31115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Proxima Nova"/>
              <a:buChar char="●"/>
              <a:defRPr sz="1300">
                <a:latin typeface="Proxima Nova"/>
                <a:ea typeface="Proxima Nova"/>
                <a:cs typeface="Proxima Nova"/>
                <a:sym typeface="Proxima Nova"/>
              </a:defRPr>
            </a:lvl1pPr>
            <a:lvl2pPr indent="-31115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Proxima Nova"/>
              <a:buChar char="○"/>
              <a:defRPr sz="1300">
                <a:latin typeface="Proxima Nova"/>
                <a:ea typeface="Proxima Nova"/>
                <a:cs typeface="Proxima Nova"/>
                <a:sym typeface="Proxima Nova"/>
              </a:defRPr>
            </a:lvl2pPr>
            <a:lvl3pPr indent="-31115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Proxima Nova"/>
              <a:buChar char="■"/>
              <a:defRPr sz="1300">
                <a:latin typeface="Proxima Nova"/>
                <a:ea typeface="Proxima Nova"/>
                <a:cs typeface="Proxima Nova"/>
                <a:sym typeface="Proxima Nova"/>
              </a:defRPr>
            </a:lvl3pPr>
            <a:lvl4pPr indent="-31115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Proxima Nova"/>
              <a:buChar char="●"/>
              <a:defRPr sz="1300">
                <a:latin typeface="Proxima Nova"/>
                <a:ea typeface="Proxima Nova"/>
                <a:cs typeface="Proxima Nova"/>
                <a:sym typeface="Proxima Nova"/>
              </a:defRPr>
            </a:lvl4pPr>
            <a:lvl5pPr indent="-31115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Proxima Nova"/>
              <a:buChar char="○"/>
              <a:defRPr sz="1300">
                <a:latin typeface="Proxima Nova"/>
                <a:ea typeface="Proxima Nova"/>
                <a:cs typeface="Proxima Nova"/>
                <a:sym typeface="Proxima Nova"/>
              </a:defRPr>
            </a:lvl5pPr>
            <a:lvl6pPr indent="-31115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Proxima Nova"/>
              <a:buChar char="■"/>
              <a:defRPr sz="1300">
                <a:latin typeface="Proxima Nova"/>
                <a:ea typeface="Proxima Nova"/>
                <a:cs typeface="Proxima Nova"/>
                <a:sym typeface="Proxima Nova"/>
              </a:defRPr>
            </a:lvl6pPr>
            <a:lvl7pPr indent="-31115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Proxima Nova"/>
              <a:buChar char="●"/>
              <a:defRPr sz="1300">
                <a:latin typeface="Proxima Nova"/>
                <a:ea typeface="Proxima Nova"/>
                <a:cs typeface="Proxima Nova"/>
                <a:sym typeface="Proxima Nova"/>
              </a:defRPr>
            </a:lvl7pPr>
            <a:lvl8pPr indent="-31115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Proxima Nova"/>
              <a:buChar char="○"/>
              <a:defRPr sz="1300">
                <a:latin typeface="Proxima Nova"/>
                <a:ea typeface="Proxima Nova"/>
                <a:cs typeface="Proxima Nova"/>
                <a:sym typeface="Proxima Nova"/>
              </a:defRPr>
            </a:lvl8pPr>
            <a:lvl9pPr indent="-31115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Proxima Nova"/>
              <a:buChar char="■"/>
              <a:defRPr sz="1300"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  <p:sp>
        <p:nvSpPr>
          <p:cNvPr id="190" name="Google Shape;190;p18"/>
          <p:cNvSpPr txBox="1"/>
          <p:nvPr>
            <p:ph idx="4" type="body"/>
          </p:nvPr>
        </p:nvSpPr>
        <p:spPr>
          <a:xfrm>
            <a:off x="3230883" y="1280160"/>
            <a:ext cx="2499300" cy="3350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31115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Proxima Nova"/>
              <a:buChar char="●"/>
              <a:defRPr sz="1300">
                <a:latin typeface="Proxima Nova"/>
                <a:ea typeface="Proxima Nova"/>
                <a:cs typeface="Proxima Nova"/>
                <a:sym typeface="Proxima Nova"/>
              </a:defRPr>
            </a:lvl1pPr>
            <a:lvl2pPr indent="-31115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Proxima Nova"/>
              <a:buChar char="○"/>
              <a:defRPr sz="1300">
                <a:latin typeface="Proxima Nova"/>
                <a:ea typeface="Proxima Nova"/>
                <a:cs typeface="Proxima Nova"/>
                <a:sym typeface="Proxima Nova"/>
              </a:defRPr>
            </a:lvl2pPr>
            <a:lvl3pPr indent="-31115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Proxima Nova"/>
              <a:buChar char="■"/>
              <a:defRPr sz="1300">
                <a:latin typeface="Proxima Nova"/>
                <a:ea typeface="Proxima Nova"/>
                <a:cs typeface="Proxima Nova"/>
                <a:sym typeface="Proxima Nova"/>
              </a:defRPr>
            </a:lvl3pPr>
            <a:lvl4pPr indent="-31115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Proxima Nova"/>
              <a:buChar char="●"/>
              <a:defRPr sz="1300">
                <a:latin typeface="Proxima Nova"/>
                <a:ea typeface="Proxima Nova"/>
                <a:cs typeface="Proxima Nova"/>
                <a:sym typeface="Proxima Nova"/>
              </a:defRPr>
            </a:lvl4pPr>
            <a:lvl5pPr indent="-31115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Proxima Nova"/>
              <a:buChar char="○"/>
              <a:defRPr sz="1300">
                <a:latin typeface="Proxima Nova"/>
                <a:ea typeface="Proxima Nova"/>
                <a:cs typeface="Proxima Nova"/>
                <a:sym typeface="Proxima Nova"/>
              </a:defRPr>
            </a:lvl5pPr>
            <a:lvl6pPr indent="-31115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Proxima Nova"/>
              <a:buChar char="■"/>
              <a:defRPr sz="1300">
                <a:latin typeface="Proxima Nova"/>
                <a:ea typeface="Proxima Nova"/>
                <a:cs typeface="Proxima Nova"/>
                <a:sym typeface="Proxima Nova"/>
              </a:defRPr>
            </a:lvl6pPr>
            <a:lvl7pPr indent="-31115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Proxima Nova"/>
              <a:buChar char="●"/>
              <a:defRPr sz="1300">
                <a:latin typeface="Proxima Nova"/>
                <a:ea typeface="Proxima Nova"/>
                <a:cs typeface="Proxima Nova"/>
                <a:sym typeface="Proxima Nova"/>
              </a:defRPr>
            </a:lvl7pPr>
            <a:lvl8pPr indent="-31115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Proxima Nova"/>
              <a:buChar char="○"/>
              <a:defRPr sz="1300">
                <a:latin typeface="Proxima Nova"/>
                <a:ea typeface="Proxima Nova"/>
                <a:cs typeface="Proxima Nova"/>
                <a:sym typeface="Proxima Nova"/>
              </a:defRPr>
            </a:lvl8pPr>
            <a:lvl9pPr indent="-31115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Proxima Nova"/>
              <a:buChar char="■"/>
              <a:defRPr sz="1300"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  <p:sp>
        <p:nvSpPr>
          <p:cNvPr id="191" name="Google Shape;191;p18"/>
          <p:cNvSpPr txBox="1"/>
          <p:nvPr>
            <p:ph idx="5" type="body"/>
          </p:nvPr>
        </p:nvSpPr>
        <p:spPr>
          <a:xfrm>
            <a:off x="6278883" y="1280160"/>
            <a:ext cx="2499300" cy="3350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31115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Proxima Nova"/>
              <a:buChar char="●"/>
              <a:defRPr sz="1300">
                <a:latin typeface="Proxima Nova"/>
                <a:ea typeface="Proxima Nova"/>
                <a:cs typeface="Proxima Nova"/>
                <a:sym typeface="Proxima Nova"/>
              </a:defRPr>
            </a:lvl1pPr>
            <a:lvl2pPr indent="-31115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Proxima Nova"/>
              <a:buChar char="○"/>
              <a:defRPr sz="1300">
                <a:latin typeface="Proxima Nova"/>
                <a:ea typeface="Proxima Nova"/>
                <a:cs typeface="Proxima Nova"/>
                <a:sym typeface="Proxima Nova"/>
              </a:defRPr>
            </a:lvl2pPr>
            <a:lvl3pPr indent="-31115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Proxima Nova"/>
              <a:buChar char="■"/>
              <a:defRPr sz="1300">
                <a:latin typeface="Proxima Nova"/>
                <a:ea typeface="Proxima Nova"/>
                <a:cs typeface="Proxima Nova"/>
                <a:sym typeface="Proxima Nova"/>
              </a:defRPr>
            </a:lvl3pPr>
            <a:lvl4pPr indent="-31115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Proxima Nova"/>
              <a:buChar char="●"/>
              <a:defRPr sz="1300">
                <a:latin typeface="Proxima Nova"/>
                <a:ea typeface="Proxima Nova"/>
                <a:cs typeface="Proxima Nova"/>
                <a:sym typeface="Proxima Nova"/>
              </a:defRPr>
            </a:lvl4pPr>
            <a:lvl5pPr indent="-31115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Proxima Nova"/>
              <a:buChar char="○"/>
              <a:defRPr sz="1300">
                <a:latin typeface="Proxima Nova"/>
                <a:ea typeface="Proxima Nova"/>
                <a:cs typeface="Proxima Nova"/>
                <a:sym typeface="Proxima Nova"/>
              </a:defRPr>
            </a:lvl5pPr>
            <a:lvl6pPr indent="-31115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Proxima Nova"/>
              <a:buChar char="■"/>
              <a:defRPr sz="1300">
                <a:latin typeface="Proxima Nova"/>
                <a:ea typeface="Proxima Nova"/>
                <a:cs typeface="Proxima Nova"/>
                <a:sym typeface="Proxima Nova"/>
              </a:defRPr>
            </a:lvl6pPr>
            <a:lvl7pPr indent="-31115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Proxima Nova"/>
              <a:buChar char="●"/>
              <a:defRPr sz="1300">
                <a:latin typeface="Proxima Nova"/>
                <a:ea typeface="Proxima Nova"/>
                <a:cs typeface="Proxima Nova"/>
                <a:sym typeface="Proxima Nova"/>
              </a:defRPr>
            </a:lvl7pPr>
            <a:lvl8pPr indent="-31115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Proxima Nova"/>
              <a:buChar char="○"/>
              <a:defRPr sz="1300">
                <a:latin typeface="Proxima Nova"/>
                <a:ea typeface="Proxima Nova"/>
                <a:cs typeface="Proxima Nova"/>
                <a:sym typeface="Proxima Nova"/>
              </a:defRPr>
            </a:lvl8pPr>
            <a:lvl9pPr indent="-31115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Proxima Nova"/>
              <a:buChar char="■"/>
              <a:defRPr sz="1300"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  <p:sp>
        <p:nvSpPr>
          <p:cNvPr id="192" name="Google Shape;192;p18"/>
          <p:cNvSpPr txBox="1"/>
          <p:nvPr>
            <p:ph idx="12" type="sldNum"/>
          </p:nvPr>
        </p:nvSpPr>
        <p:spPr>
          <a:xfrm>
            <a:off x="365767" y="4827317"/>
            <a:ext cx="1827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i="0" sz="700" u="none" cap="none" strike="noStrike"/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i="0" sz="700" u="none" cap="none" strike="noStrike"/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i="0" sz="700" u="none" cap="none" strike="noStrike"/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i="0" sz="700" u="none" cap="none" strike="noStrike"/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i="0" sz="700" u="none" cap="none" strike="noStrike"/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i="0" sz="700" u="none" cap="none" strike="noStrike"/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i="0" sz="700" u="none" cap="none" strike="noStrike"/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i="0" sz="700" u="none" cap="none" strike="noStrike"/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i="0" sz="700" u="none" cap="none" strike="noStrike"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93" name="Google Shape;193;p18"/>
          <p:cNvSpPr txBox="1"/>
          <p:nvPr>
            <p:ph type="title"/>
          </p:nvPr>
        </p:nvSpPr>
        <p:spPr>
          <a:xfrm>
            <a:off x="365767" y="396033"/>
            <a:ext cx="5364300" cy="39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Proxima Nova"/>
              <a:buNone/>
              <a:defRPr b="1" sz="2400"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Proxima Nova"/>
              <a:buNone/>
              <a:defRPr b="1" sz="2400"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Proxima Nova"/>
              <a:buNone/>
              <a:defRPr b="1" sz="2400"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Proxima Nova"/>
              <a:buNone/>
              <a:defRPr b="1" sz="2400"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Proxima Nova"/>
              <a:buNone/>
              <a:defRPr b="1" sz="2400"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Proxima Nova"/>
              <a:buNone/>
              <a:defRPr b="1" sz="2400"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Proxima Nova"/>
              <a:buNone/>
              <a:defRPr b="1" sz="2400"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Proxima Nova"/>
              <a:buNone/>
              <a:defRPr b="1" sz="2400"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Proxima Nova"/>
              <a:buNone/>
              <a:defRPr b="1" sz="2400"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  <p:sp>
        <p:nvSpPr>
          <p:cNvPr id="194" name="Google Shape;194;p18"/>
          <p:cNvSpPr txBox="1"/>
          <p:nvPr>
            <p:ph idx="6" type="subTitle"/>
          </p:nvPr>
        </p:nvSpPr>
        <p:spPr>
          <a:xfrm>
            <a:off x="365767" y="141364"/>
            <a:ext cx="42063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Proxima Nova"/>
              <a:buNone/>
              <a:defRPr b="1" sz="11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Proxima Nova"/>
              <a:buNone/>
              <a:defRPr b="1" sz="11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Proxima Nova"/>
              <a:buNone/>
              <a:defRPr b="1" sz="11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Proxima Nova"/>
              <a:buNone/>
              <a:defRPr b="1" sz="11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Proxima Nova"/>
              <a:buNone/>
              <a:defRPr b="1" sz="11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Proxima Nova"/>
              <a:buNone/>
              <a:defRPr b="1" sz="11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Proxima Nova"/>
              <a:buNone/>
              <a:defRPr b="1" sz="11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Proxima Nova"/>
              <a:buNone/>
              <a:defRPr b="1" sz="11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Proxima Nova"/>
              <a:buNone/>
              <a:defRPr b="1" sz="11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 - Graphic - 2/3">
  <p:cSld name="CUSTOM_2_1_2"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19"/>
          <p:cNvSpPr/>
          <p:nvPr/>
        </p:nvSpPr>
        <p:spPr>
          <a:xfrm>
            <a:off x="0" y="4693917"/>
            <a:ext cx="9144000" cy="449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descr="A close up of a sign&#10;&#10;Description automatically generated" id="197" name="Google Shape;197;p1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304896" y="4845565"/>
            <a:ext cx="473337" cy="146304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Google Shape;198;p19"/>
          <p:cNvSpPr txBox="1"/>
          <p:nvPr/>
        </p:nvSpPr>
        <p:spPr>
          <a:xfrm>
            <a:off x="731514" y="4827317"/>
            <a:ext cx="19509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latin typeface="Proxima Nova"/>
                <a:ea typeface="Proxima Nova"/>
                <a:cs typeface="Proxima Nova"/>
                <a:sym typeface="Proxima Nova"/>
              </a:rPr>
              <a:t>Private &amp; Confidential</a:t>
            </a:r>
            <a:endParaRPr sz="7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99" name="Google Shape;199;p19"/>
          <p:cNvSpPr/>
          <p:nvPr/>
        </p:nvSpPr>
        <p:spPr>
          <a:xfrm>
            <a:off x="0" y="4693917"/>
            <a:ext cx="9144000" cy="9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00" name="Google Shape;200;p19"/>
          <p:cNvSpPr/>
          <p:nvPr>
            <p:ph idx="2" type="pic"/>
          </p:nvPr>
        </p:nvSpPr>
        <p:spPr>
          <a:xfrm>
            <a:off x="3413767" y="0"/>
            <a:ext cx="5730300" cy="4694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01" name="Google Shape;201;p19"/>
          <p:cNvSpPr txBox="1"/>
          <p:nvPr>
            <p:ph idx="1" type="body"/>
          </p:nvPr>
        </p:nvSpPr>
        <p:spPr>
          <a:xfrm>
            <a:off x="365767" y="1341120"/>
            <a:ext cx="2682300" cy="2865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31115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Proxima Nova"/>
              <a:buChar char="●"/>
              <a:defRPr sz="1300">
                <a:latin typeface="Proxima Nova"/>
                <a:ea typeface="Proxima Nova"/>
                <a:cs typeface="Proxima Nova"/>
                <a:sym typeface="Proxima Nova"/>
              </a:defRPr>
            </a:lvl1pPr>
            <a:lvl2pPr indent="-31115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Proxima Nova"/>
              <a:buChar char="○"/>
              <a:defRPr sz="1300">
                <a:latin typeface="Proxima Nova"/>
                <a:ea typeface="Proxima Nova"/>
                <a:cs typeface="Proxima Nova"/>
                <a:sym typeface="Proxima Nova"/>
              </a:defRPr>
            </a:lvl2pPr>
            <a:lvl3pPr indent="-31115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Proxima Nova"/>
              <a:buChar char="■"/>
              <a:defRPr sz="1300">
                <a:latin typeface="Proxima Nova"/>
                <a:ea typeface="Proxima Nova"/>
                <a:cs typeface="Proxima Nova"/>
                <a:sym typeface="Proxima Nova"/>
              </a:defRPr>
            </a:lvl3pPr>
            <a:lvl4pPr indent="-31115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Proxima Nova"/>
              <a:buChar char="●"/>
              <a:defRPr sz="1300">
                <a:latin typeface="Proxima Nova"/>
                <a:ea typeface="Proxima Nova"/>
                <a:cs typeface="Proxima Nova"/>
                <a:sym typeface="Proxima Nova"/>
              </a:defRPr>
            </a:lvl4pPr>
            <a:lvl5pPr indent="-31115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Proxima Nova"/>
              <a:buChar char="○"/>
              <a:defRPr sz="1300">
                <a:latin typeface="Proxima Nova"/>
                <a:ea typeface="Proxima Nova"/>
                <a:cs typeface="Proxima Nova"/>
                <a:sym typeface="Proxima Nova"/>
              </a:defRPr>
            </a:lvl5pPr>
            <a:lvl6pPr indent="-31115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Proxima Nova"/>
              <a:buChar char="■"/>
              <a:defRPr sz="1300">
                <a:latin typeface="Proxima Nova"/>
                <a:ea typeface="Proxima Nova"/>
                <a:cs typeface="Proxima Nova"/>
                <a:sym typeface="Proxima Nova"/>
              </a:defRPr>
            </a:lvl6pPr>
            <a:lvl7pPr indent="-31115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Proxima Nova"/>
              <a:buChar char="●"/>
              <a:defRPr sz="1300">
                <a:latin typeface="Proxima Nova"/>
                <a:ea typeface="Proxima Nova"/>
                <a:cs typeface="Proxima Nova"/>
                <a:sym typeface="Proxima Nova"/>
              </a:defRPr>
            </a:lvl7pPr>
            <a:lvl8pPr indent="-31115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Proxima Nova"/>
              <a:buChar char="○"/>
              <a:defRPr sz="1300">
                <a:latin typeface="Proxima Nova"/>
                <a:ea typeface="Proxima Nova"/>
                <a:cs typeface="Proxima Nova"/>
                <a:sym typeface="Proxima Nova"/>
              </a:defRPr>
            </a:lvl8pPr>
            <a:lvl9pPr indent="-31115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Proxima Nova"/>
              <a:buChar char="■"/>
              <a:defRPr sz="1300"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  <p:sp>
        <p:nvSpPr>
          <p:cNvPr id="202" name="Google Shape;202;p19"/>
          <p:cNvSpPr txBox="1"/>
          <p:nvPr>
            <p:ph idx="12" type="sldNum"/>
          </p:nvPr>
        </p:nvSpPr>
        <p:spPr>
          <a:xfrm>
            <a:off x="365767" y="4827317"/>
            <a:ext cx="1827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i="0" sz="700" u="none" cap="none" strike="noStrike"/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i="0" sz="700" u="none" cap="none" strike="noStrike"/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i="0" sz="700" u="none" cap="none" strike="noStrike"/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i="0" sz="700" u="none" cap="none" strike="noStrike"/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i="0" sz="700" u="none" cap="none" strike="noStrike"/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i="0" sz="700" u="none" cap="none" strike="noStrike"/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i="0" sz="700" u="none" cap="none" strike="noStrike"/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i="0" sz="700" u="none" cap="none" strike="noStrike"/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i="0" sz="700" u="none" cap="none" strike="noStrike"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03" name="Google Shape;203;p19"/>
          <p:cNvSpPr txBox="1"/>
          <p:nvPr>
            <p:ph type="title"/>
          </p:nvPr>
        </p:nvSpPr>
        <p:spPr>
          <a:xfrm>
            <a:off x="365767" y="396033"/>
            <a:ext cx="2682300" cy="39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Proxima Nova"/>
              <a:buNone/>
              <a:defRPr b="1" sz="2100"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Proxima Nova"/>
              <a:buNone/>
              <a:defRPr b="1" sz="2400"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Proxima Nova"/>
              <a:buNone/>
              <a:defRPr b="1" sz="2400"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Proxima Nova"/>
              <a:buNone/>
              <a:defRPr b="1" sz="2400"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Proxima Nova"/>
              <a:buNone/>
              <a:defRPr b="1" sz="2400"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Proxima Nova"/>
              <a:buNone/>
              <a:defRPr b="1" sz="2400"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Proxima Nova"/>
              <a:buNone/>
              <a:defRPr b="1" sz="2400"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Proxima Nova"/>
              <a:buNone/>
              <a:defRPr b="1" sz="2400"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Proxima Nova"/>
              <a:buNone/>
              <a:defRPr b="1" sz="2400"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  <p:sp>
        <p:nvSpPr>
          <p:cNvPr id="204" name="Google Shape;204;p19"/>
          <p:cNvSpPr txBox="1"/>
          <p:nvPr>
            <p:ph idx="3" type="subTitle"/>
          </p:nvPr>
        </p:nvSpPr>
        <p:spPr>
          <a:xfrm>
            <a:off x="365767" y="141367"/>
            <a:ext cx="26823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Proxima Nova"/>
              <a:buNone/>
              <a:defRPr b="1" sz="11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Proxima Nova"/>
              <a:buNone/>
              <a:defRPr b="1" sz="11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Proxima Nova"/>
              <a:buNone/>
              <a:defRPr b="1" sz="11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Proxima Nova"/>
              <a:buNone/>
              <a:defRPr b="1" sz="11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Proxima Nova"/>
              <a:buNone/>
              <a:defRPr b="1" sz="11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Proxima Nova"/>
              <a:buNone/>
              <a:defRPr b="1" sz="11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Proxima Nova"/>
              <a:buNone/>
              <a:defRPr b="1" sz="11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Proxima Nova"/>
              <a:buNone/>
              <a:defRPr b="1" sz="11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Proxima Nova"/>
              <a:buNone/>
              <a:defRPr b="1" sz="11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  <p:sp>
        <p:nvSpPr>
          <p:cNvPr id="205" name="Google Shape;205;p19"/>
          <p:cNvSpPr txBox="1"/>
          <p:nvPr>
            <p:ph idx="4" type="subTitle"/>
          </p:nvPr>
        </p:nvSpPr>
        <p:spPr>
          <a:xfrm>
            <a:off x="365760" y="792480"/>
            <a:ext cx="2682300" cy="24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Font typeface="Proxima Nova"/>
              <a:buNone/>
              <a:defRPr sz="1600"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 - Graphic - 1/2">
  <p:cSld name="CUSTOM_2_1_1"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20"/>
          <p:cNvSpPr/>
          <p:nvPr/>
        </p:nvSpPr>
        <p:spPr>
          <a:xfrm>
            <a:off x="0" y="4693917"/>
            <a:ext cx="9144000" cy="449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descr="A close up of a sign&#10;&#10;Description automatically generated" id="208" name="Google Shape;208;p2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304896" y="4845565"/>
            <a:ext cx="473337" cy="146304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20"/>
          <p:cNvSpPr txBox="1"/>
          <p:nvPr/>
        </p:nvSpPr>
        <p:spPr>
          <a:xfrm>
            <a:off x="731514" y="4827317"/>
            <a:ext cx="19509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latin typeface="Proxima Nova"/>
                <a:ea typeface="Proxima Nova"/>
                <a:cs typeface="Proxima Nova"/>
                <a:sym typeface="Proxima Nova"/>
              </a:rPr>
              <a:t>Private &amp; Confidential</a:t>
            </a:r>
            <a:endParaRPr sz="7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10" name="Google Shape;210;p20"/>
          <p:cNvSpPr/>
          <p:nvPr/>
        </p:nvSpPr>
        <p:spPr>
          <a:xfrm>
            <a:off x="0" y="4693917"/>
            <a:ext cx="9144000" cy="9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11" name="Google Shape;211;p20"/>
          <p:cNvSpPr/>
          <p:nvPr>
            <p:ph idx="2" type="pic"/>
          </p:nvPr>
        </p:nvSpPr>
        <p:spPr>
          <a:xfrm>
            <a:off x="4572000" y="0"/>
            <a:ext cx="4572000" cy="4694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12" name="Google Shape;212;p20"/>
          <p:cNvSpPr txBox="1"/>
          <p:nvPr>
            <p:ph idx="1" type="subTitle"/>
          </p:nvPr>
        </p:nvSpPr>
        <p:spPr>
          <a:xfrm>
            <a:off x="365760" y="792480"/>
            <a:ext cx="4023300" cy="24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Font typeface="Proxima Nova"/>
              <a:buNone/>
              <a:defRPr sz="1600"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213" name="Google Shape;213;p20"/>
          <p:cNvSpPr txBox="1"/>
          <p:nvPr>
            <p:ph idx="3" type="body"/>
          </p:nvPr>
        </p:nvSpPr>
        <p:spPr>
          <a:xfrm>
            <a:off x="365767" y="1280160"/>
            <a:ext cx="4023300" cy="3352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31115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Proxima Nova"/>
              <a:buChar char="●"/>
              <a:defRPr sz="1300">
                <a:latin typeface="Proxima Nova"/>
                <a:ea typeface="Proxima Nova"/>
                <a:cs typeface="Proxima Nova"/>
                <a:sym typeface="Proxima Nova"/>
              </a:defRPr>
            </a:lvl1pPr>
            <a:lvl2pPr indent="-31115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Proxima Nova"/>
              <a:buChar char="○"/>
              <a:defRPr sz="1300">
                <a:latin typeface="Proxima Nova"/>
                <a:ea typeface="Proxima Nova"/>
                <a:cs typeface="Proxima Nova"/>
                <a:sym typeface="Proxima Nova"/>
              </a:defRPr>
            </a:lvl2pPr>
            <a:lvl3pPr indent="-31115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Proxima Nova"/>
              <a:buChar char="■"/>
              <a:defRPr sz="1300">
                <a:latin typeface="Proxima Nova"/>
                <a:ea typeface="Proxima Nova"/>
                <a:cs typeface="Proxima Nova"/>
                <a:sym typeface="Proxima Nova"/>
              </a:defRPr>
            </a:lvl3pPr>
            <a:lvl4pPr indent="-31115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Proxima Nova"/>
              <a:buChar char="●"/>
              <a:defRPr sz="1300">
                <a:latin typeface="Proxima Nova"/>
                <a:ea typeface="Proxima Nova"/>
                <a:cs typeface="Proxima Nova"/>
                <a:sym typeface="Proxima Nova"/>
              </a:defRPr>
            </a:lvl4pPr>
            <a:lvl5pPr indent="-31115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Proxima Nova"/>
              <a:buChar char="○"/>
              <a:defRPr sz="1300">
                <a:latin typeface="Proxima Nova"/>
                <a:ea typeface="Proxima Nova"/>
                <a:cs typeface="Proxima Nova"/>
                <a:sym typeface="Proxima Nova"/>
              </a:defRPr>
            </a:lvl5pPr>
            <a:lvl6pPr indent="-31115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Proxima Nova"/>
              <a:buChar char="■"/>
              <a:defRPr sz="1300">
                <a:latin typeface="Proxima Nova"/>
                <a:ea typeface="Proxima Nova"/>
                <a:cs typeface="Proxima Nova"/>
                <a:sym typeface="Proxima Nova"/>
              </a:defRPr>
            </a:lvl6pPr>
            <a:lvl7pPr indent="-31115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Proxima Nova"/>
              <a:buChar char="●"/>
              <a:defRPr sz="1300">
                <a:latin typeface="Proxima Nova"/>
                <a:ea typeface="Proxima Nova"/>
                <a:cs typeface="Proxima Nova"/>
                <a:sym typeface="Proxima Nova"/>
              </a:defRPr>
            </a:lvl7pPr>
            <a:lvl8pPr indent="-31115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Proxima Nova"/>
              <a:buChar char="○"/>
              <a:defRPr sz="1300">
                <a:latin typeface="Proxima Nova"/>
                <a:ea typeface="Proxima Nova"/>
                <a:cs typeface="Proxima Nova"/>
                <a:sym typeface="Proxima Nova"/>
              </a:defRPr>
            </a:lvl8pPr>
            <a:lvl9pPr indent="-31115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Proxima Nova"/>
              <a:buChar char="■"/>
              <a:defRPr sz="1300"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  <p:sp>
        <p:nvSpPr>
          <p:cNvPr id="214" name="Google Shape;214;p20"/>
          <p:cNvSpPr txBox="1"/>
          <p:nvPr>
            <p:ph idx="12" type="sldNum"/>
          </p:nvPr>
        </p:nvSpPr>
        <p:spPr>
          <a:xfrm>
            <a:off x="365767" y="4827317"/>
            <a:ext cx="1827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i="0" sz="700" u="none" cap="none" strike="noStrike"/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i="0" sz="700" u="none" cap="none" strike="noStrike"/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i="0" sz="700" u="none" cap="none" strike="noStrike"/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i="0" sz="700" u="none" cap="none" strike="noStrike"/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i="0" sz="700" u="none" cap="none" strike="noStrike"/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i="0" sz="700" u="none" cap="none" strike="noStrike"/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i="0" sz="700" u="none" cap="none" strike="noStrike"/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i="0" sz="700" u="none" cap="none" strike="noStrike"/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i="0" sz="700" u="none" cap="none" strike="noStrike"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15" name="Google Shape;215;p20"/>
          <p:cNvSpPr txBox="1"/>
          <p:nvPr>
            <p:ph type="title"/>
          </p:nvPr>
        </p:nvSpPr>
        <p:spPr>
          <a:xfrm>
            <a:off x="365767" y="396033"/>
            <a:ext cx="4023300" cy="39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Proxima Nova"/>
              <a:buNone/>
              <a:defRPr b="1" sz="2400"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Proxima Nova"/>
              <a:buNone/>
              <a:defRPr b="1" sz="2400"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Proxima Nova"/>
              <a:buNone/>
              <a:defRPr b="1" sz="2400"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Proxima Nova"/>
              <a:buNone/>
              <a:defRPr b="1" sz="2400"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Proxima Nova"/>
              <a:buNone/>
              <a:defRPr b="1" sz="2400"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Proxima Nova"/>
              <a:buNone/>
              <a:defRPr b="1" sz="2400"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Proxima Nova"/>
              <a:buNone/>
              <a:defRPr b="1" sz="2400"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Proxima Nova"/>
              <a:buNone/>
              <a:defRPr b="1" sz="2400"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Proxima Nova"/>
              <a:buNone/>
              <a:defRPr b="1" sz="2400"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  <p:sp>
        <p:nvSpPr>
          <p:cNvPr id="216" name="Google Shape;216;p20"/>
          <p:cNvSpPr txBox="1"/>
          <p:nvPr>
            <p:ph idx="4" type="subTitle"/>
          </p:nvPr>
        </p:nvSpPr>
        <p:spPr>
          <a:xfrm>
            <a:off x="365767" y="141367"/>
            <a:ext cx="40233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Proxima Nova"/>
              <a:buNone/>
              <a:defRPr b="1" sz="11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Proxima Nova"/>
              <a:buNone/>
              <a:defRPr b="1" sz="11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Proxima Nova"/>
              <a:buNone/>
              <a:defRPr b="1" sz="11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Proxima Nova"/>
              <a:buNone/>
              <a:defRPr b="1" sz="11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Proxima Nova"/>
              <a:buNone/>
              <a:defRPr b="1" sz="11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Proxima Nova"/>
              <a:buNone/>
              <a:defRPr b="1" sz="11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Proxima Nova"/>
              <a:buNone/>
              <a:defRPr b="1" sz="11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Proxima Nova"/>
              <a:buNone/>
              <a:defRPr b="1" sz="11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Proxima Nova"/>
              <a:buNone/>
              <a:defRPr b="1" sz="11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 - Deck Cover 2">
  <p:cSld name="TITLE_4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oogle Shape;19;p3"/>
          <p:cNvPicPr preferRelativeResize="0"/>
          <p:nvPr/>
        </p:nvPicPr>
        <p:blipFill rotWithShape="1">
          <a:blip r:embed="rId3">
            <a:alphaModFix/>
          </a:blip>
          <a:srcRect b="219" l="0" r="0" t="31235"/>
          <a:stretch/>
        </p:blipFill>
        <p:spPr>
          <a:xfrm>
            <a:off x="0" y="-6725"/>
            <a:ext cx="9144001" cy="4700649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20;p3"/>
          <p:cNvSpPr/>
          <p:nvPr/>
        </p:nvSpPr>
        <p:spPr>
          <a:xfrm>
            <a:off x="0" y="-6725"/>
            <a:ext cx="9144000" cy="4700700"/>
          </a:xfrm>
          <a:prstGeom prst="rect">
            <a:avLst/>
          </a:prstGeom>
          <a:solidFill>
            <a:srgbClr val="013C4B">
              <a:alpha val="7059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Google Shape;21;p3"/>
          <p:cNvSpPr/>
          <p:nvPr/>
        </p:nvSpPr>
        <p:spPr>
          <a:xfrm>
            <a:off x="0" y="4693917"/>
            <a:ext cx="9144000" cy="449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descr="A close up of a sign&#10;&#10;Description automatically generated" id="22" name="Google Shape;22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304896" y="4845565"/>
            <a:ext cx="473337" cy="146304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3"/>
          <p:cNvSpPr txBox="1"/>
          <p:nvPr/>
        </p:nvSpPr>
        <p:spPr>
          <a:xfrm>
            <a:off x="731514" y="4827317"/>
            <a:ext cx="19509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latin typeface="Proxima Nova"/>
                <a:ea typeface="Proxima Nova"/>
                <a:cs typeface="Proxima Nova"/>
                <a:sym typeface="Proxima Nova"/>
              </a:rPr>
              <a:t>Private &amp; Confidential</a:t>
            </a:r>
            <a:endParaRPr sz="7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4" name="Google Shape;24;p3"/>
          <p:cNvSpPr/>
          <p:nvPr/>
        </p:nvSpPr>
        <p:spPr>
          <a:xfrm>
            <a:off x="0" y="4693917"/>
            <a:ext cx="9144000" cy="9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5" name="Google Shape;25;p3"/>
          <p:cNvSpPr txBox="1"/>
          <p:nvPr>
            <p:ph idx="12" type="sldNum"/>
          </p:nvPr>
        </p:nvSpPr>
        <p:spPr>
          <a:xfrm>
            <a:off x="365767" y="4827317"/>
            <a:ext cx="1827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i="0" sz="700" u="none" cap="none" strike="noStrike"/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i="0" sz="700" u="none" cap="none" strike="noStrike"/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i="0" sz="700" u="none" cap="none" strike="noStrike"/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i="0" sz="700" u="none" cap="none" strike="noStrike"/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i="0" sz="700" u="none" cap="none" strike="noStrike"/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i="0" sz="700" u="none" cap="none" strike="noStrike"/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i="0" sz="700" u="none" cap="none" strike="noStrike"/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i="0" sz="700" u="none" cap="none" strike="noStrike"/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i="0" sz="700" u="none" cap="none" strike="noStrike"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6" name="Google Shape;26;p3"/>
          <p:cNvSpPr txBox="1"/>
          <p:nvPr>
            <p:ph type="title"/>
          </p:nvPr>
        </p:nvSpPr>
        <p:spPr>
          <a:xfrm>
            <a:off x="365800" y="2377440"/>
            <a:ext cx="8412300" cy="609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700"/>
              <a:buFont typeface="Proxima Nova"/>
              <a:buNone/>
              <a:defRPr b="1" i="0" sz="3700" u="none" cap="none" strike="noStrike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7" name="Google Shape;27;p3"/>
          <p:cNvSpPr txBox="1"/>
          <p:nvPr>
            <p:ph idx="2" type="title"/>
          </p:nvPr>
        </p:nvSpPr>
        <p:spPr>
          <a:xfrm>
            <a:off x="365800" y="3169920"/>
            <a:ext cx="8412300" cy="24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DC0"/>
              </a:buClr>
              <a:buSzPts val="1600"/>
              <a:buFont typeface="Proxima Nova"/>
              <a:buNone/>
              <a:defRPr b="1" i="0" sz="1600" u="none" cap="none" strike="noStrike">
                <a:solidFill>
                  <a:schemeClr val="accent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8" name="Google Shape;28;p3"/>
          <p:cNvSpPr txBox="1"/>
          <p:nvPr>
            <p:ph idx="3" type="title"/>
          </p:nvPr>
        </p:nvSpPr>
        <p:spPr>
          <a:xfrm>
            <a:off x="365760" y="548640"/>
            <a:ext cx="83850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BC00"/>
              </a:buClr>
              <a:buSzPts val="1100"/>
              <a:buFont typeface="Proxima Nova"/>
              <a:buNone/>
              <a:defRPr b="1" i="0" sz="1100" u="none" cap="none" strike="noStrike">
                <a:solidFill>
                  <a:srgbClr val="F4BC00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Proxima Nova"/>
              <a:buNone/>
              <a:defRPr b="1" i="0" sz="11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Proxima Nova"/>
              <a:buNone/>
              <a:defRPr b="1" i="0" sz="11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Proxima Nova"/>
              <a:buNone/>
              <a:defRPr b="1" i="0" sz="11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Proxima Nova"/>
              <a:buNone/>
              <a:defRPr b="1" i="0" sz="11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Proxima Nova"/>
              <a:buNone/>
              <a:defRPr b="1" i="0" sz="11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Proxima Nova"/>
              <a:buNone/>
              <a:defRPr b="1" i="0" sz="11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Proxima Nova"/>
              <a:buNone/>
              <a:defRPr b="1" i="0" sz="11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Proxima Nova"/>
              <a:buNone/>
              <a:defRPr b="1" i="0" sz="11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 - Graphic - Full">
  <p:cSld name="CUSTOM_2_1_1_1"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21"/>
          <p:cNvSpPr/>
          <p:nvPr/>
        </p:nvSpPr>
        <p:spPr>
          <a:xfrm>
            <a:off x="0" y="4693917"/>
            <a:ext cx="9144000" cy="449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descr="A close up of a sign&#10;&#10;Description automatically generated" id="219" name="Google Shape;219;p2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304896" y="4845565"/>
            <a:ext cx="473337" cy="146304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p21"/>
          <p:cNvSpPr txBox="1"/>
          <p:nvPr/>
        </p:nvSpPr>
        <p:spPr>
          <a:xfrm>
            <a:off x="731514" y="4827317"/>
            <a:ext cx="19509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latin typeface="Proxima Nova"/>
                <a:ea typeface="Proxima Nova"/>
                <a:cs typeface="Proxima Nova"/>
                <a:sym typeface="Proxima Nova"/>
              </a:rPr>
              <a:t>Private &amp; Confidential</a:t>
            </a:r>
            <a:endParaRPr sz="7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21" name="Google Shape;221;p21"/>
          <p:cNvSpPr/>
          <p:nvPr/>
        </p:nvSpPr>
        <p:spPr>
          <a:xfrm>
            <a:off x="0" y="4693917"/>
            <a:ext cx="9144000" cy="9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22" name="Google Shape;222;p21"/>
          <p:cNvSpPr/>
          <p:nvPr>
            <p:ph idx="2" type="pic"/>
          </p:nvPr>
        </p:nvSpPr>
        <p:spPr>
          <a:xfrm>
            <a:off x="0" y="1097280"/>
            <a:ext cx="9144000" cy="35967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23" name="Google Shape;223;p21"/>
          <p:cNvSpPr txBox="1"/>
          <p:nvPr>
            <p:ph type="title"/>
          </p:nvPr>
        </p:nvSpPr>
        <p:spPr>
          <a:xfrm>
            <a:off x="365800" y="243840"/>
            <a:ext cx="8412300" cy="365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Font typeface="Proxima Nova"/>
              <a:buNone/>
              <a:defRPr b="1" sz="2400"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400"/>
              <a:buFont typeface="Proxima Nova"/>
              <a:buNone/>
              <a:defRPr b="1" sz="2400"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400"/>
              <a:buFont typeface="Proxima Nova"/>
              <a:buNone/>
              <a:defRPr b="1" sz="2400"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400"/>
              <a:buFont typeface="Proxima Nova"/>
              <a:buNone/>
              <a:defRPr b="1" sz="2400"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400"/>
              <a:buFont typeface="Proxima Nova"/>
              <a:buNone/>
              <a:defRPr b="1" sz="2400"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400"/>
              <a:buFont typeface="Proxima Nova"/>
              <a:buNone/>
              <a:defRPr b="1" sz="2400"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400"/>
              <a:buFont typeface="Proxima Nova"/>
              <a:buNone/>
              <a:defRPr b="1" sz="2400"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400"/>
              <a:buFont typeface="Proxima Nova"/>
              <a:buNone/>
              <a:defRPr b="1" sz="2400"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400"/>
              <a:buFont typeface="Proxima Nova"/>
              <a:buNone/>
              <a:defRPr b="1" sz="2400"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  <p:sp>
        <p:nvSpPr>
          <p:cNvPr id="224" name="Google Shape;224;p21"/>
          <p:cNvSpPr txBox="1"/>
          <p:nvPr>
            <p:ph idx="1" type="subTitle"/>
          </p:nvPr>
        </p:nvSpPr>
        <p:spPr>
          <a:xfrm>
            <a:off x="365800" y="670560"/>
            <a:ext cx="8412300" cy="24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600"/>
              <a:buFont typeface="Proxima Nova"/>
              <a:buNone/>
              <a:defRPr sz="1600"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225" name="Google Shape;225;p21"/>
          <p:cNvSpPr txBox="1"/>
          <p:nvPr>
            <p:ph idx="12" type="sldNum"/>
          </p:nvPr>
        </p:nvSpPr>
        <p:spPr>
          <a:xfrm>
            <a:off x="365767" y="4827317"/>
            <a:ext cx="1827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i="0" sz="700" u="none" cap="none" strike="noStrike"/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i="0" sz="700" u="none" cap="none" strike="noStrike"/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i="0" sz="700" u="none" cap="none" strike="noStrike"/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i="0" sz="700" u="none" cap="none" strike="noStrike"/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i="0" sz="700" u="none" cap="none" strike="noStrike"/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i="0" sz="700" u="none" cap="none" strike="noStrike"/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i="0" sz="700" u="none" cap="none" strike="noStrike"/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i="0" sz="700" u="none" cap="none" strike="noStrike"/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i="0" sz="700" u="none" cap="none" strike="noStrike"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mplate - Brand Colors">
  <p:cSld name="CUSTOM_1_2"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22"/>
          <p:cNvSpPr/>
          <p:nvPr/>
        </p:nvSpPr>
        <p:spPr>
          <a:xfrm>
            <a:off x="0" y="4693917"/>
            <a:ext cx="9144000" cy="449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descr="A close up of a sign&#10;&#10;Description automatically generated" id="228" name="Google Shape;228;p2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304896" y="4845565"/>
            <a:ext cx="473337" cy="146304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22"/>
          <p:cNvSpPr txBox="1"/>
          <p:nvPr/>
        </p:nvSpPr>
        <p:spPr>
          <a:xfrm>
            <a:off x="731514" y="4827317"/>
            <a:ext cx="19509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latin typeface="Proxima Nova"/>
                <a:ea typeface="Proxima Nova"/>
                <a:cs typeface="Proxima Nova"/>
                <a:sym typeface="Proxima Nova"/>
              </a:rPr>
              <a:t>Private &amp; Confidential</a:t>
            </a:r>
            <a:endParaRPr sz="7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30" name="Google Shape;230;p22"/>
          <p:cNvSpPr/>
          <p:nvPr/>
        </p:nvSpPr>
        <p:spPr>
          <a:xfrm>
            <a:off x="0" y="4693917"/>
            <a:ext cx="9144000" cy="9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31" name="Google Shape;231;p22"/>
          <p:cNvSpPr txBox="1"/>
          <p:nvPr/>
        </p:nvSpPr>
        <p:spPr>
          <a:xfrm>
            <a:off x="365783" y="2315827"/>
            <a:ext cx="914400" cy="112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b="1" lang="en" sz="700">
                <a:latin typeface="Proxima Nova"/>
                <a:ea typeface="Proxima Nova"/>
                <a:cs typeface="Proxima Nova"/>
                <a:sym typeface="Proxima Nova"/>
              </a:rPr>
              <a:t>003D4C</a:t>
            </a:r>
            <a:endParaRPr b="1" sz="7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32" name="Google Shape;232;p22"/>
          <p:cNvSpPr txBox="1"/>
          <p:nvPr/>
        </p:nvSpPr>
        <p:spPr>
          <a:xfrm>
            <a:off x="1645953" y="2315827"/>
            <a:ext cx="914400" cy="112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b="1" lang="en" sz="700">
                <a:latin typeface="Proxima Nova"/>
                <a:ea typeface="Proxima Nova"/>
                <a:cs typeface="Proxima Nova"/>
                <a:sym typeface="Proxima Nova"/>
              </a:rPr>
              <a:t>00CCC0</a:t>
            </a:r>
            <a:endParaRPr b="1" sz="7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33" name="Google Shape;233;p22"/>
          <p:cNvSpPr txBox="1"/>
          <p:nvPr/>
        </p:nvSpPr>
        <p:spPr>
          <a:xfrm>
            <a:off x="2926123" y="2315827"/>
            <a:ext cx="914400" cy="112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b="1" lang="en" sz="700">
                <a:latin typeface="Proxima Nova"/>
                <a:ea typeface="Proxima Nova"/>
                <a:cs typeface="Proxima Nova"/>
                <a:sym typeface="Proxima Nova"/>
              </a:rPr>
              <a:t>00B27D</a:t>
            </a:r>
            <a:endParaRPr b="1" sz="7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34" name="Google Shape;234;p22"/>
          <p:cNvSpPr txBox="1"/>
          <p:nvPr/>
        </p:nvSpPr>
        <p:spPr>
          <a:xfrm>
            <a:off x="4206293" y="2315827"/>
            <a:ext cx="914400" cy="112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b="1" lang="en" sz="700">
                <a:latin typeface="Proxima Nova"/>
                <a:ea typeface="Proxima Nova"/>
                <a:cs typeface="Proxima Nova"/>
                <a:sym typeface="Proxima Nova"/>
              </a:rPr>
              <a:t>007A98</a:t>
            </a:r>
            <a:endParaRPr b="1" sz="7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35" name="Google Shape;235;p22"/>
          <p:cNvSpPr txBox="1"/>
          <p:nvPr/>
        </p:nvSpPr>
        <p:spPr>
          <a:xfrm>
            <a:off x="5486463" y="2315827"/>
            <a:ext cx="914400" cy="112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b="1" lang="en" sz="700">
                <a:latin typeface="Proxima Nova"/>
                <a:ea typeface="Proxima Nova"/>
                <a:cs typeface="Proxima Nova"/>
                <a:sym typeface="Proxima Nova"/>
              </a:rPr>
              <a:t>F4BC00</a:t>
            </a:r>
            <a:endParaRPr b="1" sz="7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36" name="Google Shape;236;p22"/>
          <p:cNvSpPr txBox="1"/>
          <p:nvPr/>
        </p:nvSpPr>
        <p:spPr>
          <a:xfrm>
            <a:off x="6766633" y="2315827"/>
            <a:ext cx="914400" cy="112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b="1" lang="en" sz="700">
                <a:latin typeface="Proxima Nova"/>
                <a:ea typeface="Proxima Nova"/>
                <a:cs typeface="Proxima Nova"/>
                <a:sym typeface="Proxima Nova"/>
              </a:rPr>
              <a:t>FF5340</a:t>
            </a:r>
            <a:endParaRPr b="1" sz="7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37" name="Google Shape;237;p22"/>
          <p:cNvSpPr txBox="1"/>
          <p:nvPr/>
        </p:nvSpPr>
        <p:spPr>
          <a:xfrm>
            <a:off x="365795" y="365767"/>
            <a:ext cx="8412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latin typeface="Proxima Nova"/>
                <a:ea typeface="Proxima Nova"/>
                <a:cs typeface="Proxima Nova"/>
                <a:sym typeface="Proxima Nova"/>
              </a:rPr>
              <a:t>Merit Brand Colors</a:t>
            </a:r>
            <a:endParaRPr b="1" sz="24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38" name="Google Shape;238;p22"/>
          <p:cNvSpPr/>
          <p:nvPr>
            <p:ph idx="2" type="pic"/>
          </p:nvPr>
        </p:nvSpPr>
        <p:spPr>
          <a:xfrm>
            <a:off x="4206293" y="1280167"/>
            <a:ext cx="914400" cy="914400"/>
          </a:xfrm>
          <a:prstGeom prst="rect">
            <a:avLst/>
          </a:prstGeom>
          <a:solidFill>
            <a:srgbClr val="007A9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A98"/>
              </a:buClr>
              <a:buSzPts val="700"/>
              <a:buFont typeface="Proxima Nova"/>
              <a:buNone/>
              <a:defRPr b="1" i="0" sz="700" u="none" cap="none" strike="noStrike">
                <a:solidFill>
                  <a:srgbClr val="007A98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A98"/>
              </a:buClr>
              <a:buSzPts val="700"/>
              <a:buFont typeface="Proxima Nova"/>
              <a:buNone/>
              <a:defRPr b="1" i="0" sz="700" u="none" cap="none" strike="noStrike">
                <a:solidFill>
                  <a:srgbClr val="007A98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A98"/>
              </a:buClr>
              <a:buSzPts val="700"/>
              <a:buFont typeface="Proxima Nova"/>
              <a:buNone/>
              <a:defRPr b="1" i="0" sz="700" u="none" cap="none" strike="noStrike">
                <a:solidFill>
                  <a:srgbClr val="007A98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A98"/>
              </a:buClr>
              <a:buSzPts val="700"/>
              <a:buFont typeface="Proxima Nova"/>
              <a:buNone/>
              <a:defRPr b="1" i="0" sz="700" u="none" cap="none" strike="noStrike">
                <a:solidFill>
                  <a:srgbClr val="007A98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A98"/>
              </a:buClr>
              <a:buSzPts val="700"/>
              <a:buFont typeface="Proxima Nova"/>
              <a:buNone/>
              <a:defRPr b="1" i="0" sz="700" u="none" cap="none" strike="noStrike">
                <a:solidFill>
                  <a:srgbClr val="007A98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A98"/>
              </a:buClr>
              <a:buSzPts val="700"/>
              <a:buFont typeface="Proxima Nova"/>
              <a:buNone/>
              <a:defRPr b="1" i="0" sz="700" u="none" cap="none" strike="noStrike">
                <a:solidFill>
                  <a:srgbClr val="007A98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A98"/>
              </a:buClr>
              <a:buSzPts val="700"/>
              <a:buFont typeface="Proxima Nova"/>
              <a:buNone/>
              <a:defRPr b="1" i="0" sz="700" u="none" cap="none" strike="noStrike">
                <a:solidFill>
                  <a:srgbClr val="007A98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A98"/>
              </a:buClr>
              <a:buSzPts val="700"/>
              <a:buFont typeface="Proxima Nova"/>
              <a:buNone/>
              <a:defRPr b="1" i="0" sz="700" u="none" cap="none" strike="noStrike">
                <a:solidFill>
                  <a:srgbClr val="007A98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A98"/>
              </a:buClr>
              <a:buSzPts val="700"/>
              <a:buFont typeface="Proxima Nova"/>
              <a:buNone/>
              <a:defRPr b="1" i="0" sz="700" u="none" cap="none" strike="noStrike">
                <a:solidFill>
                  <a:srgbClr val="007A98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  <p:sp>
        <p:nvSpPr>
          <p:cNvPr id="239" name="Google Shape;239;p22"/>
          <p:cNvSpPr/>
          <p:nvPr>
            <p:ph idx="3" type="pic"/>
          </p:nvPr>
        </p:nvSpPr>
        <p:spPr>
          <a:xfrm>
            <a:off x="5486467" y="1280167"/>
            <a:ext cx="914400" cy="914400"/>
          </a:xfrm>
          <a:prstGeom prst="rect">
            <a:avLst/>
          </a:prstGeom>
          <a:solidFill>
            <a:srgbClr val="F4BC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BC00"/>
              </a:buClr>
              <a:buSzPts val="700"/>
              <a:buFont typeface="Proxima Nova"/>
              <a:buNone/>
              <a:defRPr b="1" i="0" sz="700" u="none" cap="none" strike="noStrike">
                <a:solidFill>
                  <a:srgbClr val="F4BC00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BC00"/>
              </a:buClr>
              <a:buSzPts val="700"/>
              <a:buFont typeface="Proxima Nova"/>
              <a:buNone/>
              <a:defRPr b="1" i="0" sz="700" u="none" cap="none" strike="noStrike">
                <a:solidFill>
                  <a:srgbClr val="F4BC00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BC00"/>
              </a:buClr>
              <a:buSzPts val="700"/>
              <a:buFont typeface="Proxima Nova"/>
              <a:buNone/>
              <a:defRPr b="1" i="0" sz="700" u="none" cap="none" strike="noStrike">
                <a:solidFill>
                  <a:srgbClr val="F4BC00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BC00"/>
              </a:buClr>
              <a:buSzPts val="700"/>
              <a:buFont typeface="Proxima Nova"/>
              <a:buNone/>
              <a:defRPr b="1" i="0" sz="700" u="none" cap="none" strike="noStrike">
                <a:solidFill>
                  <a:srgbClr val="F4BC00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BC00"/>
              </a:buClr>
              <a:buSzPts val="700"/>
              <a:buFont typeface="Proxima Nova"/>
              <a:buNone/>
              <a:defRPr b="1" i="0" sz="700" u="none" cap="none" strike="noStrike">
                <a:solidFill>
                  <a:srgbClr val="F4BC00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BC00"/>
              </a:buClr>
              <a:buSzPts val="700"/>
              <a:buFont typeface="Proxima Nova"/>
              <a:buNone/>
              <a:defRPr b="1" i="0" sz="700" u="none" cap="none" strike="noStrike">
                <a:solidFill>
                  <a:srgbClr val="F4BC00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BC00"/>
              </a:buClr>
              <a:buSzPts val="700"/>
              <a:buFont typeface="Proxima Nova"/>
              <a:buNone/>
              <a:defRPr b="1" i="0" sz="700" u="none" cap="none" strike="noStrike">
                <a:solidFill>
                  <a:srgbClr val="F4BC00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BC00"/>
              </a:buClr>
              <a:buSzPts val="700"/>
              <a:buFont typeface="Proxima Nova"/>
              <a:buNone/>
              <a:defRPr b="1" i="0" sz="700" u="none" cap="none" strike="noStrike">
                <a:solidFill>
                  <a:srgbClr val="F4BC00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BC00"/>
              </a:buClr>
              <a:buSzPts val="700"/>
              <a:buFont typeface="Proxima Nova"/>
              <a:buNone/>
              <a:defRPr b="1" i="0" sz="700" u="none" cap="none" strike="noStrike">
                <a:solidFill>
                  <a:srgbClr val="F4BC00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  <p:sp>
        <p:nvSpPr>
          <p:cNvPr id="240" name="Google Shape;240;p22"/>
          <p:cNvSpPr/>
          <p:nvPr>
            <p:ph idx="4" type="pic"/>
          </p:nvPr>
        </p:nvSpPr>
        <p:spPr>
          <a:xfrm>
            <a:off x="2926127" y="1280167"/>
            <a:ext cx="914400" cy="914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700"/>
              <a:buFont typeface="Proxima Nova"/>
              <a:buNone/>
              <a:defRPr b="1" i="0" sz="700" u="none" cap="none" strike="noStrike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Font typeface="Proxima Nova"/>
              <a:buNone/>
              <a:defRPr b="1" i="0" sz="7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Font typeface="Proxima Nova"/>
              <a:buNone/>
              <a:defRPr b="1" i="0" sz="7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Font typeface="Proxima Nova"/>
              <a:buNone/>
              <a:defRPr b="1" i="0" sz="7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Font typeface="Proxima Nova"/>
              <a:buNone/>
              <a:defRPr b="1" i="0" sz="7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Font typeface="Proxima Nova"/>
              <a:buNone/>
              <a:defRPr b="1" i="0" sz="7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Font typeface="Proxima Nova"/>
              <a:buNone/>
              <a:defRPr b="1" i="0" sz="7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Font typeface="Proxima Nova"/>
              <a:buNone/>
              <a:defRPr b="1" i="0" sz="7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Font typeface="Proxima Nova"/>
              <a:buNone/>
              <a:defRPr b="1" i="0" sz="7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  <p:sp>
        <p:nvSpPr>
          <p:cNvPr id="241" name="Google Shape;241;p22"/>
          <p:cNvSpPr/>
          <p:nvPr>
            <p:ph idx="5" type="pic"/>
          </p:nvPr>
        </p:nvSpPr>
        <p:spPr>
          <a:xfrm>
            <a:off x="6766633" y="1280167"/>
            <a:ext cx="914400" cy="914400"/>
          </a:xfrm>
          <a:prstGeom prst="rect">
            <a:avLst/>
          </a:prstGeom>
          <a:solidFill>
            <a:srgbClr val="FF534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5340"/>
              </a:buClr>
              <a:buSzPts val="700"/>
              <a:buFont typeface="Proxima Nova"/>
              <a:buNone/>
              <a:defRPr b="1" i="0" sz="700" u="none" cap="none" strike="noStrike">
                <a:solidFill>
                  <a:srgbClr val="FF5340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5340"/>
              </a:buClr>
              <a:buSzPts val="700"/>
              <a:buFont typeface="Proxima Nova"/>
              <a:buNone/>
              <a:defRPr b="1" i="0" sz="700" u="none" cap="none" strike="noStrike">
                <a:solidFill>
                  <a:srgbClr val="FF5340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5340"/>
              </a:buClr>
              <a:buSzPts val="700"/>
              <a:buFont typeface="Proxima Nova"/>
              <a:buNone/>
              <a:defRPr b="1" i="0" sz="700" u="none" cap="none" strike="noStrike">
                <a:solidFill>
                  <a:srgbClr val="FF5340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5340"/>
              </a:buClr>
              <a:buSzPts val="700"/>
              <a:buFont typeface="Proxima Nova"/>
              <a:buNone/>
              <a:defRPr b="1" i="0" sz="700" u="none" cap="none" strike="noStrike">
                <a:solidFill>
                  <a:srgbClr val="FF5340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5340"/>
              </a:buClr>
              <a:buSzPts val="700"/>
              <a:buFont typeface="Proxima Nova"/>
              <a:buNone/>
              <a:defRPr b="1" i="0" sz="700" u="none" cap="none" strike="noStrike">
                <a:solidFill>
                  <a:srgbClr val="FF5340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5340"/>
              </a:buClr>
              <a:buSzPts val="700"/>
              <a:buFont typeface="Proxima Nova"/>
              <a:buNone/>
              <a:defRPr b="1" i="0" sz="700" u="none" cap="none" strike="noStrike">
                <a:solidFill>
                  <a:srgbClr val="FF5340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5340"/>
              </a:buClr>
              <a:buSzPts val="700"/>
              <a:buFont typeface="Proxima Nova"/>
              <a:buNone/>
              <a:defRPr b="1" i="0" sz="700" u="none" cap="none" strike="noStrike">
                <a:solidFill>
                  <a:srgbClr val="FF5340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5340"/>
              </a:buClr>
              <a:buSzPts val="700"/>
              <a:buFont typeface="Proxima Nova"/>
              <a:buNone/>
              <a:defRPr b="1" i="0" sz="700" u="none" cap="none" strike="noStrike">
                <a:solidFill>
                  <a:srgbClr val="FF5340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5340"/>
              </a:buClr>
              <a:buSzPts val="700"/>
              <a:buFont typeface="Proxima Nova"/>
              <a:buNone/>
              <a:defRPr b="1" i="0" sz="700" u="none" cap="none" strike="noStrike">
                <a:solidFill>
                  <a:srgbClr val="FF5340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  <p:sp>
        <p:nvSpPr>
          <p:cNvPr id="242" name="Google Shape;242;p22"/>
          <p:cNvSpPr/>
          <p:nvPr>
            <p:ph idx="6" type="pic"/>
          </p:nvPr>
        </p:nvSpPr>
        <p:spPr>
          <a:xfrm>
            <a:off x="1645960" y="1280167"/>
            <a:ext cx="914400" cy="914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Proxima Nova"/>
              <a:buNone/>
              <a:defRPr b="1" i="0" sz="700" u="none" cap="none" strike="noStrike">
                <a:solidFill>
                  <a:schemeClr val="accent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Proxima Nova"/>
              <a:buNone/>
              <a:defRPr b="1" i="0" sz="700" u="none" cap="none" strike="noStrike">
                <a:solidFill>
                  <a:schemeClr val="accent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Proxima Nova"/>
              <a:buNone/>
              <a:defRPr b="1" i="0" sz="700" u="none" cap="none" strike="noStrike">
                <a:solidFill>
                  <a:schemeClr val="accent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Proxima Nova"/>
              <a:buNone/>
              <a:defRPr b="1" i="0" sz="700" u="none" cap="none" strike="noStrike">
                <a:solidFill>
                  <a:schemeClr val="accent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Proxima Nova"/>
              <a:buNone/>
              <a:defRPr b="1" i="0" sz="700" u="none" cap="none" strike="noStrike">
                <a:solidFill>
                  <a:schemeClr val="accent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Proxima Nova"/>
              <a:buNone/>
              <a:defRPr b="1" i="0" sz="700" u="none" cap="none" strike="noStrike">
                <a:solidFill>
                  <a:schemeClr val="accent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Proxima Nova"/>
              <a:buNone/>
              <a:defRPr b="1" i="0" sz="700" u="none" cap="none" strike="noStrike">
                <a:solidFill>
                  <a:schemeClr val="accent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Proxima Nova"/>
              <a:buNone/>
              <a:defRPr b="1" i="0" sz="700" u="none" cap="none" strike="noStrike">
                <a:solidFill>
                  <a:schemeClr val="accent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Proxima Nova"/>
              <a:buNone/>
              <a:defRPr b="1" i="0" sz="700" u="none" cap="none" strike="noStrike">
                <a:solidFill>
                  <a:schemeClr val="accent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  <p:sp>
        <p:nvSpPr>
          <p:cNvPr id="243" name="Google Shape;243;p22"/>
          <p:cNvSpPr/>
          <p:nvPr>
            <p:ph idx="7" type="pic"/>
          </p:nvPr>
        </p:nvSpPr>
        <p:spPr>
          <a:xfrm>
            <a:off x="365793" y="1280167"/>
            <a:ext cx="914400" cy="9144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Proxima Nova"/>
              <a:buNone/>
              <a:defRPr b="1" i="0" sz="700" u="none" cap="none" strike="noStrik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Proxima Nova"/>
              <a:buNone/>
              <a:defRPr b="1" i="0" sz="700" u="none" cap="none" strike="noStrik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Proxima Nova"/>
              <a:buNone/>
              <a:defRPr b="1" i="0" sz="700" u="none" cap="none" strike="noStrik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Proxima Nova"/>
              <a:buNone/>
              <a:defRPr b="1" i="0" sz="700" u="none" cap="none" strike="noStrik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Proxima Nova"/>
              <a:buNone/>
              <a:defRPr b="1" i="0" sz="700" u="none" cap="none" strike="noStrik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Proxima Nova"/>
              <a:buNone/>
              <a:defRPr b="1" i="0" sz="700" u="none" cap="none" strike="noStrik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Proxima Nova"/>
              <a:buNone/>
              <a:defRPr b="1" i="0" sz="700" u="none" cap="none" strike="noStrik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Proxima Nova"/>
              <a:buNone/>
              <a:defRPr b="1" i="0" sz="700" u="none" cap="none" strike="noStrik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Proxima Nova"/>
              <a:buNone/>
              <a:defRPr b="1" i="0" sz="700" u="none" cap="none" strike="noStrik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  <p:sp>
        <p:nvSpPr>
          <p:cNvPr id="244" name="Google Shape;244;p22"/>
          <p:cNvSpPr txBox="1"/>
          <p:nvPr/>
        </p:nvSpPr>
        <p:spPr>
          <a:xfrm>
            <a:off x="365783" y="3857127"/>
            <a:ext cx="914400" cy="112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b="1" lang="en" sz="700">
                <a:latin typeface="Proxima Nova"/>
                <a:ea typeface="Proxima Nova"/>
                <a:cs typeface="Proxima Nova"/>
                <a:sym typeface="Proxima Nova"/>
              </a:rPr>
              <a:t>000000</a:t>
            </a:r>
            <a:endParaRPr b="1" sz="7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45" name="Google Shape;245;p22"/>
          <p:cNvSpPr txBox="1"/>
          <p:nvPr/>
        </p:nvSpPr>
        <p:spPr>
          <a:xfrm>
            <a:off x="1645953" y="3857127"/>
            <a:ext cx="914400" cy="112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chemeClr val="dk1"/>
              </a:buClr>
              <a:buSzPts val="700"/>
              <a:buFont typeface="Arial"/>
              <a:buNone/>
            </a:pPr>
            <a:r>
              <a:rPr b="1" lang="en" sz="7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E5F0F2</a:t>
            </a:r>
            <a:endParaRPr b="1" sz="7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46" name="Google Shape;246;p22"/>
          <p:cNvSpPr/>
          <p:nvPr>
            <p:ph idx="8" type="pic"/>
          </p:nvPr>
        </p:nvSpPr>
        <p:spPr>
          <a:xfrm>
            <a:off x="1645960" y="2821467"/>
            <a:ext cx="914400" cy="914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700"/>
              <a:buFont typeface="Proxima Nova"/>
              <a:buNone/>
              <a:defRPr b="1" i="0" sz="700" u="none" cap="none" strike="noStrike">
                <a:solidFill>
                  <a:schemeClr val="lt2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700"/>
              <a:buFont typeface="Proxima Nova"/>
              <a:buNone/>
              <a:defRPr b="1" i="0" sz="700" u="none" cap="none" strike="noStrike">
                <a:solidFill>
                  <a:schemeClr val="lt2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700"/>
              <a:buFont typeface="Proxima Nova"/>
              <a:buNone/>
              <a:defRPr b="1" i="0" sz="700" u="none" cap="none" strike="noStrike">
                <a:solidFill>
                  <a:schemeClr val="lt2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700"/>
              <a:buFont typeface="Proxima Nova"/>
              <a:buNone/>
              <a:defRPr b="1" i="0" sz="700" u="none" cap="none" strike="noStrike">
                <a:solidFill>
                  <a:schemeClr val="lt2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700"/>
              <a:buFont typeface="Proxima Nova"/>
              <a:buNone/>
              <a:defRPr b="1" i="0" sz="700" u="none" cap="none" strike="noStrike">
                <a:solidFill>
                  <a:schemeClr val="lt2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700"/>
              <a:buFont typeface="Proxima Nova"/>
              <a:buNone/>
              <a:defRPr b="1" i="0" sz="700" u="none" cap="none" strike="noStrike">
                <a:solidFill>
                  <a:schemeClr val="lt2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700"/>
              <a:buFont typeface="Proxima Nova"/>
              <a:buNone/>
              <a:defRPr b="1" i="0" sz="700" u="none" cap="none" strike="noStrike">
                <a:solidFill>
                  <a:schemeClr val="lt2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700"/>
              <a:buFont typeface="Proxima Nova"/>
              <a:buNone/>
              <a:defRPr b="1" i="0" sz="700" u="none" cap="none" strike="noStrike">
                <a:solidFill>
                  <a:schemeClr val="lt2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700"/>
              <a:buFont typeface="Proxima Nova"/>
              <a:buNone/>
              <a:defRPr b="1" i="0" sz="700" u="none" cap="none" strike="noStrike">
                <a:solidFill>
                  <a:schemeClr val="lt2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  <p:sp>
        <p:nvSpPr>
          <p:cNvPr id="247" name="Google Shape;247;p22"/>
          <p:cNvSpPr/>
          <p:nvPr>
            <p:ph idx="9" type="pic"/>
          </p:nvPr>
        </p:nvSpPr>
        <p:spPr>
          <a:xfrm>
            <a:off x="365793" y="2821467"/>
            <a:ext cx="914400" cy="9144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Font typeface="Proxima Nova"/>
              <a:buNone/>
              <a:defRPr b="1" i="0" sz="700" u="none" cap="none" strike="noStrike"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Font typeface="Proxima Nova"/>
              <a:buNone/>
              <a:defRPr b="1" i="0" sz="700" u="none" cap="none" strike="noStrike"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Font typeface="Proxima Nova"/>
              <a:buNone/>
              <a:defRPr b="1" i="0" sz="700" u="none" cap="none" strike="noStrike"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Font typeface="Proxima Nova"/>
              <a:buNone/>
              <a:defRPr b="1" i="0" sz="700" u="none" cap="none" strike="noStrike"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Font typeface="Proxima Nova"/>
              <a:buNone/>
              <a:defRPr b="1" i="0" sz="700" u="none" cap="none" strike="noStrike"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Font typeface="Proxima Nova"/>
              <a:buNone/>
              <a:defRPr b="1" i="0" sz="700" u="none" cap="none" strike="noStrike"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Font typeface="Proxima Nova"/>
              <a:buNone/>
              <a:defRPr b="1" i="0" sz="700" u="none" cap="none" strike="noStrike"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Font typeface="Proxima Nova"/>
              <a:buNone/>
              <a:defRPr b="1" i="0" sz="700" u="none" cap="none" strike="noStrike"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Font typeface="Proxima Nova"/>
              <a:buNone/>
              <a:defRPr b="1" i="0" sz="700" u="none" cap="none" strike="noStrike"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  <p:sp>
        <p:nvSpPr>
          <p:cNvPr id="248" name="Google Shape;248;p22"/>
          <p:cNvSpPr txBox="1"/>
          <p:nvPr>
            <p:ph idx="12" type="sldNum"/>
          </p:nvPr>
        </p:nvSpPr>
        <p:spPr>
          <a:xfrm>
            <a:off x="365800" y="4827317"/>
            <a:ext cx="1827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i="0" sz="700" u="none" cap="none" strike="noStrike"/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i="0" sz="700" u="none" cap="none" strike="noStrike"/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i="0" sz="700" u="none" cap="none" strike="noStrike"/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i="0" sz="700" u="none" cap="none" strike="noStrike"/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i="0" sz="700" u="none" cap="none" strike="noStrike"/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i="0" sz="700" u="none" cap="none" strike="noStrike"/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i="0" sz="700" u="none" cap="none" strike="noStrike"/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i="0" sz="700" u="none" cap="none" strike="noStrike"/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i="0" sz="700" u="none" cap="none" strike="noStrike"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resentation Title 01 2">
  <p:cSld name="TITLE_2"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" name="Google Shape;250;p23"/>
          <p:cNvPicPr preferRelativeResize="0"/>
          <p:nvPr/>
        </p:nvPicPr>
        <p:blipFill rotWithShape="1">
          <a:blip r:embed="rId2">
            <a:alphaModFix/>
          </a:blip>
          <a:srcRect b="0" l="0" r="0" t="32646"/>
          <a:stretch/>
        </p:blipFill>
        <p:spPr>
          <a:xfrm>
            <a:off x="-1" y="-6724"/>
            <a:ext cx="9144001" cy="4619062"/>
          </a:xfrm>
          <a:prstGeom prst="rect">
            <a:avLst/>
          </a:prstGeom>
          <a:noFill/>
          <a:ln>
            <a:noFill/>
          </a:ln>
        </p:spPr>
      </p:pic>
      <p:sp>
        <p:nvSpPr>
          <p:cNvPr id="251" name="Google Shape;251;p23"/>
          <p:cNvSpPr/>
          <p:nvPr/>
        </p:nvSpPr>
        <p:spPr>
          <a:xfrm>
            <a:off x="0" y="-6750"/>
            <a:ext cx="9144000" cy="4619100"/>
          </a:xfrm>
          <a:prstGeom prst="rect">
            <a:avLst/>
          </a:prstGeom>
          <a:solidFill>
            <a:srgbClr val="013C4B">
              <a:alpha val="7059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2" name="Google Shape;252;p23"/>
          <p:cNvSpPr txBox="1"/>
          <p:nvPr>
            <p:ph idx="12" type="sldNum"/>
          </p:nvPr>
        </p:nvSpPr>
        <p:spPr>
          <a:xfrm>
            <a:off x="382375" y="4750600"/>
            <a:ext cx="341100" cy="22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53" name="Google Shape;253;p23"/>
          <p:cNvSpPr txBox="1"/>
          <p:nvPr>
            <p:ph type="title"/>
          </p:nvPr>
        </p:nvSpPr>
        <p:spPr>
          <a:xfrm>
            <a:off x="382375" y="2596750"/>
            <a:ext cx="8425500" cy="76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Proxima Nova"/>
              <a:buNone/>
              <a:defRPr b="1" i="0" sz="3600" u="none" cap="none" strike="noStrike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54" name="Google Shape;254;p23"/>
          <p:cNvSpPr txBox="1"/>
          <p:nvPr>
            <p:ph idx="2" type="title"/>
          </p:nvPr>
        </p:nvSpPr>
        <p:spPr>
          <a:xfrm>
            <a:off x="382375" y="3251450"/>
            <a:ext cx="8425500" cy="460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DC0"/>
              </a:buClr>
              <a:buSzPts val="1600"/>
              <a:buFont typeface="Proxima Nova"/>
              <a:buNone/>
              <a:defRPr b="1" i="0" sz="1600" u="none" cap="none" strike="noStrike">
                <a:solidFill>
                  <a:schemeClr val="accent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55" name="Google Shape;255;p23"/>
          <p:cNvSpPr txBox="1"/>
          <p:nvPr>
            <p:ph idx="3" type="title"/>
          </p:nvPr>
        </p:nvSpPr>
        <p:spPr>
          <a:xfrm>
            <a:off x="382375" y="551100"/>
            <a:ext cx="3744600" cy="1661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300"/>
              </a:buClr>
              <a:buSzPts val="1000"/>
              <a:buFont typeface="Proxima Nova"/>
              <a:buNone/>
              <a:defRPr b="1" i="0" sz="1000" u="none" cap="none" strike="noStrike">
                <a:solidFill>
                  <a:schemeClr val="accent6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Subtitle, Bullets">
  <p:cSld name="Two column"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24"/>
          <p:cNvSpPr txBox="1"/>
          <p:nvPr>
            <p:ph idx="12" type="sldNum"/>
          </p:nvPr>
        </p:nvSpPr>
        <p:spPr>
          <a:xfrm>
            <a:off x="382375" y="4750600"/>
            <a:ext cx="341100" cy="22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58" name="Google Shape;258;p24"/>
          <p:cNvSpPr txBox="1"/>
          <p:nvPr>
            <p:ph idx="1" type="body"/>
          </p:nvPr>
        </p:nvSpPr>
        <p:spPr>
          <a:xfrm>
            <a:off x="382374" y="1576487"/>
            <a:ext cx="3966000" cy="2977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indent="-317500" lvl="1" marL="9144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Proxima Nova"/>
              <a:buChar char="○"/>
              <a:defRPr b="0" i="0" sz="14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indent="-317500" lvl="2" marL="13716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Proxima Nova"/>
              <a:buChar char="■"/>
              <a:defRPr b="0" i="0" sz="14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indent="-317500" lvl="3" marL="18288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Proxima Nova"/>
              <a:buChar char="●"/>
              <a:defRPr b="0" i="0" sz="14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indent="-317500" lvl="4" marL="22860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Proxima Nova"/>
              <a:buChar char="○"/>
              <a:defRPr b="0" i="0" sz="14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indent="-317500" lvl="5" marL="2743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Proxima Nova"/>
              <a:buChar char="■"/>
              <a:defRPr b="0" i="0" sz="14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indent="-317500" lvl="6" marL="32004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Proxima Nova"/>
              <a:buChar char="●"/>
              <a:defRPr b="0" i="0" sz="14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indent="-317500" lvl="7" marL="36576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Proxima Nova"/>
              <a:buChar char="○"/>
              <a:defRPr b="0" i="0" sz="14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indent="-317500" lvl="8" marL="4114800" marR="0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000000"/>
              </a:buClr>
              <a:buSzPts val="1400"/>
              <a:buFont typeface="Proxima Nova"/>
              <a:buChar char="■"/>
              <a:defRPr b="0" i="0" sz="14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  <p:sp>
        <p:nvSpPr>
          <p:cNvPr id="259" name="Google Shape;259;p24"/>
          <p:cNvSpPr txBox="1"/>
          <p:nvPr>
            <p:ph type="title"/>
          </p:nvPr>
        </p:nvSpPr>
        <p:spPr>
          <a:xfrm>
            <a:off x="382374" y="502920"/>
            <a:ext cx="8337300" cy="460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Proxima Nova"/>
              <a:buNone/>
              <a:defRPr b="1" i="0" sz="24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Proxima Nova"/>
              <a:buNone/>
              <a:defRPr b="1" i="0" sz="14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Proxima Nova"/>
              <a:buNone/>
              <a:defRPr b="1" i="0" sz="14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Proxima Nova"/>
              <a:buNone/>
              <a:defRPr b="1" i="0" sz="14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Proxima Nova"/>
              <a:buNone/>
              <a:defRPr b="1" i="0" sz="14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Proxima Nova"/>
              <a:buNone/>
              <a:defRPr b="1" i="0" sz="14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Proxima Nova"/>
              <a:buNone/>
              <a:defRPr b="1" i="0" sz="14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Proxima Nova"/>
              <a:buNone/>
              <a:defRPr b="1" i="0" sz="14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Proxima Nova"/>
              <a:buNone/>
              <a:defRPr b="1" i="0" sz="14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  <p:sp>
        <p:nvSpPr>
          <p:cNvPr id="260" name="Google Shape;260;p24"/>
          <p:cNvSpPr txBox="1"/>
          <p:nvPr>
            <p:ph idx="2" type="title"/>
          </p:nvPr>
        </p:nvSpPr>
        <p:spPr>
          <a:xfrm>
            <a:off x="382374" y="914400"/>
            <a:ext cx="8337300" cy="380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Proxima Nova"/>
              <a:buNone/>
              <a:defRPr i="0" sz="16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Proxima Nova"/>
              <a:buNone/>
              <a:defRPr i="0" sz="14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Proxima Nova"/>
              <a:buNone/>
              <a:defRPr i="0" sz="14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Proxima Nova"/>
              <a:buNone/>
              <a:defRPr i="0" sz="14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Proxima Nova"/>
              <a:buNone/>
              <a:defRPr i="0" sz="14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Proxima Nova"/>
              <a:buNone/>
              <a:defRPr i="0" sz="14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Proxima Nova"/>
              <a:buNone/>
              <a:defRPr i="0" sz="14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Proxima Nova"/>
              <a:buNone/>
              <a:defRPr i="0" sz="14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Proxima Nova"/>
              <a:buNone/>
              <a:defRPr i="0" sz="14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  <p:sp>
        <p:nvSpPr>
          <p:cNvPr id="261" name="Google Shape;261;p24"/>
          <p:cNvSpPr txBox="1"/>
          <p:nvPr>
            <p:ph idx="3" type="title"/>
          </p:nvPr>
        </p:nvSpPr>
        <p:spPr>
          <a:xfrm>
            <a:off x="382374" y="228600"/>
            <a:ext cx="8337300" cy="25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Proxima Nova"/>
              <a:buNone/>
              <a:defRPr b="1" i="0" sz="10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552">
          <p15:clr>
            <a:srgbClr val="FA7B17"/>
          </p15:clr>
        </p15:guide>
        <p15:guide id="2" orient="horz" pos="792">
          <p15:clr>
            <a:srgbClr val="FA7B17"/>
          </p15:clr>
        </p15:guide>
        <p15:guide id="3" orient="horz" pos="1101">
          <p15:clr>
            <a:srgbClr val="FA7B17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Subtitle, Bullets, Photo 02">
  <p:cSld name="1_TITLE_7 2 5"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25"/>
          <p:cNvSpPr txBox="1"/>
          <p:nvPr>
            <p:ph idx="12" type="sldNum"/>
          </p:nvPr>
        </p:nvSpPr>
        <p:spPr>
          <a:xfrm>
            <a:off x="382375" y="4750600"/>
            <a:ext cx="341100" cy="22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64" name="Google Shape;264;p25"/>
          <p:cNvSpPr txBox="1"/>
          <p:nvPr>
            <p:ph type="title"/>
          </p:nvPr>
        </p:nvSpPr>
        <p:spPr>
          <a:xfrm>
            <a:off x="382375" y="502920"/>
            <a:ext cx="5181600" cy="460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Proxima Nova"/>
              <a:buNone/>
              <a:defRPr b="1" i="0" sz="24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Proxima Nova"/>
              <a:buNone/>
              <a:defRPr b="1" i="0" sz="14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Proxima Nova"/>
              <a:buNone/>
              <a:defRPr b="1" i="0" sz="14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Proxima Nova"/>
              <a:buNone/>
              <a:defRPr b="1" i="0" sz="14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Proxima Nova"/>
              <a:buNone/>
              <a:defRPr b="1" i="0" sz="14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Proxima Nova"/>
              <a:buNone/>
              <a:defRPr b="1" i="0" sz="14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Proxima Nova"/>
              <a:buNone/>
              <a:defRPr b="1" i="0" sz="14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Proxima Nova"/>
              <a:buNone/>
              <a:defRPr b="1" i="0" sz="14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Proxima Nova"/>
              <a:buNone/>
              <a:defRPr b="1" i="0" sz="14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  <p:sp>
        <p:nvSpPr>
          <p:cNvPr id="265" name="Google Shape;265;p25"/>
          <p:cNvSpPr txBox="1"/>
          <p:nvPr>
            <p:ph idx="2" type="title"/>
          </p:nvPr>
        </p:nvSpPr>
        <p:spPr>
          <a:xfrm>
            <a:off x="382375" y="914400"/>
            <a:ext cx="5181600" cy="380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Proxima Nova"/>
              <a:buNone/>
              <a:defRPr i="0" sz="16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Proxima Nova"/>
              <a:buNone/>
              <a:defRPr i="0" sz="14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Proxima Nova"/>
              <a:buNone/>
              <a:defRPr i="0" sz="14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Proxima Nova"/>
              <a:buNone/>
              <a:defRPr i="0" sz="14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Proxima Nova"/>
              <a:buNone/>
              <a:defRPr i="0" sz="14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Proxima Nova"/>
              <a:buNone/>
              <a:defRPr i="0" sz="14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Proxima Nova"/>
              <a:buNone/>
              <a:defRPr i="0" sz="14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Proxima Nova"/>
              <a:buNone/>
              <a:defRPr i="0" sz="14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Proxima Nova"/>
              <a:buNone/>
              <a:defRPr i="0" sz="14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  <p:sp>
        <p:nvSpPr>
          <p:cNvPr id="266" name="Google Shape;266;p25"/>
          <p:cNvSpPr txBox="1"/>
          <p:nvPr>
            <p:ph idx="3" type="title"/>
          </p:nvPr>
        </p:nvSpPr>
        <p:spPr>
          <a:xfrm>
            <a:off x="382375" y="228600"/>
            <a:ext cx="5181600" cy="25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Proxima Nova"/>
              <a:buNone/>
              <a:defRPr b="1" i="0" sz="10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67" name="Google Shape;267;p25"/>
          <p:cNvSpPr txBox="1"/>
          <p:nvPr>
            <p:ph idx="1" type="body"/>
          </p:nvPr>
        </p:nvSpPr>
        <p:spPr>
          <a:xfrm>
            <a:off x="382375" y="1576487"/>
            <a:ext cx="5181600" cy="2977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indent="-304800" lvl="1" marL="9144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Proxima Nova"/>
              <a:buChar char="○"/>
              <a:defRPr b="0" i="0" sz="12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indent="-304800" lvl="2" marL="13716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Proxima Nova"/>
              <a:buChar char="■"/>
              <a:defRPr b="0" i="0" sz="12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indent="-304800" lvl="3" marL="18288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Proxima Nova"/>
              <a:buChar char="●"/>
              <a:defRPr b="0" i="0" sz="12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indent="-304800" lvl="4" marL="22860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Proxima Nova"/>
              <a:buChar char="○"/>
              <a:defRPr b="0" i="0" sz="12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indent="-304800" lvl="5" marL="2743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Proxima Nova"/>
              <a:buChar char="■"/>
              <a:defRPr b="0" i="0" sz="12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indent="-304800" lvl="6" marL="32004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Proxima Nova"/>
              <a:buChar char="●"/>
              <a:defRPr b="0" i="0" sz="12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indent="-304800" lvl="7" marL="36576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Proxima Nova"/>
              <a:buChar char="○"/>
              <a:defRPr b="0" i="0" sz="12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indent="-304800" lvl="8" marL="4114800" marR="0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000000"/>
              </a:buClr>
              <a:buSzPts val="1200"/>
              <a:buFont typeface="Proxima Nova"/>
              <a:buChar char="■"/>
              <a:defRPr b="0" i="0" sz="12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  <p:sp>
        <p:nvSpPr>
          <p:cNvPr id="268" name="Google Shape;268;p25"/>
          <p:cNvSpPr/>
          <p:nvPr>
            <p:ph idx="4" type="pic"/>
          </p:nvPr>
        </p:nvSpPr>
        <p:spPr>
          <a:xfrm>
            <a:off x="5951621" y="0"/>
            <a:ext cx="3192300" cy="4554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552">
          <p15:clr>
            <a:srgbClr val="FA7B17"/>
          </p15:clr>
        </p15:guide>
        <p15:guide id="2" orient="horz" pos="792">
          <p15:clr>
            <a:srgbClr val="FA7B17"/>
          </p15:clr>
        </p15:guide>
        <p15:guide id="3" orient="horz" pos="1101">
          <p15:clr>
            <a:srgbClr val="FA7B17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7 2">
  <p:cSld name="TITLE_7_2"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26"/>
          <p:cNvSpPr/>
          <p:nvPr/>
        </p:nvSpPr>
        <p:spPr>
          <a:xfrm>
            <a:off x="0" y="0"/>
            <a:ext cx="9144000" cy="4612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1" name="Google Shape;271;p26"/>
          <p:cNvSpPr txBox="1"/>
          <p:nvPr>
            <p:ph idx="12" type="sldNum"/>
          </p:nvPr>
        </p:nvSpPr>
        <p:spPr>
          <a:xfrm>
            <a:off x="382375" y="4750600"/>
            <a:ext cx="341100" cy="22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72" name="Google Shape;272;p26"/>
          <p:cNvSpPr txBox="1"/>
          <p:nvPr>
            <p:ph idx="1" type="body"/>
          </p:nvPr>
        </p:nvSpPr>
        <p:spPr>
          <a:xfrm>
            <a:off x="408750" y="1734750"/>
            <a:ext cx="4173300" cy="281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Font typeface="Proxima Nova"/>
              <a:buChar char="●"/>
              <a:defRPr>
                <a:latin typeface="Proxima Nova"/>
                <a:ea typeface="Proxima Nova"/>
                <a:cs typeface="Proxima Nova"/>
                <a:sym typeface="Proxima Nova"/>
              </a:defRPr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Font typeface="Proxima Nova"/>
              <a:buChar char="○"/>
              <a:defRPr>
                <a:latin typeface="Proxima Nova"/>
                <a:ea typeface="Proxima Nova"/>
                <a:cs typeface="Proxima Nova"/>
                <a:sym typeface="Proxima Nova"/>
              </a:defRPr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Font typeface="Proxima Nova"/>
              <a:buChar char="■"/>
              <a:defRPr>
                <a:latin typeface="Proxima Nova"/>
                <a:ea typeface="Proxima Nova"/>
                <a:cs typeface="Proxima Nova"/>
                <a:sym typeface="Proxima Nova"/>
              </a:defRPr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Font typeface="Proxima Nova"/>
              <a:buChar char="●"/>
              <a:defRPr>
                <a:latin typeface="Proxima Nova"/>
                <a:ea typeface="Proxima Nova"/>
                <a:cs typeface="Proxima Nova"/>
                <a:sym typeface="Proxima Nova"/>
              </a:defRPr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Font typeface="Proxima Nova"/>
              <a:buChar char="○"/>
              <a:defRPr>
                <a:latin typeface="Proxima Nova"/>
                <a:ea typeface="Proxima Nova"/>
                <a:cs typeface="Proxima Nova"/>
                <a:sym typeface="Proxima Nova"/>
              </a:defRPr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Font typeface="Proxima Nova"/>
              <a:buChar char="■"/>
              <a:defRPr>
                <a:latin typeface="Proxima Nova"/>
                <a:ea typeface="Proxima Nova"/>
                <a:cs typeface="Proxima Nova"/>
                <a:sym typeface="Proxima Nova"/>
              </a:defRPr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Font typeface="Proxima Nova"/>
              <a:buChar char="●"/>
              <a:defRPr>
                <a:latin typeface="Proxima Nova"/>
                <a:ea typeface="Proxima Nova"/>
                <a:cs typeface="Proxima Nova"/>
                <a:sym typeface="Proxima Nova"/>
              </a:defRPr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Font typeface="Proxima Nova"/>
              <a:buChar char="○"/>
              <a:defRPr>
                <a:latin typeface="Proxima Nova"/>
                <a:ea typeface="Proxima Nova"/>
                <a:cs typeface="Proxima Nova"/>
                <a:sym typeface="Proxima Nova"/>
              </a:defRPr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Font typeface="Proxima Nova"/>
              <a:buChar char="■"/>
              <a:defRPr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  <p:sp>
        <p:nvSpPr>
          <p:cNvPr id="273" name="Google Shape;273;p26"/>
          <p:cNvSpPr txBox="1"/>
          <p:nvPr>
            <p:ph idx="2" type="body"/>
          </p:nvPr>
        </p:nvSpPr>
        <p:spPr>
          <a:xfrm>
            <a:off x="4682100" y="1734750"/>
            <a:ext cx="4173300" cy="281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Font typeface="Proxima Nova"/>
              <a:buChar char="●"/>
              <a:defRPr>
                <a:latin typeface="Proxima Nova"/>
                <a:ea typeface="Proxima Nova"/>
                <a:cs typeface="Proxima Nova"/>
                <a:sym typeface="Proxima Nova"/>
              </a:defRPr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Font typeface="Proxima Nova"/>
              <a:buChar char="○"/>
              <a:defRPr>
                <a:latin typeface="Proxima Nova"/>
                <a:ea typeface="Proxima Nova"/>
                <a:cs typeface="Proxima Nova"/>
                <a:sym typeface="Proxima Nova"/>
              </a:defRPr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Font typeface="Proxima Nova"/>
              <a:buChar char="■"/>
              <a:defRPr>
                <a:latin typeface="Proxima Nova"/>
                <a:ea typeface="Proxima Nova"/>
                <a:cs typeface="Proxima Nova"/>
                <a:sym typeface="Proxima Nova"/>
              </a:defRPr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Font typeface="Proxima Nova"/>
              <a:buChar char="●"/>
              <a:defRPr>
                <a:latin typeface="Proxima Nova"/>
                <a:ea typeface="Proxima Nova"/>
                <a:cs typeface="Proxima Nova"/>
                <a:sym typeface="Proxima Nova"/>
              </a:defRPr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Font typeface="Proxima Nova"/>
              <a:buChar char="○"/>
              <a:defRPr>
                <a:latin typeface="Proxima Nova"/>
                <a:ea typeface="Proxima Nova"/>
                <a:cs typeface="Proxima Nova"/>
                <a:sym typeface="Proxima Nova"/>
              </a:defRPr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Font typeface="Proxima Nova"/>
              <a:buChar char="■"/>
              <a:defRPr>
                <a:latin typeface="Proxima Nova"/>
                <a:ea typeface="Proxima Nova"/>
                <a:cs typeface="Proxima Nova"/>
                <a:sym typeface="Proxima Nova"/>
              </a:defRPr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Font typeface="Proxima Nova"/>
              <a:buChar char="●"/>
              <a:defRPr>
                <a:latin typeface="Proxima Nova"/>
                <a:ea typeface="Proxima Nova"/>
                <a:cs typeface="Proxima Nova"/>
                <a:sym typeface="Proxima Nova"/>
              </a:defRPr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Font typeface="Proxima Nova"/>
              <a:buChar char="○"/>
              <a:defRPr>
                <a:latin typeface="Proxima Nova"/>
                <a:ea typeface="Proxima Nova"/>
                <a:cs typeface="Proxima Nova"/>
                <a:sym typeface="Proxima Nova"/>
              </a:defRPr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Font typeface="Proxima Nova"/>
              <a:buChar char="■"/>
              <a:defRPr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  <p:sp>
        <p:nvSpPr>
          <p:cNvPr id="274" name="Google Shape;274;p26"/>
          <p:cNvSpPr txBox="1"/>
          <p:nvPr>
            <p:ph type="title"/>
          </p:nvPr>
        </p:nvSpPr>
        <p:spPr>
          <a:xfrm>
            <a:off x="398529" y="510700"/>
            <a:ext cx="5097600" cy="46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Proxima Nova"/>
              <a:buNone/>
              <a:defRPr b="1" sz="2400"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Proxima Nova"/>
              <a:buNone/>
              <a:defRPr b="1"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Proxima Nova"/>
              <a:buNone/>
              <a:defRPr b="1"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Proxima Nova"/>
              <a:buNone/>
              <a:defRPr b="1"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Proxima Nova"/>
              <a:buNone/>
              <a:defRPr b="1"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Proxima Nova"/>
              <a:buNone/>
              <a:defRPr b="1"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Proxima Nova"/>
              <a:buNone/>
              <a:defRPr b="1"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Proxima Nova"/>
              <a:buNone/>
              <a:defRPr b="1"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Proxima Nova"/>
              <a:buNone/>
              <a:defRPr b="1"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  <p:sp>
        <p:nvSpPr>
          <p:cNvPr id="275" name="Google Shape;275;p26"/>
          <p:cNvSpPr txBox="1"/>
          <p:nvPr>
            <p:ph idx="3" type="title"/>
          </p:nvPr>
        </p:nvSpPr>
        <p:spPr>
          <a:xfrm>
            <a:off x="398529" y="953025"/>
            <a:ext cx="5160600" cy="38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Font typeface="Proxima Nova"/>
              <a:buNone/>
              <a:defRPr b="1" sz="1600"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Proxima Nova"/>
              <a:buNone/>
              <a:defRPr b="1"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Proxima Nova"/>
              <a:buNone/>
              <a:defRPr b="1"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Proxima Nova"/>
              <a:buNone/>
              <a:defRPr b="1"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Proxima Nova"/>
              <a:buNone/>
              <a:defRPr b="1"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Proxima Nova"/>
              <a:buNone/>
              <a:defRPr b="1"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Proxima Nova"/>
              <a:buNone/>
              <a:defRPr b="1"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Proxima Nova"/>
              <a:buNone/>
              <a:defRPr b="1"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Proxima Nova"/>
              <a:buNone/>
              <a:defRPr b="1"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  <p:sp>
        <p:nvSpPr>
          <p:cNvPr id="276" name="Google Shape;276;p26"/>
          <p:cNvSpPr txBox="1"/>
          <p:nvPr>
            <p:ph idx="4" type="title"/>
          </p:nvPr>
        </p:nvSpPr>
        <p:spPr>
          <a:xfrm>
            <a:off x="382375" y="246300"/>
            <a:ext cx="2197500" cy="38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000"/>
              <a:buFont typeface="Proxima Nova"/>
              <a:buNone/>
              <a:defRPr b="1" sz="1000"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Proxima Nova"/>
              <a:buNone/>
              <a:defRPr b="1"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Proxima Nova"/>
              <a:buNone/>
              <a:defRPr b="1"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Proxima Nova"/>
              <a:buNone/>
              <a:defRPr b="1"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Proxima Nova"/>
              <a:buNone/>
              <a:defRPr b="1"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Proxima Nova"/>
              <a:buNone/>
              <a:defRPr b="1"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Proxima Nova"/>
              <a:buNone/>
              <a:defRPr b="1"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Proxima Nova"/>
              <a:buNone/>
              <a:defRPr b="1"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Proxima Nova"/>
              <a:buNone/>
              <a:defRPr b="1"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552">
          <p15:clr>
            <a:srgbClr val="FA7B17"/>
          </p15:clr>
        </p15:guide>
        <p15:guide id="2" orient="horz" pos="792">
          <p15:clr>
            <a:srgbClr val="FA7B17"/>
          </p15:clr>
        </p15:guide>
        <p15:guide id="3" orient="horz" pos="1101">
          <p15:clr>
            <a:srgbClr val="FA7B17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7 1 3">
  <p:cSld name="TITLE_7_1_3_2"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27"/>
          <p:cNvSpPr/>
          <p:nvPr/>
        </p:nvSpPr>
        <p:spPr>
          <a:xfrm>
            <a:off x="3098550" y="0"/>
            <a:ext cx="6045600" cy="4612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9" name="Google Shape;279;p27"/>
          <p:cNvSpPr txBox="1"/>
          <p:nvPr>
            <p:ph idx="12" type="sldNum"/>
          </p:nvPr>
        </p:nvSpPr>
        <p:spPr>
          <a:xfrm>
            <a:off x="382375" y="4750600"/>
            <a:ext cx="341100" cy="22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80" name="Google Shape;280;p27"/>
          <p:cNvSpPr txBox="1"/>
          <p:nvPr>
            <p:ph idx="1" type="body"/>
          </p:nvPr>
        </p:nvSpPr>
        <p:spPr>
          <a:xfrm>
            <a:off x="3657600" y="1485900"/>
            <a:ext cx="5603700" cy="30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Font typeface="Proxima Nova"/>
              <a:buChar char="●"/>
              <a:defRPr>
                <a:latin typeface="Proxima Nova"/>
                <a:ea typeface="Proxima Nova"/>
                <a:cs typeface="Proxima Nova"/>
                <a:sym typeface="Proxima Nova"/>
              </a:defRPr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Font typeface="Proxima Nova"/>
              <a:buChar char="○"/>
              <a:defRPr>
                <a:latin typeface="Proxima Nova"/>
                <a:ea typeface="Proxima Nova"/>
                <a:cs typeface="Proxima Nova"/>
                <a:sym typeface="Proxima Nova"/>
              </a:defRPr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Font typeface="Proxima Nova"/>
              <a:buChar char="■"/>
              <a:defRPr>
                <a:latin typeface="Proxima Nova"/>
                <a:ea typeface="Proxima Nova"/>
                <a:cs typeface="Proxima Nova"/>
                <a:sym typeface="Proxima Nova"/>
              </a:defRPr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Font typeface="Proxima Nova"/>
              <a:buChar char="●"/>
              <a:defRPr>
                <a:latin typeface="Proxima Nova"/>
                <a:ea typeface="Proxima Nova"/>
                <a:cs typeface="Proxima Nova"/>
                <a:sym typeface="Proxima Nova"/>
              </a:defRPr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Font typeface="Proxima Nova"/>
              <a:buChar char="○"/>
              <a:defRPr>
                <a:latin typeface="Proxima Nova"/>
                <a:ea typeface="Proxima Nova"/>
                <a:cs typeface="Proxima Nova"/>
                <a:sym typeface="Proxima Nova"/>
              </a:defRPr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Font typeface="Proxima Nova"/>
              <a:buChar char="■"/>
              <a:defRPr>
                <a:latin typeface="Proxima Nova"/>
                <a:ea typeface="Proxima Nova"/>
                <a:cs typeface="Proxima Nova"/>
                <a:sym typeface="Proxima Nova"/>
              </a:defRPr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Font typeface="Proxima Nova"/>
              <a:buChar char="●"/>
              <a:defRPr>
                <a:latin typeface="Proxima Nova"/>
                <a:ea typeface="Proxima Nova"/>
                <a:cs typeface="Proxima Nova"/>
                <a:sym typeface="Proxima Nova"/>
              </a:defRPr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Font typeface="Proxima Nova"/>
              <a:buChar char="○"/>
              <a:defRPr>
                <a:latin typeface="Proxima Nova"/>
                <a:ea typeface="Proxima Nova"/>
                <a:cs typeface="Proxima Nova"/>
                <a:sym typeface="Proxima Nova"/>
              </a:defRPr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Font typeface="Proxima Nova"/>
              <a:buChar char="■"/>
              <a:defRPr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  <p:pic>
        <p:nvPicPr>
          <p:cNvPr descr="A picture containing outdoor, mountain, person, raft&#10;&#10;Description automatically generated" id="281" name="Google Shape;281;p27"/>
          <p:cNvPicPr preferRelativeResize="0"/>
          <p:nvPr/>
        </p:nvPicPr>
        <p:blipFill rotWithShape="1">
          <a:blip r:embed="rId2">
            <a:alphaModFix/>
          </a:blip>
          <a:srcRect b="0" l="10202" r="58862" t="1068"/>
          <a:stretch/>
        </p:blipFill>
        <p:spPr>
          <a:xfrm>
            <a:off x="0" y="0"/>
            <a:ext cx="3098549" cy="4612200"/>
          </a:xfrm>
          <a:prstGeom prst="rect">
            <a:avLst/>
          </a:prstGeom>
          <a:noFill/>
          <a:ln>
            <a:noFill/>
          </a:ln>
        </p:spPr>
      </p:pic>
      <p:sp>
        <p:nvSpPr>
          <p:cNvPr id="282" name="Google Shape;282;p27"/>
          <p:cNvSpPr txBox="1"/>
          <p:nvPr>
            <p:ph type="title"/>
          </p:nvPr>
        </p:nvSpPr>
        <p:spPr>
          <a:xfrm>
            <a:off x="3673754" y="510700"/>
            <a:ext cx="5097600" cy="46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Century Gothic"/>
              <a:buNone/>
              <a:defRPr b="1" sz="2400"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3" name="Google Shape;283;p27"/>
          <p:cNvSpPr txBox="1"/>
          <p:nvPr>
            <p:ph idx="2" type="title"/>
          </p:nvPr>
        </p:nvSpPr>
        <p:spPr>
          <a:xfrm>
            <a:off x="3673754" y="953025"/>
            <a:ext cx="5160600" cy="38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Font typeface="Century Gothic"/>
              <a:buNone/>
              <a:defRPr b="1" sz="1600"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4" name="Google Shape;284;p27"/>
          <p:cNvSpPr txBox="1"/>
          <p:nvPr>
            <p:ph idx="3" type="title"/>
          </p:nvPr>
        </p:nvSpPr>
        <p:spPr>
          <a:xfrm>
            <a:off x="3657600" y="246300"/>
            <a:ext cx="2197500" cy="38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000"/>
              <a:buFont typeface="Proxima Nova"/>
              <a:buNone/>
              <a:defRPr b="1" sz="1000"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552">
          <p15:clr>
            <a:srgbClr val="FA7B17"/>
          </p15:clr>
        </p15:guide>
        <p15:guide id="2" orient="horz" pos="792">
          <p15:clr>
            <a:srgbClr val="FA7B17"/>
          </p15:clr>
        </p15:guide>
        <p15:guide id="3" pos="241">
          <p15:clr>
            <a:srgbClr val="FA7B17"/>
          </p15:clr>
        </p15:guide>
        <p15:guide id="4" orient="horz" pos="936">
          <p15:clr>
            <a:srgbClr val="FA7B17"/>
          </p15:clr>
        </p15:guide>
        <p15:guide id="5" pos="2949">
          <p15:clr>
            <a:srgbClr val="FA7B17"/>
          </p15:clr>
        </p15:guide>
        <p15:guide id="6" pos="3206">
          <p15:clr>
            <a:srgbClr val="FA7B17"/>
          </p15:clr>
        </p15:guide>
        <p15:guide id="7" pos="2304">
          <p15:clr>
            <a:srgbClr val="FA7B17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ird slide">
  <p:cSld name="1_TITLE_7 2_1"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28"/>
          <p:cNvSpPr/>
          <p:nvPr/>
        </p:nvSpPr>
        <p:spPr>
          <a:xfrm>
            <a:off x="0" y="0"/>
            <a:ext cx="3108600" cy="5143500"/>
          </a:xfrm>
          <a:prstGeom prst="rect">
            <a:avLst/>
          </a:prstGeom>
          <a:solidFill>
            <a:srgbClr val="E5F0F2">
              <a:alpha val="2514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7" name="Google Shape;287;p28"/>
          <p:cNvSpPr txBox="1"/>
          <p:nvPr>
            <p:ph idx="12" type="sldNum"/>
          </p:nvPr>
        </p:nvSpPr>
        <p:spPr>
          <a:xfrm>
            <a:off x="382375" y="4750600"/>
            <a:ext cx="341100" cy="22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88" name="Google Shape;288;p28"/>
          <p:cNvSpPr txBox="1"/>
          <p:nvPr>
            <p:ph idx="1" type="body"/>
          </p:nvPr>
        </p:nvSpPr>
        <p:spPr>
          <a:xfrm>
            <a:off x="382375" y="1957475"/>
            <a:ext cx="2495100" cy="27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indent="-304800" lvl="1" marL="9144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Proxima Nova"/>
              <a:buChar char="○"/>
              <a:defRPr b="0" i="0" sz="12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indent="-304800" lvl="2" marL="13716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Proxima Nova"/>
              <a:buChar char="■"/>
              <a:defRPr b="0" i="0" sz="12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indent="-304800" lvl="3" marL="18288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Proxima Nova"/>
              <a:buChar char="●"/>
              <a:defRPr b="0" i="0" sz="12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indent="-304800" lvl="4" marL="22860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Proxima Nova"/>
              <a:buChar char="○"/>
              <a:defRPr b="0" i="0" sz="12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indent="-304800" lvl="5" marL="2743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Proxima Nova"/>
              <a:buChar char="■"/>
              <a:defRPr b="0" i="0" sz="12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indent="-304800" lvl="6" marL="32004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Proxima Nova"/>
              <a:buChar char="●"/>
              <a:defRPr b="0" i="0" sz="12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indent="-304800" lvl="7" marL="36576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Proxima Nova"/>
              <a:buChar char="○"/>
              <a:defRPr b="0" i="0" sz="12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indent="-304800" lvl="8" marL="4114800" marR="0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000000"/>
              </a:buClr>
              <a:buSzPts val="1200"/>
              <a:buFont typeface="Proxima Nova"/>
              <a:buChar char="■"/>
              <a:defRPr b="0" i="0" sz="12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  <p:sp>
        <p:nvSpPr>
          <p:cNvPr id="289" name="Google Shape;289;p28"/>
          <p:cNvSpPr txBox="1"/>
          <p:nvPr>
            <p:ph type="title"/>
          </p:nvPr>
        </p:nvSpPr>
        <p:spPr>
          <a:xfrm>
            <a:off x="382375" y="502925"/>
            <a:ext cx="2560200" cy="460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Proxima Nova"/>
              <a:buNone/>
              <a:defRPr b="1" i="0" sz="24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90" name="Google Shape;290;p28"/>
          <p:cNvSpPr txBox="1"/>
          <p:nvPr>
            <p:ph idx="2" type="title"/>
          </p:nvPr>
        </p:nvSpPr>
        <p:spPr>
          <a:xfrm>
            <a:off x="382375" y="1295400"/>
            <a:ext cx="2560200" cy="380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Proxima Nova"/>
              <a:buNone/>
              <a:defRPr i="0" sz="16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91" name="Google Shape;291;p28"/>
          <p:cNvSpPr txBox="1"/>
          <p:nvPr>
            <p:ph idx="3" type="title"/>
          </p:nvPr>
        </p:nvSpPr>
        <p:spPr>
          <a:xfrm>
            <a:off x="382374" y="228600"/>
            <a:ext cx="2560200" cy="25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Proxima Nova"/>
              <a:buNone/>
              <a:defRPr b="1" i="0" sz="10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92" name="Google Shape;292;p28"/>
          <p:cNvSpPr/>
          <p:nvPr/>
        </p:nvSpPr>
        <p:spPr>
          <a:xfrm>
            <a:off x="3108600" y="0"/>
            <a:ext cx="18300" cy="5143500"/>
          </a:xfrm>
          <a:prstGeom prst="rect">
            <a:avLst/>
          </a:prstGeom>
          <a:solidFill>
            <a:srgbClr val="0B86AA">
              <a:alpha val="1292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extLst>
    <p:ext uri="{DCECCB84-F9BA-43D5-87BE-67443E8EF086}">
      <p15:sldGuideLst>
        <p15:guide id="1" orient="horz" pos="552">
          <p15:clr>
            <a:srgbClr val="FA7B17"/>
          </p15:clr>
        </p15:guide>
        <p15:guide id="2" orient="horz" pos="792">
          <p15:clr>
            <a:srgbClr val="FA7B17"/>
          </p15:clr>
        </p15:guide>
        <p15:guide id="3" orient="horz" pos="1101">
          <p15:clr>
            <a:srgbClr val="FA7B17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resentation Title 02">
  <p:cSld name="Title 02"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29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Yellow sidebar, Title, Subtitle, Bullets 1">
  <p:cSld name="1_TITLE_7 2 6_1"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30"/>
          <p:cNvSpPr txBox="1"/>
          <p:nvPr>
            <p:ph idx="12" type="sldNum"/>
          </p:nvPr>
        </p:nvSpPr>
        <p:spPr>
          <a:xfrm>
            <a:off x="382375" y="4750600"/>
            <a:ext cx="341100" cy="22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97" name="Google Shape;297;p30"/>
          <p:cNvSpPr txBox="1"/>
          <p:nvPr>
            <p:ph idx="1" type="body"/>
          </p:nvPr>
        </p:nvSpPr>
        <p:spPr>
          <a:xfrm>
            <a:off x="3449054" y="1576487"/>
            <a:ext cx="5181600" cy="2977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91425" wrap="square" tIns="0">
            <a:noAutofit/>
          </a:bodyPr>
          <a:lstStyle>
            <a:lvl1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indent="-317500" lvl="1" marL="9144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Proxima Nova"/>
              <a:buChar char="○"/>
              <a:defRPr b="0" i="0" sz="14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indent="-317500" lvl="2" marL="13716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Proxima Nova"/>
              <a:buChar char="■"/>
              <a:defRPr b="0" i="0" sz="14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indent="-317500" lvl="3" marL="18288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Proxima Nova"/>
              <a:buChar char="●"/>
              <a:defRPr b="0" i="0" sz="14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indent="-317500" lvl="4" marL="22860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Proxima Nova"/>
              <a:buChar char="○"/>
              <a:defRPr b="0" i="0" sz="14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indent="-317500" lvl="5" marL="2743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Proxima Nova"/>
              <a:buChar char="■"/>
              <a:defRPr b="0" i="0" sz="14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indent="-317500" lvl="6" marL="32004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Proxima Nova"/>
              <a:buChar char="●"/>
              <a:defRPr b="0" i="0" sz="14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indent="-317500" lvl="7" marL="36576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Proxima Nova"/>
              <a:buChar char="○"/>
              <a:defRPr b="0" i="0" sz="14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indent="-317500" lvl="8" marL="4114800" marR="0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000000"/>
              </a:buClr>
              <a:buSzPts val="1400"/>
              <a:buFont typeface="Proxima Nova"/>
              <a:buChar char="■"/>
              <a:defRPr b="0" i="0" sz="14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  <p:sp>
        <p:nvSpPr>
          <p:cNvPr id="298" name="Google Shape;298;p30"/>
          <p:cNvSpPr txBox="1"/>
          <p:nvPr>
            <p:ph type="title"/>
          </p:nvPr>
        </p:nvSpPr>
        <p:spPr>
          <a:xfrm>
            <a:off x="3567125" y="502920"/>
            <a:ext cx="5181600" cy="460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Proxima Nova"/>
              <a:buNone/>
              <a:defRPr b="1" i="0" sz="24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Proxima Nova"/>
              <a:buNone/>
              <a:defRPr b="1" i="0" sz="14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Proxima Nova"/>
              <a:buNone/>
              <a:defRPr b="1" i="0" sz="14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Proxima Nova"/>
              <a:buNone/>
              <a:defRPr b="1" i="0" sz="14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Proxima Nova"/>
              <a:buNone/>
              <a:defRPr b="1" i="0" sz="14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Proxima Nova"/>
              <a:buNone/>
              <a:defRPr b="1" i="0" sz="14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Proxima Nova"/>
              <a:buNone/>
              <a:defRPr b="1" i="0" sz="14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Proxima Nova"/>
              <a:buNone/>
              <a:defRPr b="1" i="0" sz="14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Proxima Nova"/>
              <a:buNone/>
              <a:defRPr b="1" i="0" sz="14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  <p:sp>
        <p:nvSpPr>
          <p:cNvPr id="299" name="Google Shape;299;p30"/>
          <p:cNvSpPr txBox="1"/>
          <p:nvPr>
            <p:ph idx="2" type="title"/>
          </p:nvPr>
        </p:nvSpPr>
        <p:spPr>
          <a:xfrm>
            <a:off x="3567125" y="977950"/>
            <a:ext cx="5181600" cy="380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Proxima Nova"/>
              <a:buNone/>
              <a:defRPr i="0" sz="16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Proxima Nova"/>
              <a:buNone/>
              <a:defRPr i="0" sz="14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Proxima Nova"/>
              <a:buNone/>
              <a:defRPr i="0" sz="14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Proxima Nova"/>
              <a:buNone/>
              <a:defRPr i="0" sz="14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Proxima Nova"/>
              <a:buNone/>
              <a:defRPr i="0" sz="14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Proxima Nova"/>
              <a:buNone/>
              <a:defRPr i="0" sz="14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Proxima Nova"/>
              <a:buNone/>
              <a:defRPr i="0" sz="14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Proxima Nova"/>
              <a:buNone/>
              <a:defRPr i="0" sz="14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Proxima Nova"/>
              <a:buNone/>
              <a:defRPr i="0" sz="14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  <p:sp>
        <p:nvSpPr>
          <p:cNvPr id="300" name="Google Shape;300;p30"/>
          <p:cNvSpPr txBox="1"/>
          <p:nvPr>
            <p:ph idx="3" type="title"/>
          </p:nvPr>
        </p:nvSpPr>
        <p:spPr>
          <a:xfrm>
            <a:off x="3567125" y="228600"/>
            <a:ext cx="5181600" cy="25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677"/>
              </a:buClr>
              <a:buSzPts val="1000"/>
              <a:buFont typeface="Proxima Nova"/>
              <a:buNone/>
              <a:defRPr b="1" i="0" sz="1000" u="none" cap="none" strike="noStrike">
                <a:solidFill>
                  <a:srgbClr val="00B677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01" name="Google Shape;301;p30"/>
          <p:cNvSpPr/>
          <p:nvPr>
            <p:ph idx="4" type="pic"/>
          </p:nvPr>
        </p:nvSpPr>
        <p:spPr>
          <a:xfrm>
            <a:off x="-4" y="0"/>
            <a:ext cx="3192300" cy="4554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552">
          <p15:clr>
            <a:srgbClr val="FA7B17"/>
          </p15:clr>
        </p15:guide>
        <p15:guide id="2" orient="horz" pos="792">
          <p15:clr>
            <a:srgbClr val="FA7B17"/>
          </p15:clr>
        </p15:guide>
        <p15:guide id="3" orient="horz" pos="1101">
          <p15:clr>
            <a:srgbClr val="FA7B17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 - Deck Cover 1">
  <p:cSld name="TITLE_3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4"/>
          <p:cNvSpPr/>
          <p:nvPr/>
        </p:nvSpPr>
        <p:spPr>
          <a:xfrm>
            <a:off x="0" y="4693917"/>
            <a:ext cx="9144000" cy="449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descr="A close up of a sign&#10;&#10;Description automatically generated" id="31" name="Google Shape;31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04896" y="4845565"/>
            <a:ext cx="473337" cy="146304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Google Shape;32;p4"/>
          <p:cNvSpPr txBox="1"/>
          <p:nvPr/>
        </p:nvSpPr>
        <p:spPr>
          <a:xfrm>
            <a:off x="731514" y="4827317"/>
            <a:ext cx="19509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latin typeface="Proxima Nova"/>
                <a:ea typeface="Proxima Nova"/>
                <a:cs typeface="Proxima Nova"/>
                <a:sym typeface="Proxima Nova"/>
              </a:rPr>
              <a:t>Private &amp; Confidential</a:t>
            </a:r>
            <a:endParaRPr sz="7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3" name="Google Shape;33;p4"/>
          <p:cNvSpPr/>
          <p:nvPr/>
        </p:nvSpPr>
        <p:spPr>
          <a:xfrm>
            <a:off x="0" y="4693917"/>
            <a:ext cx="9144000" cy="9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4" name="Google Shape;34;p4"/>
          <p:cNvSpPr txBox="1"/>
          <p:nvPr>
            <p:ph idx="12" type="sldNum"/>
          </p:nvPr>
        </p:nvSpPr>
        <p:spPr>
          <a:xfrm>
            <a:off x="365767" y="4827317"/>
            <a:ext cx="1827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i="0" sz="700" u="none" cap="none" strike="noStrike"/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i="0" sz="700" u="none" cap="none" strike="noStrike"/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i="0" sz="700" u="none" cap="none" strike="noStrike"/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i="0" sz="700" u="none" cap="none" strike="noStrike"/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i="0" sz="700" u="none" cap="none" strike="noStrike"/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i="0" sz="700" u="none" cap="none" strike="noStrike"/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i="0" sz="700" u="none" cap="none" strike="noStrike"/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i="0" sz="700" u="none" cap="none" strike="noStrike"/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i="0" sz="700" u="none" cap="none" strike="noStrike"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5" name="Google Shape;35;p4"/>
          <p:cNvSpPr txBox="1"/>
          <p:nvPr>
            <p:ph type="title"/>
          </p:nvPr>
        </p:nvSpPr>
        <p:spPr>
          <a:xfrm>
            <a:off x="365800" y="2377440"/>
            <a:ext cx="8412300" cy="609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700"/>
              <a:buFont typeface="Proxima Nova"/>
              <a:buNone/>
              <a:defRPr b="1" i="0" sz="3700" u="none" cap="none" strike="noStrike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6" name="Google Shape;36;p4"/>
          <p:cNvSpPr txBox="1"/>
          <p:nvPr>
            <p:ph idx="2" type="title"/>
          </p:nvPr>
        </p:nvSpPr>
        <p:spPr>
          <a:xfrm>
            <a:off x="365800" y="3169920"/>
            <a:ext cx="8412300" cy="24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DC0"/>
              </a:buClr>
              <a:buSzPts val="1600"/>
              <a:buFont typeface="Proxima Nova"/>
              <a:buNone/>
              <a:defRPr b="1" i="0" sz="1600" u="none" cap="none" strike="noStrike">
                <a:solidFill>
                  <a:schemeClr val="accent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7" name="Google Shape;37;p4"/>
          <p:cNvSpPr txBox="1"/>
          <p:nvPr>
            <p:ph idx="3" type="title"/>
          </p:nvPr>
        </p:nvSpPr>
        <p:spPr>
          <a:xfrm>
            <a:off x="365760" y="548640"/>
            <a:ext cx="83850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BC00"/>
              </a:buClr>
              <a:buSzPts val="1100"/>
              <a:buFont typeface="Proxima Nova"/>
              <a:buNone/>
              <a:defRPr b="1" i="0" sz="1100" u="none" cap="none" strike="noStrike">
                <a:solidFill>
                  <a:srgbClr val="F4BC00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Proxima Nova"/>
              <a:buNone/>
              <a:defRPr b="1" i="0" sz="11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Proxima Nova"/>
              <a:buNone/>
              <a:defRPr b="1" i="0" sz="11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Proxima Nova"/>
              <a:buNone/>
              <a:defRPr b="1" i="0" sz="11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Proxima Nova"/>
              <a:buNone/>
              <a:defRPr b="1" i="0" sz="11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Proxima Nova"/>
              <a:buNone/>
              <a:defRPr b="1" i="0" sz="11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Proxima Nova"/>
              <a:buNone/>
              <a:defRPr b="1" i="0" sz="11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Proxima Nova"/>
              <a:buNone/>
              <a:defRPr b="1" i="0" sz="11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Proxima Nova"/>
              <a:buNone/>
              <a:defRPr b="1" i="0" sz="11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Subtitle, Bullets, Photo 1 1 1">
  <p:cSld name="1_TITLE_7 2_1_1_1_1"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31"/>
          <p:cNvSpPr txBox="1"/>
          <p:nvPr>
            <p:ph idx="12" type="sldNum"/>
          </p:nvPr>
        </p:nvSpPr>
        <p:spPr>
          <a:xfrm>
            <a:off x="382375" y="4750600"/>
            <a:ext cx="341100" cy="22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04" name="Google Shape;304;p31"/>
          <p:cNvSpPr txBox="1"/>
          <p:nvPr>
            <p:ph type="title"/>
          </p:nvPr>
        </p:nvSpPr>
        <p:spPr>
          <a:xfrm>
            <a:off x="382374" y="434345"/>
            <a:ext cx="8337300" cy="46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Proxima Nova"/>
              <a:buNone/>
              <a:defRPr b="1" i="0" sz="28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Proxima Nova"/>
              <a:buNone/>
              <a:defRPr b="1" i="0" sz="14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Proxima Nova"/>
              <a:buNone/>
              <a:defRPr b="1" i="0" sz="14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Proxima Nova"/>
              <a:buNone/>
              <a:defRPr b="1" i="0" sz="14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Proxima Nova"/>
              <a:buNone/>
              <a:defRPr b="1" i="0" sz="14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Proxima Nova"/>
              <a:buNone/>
              <a:defRPr b="1" i="0" sz="14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Proxima Nova"/>
              <a:buNone/>
              <a:defRPr b="1" i="0" sz="14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Proxima Nova"/>
              <a:buNone/>
              <a:defRPr b="1" i="0" sz="14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Proxima Nova"/>
              <a:buNone/>
              <a:defRPr b="1" i="0" sz="14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  <p:sp>
        <p:nvSpPr>
          <p:cNvPr id="305" name="Google Shape;305;p31"/>
          <p:cNvSpPr txBox="1"/>
          <p:nvPr>
            <p:ph idx="2" type="title"/>
          </p:nvPr>
        </p:nvSpPr>
        <p:spPr>
          <a:xfrm>
            <a:off x="382375" y="228600"/>
            <a:ext cx="5181600" cy="14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677"/>
              </a:buClr>
              <a:buSzPts val="1000"/>
              <a:buFont typeface="Proxima Nova"/>
              <a:buNone/>
              <a:defRPr b="1" i="0" sz="1000" u="none" cap="none" strike="noStrike">
                <a:solidFill>
                  <a:srgbClr val="00B677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06" name="Google Shape;306;p31"/>
          <p:cNvSpPr txBox="1"/>
          <p:nvPr>
            <p:ph idx="1" type="body"/>
          </p:nvPr>
        </p:nvSpPr>
        <p:spPr>
          <a:xfrm>
            <a:off x="382375" y="1257288"/>
            <a:ext cx="4173300" cy="3242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Font typeface="Proxima Nova"/>
              <a:buChar char="●"/>
              <a:defRPr>
                <a:latin typeface="Proxima Nova"/>
                <a:ea typeface="Proxima Nova"/>
                <a:cs typeface="Proxima Nova"/>
                <a:sym typeface="Proxima Nova"/>
              </a:defRPr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Font typeface="Proxima Nova"/>
              <a:buChar char="○"/>
              <a:defRPr>
                <a:latin typeface="Proxima Nova"/>
                <a:ea typeface="Proxima Nova"/>
                <a:cs typeface="Proxima Nova"/>
                <a:sym typeface="Proxima Nova"/>
              </a:defRPr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Font typeface="Proxima Nova"/>
              <a:buChar char="■"/>
              <a:defRPr>
                <a:latin typeface="Proxima Nova"/>
                <a:ea typeface="Proxima Nova"/>
                <a:cs typeface="Proxima Nova"/>
                <a:sym typeface="Proxima Nova"/>
              </a:defRPr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Font typeface="Proxima Nova"/>
              <a:buChar char="●"/>
              <a:defRPr>
                <a:latin typeface="Proxima Nova"/>
                <a:ea typeface="Proxima Nova"/>
                <a:cs typeface="Proxima Nova"/>
                <a:sym typeface="Proxima Nova"/>
              </a:defRPr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Font typeface="Proxima Nova"/>
              <a:buChar char="○"/>
              <a:defRPr>
                <a:latin typeface="Proxima Nova"/>
                <a:ea typeface="Proxima Nova"/>
                <a:cs typeface="Proxima Nova"/>
                <a:sym typeface="Proxima Nova"/>
              </a:defRPr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Font typeface="Proxima Nova"/>
              <a:buChar char="■"/>
              <a:defRPr>
                <a:latin typeface="Proxima Nova"/>
                <a:ea typeface="Proxima Nova"/>
                <a:cs typeface="Proxima Nova"/>
                <a:sym typeface="Proxima Nova"/>
              </a:defRPr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Font typeface="Proxima Nova"/>
              <a:buChar char="●"/>
              <a:defRPr>
                <a:latin typeface="Proxima Nova"/>
                <a:ea typeface="Proxima Nova"/>
                <a:cs typeface="Proxima Nova"/>
                <a:sym typeface="Proxima Nova"/>
              </a:defRPr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Font typeface="Proxima Nova"/>
              <a:buChar char="○"/>
              <a:defRPr>
                <a:latin typeface="Proxima Nova"/>
                <a:ea typeface="Proxima Nova"/>
                <a:cs typeface="Proxima Nova"/>
                <a:sym typeface="Proxima Nova"/>
              </a:defRPr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Font typeface="Proxima Nova"/>
              <a:buChar char="■"/>
              <a:defRPr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504">
          <p15:clr>
            <a:srgbClr val="FA7B17"/>
          </p15:clr>
        </p15:guide>
        <p15:guide id="2" orient="horz" pos="792">
          <p15:clr>
            <a:srgbClr val="FA7B17"/>
          </p15:clr>
        </p15:guide>
        <p15:guide id="3" orient="horz" pos="1101">
          <p15:clr>
            <a:srgbClr val="FA7B17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Yellow sidebar, Title, Subtitle, Bullets 3">
  <p:cSld name="1_TITLE_7 2 6_3"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32"/>
          <p:cNvSpPr txBox="1"/>
          <p:nvPr>
            <p:ph idx="12" type="sldNum"/>
          </p:nvPr>
        </p:nvSpPr>
        <p:spPr>
          <a:xfrm>
            <a:off x="382375" y="4750600"/>
            <a:ext cx="341100" cy="22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09" name="Google Shape;309;p32"/>
          <p:cNvSpPr txBox="1"/>
          <p:nvPr>
            <p:ph idx="1" type="body"/>
          </p:nvPr>
        </p:nvSpPr>
        <p:spPr>
          <a:xfrm>
            <a:off x="3449054" y="1257312"/>
            <a:ext cx="5181600" cy="2977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91425" wrap="square" tIns="0">
            <a:noAutofit/>
          </a:bodyPr>
          <a:lstStyle>
            <a:lvl1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indent="-317500" lvl="1" marL="9144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Proxima Nova"/>
              <a:buChar char="○"/>
              <a:defRPr b="0" i="0" sz="14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indent="-317500" lvl="2" marL="13716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Proxima Nova"/>
              <a:buChar char="■"/>
              <a:defRPr b="0" i="0" sz="14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indent="-317500" lvl="3" marL="18288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Proxima Nova"/>
              <a:buChar char="●"/>
              <a:defRPr b="0" i="0" sz="14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indent="-317500" lvl="4" marL="22860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Proxima Nova"/>
              <a:buChar char="○"/>
              <a:defRPr b="0" i="0" sz="14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indent="-317500" lvl="5" marL="2743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Proxima Nova"/>
              <a:buChar char="■"/>
              <a:defRPr b="0" i="0" sz="14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indent="-317500" lvl="6" marL="32004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Proxima Nova"/>
              <a:buChar char="●"/>
              <a:defRPr b="0" i="0" sz="14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indent="-317500" lvl="7" marL="36576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Proxima Nova"/>
              <a:buChar char="○"/>
              <a:defRPr b="0" i="0" sz="14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indent="-317500" lvl="8" marL="4114800" marR="0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000000"/>
              </a:buClr>
              <a:buSzPts val="1400"/>
              <a:buFont typeface="Proxima Nova"/>
              <a:buChar char="■"/>
              <a:defRPr b="0" i="0" sz="14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  <p:sp>
        <p:nvSpPr>
          <p:cNvPr id="310" name="Google Shape;310;p32"/>
          <p:cNvSpPr/>
          <p:nvPr>
            <p:ph idx="2" type="pic"/>
          </p:nvPr>
        </p:nvSpPr>
        <p:spPr>
          <a:xfrm>
            <a:off x="-4" y="0"/>
            <a:ext cx="3192300" cy="4554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11" name="Google Shape;311;p32"/>
          <p:cNvSpPr txBox="1"/>
          <p:nvPr>
            <p:ph type="title"/>
          </p:nvPr>
        </p:nvSpPr>
        <p:spPr>
          <a:xfrm>
            <a:off x="3567125" y="228595"/>
            <a:ext cx="5181600" cy="460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Proxima Nova"/>
              <a:buNone/>
              <a:defRPr b="1" i="0" sz="24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Proxima Nova"/>
              <a:buNone/>
              <a:defRPr b="1" i="0" sz="14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Proxima Nova"/>
              <a:buNone/>
              <a:defRPr b="1" i="0" sz="14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Proxima Nova"/>
              <a:buNone/>
              <a:defRPr b="1" i="0" sz="14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Proxima Nova"/>
              <a:buNone/>
              <a:defRPr b="1" i="0" sz="14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Proxima Nova"/>
              <a:buNone/>
              <a:defRPr b="1" i="0" sz="14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Proxima Nova"/>
              <a:buNone/>
              <a:defRPr b="1" i="0" sz="14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Proxima Nova"/>
              <a:buNone/>
              <a:defRPr b="1" i="0" sz="14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Proxima Nova"/>
              <a:buNone/>
              <a:defRPr b="1" i="0" sz="14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  <p:sp>
        <p:nvSpPr>
          <p:cNvPr id="312" name="Google Shape;312;p32"/>
          <p:cNvSpPr txBox="1"/>
          <p:nvPr>
            <p:ph idx="3" type="title"/>
          </p:nvPr>
        </p:nvSpPr>
        <p:spPr>
          <a:xfrm>
            <a:off x="3567125" y="703625"/>
            <a:ext cx="5181600" cy="380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Proxima Nova"/>
              <a:buNone/>
              <a:defRPr i="0" sz="16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Proxima Nova"/>
              <a:buNone/>
              <a:defRPr i="0" sz="14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Proxima Nova"/>
              <a:buNone/>
              <a:defRPr i="0" sz="14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Proxima Nova"/>
              <a:buNone/>
              <a:defRPr i="0" sz="14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Proxima Nova"/>
              <a:buNone/>
              <a:defRPr i="0" sz="14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Proxima Nova"/>
              <a:buNone/>
              <a:defRPr i="0" sz="14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Proxima Nova"/>
              <a:buNone/>
              <a:defRPr i="0" sz="14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Proxima Nova"/>
              <a:buNone/>
              <a:defRPr i="0" sz="14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Proxima Nova"/>
              <a:buNone/>
              <a:defRPr i="0" sz="14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552">
          <p15:clr>
            <a:srgbClr val="FA7B17"/>
          </p15:clr>
        </p15:guide>
        <p15:guide id="2" orient="horz" pos="792">
          <p15:clr>
            <a:srgbClr val="FA7B17"/>
          </p15:clr>
        </p15:guide>
        <p15:guide id="3" orient="horz" pos="1101">
          <p15:clr>
            <a:srgbClr val="FA7B17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7 1 3 1 1">
  <p:cSld name="TITLE_7_1_3_1_1"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33"/>
          <p:cNvSpPr txBox="1"/>
          <p:nvPr>
            <p:ph idx="12" type="sldNum"/>
          </p:nvPr>
        </p:nvSpPr>
        <p:spPr>
          <a:xfrm>
            <a:off x="382375" y="4750600"/>
            <a:ext cx="341100" cy="22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15" name="Google Shape;315;p33"/>
          <p:cNvSpPr txBox="1"/>
          <p:nvPr>
            <p:ph idx="1" type="body"/>
          </p:nvPr>
        </p:nvSpPr>
        <p:spPr>
          <a:xfrm>
            <a:off x="382375" y="1485900"/>
            <a:ext cx="5603700" cy="30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Font typeface="Proxima Nova"/>
              <a:buChar char="●"/>
              <a:defRPr>
                <a:latin typeface="Proxima Nova"/>
                <a:ea typeface="Proxima Nova"/>
                <a:cs typeface="Proxima Nova"/>
                <a:sym typeface="Proxima Nova"/>
              </a:defRPr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Font typeface="Proxima Nova"/>
              <a:buChar char="○"/>
              <a:defRPr>
                <a:latin typeface="Proxima Nova"/>
                <a:ea typeface="Proxima Nova"/>
                <a:cs typeface="Proxima Nova"/>
                <a:sym typeface="Proxima Nova"/>
              </a:defRPr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Font typeface="Proxima Nova"/>
              <a:buChar char="■"/>
              <a:defRPr>
                <a:latin typeface="Proxima Nova"/>
                <a:ea typeface="Proxima Nova"/>
                <a:cs typeface="Proxima Nova"/>
                <a:sym typeface="Proxima Nova"/>
              </a:defRPr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Font typeface="Proxima Nova"/>
              <a:buChar char="●"/>
              <a:defRPr>
                <a:latin typeface="Proxima Nova"/>
                <a:ea typeface="Proxima Nova"/>
                <a:cs typeface="Proxima Nova"/>
                <a:sym typeface="Proxima Nova"/>
              </a:defRPr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Font typeface="Proxima Nova"/>
              <a:buChar char="○"/>
              <a:defRPr>
                <a:latin typeface="Proxima Nova"/>
                <a:ea typeface="Proxima Nova"/>
                <a:cs typeface="Proxima Nova"/>
                <a:sym typeface="Proxima Nova"/>
              </a:defRPr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Font typeface="Proxima Nova"/>
              <a:buChar char="■"/>
              <a:defRPr>
                <a:latin typeface="Proxima Nova"/>
                <a:ea typeface="Proxima Nova"/>
                <a:cs typeface="Proxima Nova"/>
                <a:sym typeface="Proxima Nova"/>
              </a:defRPr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Font typeface="Proxima Nova"/>
              <a:buChar char="●"/>
              <a:defRPr>
                <a:latin typeface="Proxima Nova"/>
                <a:ea typeface="Proxima Nova"/>
                <a:cs typeface="Proxima Nova"/>
                <a:sym typeface="Proxima Nova"/>
              </a:defRPr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Font typeface="Proxima Nova"/>
              <a:buChar char="○"/>
              <a:defRPr>
                <a:latin typeface="Proxima Nova"/>
                <a:ea typeface="Proxima Nova"/>
                <a:cs typeface="Proxima Nova"/>
                <a:sym typeface="Proxima Nova"/>
              </a:defRPr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Font typeface="Proxima Nova"/>
              <a:buChar char="■"/>
              <a:defRPr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  <p:pic>
        <p:nvPicPr>
          <p:cNvPr descr="A picture containing outdoor, mountain, person, raft&#10;&#10;Description automatically generated" id="316" name="Google Shape;316;p33"/>
          <p:cNvPicPr preferRelativeResize="0"/>
          <p:nvPr/>
        </p:nvPicPr>
        <p:blipFill rotWithShape="1">
          <a:blip r:embed="rId2">
            <a:alphaModFix/>
          </a:blip>
          <a:srcRect b="0" l="10202" r="58862" t="1068"/>
          <a:stretch/>
        </p:blipFill>
        <p:spPr>
          <a:xfrm>
            <a:off x="6045600" y="0"/>
            <a:ext cx="3098549" cy="4612200"/>
          </a:xfrm>
          <a:prstGeom prst="rect">
            <a:avLst/>
          </a:prstGeom>
          <a:noFill/>
          <a:ln>
            <a:noFill/>
          </a:ln>
        </p:spPr>
      </p:pic>
      <p:sp>
        <p:nvSpPr>
          <p:cNvPr id="317" name="Google Shape;317;p33"/>
          <p:cNvSpPr txBox="1"/>
          <p:nvPr>
            <p:ph type="title"/>
          </p:nvPr>
        </p:nvSpPr>
        <p:spPr>
          <a:xfrm>
            <a:off x="398529" y="510700"/>
            <a:ext cx="5097600" cy="460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Proxima Nova"/>
              <a:buNone/>
              <a:defRPr b="1" sz="2400"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Proxima Nova"/>
              <a:buNone/>
              <a:defRPr b="1"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Proxima Nova"/>
              <a:buNone/>
              <a:defRPr b="1"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Proxima Nova"/>
              <a:buNone/>
              <a:defRPr b="1"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Proxima Nova"/>
              <a:buNone/>
              <a:defRPr b="1"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Proxima Nova"/>
              <a:buNone/>
              <a:defRPr b="1"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Proxima Nova"/>
              <a:buNone/>
              <a:defRPr b="1"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Proxima Nova"/>
              <a:buNone/>
              <a:defRPr b="1"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Proxima Nova"/>
              <a:buNone/>
              <a:defRPr b="1"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  <p:sp>
        <p:nvSpPr>
          <p:cNvPr id="318" name="Google Shape;318;p33"/>
          <p:cNvSpPr txBox="1"/>
          <p:nvPr>
            <p:ph idx="2" type="title"/>
          </p:nvPr>
        </p:nvSpPr>
        <p:spPr>
          <a:xfrm>
            <a:off x="398529" y="953025"/>
            <a:ext cx="5160600" cy="380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Font typeface="Proxima Nova"/>
              <a:buNone/>
              <a:defRPr b="1" sz="1600"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Proxima Nova"/>
              <a:buNone/>
              <a:defRPr b="1"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Proxima Nova"/>
              <a:buNone/>
              <a:defRPr b="1"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Proxima Nova"/>
              <a:buNone/>
              <a:defRPr b="1"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Proxima Nova"/>
              <a:buNone/>
              <a:defRPr b="1"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Proxima Nova"/>
              <a:buNone/>
              <a:defRPr b="1"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Proxima Nova"/>
              <a:buNone/>
              <a:defRPr b="1"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Proxima Nova"/>
              <a:buNone/>
              <a:defRPr b="1"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Proxima Nova"/>
              <a:buNone/>
              <a:defRPr b="1"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  <p:sp>
        <p:nvSpPr>
          <p:cNvPr id="319" name="Google Shape;319;p33"/>
          <p:cNvSpPr txBox="1"/>
          <p:nvPr>
            <p:ph idx="3" type="title"/>
          </p:nvPr>
        </p:nvSpPr>
        <p:spPr>
          <a:xfrm>
            <a:off x="382375" y="246300"/>
            <a:ext cx="2197500" cy="380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000"/>
              <a:buFont typeface="Proxima Nova"/>
              <a:buNone/>
              <a:defRPr b="1" sz="1000"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Proxima Nova"/>
              <a:buNone/>
              <a:defRPr b="1"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Proxima Nova"/>
              <a:buNone/>
              <a:defRPr b="1"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Proxima Nova"/>
              <a:buNone/>
              <a:defRPr b="1"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Proxima Nova"/>
              <a:buNone/>
              <a:defRPr b="1"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Proxima Nova"/>
              <a:buNone/>
              <a:defRPr b="1"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Proxima Nova"/>
              <a:buNone/>
              <a:defRPr b="1"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Proxima Nova"/>
              <a:buNone/>
              <a:defRPr b="1"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Proxima Nova"/>
              <a:buNone/>
              <a:defRPr b="1"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552">
          <p15:clr>
            <a:srgbClr val="FA7B17"/>
          </p15:clr>
        </p15:guide>
        <p15:guide id="2" orient="horz" pos="792">
          <p15:clr>
            <a:srgbClr val="FA7B17"/>
          </p15:clr>
        </p15:guide>
        <p15:guide id="3" pos="241">
          <p15:clr>
            <a:srgbClr val="FA7B17"/>
          </p15:clr>
        </p15:guide>
        <p15:guide id="4" orient="horz" pos="936">
          <p15:clr>
            <a:srgbClr val="FA7B17"/>
          </p15:clr>
        </p15:guide>
        <p15:guide id="5" pos="2949">
          <p15:clr>
            <a:srgbClr val="FA7B17"/>
          </p15:clr>
        </p15:guide>
        <p15:guide id="6" pos="3206">
          <p15:clr>
            <a:srgbClr val="FA7B17"/>
          </p15:clr>
        </p15:guide>
        <p15:guide id="7" pos="2304">
          <p15:clr>
            <a:srgbClr val="FA7B17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7 2 1">
  <p:cSld name="TITLE_7_2_1"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34"/>
          <p:cNvSpPr txBox="1"/>
          <p:nvPr>
            <p:ph idx="12" type="sldNum"/>
          </p:nvPr>
        </p:nvSpPr>
        <p:spPr>
          <a:xfrm>
            <a:off x="382375" y="4750600"/>
            <a:ext cx="341100" cy="22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22" name="Google Shape;322;p34"/>
          <p:cNvSpPr txBox="1"/>
          <p:nvPr>
            <p:ph type="title"/>
          </p:nvPr>
        </p:nvSpPr>
        <p:spPr>
          <a:xfrm>
            <a:off x="398529" y="510700"/>
            <a:ext cx="5097600" cy="460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Proxima Nova"/>
              <a:buNone/>
              <a:defRPr b="1" sz="2400"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Proxima Nova"/>
              <a:buNone/>
              <a:defRPr b="1"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Proxima Nova"/>
              <a:buNone/>
              <a:defRPr b="1"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Proxima Nova"/>
              <a:buNone/>
              <a:defRPr b="1"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Proxima Nova"/>
              <a:buNone/>
              <a:defRPr b="1"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Proxima Nova"/>
              <a:buNone/>
              <a:defRPr b="1"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Proxima Nova"/>
              <a:buNone/>
              <a:defRPr b="1"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Proxima Nova"/>
              <a:buNone/>
              <a:defRPr b="1"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Proxima Nova"/>
              <a:buNone/>
              <a:defRPr b="1"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  <p:sp>
        <p:nvSpPr>
          <p:cNvPr id="323" name="Google Shape;323;p34"/>
          <p:cNvSpPr txBox="1"/>
          <p:nvPr>
            <p:ph idx="2" type="title"/>
          </p:nvPr>
        </p:nvSpPr>
        <p:spPr>
          <a:xfrm>
            <a:off x="398529" y="953025"/>
            <a:ext cx="5160600" cy="380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Font typeface="Proxima Nova"/>
              <a:buNone/>
              <a:defRPr b="1" sz="1600"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Proxima Nova"/>
              <a:buNone/>
              <a:defRPr b="1"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Proxima Nova"/>
              <a:buNone/>
              <a:defRPr b="1"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Proxima Nova"/>
              <a:buNone/>
              <a:defRPr b="1"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Proxima Nova"/>
              <a:buNone/>
              <a:defRPr b="1"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Proxima Nova"/>
              <a:buNone/>
              <a:defRPr b="1"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Proxima Nova"/>
              <a:buNone/>
              <a:defRPr b="1"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Proxima Nova"/>
              <a:buNone/>
              <a:defRPr b="1"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Proxima Nova"/>
              <a:buNone/>
              <a:defRPr b="1"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  <p:sp>
        <p:nvSpPr>
          <p:cNvPr id="324" name="Google Shape;324;p34"/>
          <p:cNvSpPr txBox="1"/>
          <p:nvPr>
            <p:ph idx="3" type="title"/>
          </p:nvPr>
        </p:nvSpPr>
        <p:spPr>
          <a:xfrm>
            <a:off x="382375" y="246300"/>
            <a:ext cx="2197500" cy="380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000"/>
              <a:buFont typeface="Proxima Nova"/>
              <a:buNone/>
              <a:defRPr b="1" sz="1000"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Proxima Nova"/>
              <a:buNone/>
              <a:defRPr b="1"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Proxima Nova"/>
              <a:buNone/>
              <a:defRPr b="1"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Proxima Nova"/>
              <a:buNone/>
              <a:defRPr b="1"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Proxima Nova"/>
              <a:buNone/>
              <a:defRPr b="1"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Proxima Nova"/>
              <a:buNone/>
              <a:defRPr b="1"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Proxima Nova"/>
              <a:buNone/>
              <a:defRPr b="1"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Proxima Nova"/>
              <a:buNone/>
              <a:defRPr b="1"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Proxima Nova"/>
              <a:buNone/>
              <a:defRPr b="1"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552">
          <p15:clr>
            <a:srgbClr val="FA7B17"/>
          </p15:clr>
        </p15:guide>
        <p15:guide id="2" orient="horz" pos="792">
          <p15:clr>
            <a:srgbClr val="FA7B17"/>
          </p15:clr>
        </p15:guide>
        <p15:guide id="3" orient="horz" pos="1101">
          <p15:clr>
            <a:srgbClr val="FA7B17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Subtitle, Bullets, Photo 02 1">
  <p:cSld name="1_TITLE_7 2 5_1"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35"/>
          <p:cNvSpPr txBox="1"/>
          <p:nvPr>
            <p:ph idx="12" type="sldNum"/>
          </p:nvPr>
        </p:nvSpPr>
        <p:spPr>
          <a:xfrm>
            <a:off x="382375" y="4750600"/>
            <a:ext cx="341100" cy="22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27" name="Google Shape;327;p35"/>
          <p:cNvSpPr txBox="1"/>
          <p:nvPr>
            <p:ph idx="1" type="body"/>
          </p:nvPr>
        </p:nvSpPr>
        <p:spPr>
          <a:xfrm>
            <a:off x="382375" y="1576487"/>
            <a:ext cx="5181600" cy="2977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indent="-304800" lvl="1" marL="9144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Proxima Nova"/>
              <a:buChar char="○"/>
              <a:defRPr b="0" i="0" sz="12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indent="-304800" lvl="2" marL="13716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Proxima Nova"/>
              <a:buChar char="■"/>
              <a:defRPr b="0" i="0" sz="12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indent="-304800" lvl="3" marL="18288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Proxima Nova"/>
              <a:buChar char="●"/>
              <a:defRPr b="0" i="0" sz="12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indent="-304800" lvl="4" marL="22860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Proxima Nova"/>
              <a:buChar char="○"/>
              <a:defRPr b="0" i="0" sz="12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indent="-304800" lvl="5" marL="2743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Proxima Nova"/>
              <a:buChar char="■"/>
              <a:defRPr b="0" i="0" sz="12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indent="-304800" lvl="6" marL="32004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Proxima Nova"/>
              <a:buChar char="●"/>
              <a:defRPr b="0" i="0" sz="12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indent="-304800" lvl="7" marL="36576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Proxima Nova"/>
              <a:buChar char="○"/>
              <a:defRPr b="0" i="0" sz="12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indent="-304800" lvl="8" marL="4114800" marR="0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000000"/>
              </a:buClr>
              <a:buSzPts val="1200"/>
              <a:buFont typeface="Proxima Nova"/>
              <a:buChar char="■"/>
              <a:defRPr b="0" i="0" sz="12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  <p:sp>
        <p:nvSpPr>
          <p:cNvPr id="328" name="Google Shape;328;p35"/>
          <p:cNvSpPr/>
          <p:nvPr>
            <p:ph idx="2" type="pic"/>
          </p:nvPr>
        </p:nvSpPr>
        <p:spPr>
          <a:xfrm>
            <a:off x="5951621" y="0"/>
            <a:ext cx="3192300" cy="4554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29" name="Google Shape;329;p35"/>
          <p:cNvSpPr txBox="1"/>
          <p:nvPr>
            <p:ph type="title"/>
          </p:nvPr>
        </p:nvSpPr>
        <p:spPr>
          <a:xfrm>
            <a:off x="382375" y="502920"/>
            <a:ext cx="5181600" cy="460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Proxima Nova"/>
              <a:buNone/>
              <a:defRPr b="1" i="0" sz="24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Proxima Nova"/>
              <a:buNone/>
              <a:defRPr b="1" i="0" sz="14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Proxima Nova"/>
              <a:buNone/>
              <a:defRPr b="1" i="0" sz="14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Proxima Nova"/>
              <a:buNone/>
              <a:defRPr b="1" i="0" sz="14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Proxima Nova"/>
              <a:buNone/>
              <a:defRPr b="1" i="0" sz="14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Proxima Nova"/>
              <a:buNone/>
              <a:defRPr b="1" i="0" sz="14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Proxima Nova"/>
              <a:buNone/>
              <a:defRPr b="1" i="0" sz="14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Proxima Nova"/>
              <a:buNone/>
              <a:defRPr b="1" i="0" sz="14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Proxima Nova"/>
              <a:buNone/>
              <a:defRPr b="1" i="0" sz="14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  <p:sp>
        <p:nvSpPr>
          <p:cNvPr id="330" name="Google Shape;330;p35"/>
          <p:cNvSpPr txBox="1"/>
          <p:nvPr>
            <p:ph idx="3" type="title"/>
          </p:nvPr>
        </p:nvSpPr>
        <p:spPr>
          <a:xfrm>
            <a:off x="382375" y="977950"/>
            <a:ext cx="5181600" cy="380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Proxima Nova"/>
              <a:buNone/>
              <a:defRPr i="0" sz="16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Proxima Nova"/>
              <a:buNone/>
              <a:defRPr i="0" sz="14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Proxima Nova"/>
              <a:buNone/>
              <a:defRPr i="0" sz="14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Proxima Nova"/>
              <a:buNone/>
              <a:defRPr i="0" sz="14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Proxima Nova"/>
              <a:buNone/>
              <a:defRPr i="0" sz="14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Proxima Nova"/>
              <a:buNone/>
              <a:defRPr i="0" sz="14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Proxima Nova"/>
              <a:buNone/>
              <a:defRPr i="0" sz="14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Proxima Nova"/>
              <a:buNone/>
              <a:defRPr i="0" sz="14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Proxima Nova"/>
              <a:buNone/>
              <a:defRPr i="0" sz="14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  <p:sp>
        <p:nvSpPr>
          <p:cNvPr id="331" name="Google Shape;331;p35"/>
          <p:cNvSpPr txBox="1"/>
          <p:nvPr>
            <p:ph idx="4" type="title"/>
          </p:nvPr>
        </p:nvSpPr>
        <p:spPr>
          <a:xfrm>
            <a:off x="382375" y="228600"/>
            <a:ext cx="5181600" cy="25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Proxima Nova"/>
              <a:buNone/>
              <a:defRPr b="1" i="0" sz="10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552">
          <p15:clr>
            <a:srgbClr val="FA7B17"/>
          </p15:clr>
        </p15:guide>
        <p15:guide id="2" orient="horz" pos="792">
          <p15:clr>
            <a:srgbClr val="FA7B17"/>
          </p15:clr>
        </p15:guide>
        <p15:guide id="3" orient="horz" pos="1101">
          <p15:clr>
            <a:srgbClr val="FA7B17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resentation Title 01 1 1 1 1 1 1 1 1 1 2 1 1">
  <p:cSld name="TITLE_1_1_1_1_1_1_1_1_1_2_1_1"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36"/>
          <p:cNvSpPr txBox="1"/>
          <p:nvPr>
            <p:ph idx="12" type="sldNum"/>
          </p:nvPr>
        </p:nvSpPr>
        <p:spPr>
          <a:xfrm>
            <a:off x="382375" y="4750600"/>
            <a:ext cx="341100" cy="22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34" name="Google Shape;334;p36"/>
          <p:cNvSpPr/>
          <p:nvPr/>
        </p:nvSpPr>
        <p:spPr>
          <a:xfrm>
            <a:off x="-24450" y="-41225"/>
            <a:ext cx="9192900" cy="47061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5" name="Google Shape;335;p36"/>
          <p:cNvSpPr txBox="1"/>
          <p:nvPr>
            <p:ph type="title"/>
          </p:nvPr>
        </p:nvSpPr>
        <p:spPr>
          <a:xfrm>
            <a:off x="382375" y="502925"/>
            <a:ext cx="8563200" cy="460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Proxima Nova"/>
              <a:buNone/>
              <a:defRPr b="1" i="0" sz="24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Proxima Nova"/>
              <a:buNone/>
              <a:defRPr b="1" i="0" sz="14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Proxima Nova"/>
              <a:buNone/>
              <a:defRPr b="1" i="0" sz="14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Proxima Nova"/>
              <a:buNone/>
              <a:defRPr b="1" i="0" sz="14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Proxima Nova"/>
              <a:buNone/>
              <a:defRPr b="1" i="0" sz="14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Proxima Nova"/>
              <a:buNone/>
              <a:defRPr b="1" i="0" sz="14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Proxima Nova"/>
              <a:buNone/>
              <a:defRPr b="1" i="0" sz="14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Proxima Nova"/>
              <a:buNone/>
              <a:defRPr b="1" i="0" sz="14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Proxima Nova"/>
              <a:buNone/>
              <a:defRPr b="1" i="0" sz="14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  <p:sp>
        <p:nvSpPr>
          <p:cNvPr id="336" name="Google Shape;336;p36"/>
          <p:cNvSpPr txBox="1"/>
          <p:nvPr>
            <p:ph idx="2" type="title"/>
          </p:nvPr>
        </p:nvSpPr>
        <p:spPr>
          <a:xfrm>
            <a:off x="382375" y="977950"/>
            <a:ext cx="5181600" cy="380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Proxima Nova"/>
              <a:buNone/>
              <a:defRPr i="0" sz="16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Proxima Nova"/>
              <a:buNone/>
              <a:defRPr i="0" sz="14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Proxima Nova"/>
              <a:buNone/>
              <a:defRPr i="0" sz="14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Proxima Nova"/>
              <a:buNone/>
              <a:defRPr i="0" sz="14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Proxima Nova"/>
              <a:buNone/>
              <a:defRPr i="0" sz="14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Proxima Nova"/>
              <a:buNone/>
              <a:defRPr i="0" sz="14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Proxima Nova"/>
              <a:buNone/>
              <a:defRPr i="0" sz="14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Proxima Nova"/>
              <a:buNone/>
              <a:defRPr i="0" sz="14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Proxima Nova"/>
              <a:buNone/>
              <a:defRPr i="0" sz="14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  <p:sp>
        <p:nvSpPr>
          <p:cNvPr id="337" name="Google Shape;337;p36"/>
          <p:cNvSpPr txBox="1"/>
          <p:nvPr>
            <p:ph idx="3" type="title"/>
          </p:nvPr>
        </p:nvSpPr>
        <p:spPr>
          <a:xfrm>
            <a:off x="382375" y="228600"/>
            <a:ext cx="5181600" cy="25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677"/>
              </a:buClr>
              <a:buSzPts val="1000"/>
              <a:buFont typeface="Proxima Nova"/>
              <a:buNone/>
              <a:defRPr b="1" i="0" sz="1000" u="none" cap="none" strike="noStrike">
                <a:solidFill>
                  <a:srgbClr val="00B677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2949">
          <p15:clr>
            <a:srgbClr val="FA7B17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 - Splash Page">
  <p:cSld name="TITLE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37"/>
          <p:cNvSpPr/>
          <p:nvPr/>
        </p:nvSpPr>
        <p:spPr>
          <a:xfrm>
            <a:off x="0" y="4693917"/>
            <a:ext cx="9144000" cy="449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40" name="Google Shape;340;p37"/>
          <p:cNvSpPr txBox="1"/>
          <p:nvPr/>
        </p:nvSpPr>
        <p:spPr>
          <a:xfrm>
            <a:off x="731514" y="4827317"/>
            <a:ext cx="19509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Private &amp; Confidential</a:t>
            </a:r>
            <a:endParaRPr sz="70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41" name="Google Shape;341;p37"/>
          <p:cNvSpPr/>
          <p:nvPr/>
        </p:nvSpPr>
        <p:spPr>
          <a:xfrm>
            <a:off x="0" y="4693917"/>
            <a:ext cx="9144000" cy="9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42" name="Google Shape;342;p37"/>
          <p:cNvSpPr txBox="1"/>
          <p:nvPr>
            <p:ph idx="12" type="sldNum"/>
          </p:nvPr>
        </p:nvSpPr>
        <p:spPr>
          <a:xfrm>
            <a:off x="365767" y="4827317"/>
            <a:ext cx="1827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i="0" sz="700" u="none" cap="none" strike="noStrike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i="0" sz="700" u="none" cap="none" strike="noStrike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i="0" sz="700" u="none" cap="none" strike="noStrike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i="0" sz="700" u="none" cap="none" strike="noStrike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i="0" sz="700" u="none" cap="none" strike="noStrike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i="0" sz="700" u="none" cap="none" strike="noStrike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i="0" sz="700" u="none" cap="none" strike="noStrike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i="0" sz="700" u="none" cap="none" strike="noStrike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i="0" sz="700" u="none" cap="none" strike="noStrike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43" name="Google Shape;343;p37"/>
          <p:cNvSpPr txBox="1"/>
          <p:nvPr>
            <p:ph type="title"/>
          </p:nvPr>
        </p:nvSpPr>
        <p:spPr>
          <a:xfrm>
            <a:off x="365800" y="2377440"/>
            <a:ext cx="8412300" cy="609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700"/>
              <a:buFont typeface="Proxima Nova"/>
              <a:buNone/>
              <a:defRPr b="1" i="0" sz="3700" u="none" cap="none" strike="noStrike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44" name="Google Shape;344;p37"/>
          <p:cNvSpPr txBox="1"/>
          <p:nvPr>
            <p:ph idx="2" type="title"/>
          </p:nvPr>
        </p:nvSpPr>
        <p:spPr>
          <a:xfrm>
            <a:off x="365800" y="3169920"/>
            <a:ext cx="8412300" cy="24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DC0"/>
              </a:buClr>
              <a:buSzPts val="1600"/>
              <a:buFont typeface="Proxima Nova"/>
              <a:buNone/>
              <a:defRPr b="1" i="0" sz="1600" u="none" cap="none" strike="noStrike">
                <a:solidFill>
                  <a:schemeClr val="accent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45" name="Google Shape;345;p37"/>
          <p:cNvSpPr txBox="1"/>
          <p:nvPr>
            <p:ph idx="3" type="title"/>
          </p:nvPr>
        </p:nvSpPr>
        <p:spPr>
          <a:xfrm>
            <a:off x="365760" y="548640"/>
            <a:ext cx="83850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BC00"/>
              </a:buClr>
              <a:buSzPts val="1100"/>
              <a:buFont typeface="Proxima Nova"/>
              <a:buNone/>
              <a:defRPr b="1" i="0" sz="1100" u="none" cap="none" strike="noStrike">
                <a:solidFill>
                  <a:srgbClr val="F4BC00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Proxima Nova"/>
              <a:buNone/>
              <a:defRPr b="1" i="0" sz="11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Proxima Nova"/>
              <a:buNone/>
              <a:defRPr b="1" i="0" sz="11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Proxima Nova"/>
              <a:buNone/>
              <a:defRPr b="1" i="0" sz="11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Proxima Nova"/>
              <a:buNone/>
              <a:defRPr b="1" i="0" sz="11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Proxima Nova"/>
              <a:buNone/>
              <a:defRPr b="1" i="0" sz="11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Proxima Nova"/>
              <a:buNone/>
              <a:defRPr b="1" i="0" sz="11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Proxima Nova"/>
              <a:buNone/>
              <a:defRPr b="1" i="0" sz="11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Proxima Nova"/>
              <a:buNone/>
              <a:defRPr b="1" i="0" sz="11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  <p:pic>
        <p:nvPicPr>
          <p:cNvPr id="346" name="Google Shape;346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07588" y="4845565"/>
            <a:ext cx="465454" cy="1463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erit - 100220  1">
  <p:cSld name="TITLE_9"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" name="Google Shape;348;p38"/>
          <p:cNvPicPr preferRelativeResize="0"/>
          <p:nvPr/>
        </p:nvPicPr>
        <p:blipFill rotWithShape="1">
          <a:blip r:embed="rId2">
            <a:alphaModFix/>
          </a:blip>
          <a:srcRect b="5092" l="0" r="0" t="5101"/>
          <a:stretch/>
        </p:blipFill>
        <p:spPr>
          <a:xfrm>
            <a:off x="-1" y="-6724"/>
            <a:ext cx="9144003" cy="4619062"/>
          </a:xfrm>
          <a:prstGeom prst="rect">
            <a:avLst/>
          </a:prstGeom>
          <a:noFill/>
          <a:ln>
            <a:noFill/>
          </a:ln>
        </p:spPr>
      </p:pic>
      <p:sp>
        <p:nvSpPr>
          <p:cNvPr id="349" name="Google Shape;349;p38"/>
          <p:cNvSpPr txBox="1"/>
          <p:nvPr>
            <p:ph type="title"/>
          </p:nvPr>
        </p:nvSpPr>
        <p:spPr>
          <a:xfrm>
            <a:off x="306175" y="2596750"/>
            <a:ext cx="8425500" cy="76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Proxima Nova"/>
              <a:buNone/>
              <a:defRPr b="1" sz="36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350" name="Google Shape;350;p38"/>
          <p:cNvSpPr txBox="1"/>
          <p:nvPr>
            <p:ph idx="2" type="title"/>
          </p:nvPr>
        </p:nvSpPr>
        <p:spPr>
          <a:xfrm>
            <a:off x="306175" y="3251450"/>
            <a:ext cx="8425500" cy="460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CDC0"/>
              </a:buClr>
              <a:buSzPts val="1600"/>
              <a:buFont typeface="Proxima Nova"/>
              <a:buNone/>
              <a:defRPr b="1" sz="1600">
                <a:solidFill>
                  <a:srgbClr val="00CDC0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351" name="Google Shape;351;p38"/>
          <p:cNvSpPr txBox="1"/>
          <p:nvPr>
            <p:ph idx="3" type="title"/>
          </p:nvPr>
        </p:nvSpPr>
        <p:spPr>
          <a:xfrm>
            <a:off x="382375" y="551100"/>
            <a:ext cx="3744600" cy="1661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C300"/>
              </a:buClr>
              <a:buSzPts val="1000"/>
              <a:buFont typeface="Proxima Nova"/>
              <a:buNone/>
              <a:defRPr b="1" sz="1000">
                <a:solidFill>
                  <a:srgbClr val="FFC300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2" name="Google Shape;352;p38"/>
          <p:cNvSpPr/>
          <p:nvPr/>
        </p:nvSpPr>
        <p:spPr>
          <a:xfrm>
            <a:off x="0" y="4693917"/>
            <a:ext cx="9144000" cy="449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descr="A close up of a sign&#10;&#10;Description automatically generated" id="353" name="Google Shape;353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04896" y="4845565"/>
            <a:ext cx="473337" cy="146304"/>
          </a:xfrm>
          <a:prstGeom prst="rect">
            <a:avLst/>
          </a:prstGeom>
          <a:noFill/>
          <a:ln>
            <a:noFill/>
          </a:ln>
        </p:spPr>
      </p:pic>
      <p:sp>
        <p:nvSpPr>
          <p:cNvPr id="354" name="Google Shape;354;p38"/>
          <p:cNvSpPr txBox="1"/>
          <p:nvPr/>
        </p:nvSpPr>
        <p:spPr>
          <a:xfrm>
            <a:off x="731514" y="4827317"/>
            <a:ext cx="19509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latin typeface="Proxima Nova"/>
                <a:ea typeface="Proxima Nova"/>
                <a:cs typeface="Proxima Nova"/>
                <a:sym typeface="Proxima Nova"/>
              </a:rPr>
              <a:t>Private &amp; Confidential</a:t>
            </a:r>
            <a:endParaRPr sz="7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55" name="Google Shape;355;p38"/>
          <p:cNvSpPr txBox="1"/>
          <p:nvPr>
            <p:ph idx="12" type="sldNum"/>
          </p:nvPr>
        </p:nvSpPr>
        <p:spPr>
          <a:xfrm>
            <a:off x="365767" y="4827317"/>
            <a:ext cx="1827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i="0" sz="700" u="none" cap="none" strike="noStrike"/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i="0" sz="700" u="none" cap="none" strike="noStrike"/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i="0" sz="700" u="none" cap="none" strike="noStrike"/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i="0" sz="700" u="none" cap="none" strike="noStrike"/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i="0" sz="700" u="none" cap="none" strike="noStrike"/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i="0" sz="700" u="none" cap="none" strike="noStrike"/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i="0" sz="700" u="none" cap="none" strike="noStrike"/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i="0" sz="700" u="none" cap="none" strike="noStrike"/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i="0" sz="700" u="none" cap="none" strike="noStrike"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Subtitle, Photo, Bullets">
  <p:cSld name="1_TITLE_7 2 2"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39"/>
          <p:cNvSpPr txBox="1"/>
          <p:nvPr>
            <p:ph idx="12" type="sldNum"/>
          </p:nvPr>
        </p:nvSpPr>
        <p:spPr>
          <a:xfrm>
            <a:off x="382375" y="4750600"/>
            <a:ext cx="341100" cy="22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58" name="Google Shape;358;p39"/>
          <p:cNvSpPr txBox="1"/>
          <p:nvPr>
            <p:ph idx="1" type="body"/>
          </p:nvPr>
        </p:nvSpPr>
        <p:spPr>
          <a:xfrm>
            <a:off x="4753882" y="1576487"/>
            <a:ext cx="3966000" cy="297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91425">
            <a:noAutofit/>
          </a:bodyPr>
          <a:lstStyle>
            <a:lvl1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indent="-304800" lvl="1" marL="9144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Proxima Nova"/>
              <a:buChar char="○"/>
              <a:defRPr b="0" i="0" sz="12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indent="-304800" lvl="2" marL="13716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Proxima Nova"/>
              <a:buChar char="■"/>
              <a:defRPr b="0" i="0" sz="12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indent="-304800" lvl="3" marL="18288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Proxima Nova"/>
              <a:buChar char="●"/>
              <a:defRPr b="0" i="0" sz="12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indent="-304800" lvl="4" marL="22860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Proxima Nova"/>
              <a:buChar char="○"/>
              <a:defRPr b="0" i="0" sz="12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indent="-304800" lvl="5" marL="2743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Proxima Nova"/>
              <a:buChar char="■"/>
              <a:defRPr b="0" i="0" sz="12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indent="-304800" lvl="6" marL="32004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Proxima Nova"/>
              <a:buChar char="●"/>
              <a:defRPr b="0" i="0" sz="12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indent="-304800" lvl="7" marL="36576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Proxima Nova"/>
              <a:buChar char="○"/>
              <a:defRPr b="0" i="0" sz="12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indent="-304800" lvl="8" marL="4114800" marR="0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000000"/>
              </a:buClr>
              <a:buSzPts val="1200"/>
              <a:buFont typeface="Proxima Nova"/>
              <a:buChar char="■"/>
              <a:defRPr b="0" i="0" sz="12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  <p:sp>
        <p:nvSpPr>
          <p:cNvPr id="359" name="Google Shape;359;p39"/>
          <p:cNvSpPr txBox="1"/>
          <p:nvPr>
            <p:ph type="title"/>
          </p:nvPr>
        </p:nvSpPr>
        <p:spPr>
          <a:xfrm>
            <a:off x="382374" y="627245"/>
            <a:ext cx="8337300" cy="46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entury Gothic"/>
              <a:buNone/>
              <a:defRPr b="1" i="0" sz="24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60" name="Google Shape;360;p39"/>
          <p:cNvSpPr txBox="1"/>
          <p:nvPr>
            <p:ph idx="2" type="title"/>
          </p:nvPr>
        </p:nvSpPr>
        <p:spPr>
          <a:xfrm>
            <a:off x="382374" y="1107278"/>
            <a:ext cx="8337300" cy="38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entury Gothic"/>
              <a:buNone/>
              <a:defRPr b="1" i="0" sz="16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61" name="Google Shape;361;p39"/>
          <p:cNvSpPr txBox="1"/>
          <p:nvPr>
            <p:ph idx="3" type="title"/>
          </p:nvPr>
        </p:nvSpPr>
        <p:spPr>
          <a:xfrm>
            <a:off x="382374" y="367845"/>
            <a:ext cx="8337300" cy="25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Proxima Nova"/>
              <a:buNone/>
              <a:defRPr b="1" i="0" sz="10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552">
          <p15:clr>
            <a:srgbClr val="FA7B17"/>
          </p15:clr>
        </p15:guide>
        <p15:guide id="2" orient="horz" pos="792">
          <p15:clr>
            <a:srgbClr val="FA7B17"/>
          </p15:clr>
        </p15:guide>
        <p15:guide id="3" orient="horz" pos="1101">
          <p15:clr>
            <a:srgbClr val="FA7B17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 - Deck Cover 1 1">
  <p:cSld name="TITLE_3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5"/>
          <p:cNvSpPr/>
          <p:nvPr/>
        </p:nvSpPr>
        <p:spPr>
          <a:xfrm>
            <a:off x="0" y="-6725"/>
            <a:ext cx="9144000" cy="4700700"/>
          </a:xfrm>
          <a:prstGeom prst="rect">
            <a:avLst/>
          </a:prstGeom>
          <a:solidFill>
            <a:srgbClr val="003D4C">
              <a:alpha val="8045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" name="Google Shape;40;p5"/>
          <p:cNvSpPr/>
          <p:nvPr/>
        </p:nvSpPr>
        <p:spPr>
          <a:xfrm>
            <a:off x="0" y="4693917"/>
            <a:ext cx="9144000" cy="449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descr="A close up of a sign&#10;&#10;Description automatically generated" id="41" name="Google Shape;41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04896" y="4845565"/>
            <a:ext cx="473337" cy="146304"/>
          </a:xfrm>
          <a:prstGeom prst="rect">
            <a:avLst/>
          </a:prstGeom>
          <a:noFill/>
          <a:ln>
            <a:noFill/>
          </a:ln>
        </p:spPr>
      </p:pic>
      <p:sp>
        <p:nvSpPr>
          <p:cNvPr id="42" name="Google Shape;42;p5"/>
          <p:cNvSpPr txBox="1"/>
          <p:nvPr/>
        </p:nvSpPr>
        <p:spPr>
          <a:xfrm>
            <a:off x="731514" y="4827317"/>
            <a:ext cx="19509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latin typeface="Proxima Nova"/>
                <a:ea typeface="Proxima Nova"/>
                <a:cs typeface="Proxima Nova"/>
                <a:sym typeface="Proxima Nova"/>
              </a:rPr>
              <a:t>Private &amp; Confidential</a:t>
            </a:r>
            <a:endParaRPr sz="7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43" name="Google Shape;43;p5"/>
          <p:cNvSpPr/>
          <p:nvPr/>
        </p:nvSpPr>
        <p:spPr>
          <a:xfrm>
            <a:off x="0" y="4693917"/>
            <a:ext cx="9144000" cy="9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44" name="Google Shape;44;p5"/>
          <p:cNvSpPr txBox="1"/>
          <p:nvPr>
            <p:ph idx="12" type="sldNum"/>
          </p:nvPr>
        </p:nvSpPr>
        <p:spPr>
          <a:xfrm>
            <a:off x="365767" y="4827317"/>
            <a:ext cx="1827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i="0" sz="700" u="none" cap="none" strike="noStrike"/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i="0" sz="700" u="none" cap="none" strike="noStrike"/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i="0" sz="700" u="none" cap="none" strike="noStrike"/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i="0" sz="700" u="none" cap="none" strike="noStrike"/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i="0" sz="700" u="none" cap="none" strike="noStrike"/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i="0" sz="700" u="none" cap="none" strike="noStrike"/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i="0" sz="700" u="none" cap="none" strike="noStrike"/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i="0" sz="700" u="none" cap="none" strike="noStrike"/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i="0" sz="700" u="none" cap="none" strike="noStrike"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5" name="Google Shape;45;p5"/>
          <p:cNvSpPr txBox="1"/>
          <p:nvPr>
            <p:ph type="title"/>
          </p:nvPr>
        </p:nvSpPr>
        <p:spPr>
          <a:xfrm>
            <a:off x="365800" y="2377440"/>
            <a:ext cx="8412300" cy="609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700"/>
              <a:buFont typeface="Proxima Nova"/>
              <a:buNone/>
              <a:defRPr b="1" i="0" sz="3700" u="none" cap="none" strike="noStrike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6" name="Google Shape;46;p5"/>
          <p:cNvSpPr txBox="1"/>
          <p:nvPr>
            <p:ph idx="2" type="title"/>
          </p:nvPr>
        </p:nvSpPr>
        <p:spPr>
          <a:xfrm>
            <a:off x="365800" y="3169920"/>
            <a:ext cx="8412300" cy="24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DC0"/>
              </a:buClr>
              <a:buSzPts val="1600"/>
              <a:buFont typeface="Proxima Nova"/>
              <a:buNone/>
              <a:defRPr b="1" i="0" sz="1600" u="none" cap="none" strike="noStrike">
                <a:solidFill>
                  <a:schemeClr val="accent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7" name="Google Shape;47;p5"/>
          <p:cNvSpPr txBox="1"/>
          <p:nvPr>
            <p:ph idx="3" type="title"/>
          </p:nvPr>
        </p:nvSpPr>
        <p:spPr>
          <a:xfrm>
            <a:off x="365760" y="548640"/>
            <a:ext cx="83850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BC00"/>
              </a:buClr>
              <a:buSzPts val="1100"/>
              <a:buFont typeface="Proxima Nova"/>
              <a:buNone/>
              <a:defRPr b="1" i="0" sz="1100" u="none" cap="none" strike="noStrike">
                <a:solidFill>
                  <a:srgbClr val="F4BC00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Proxima Nova"/>
              <a:buNone/>
              <a:defRPr b="1" i="0" sz="11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Proxima Nova"/>
              <a:buNone/>
              <a:defRPr b="1" i="0" sz="11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Proxima Nova"/>
              <a:buNone/>
              <a:defRPr b="1" i="0" sz="11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Proxima Nova"/>
              <a:buNone/>
              <a:defRPr b="1" i="0" sz="11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Proxima Nova"/>
              <a:buNone/>
              <a:defRPr b="1" i="0" sz="11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Proxima Nova"/>
              <a:buNone/>
              <a:defRPr b="1" i="0" sz="11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Proxima Nova"/>
              <a:buNone/>
              <a:defRPr b="1" i="0" sz="11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Proxima Nova"/>
              <a:buNone/>
              <a:defRPr b="1" i="0" sz="11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 - Deck Cover 1 1 1">
  <p:cSld name="TITLE_3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6"/>
          <p:cNvSpPr/>
          <p:nvPr/>
        </p:nvSpPr>
        <p:spPr>
          <a:xfrm>
            <a:off x="-13750" y="0"/>
            <a:ext cx="9144000" cy="4700700"/>
          </a:xfrm>
          <a:prstGeom prst="rect">
            <a:avLst/>
          </a:prstGeom>
          <a:solidFill>
            <a:srgbClr val="003D4C">
              <a:alpha val="8045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" name="Google Shape;50;p6"/>
          <p:cNvSpPr/>
          <p:nvPr/>
        </p:nvSpPr>
        <p:spPr>
          <a:xfrm>
            <a:off x="0" y="4693917"/>
            <a:ext cx="9144000" cy="449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descr="A close up of a sign&#10;&#10;Description automatically generated" id="51" name="Google Shape;51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04896" y="4845565"/>
            <a:ext cx="473337" cy="146304"/>
          </a:xfrm>
          <a:prstGeom prst="rect">
            <a:avLst/>
          </a:prstGeom>
          <a:noFill/>
          <a:ln>
            <a:noFill/>
          </a:ln>
        </p:spPr>
      </p:pic>
      <p:sp>
        <p:nvSpPr>
          <p:cNvPr id="52" name="Google Shape;52;p6"/>
          <p:cNvSpPr txBox="1"/>
          <p:nvPr/>
        </p:nvSpPr>
        <p:spPr>
          <a:xfrm>
            <a:off x="731514" y="4827317"/>
            <a:ext cx="19509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latin typeface="Proxima Nova"/>
                <a:ea typeface="Proxima Nova"/>
                <a:cs typeface="Proxima Nova"/>
                <a:sym typeface="Proxima Nova"/>
              </a:rPr>
              <a:t>Private &amp; Confidential</a:t>
            </a:r>
            <a:endParaRPr sz="7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53" name="Google Shape;53;p6"/>
          <p:cNvSpPr/>
          <p:nvPr/>
        </p:nvSpPr>
        <p:spPr>
          <a:xfrm>
            <a:off x="0" y="4693917"/>
            <a:ext cx="9144000" cy="9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54" name="Google Shape;54;p6"/>
          <p:cNvSpPr txBox="1"/>
          <p:nvPr>
            <p:ph idx="12" type="sldNum"/>
          </p:nvPr>
        </p:nvSpPr>
        <p:spPr>
          <a:xfrm>
            <a:off x="365767" y="4827317"/>
            <a:ext cx="1827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i="0" sz="700" u="none" cap="none" strike="noStrike"/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i="0" sz="700" u="none" cap="none" strike="noStrike"/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i="0" sz="700" u="none" cap="none" strike="noStrike"/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i="0" sz="700" u="none" cap="none" strike="noStrike"/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i="0" sz="700" u="none" cap="none" strike="noStrike"/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i="0" sz="700" u="none" cap="none" strike="noStrike"/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i="0" sz="700" u="none" cap="none" strike="noStrike"/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i="0" sz="700" u="none" cap="none" strike="noStrike"/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i="0" sz="700" u="none" cap="none" strike="noStrike"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5" name="Google Shape;55;p6"/>
          <p:cNvSpPr txBox="1"/>
          <p:nvPr>
            <p:ph type="title"/>
          </p:nvPr>
        </p:nvSpPr>
        <p:spPr>
          <a:xfrm>
            <a:off x="365800" y="2377440"/>
            <a:ext cx="8412300" cy="609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700"/>
              <a:buFont typeface="Proxima Nova"/>
              <a:buNone/>
              <a:defRPr b="1" i="0" sz="3700" u="none" cap="none" strike="noStrike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6" name="Google Shape;56;p6"/>
          <p:cNvSpPr txBox="1"/>
          <p:nvPr>
            <p:ph idx="2" type="title"/>
          </p:nvPr>
        </p:nvSpPr>
        <p:spPr>
          <a:xfrm>
            <a:off x="365800" y="3169920"/>
            <a:ext cx="8412300" cy="24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DC0"/>
              </a:buClr>
              <a:buSzPts val="1600"/>
              <a:buFont typeface="Proxima Nova"/>
              <a:buNone/>
              <a:defRPr b="1" i="0" sz="1600" u="none" cap="none" strike="noStrike">
                <a:solidFill>
                  <a:schemeClr val="accent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7" name="Google Shape;57;p6"/>
          <p:cNvSpPr txBox="1"/>
          <p:nvPr>
            <p:ph idx="3" type="title"/>
          </p:nvPr>
        </p:nvSpPr>
        <p:spPr>
          <a:xfrm>
            <a:off x="365760" y="548640"/>
            <a:ext cx="83850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BC00"/>
              </a:buClr>
              <a:buSzPts val="1100"/>
              <a:buFont typeface="Proxima Nova"/>
              <a:buNone/>
              <a:defRPr b="1" i="0" sz="1100" u="none" cap="none" strike="noStrike">
                <a:solidFill>
                  <a:srgbClr val="F4BC00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Proxima Nova"/>
              <a:buNone/>
              <a:defRPr b="1" i="0" sz="11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Proxima Nova"/>
              <a:buNone/>
              <a:defRPr b="1" i="0" sz="11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Proxima Nova"/>
              <a:buNone/>
              <a:defRPr b="1" i="0" sz="11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Proxima Nova"/>
              <a:buNone/>
              <a:defRPr b="1" i="0" sz="11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Proxima Nova"/>
              <a:buNone/>
              <a:defRPr b="1" i="0" sz="11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Proxima Nova"/>
              <a:buNone/>
              <a:defRPr b="1" i="0" sz="11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Proxima Nova"/>
              <a:buNone/>
              <a:defRPr b="1" i="0" sz="11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Proxima Nova"/>
              <a:buNone/>
              <a:defRPr b="1" i="0" sz="11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 - Deck Cover 1 1 1 2">
  <p:cSld name="TITLE_3_1_1_2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7"/>
          <p:cNvSpPr/>
          <p:nvPr/>
        </p:nvSpPr>
        <p:spPr>
          <a:xfrm>
            <a:off x="0" y="2225"/>
            <a:ext cx="9144000" cy="4700700"/>
          </a:xfrm>
          <a:prstGeom prst="rect">
            <a:avLst/>
          </a:prstGeom>
          <a:solidFill>
            <a:srgbClr val="003D4C">
              <a:alpha val="8045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" name="Google Shape;60;p7"/>
          <p:cNvSpPr/>
          <p:nvPr/>
        </p:nvSpPr>
        <p:spPr>
          <a:xfrm>
            <a:off x="0" y="4693917"/>
            <a:ext cx="9144000" cy="449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descr="A close up of a sign&#10;&#10;Description automatically generated" id="61" name="Google Shape;61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04896" y="4845565"/>
            <a:ext cx="473337" cy="146304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7"/>
          <p:cNvSpPr txBox="1"/>
          <p:nvPr/>
        </p:nvSpPr>
        <p:spPr>
          <a:xfrm>
            <a:off x="731514" y="4827317"/>
            <a:ext cx="19509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latin typeface="Proxima Nova"/>
                <a:ea typeface="Proxima Nova"/>
                <a:cs typeface="Proxima Nova"/>
                <a:sym typeface="Proxima Nova"/>
              </a:rPr>
              <a:t>Private &amp; Confidential</a:t>
            </a:r>
            <a:endParaRPr sz="7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3" name="Google Shape;63;p7"/>
          <p:cNvSpPr/>
          <p:nvPr/>
        </p:nvSpPr>
        <p:spPr>
          <a:xfrm>
            <a:off x="0" y="4693917"/>
            <a:ext cx="9144000" cy="9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4" name="Google Shape;64;p7"/>
          <p:cNvSpPr txBox="1"/>
          <p:nvPr>
            <p:ph idx="12" type="sldNum"/>
          </p:nvPr>
        </p:nvSpPr>
        <p:spPr>
          <a:xfrm>
            <a:off x="365767" y="4827317"/>
            <a:ext cx="1827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i="0" sz="700" u="none" cap="none" strike="noStrike"/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i="0" sz="700" u="none" cap="none" strike="noStrike"/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i="0" sz="700" u="none" cap="none" strike="noStrike"/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i="0" sz="700" u="none" cap="none" strike="noStrike"/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i="0" sz="700" u="none" cap="none" strike="noStrike"/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i="0" sz="700" u="none" cap="none" strike="noStrike"/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i="0" sz="700" u="none" cap="none" strike="noStrike"/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i="0" sz="700" u="none" cap="none" strike="noStrike"/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i="0" sz="700" u="none" cap="none" strike="noStrike"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5" name="Google Shape;65;p7"/>
          <p:cNvSpPr txBox="1"/>
          <p:nvPr>
            <p:ph type="title"/>
          </p:nvPr>
        </p:nvSpPr>
        <p:spPr>
          <a:xfrm>
            <a:off x="365800" y="2377440"/>
            <a:ext cx="8412300" cy="609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700"/>
              <a:buFont typeface="Proxima Nova"/>
              <a:buNone/>
              <a:defRPr b="1" i="0" sz="3700" u="none" cap="none" strike="noStrike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6" name="Google Shape;66;p7"/>
          <p:cNvSpPr txBox="1"/>
          <p:nvPr>
            <p:ph idx="2" type="title"/>
          </p:nvPr>
        </p:nvSpPr>
        <p:spPr>
          <a:xfrm>
            <a:off x="365800" y="3169920"/>
            <a:ext cx="8412300" cy="24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DC0"/>
              </a:buClr>
              <a:buSzPts val="1600"/>
              <a:buFont typeface="Proxima Nova"/>
              <a:buNone/>
              <a:defRPr b="1" i="0" sz="1600" u="none" cap="none" strike="noStrike">
                <a:solidFill>
                  <a:schemeClr val="accent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7" name="Google Shape;67;p7"/>
          <p:cNvSpPr txBox="1"/>
          <p:nvPr>
            <p:ph idx="3" type="title"/>
          </p:nvPr>
        </p:nvSpPr>
        <p:spPr>
          <a:xfrm>
            <a:off x="365760" y="548640"/>
            <a:ext cx="83850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BC00"/>
              </a:buClr>
              <a:buSzPts val="1100"/>
              <a:buFont typeface="Proxima Nova"/>
              <a:buNone/>
              <a:defRPr b="1" i="0" sz="1100" u="none" cap="none" strike="noStrike">
                <a:solidFill>
                  <a:srgbClr val="F4BC00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Proxima Nova"/>
              <a:buNone/>
              <a:defRPr b="1" i="0" sz="11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Proxima Nova"/>
              <a:buNone/>
              <a:defRPr b="1" i="0" sz="11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Proxima Nova"/>
              <a:buNone/>
              <a:defRPr b="1" i="0" sz="11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Proxima Nova"/>
              <a:buNone/>
              <a:defRPr b="1" i="0" sz="11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Proxima Nova"/>
              <a:buNone/>
              <a:defRPr b="1" i="0" sz="11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Proxima Nova"/>
              <a:buNone/>
              <a:defRPr b="1" i="0" sz="11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Proxima Nova"/>
              <a:buNone/>
              <a:defRPr b="1" i="0" sz="11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Proxima Nova"/>
              <a:buNone/>
              <a:defRPr b="1" i="0" sz="11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 - Deck Cover 1 1 1 1">
  <p:cSld name="TITLE_3_1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8"/>
          <p:cNvSpPr/>
          <p:nvPr/>
        </p:nvSpPr>
        <p:spPr>
          <a:xfrm>
            <a:off x="0" y="4693917"/>
            <a:ext cx="9144000" cy="449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descr="A close up of a sign&#10;&#10;Description automatically generated" id="70" name="Google Shape;70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04896" y="4845565"/>
            <a:ext cx="473337" cy="146304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Google Shape;71;p8"/>
          <p:cNvSpPr txBox="1"/>
          <p:nvPr/>
        </p:nvSpPr>
        <p:spPr>
          <a:xfrm>
            <a:off x="731514" y="4827317"/>
            <a:ext cx="19509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latin typeface="Proxima Nova"/>
                <a:ea typeface="Proxima Nova"/>
                <a:cs typeface="Proxima Nova"/>
                <a:sym typeface="Proxima Nova"/>
              </a:rPr>
              <a:t>Private &amp; Confidential</a:t>
            </a:r>
            <a:endParaRPr sz="7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72" name="Google Shape;72;p8"/>
          <p:cNvSpPr/>
          <p:nvPr/>
        </p:nvSpPr>
        <p:spPr>
          <a:xfrm>
            <a:off x="0" y="4693917"/>
            <a:ext cx="9144000" cy="9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73" name="Google Shape;73;p8"/>
          <p:cNvSpPr txBox="1"/>
          <p:nvPr>
            <p:ph idx="12" type="sldNum"/>
          </p:nvPr>
        </p:nvSpPr>
        <p:spPr>
          <a:xfrm>
            <a:off x="365767" y="4827317"/>
            <a:ext cx="1827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i="0" sz="700" u="none" cap="none" strike="noStrike"/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i="0" sz="700" u="none" cap="none" strike="noStrike"/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i="0" sz="700" u="none" cap="none" strike="noStrike"/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i="0" sz="700" u="none" cap="none" strike="noStrike"/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i="0" sz="700" u="none" cap="none" strike="noStrike"/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i="0" sz="700" u="none" cap="none" strike="noStrike"/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i="0" sz="700" u="none" cap="none" strike="noStrike"/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i="0" sz="700" u="none" cap="none" strike="noStrike"/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i="0" sz="700" u="none" cap="none" strike="noStrike"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4" name="Google Shape;74;p8"/>
          <p:cNvSpPr txBox="1"/>
          <p:nvPr>
            <p:ph type="title"/>
          </p:nvPr>
        </p:nvSpPr>
        <p:spPr>
          <a:xfrm>
            <a:off x="365800" y="2377440"/>
            <a:ext cx="8412300" cy="609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700"/>
              <a:buFont typeface="Proxima Nova"/>
              <a:buNone/>
              <a:defRPr b="1" i="0" sz="3700" u="none" cap="none" strike="noStrike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5" name="Google Shape;75;p8"/>
          <p:cNvSpPr txBox="1"/>
          <p:nvPr>
            <p:ph idx="2" type="title"/>
          </p:nvPr>
        </p:nvSpPr>
        <p:spPr>
          <a:xfrm>
            <a:off x="365800" y="3169920"/>
            <a:ext cx="8412300" cy="24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DC0"/>
              </a:buClr>
              <a:buSzPts val="1600"/>
              <a:buFont typeface="Proxima Nova"/>
              <a:buNone/>
              <a:defRPr b="1" i="0" sz="1600" u="none" cap="none" strike="noStrike">
                <a:solidFill>
                  <a:schemeClr val="accent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6" name="Google Shape;76;p8"/>
          <p:cNvSpPr txBox="1"/>
          <p:nvPr>
            <p:ph idx="3" type="title"/>
          </p:nvPr>
        </p:nvSpPr>
        <p:spPr>
          <a:xfrm>
            <a:off x="365760" y="548640"/>
            <a:ext cx="83850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BC00"/>
              </a:buClr>
              <a:buSzPts val="1100"/>
              <a:buFont typeface="Proxima Nova"/>
              <a:buNone/>
              <a:defRPr b="1" i="0" sz="1100" u="none" cap="none" strike="noStrike">
                <a:solidFill>
                  <a:srgbClr val="F4BC00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Proxima Nova"/>
              <a:buNone/>
              <a:defRPr b="1" i="0" sz="11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Proxima Nova"/>
              <a:buNone/>
              <a:defRPr b="1" i="0" sz="11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Proxima Nova"/>
              <a:buNone/>
              <a:defRPr b="1" i="0" sz="11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Proxima Nova"/>
              <a:buNone/>
              <a:defRPr b="1" i="0" sz="11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Proxima Nova"/>
              <a:buNone/>
              <a:defRPr b="1" i="0" sz="11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Proxima Nova"/>
              <a:buNone/>
              <a:defRPr b="1" i="0" sz="11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Proxima Nova"/>
              <a:buNone/>
              <a:defRPr b="1" i="0" sz="11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Proxima Nova"/>
              <a:buNone/>
              <a:defRPr b="1" i="0" sz="11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 - Deck Cover 1 1 1 1 1">
  <p:cSld name="TITLE_3_1_1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9"/>
          <p:cNvSpPr/>
          <p:nvPr/>
        </p:nvSpPr>
        <p:spPr>
          <a:xfrm>
            <a:off x="0" y="4693917"/>
            <a:ext cx="9144000" cy="449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descr="A close up of a sign&#10;&#10;Description automatically generated" id="79" name="Google Shape;79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04896" y="4845565"/>
            <a:ext cx="473337" cy="146304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9"/>
          <p:cNvSpPr txBox="1"/>
          <p:nvPr/>
        </p:nvSpPr>
        <p:spPr>
          <a:xfrm>
            <a:off x="731514" y="4827317"/>
            <a:ext cx="19509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latin typeface="Proxima Nova"/>
                <a:ea typeface="Proxima Nova"/>
                <a:cs typeface="Proxima Nova"/>
                <a:sym typeface="Proxima Nova"/>
              </a:rPr>
              <a:t>Private &amp; Confidential</a:t>
            </a:r>
            <a:endParaRPr sz="7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81" name="Google Shape;81;p9"/>
          <p:cNvSpPr/>
          <p:nvPr/>
        </p:nvSpPr>
        <p:spPr>
          <a:xfrm>
            <a:off x="0" y="4693917"/>
            <a:ext cx="9144000" cy="9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82" name="Google Shape;82;p9"/>
          <p:cNvSpPr txBox="1"/>
          <p:nvPr>
            <p:ph idx="12" type="sldNum"/>
          </p:nvPr>
        </p:nvSpPr>
        <p:spPr>
          <a:xfrm>
            <a:off x="365767" y="4827317"/>
            <a:ext cx="1827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i="0" sz="700" u="none" cap="none" strike="noStrike"/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i="0" sz="700" u="none" cap="none" strike="noStrike"/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i="0" sz="700" u="none" cap="none" strike="noStrike"/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i="0" sz="700" u="none" cap="none" strike="noStrike"/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i="0" sz="700" u="none" cap="none" strike="noStrike"/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i="0" sz="700" u="none" cap="none" strike="noStrike"/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i="0" sz="700" u="none" cap="none" strike="noStrike"/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i="0" sz="700" u="none" cap="none" strike="noStrike"/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i="0" sz="700" u="none" cap="none" strike="noStrike"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3" name="Google Shape;83;p9"/>
          <p:cNvSpPr txBox="1"/>
          <p:nvPr>
            <p:ph type="title"/>
          </p:nvPr>
        </p:nvSpPr>
        <p:spPr>
          <a:xfrm>
            <a:off x="365800" y="2377440"/>
            <a:ext cx="8412300" cy="609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700"/>
              <a:buFont typeface="Proxima Nova"/>
              <a:buNone/>
              <a:defRPr b="1" i="0" sz="3700" u="none" cap="none" strike="noStrike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4" name="Google Shape;84;p9"/>
          <p:cNvSpPr txBox="1"/>
          <p:nvPr>
            <p:ph idx="2" type="title"/>
          </p:nvPr>
        </p:nvSpPr>
        <p:spPr>
          <a:xfrm>
            <a:off x="365800" y="3169920"/>
            <a:ext cx="8412300" cy="24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DC0"/>
              </a:buClr>
              <a:buSzPts val="1600"/>
              <a:buFont typeface="Proxima Nova"/>
              <a:buNone/>
              <a:defRPr b="1" i="0" sz="1600" u="none" cap="none" strike="noStrike">
                <a:solidFill>
                  <a:schemeClr val="accent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5" name="Google Shape;85;p9"/>
          <p:cNvSpPr txBox="1"/>
          <p:nvPr>
            <p:ph idx="3" type="title"/>
          </p:nvPr>
        </p:nvSpPr>
        <p:spPr>
          <a:xfrm>
            <a:off x="365760" y="548640"/>
            <a:ext cx="83850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BC00"/>
              </a:buClr>
              <a:buSzPts val="1100"/>
              <a:buFont typeface="Proxima Nova"/>
              <a:buNone/>
              <a:defRPr b="1" i="0" sz="1100" u="none" cap="none" strike="noStrike">
                <a:solidFill>
                  <a:srgbClr val="F4BC00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Proxima Nova"/>
              <a:buNone/>
              <a:defRPr b="1" i="0" sz="11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Proxima Nova"/>
              <a:buNone/>
              <a:defRPr b="1" i="0" sz="11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Proxima Nova"/>
              <a:buNone/>
              <a:defRPr b="1" i="0" sz="11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Proxima Nova"/>
              <a:buNone/>
              <a:defRPr b="1" i="0" sz="11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Proxima Nova"/>
              <a:buNone/>
              <a:defRPr b="1" i="0" sz="11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Proxima Nova"/>
              <a:buNone/>
              <a:defRPr b="1" i="0" sz="11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Proxima Nova"/>
              <a:buNone/>
              <a:defRPr b="1" i="0" sz="11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Proxima Nova"/>
              <a:buNone/>
              <a:defRPr b="1" i="0" sz="11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 - Intro or Agenda">
  <p:cSld name="1_TITLE_7 2_1_1_2_1"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0"/>
          <p:cNvSpPr/>
          <p:nvPr/>
        </p:nvSpPr>
        <p:spPr>
          <a:xfrm>
            <a:off x="0" y="4693917"/>
            <a:ext cx="9144000" cy="449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descr="A close up of a sign&#10;&#10;Description automatically generated" id="88" name="Google Shape;88;p1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304896" y="4845565"/>
            <a:ext cx="473337" cy="146304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0"/>
          <p:cNvSpPr txBox="1"/>
          <p:nvPr/>
        </p:nvSpPr>
        <p:spPr>
          <a:xfrm>
            <a:off x="731514" y="4827317"/>
            <a:ext cx="19509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latin typeface="Proxima Nova"/>
                <a:ea typeface="Proxima Nova"/>
                <a:cs typeface="Proxima Nova"/>
                <a:sym typeface="Proxima Nova"/>
              </a:rPr>
              <a:t>Private &amp; Confidential</a:t>
            </a:r>
            <a:endParaRPr sz="7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90" name="Google Shape;90;p10"/>
          <p:cNvSpPr/>
          <p:nvPr/>
        </p:nvSpPr>
        <p:spPr>
          <a:xfrm>
            <a:off x="0" y="4693917"/>
            <a:ext cx="9144000" cy="9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91" name="Google Shape;91;p10"/>
          <p:cNvSpPr txBox="1"/>
          <p:nvPr>
            <p:ph idx="1" type="subTitle"/>
          </p:nvPr>
        </p:nvSpPr>
        <p:spPr>
          <a:xfrm>
            <a:off x="365767" y="2011677"/>
            <a:ext cx="4572000" cy="24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Font typeface="Proxima Nova"/>
              <a:buNone/>
              <a:defRPr sz="1200"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Font typeface="Proxima Nova"/>
              <a:buNone/>
              <a:defRPr sz="1200"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Font typeface="Proxima Nova"/>
              <a:buNone/>
              <a:defRPr sz="1200"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Font typeface="Proxima Nova"/>
              <a:buNone/>
              <a:defRPr sz="1200"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Font typeface="Proxima Nova"/>
              <a:buNone/>
              <a:defRPr sz="1200"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Font typeface="Proxima Nova"/>
              <a:buNone/>
              <a:defRPr sz="1200"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Font typeface="Proxima Nova"/>
              <a:buNone/>
              <a:defRPr sz="1200"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Font typeface="Proxima Nova"/>
              <a:buNone/>
              <a:defRPr sz="1200"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Font typeface="Proxima Nova"/>
              <a:buNone/>
              <a:defRPr sz="1200"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  <p:sp>
        <p:nvSpPr>
          <p:cNvPr id="92" name="Google Shape;92;p10"/>
          <p:cNvSpPr txBox="1"/>
          <p:nvPr>
            <p:ph type="title"/>
          </p:nvPr>
        </p:nvSpPr>
        <p:spPr>
          <a:xfrm>
            <a:off x="365767" y="792486"/>
            <a:ext cx="4572000" cy="975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Proxima Nova"/>
              <a:buNone/>
              <a:defRPr b="1" i="0" sz="32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Proxima Nova"/>
              <a:buNone/>
              <a:defRPr b="1" i="0" sz="32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Proxima Nova"/>
              <a:buNone/>
              <a:defRPr b="1" i="0" sz="32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Proxima Nova"/>
              <a:buNone/>
              <a:defRPr b="1" i="0" sz="32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Proxima Nova"/>
              <a:buNone/>
              <a:defRPr b="1" i="0" sz="32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Proxima Nova"/>
              <a:buNone/>
              <a:defRPr b="1" i="0" sz="32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Proxima Nova"/>
              <a:buNone/>
              <a:defRPr b="1" i="0" sz="32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Proxima Nova"/>
              <a:buNone/>
              <a:defRPr b="1" i="0" sz="32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Proxima Nova"/>
              <a:buNone/>
              <a:defRPr b="1" i="0" sz="32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  <p:pic>
        <p:nvPicPr>
          <p:cNvPr id="93" name="Google Shape;93;p10"/>
          <p:cNvPicPr preferRelativeResize="0"/>
          <p:nvPr/>
        </p:nvPicPr>
        <p:blipFill rotWithShape="1">
          <a:blip r:embed="rId3">
            <a:alphaModFix/>
          </a:blip>
          <a:srcRect b="5986" l="7263" r="7882" t="7881"/>
          <a:stretch/>
        </p:blipFill>
        <p:spPr>
          <a:xfrm>
            <a:off x="5754150" y="90763"/>
            <a:ext cx="3217329" cy="3230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0"/>
          <p:cNvPicPr preferRelativeResize="0"/>
          <p:nvPr/>
        </p:nvPicPr>
        <p:blipFill rotWithShape="1">
          <a:blip r:embed="rId3">
            <a:alphaModFix/>
          </a:blip>
          <a:srcRect b="5987" l="7263" r="7882" t="51995"/>
          <a:stretch/>
        </p:blipFill>
        <p:spPr>
          <a:xfrm rot="10800000">
            <a:off x="5790646" y="3057768"/>
            <a:ext cx="3217329" cy="1576151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10"/>
          <p:cNvSpPr txBox="1"/>
          <p:nvPr>
            <p:ph idx="12" type="sldNum"/>
          </p:nvPr>
        </p:nvSpPr>
        <p:spPr>
          <a:xfrm>
            <a:off x="365767" y="4827317"/>
            <a:ext cx="1827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i="0" sz="700" u="none" cap="none" strike="noStrike"/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i="0" sz="700" u="none" cap="none" strike="noStrike"/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i="0" sz="700" u="none" cap="none" strike="noStrike"/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i="0" sz="700" u="none" cap="none" strike="noStrike"/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i="0" sz="700" u="none" cap="none" strike="noStrike"/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i="0" sz="700" u="none" cap="none" strike="noStrike"/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i="0" sz="700" u="none" cap="none" strike="noStrike"/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i="0" sz="700" u="none" cap="none" strike="noStrike"/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i="0" sz="700" u="none" cap="none" strike="noStrike"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8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27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29" Type="http://schemas.openxmlformats.org/officeDocument/2006/relationships/slideLayout" Target="../slideLayouts/slideLayout29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31" Type="http://schemas.openxmlformats.org/officeDocument/2006/relationships/slideLayout" Target="../slideLayouts/slideLayout31.xml"/><Relationship Id="rId30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11.xml"/><Relationship Id="rId33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10.xml"/><Relationship Id="rId32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13.xml"/><Relationship Id="rId35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12.xml"/><Relationship Id="rId34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15.xml"/><Relationship Id="rId37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14.xml"/><Relationship Id="rId36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17.xml"/><Relationship Id="rId39" Type="http://schemas.openxmlformats.org/officeDocument/2006/relationships/theme" Target="../theme/theme1.xml"/><Relationship Id="rId16" Type="http://schemas.openxmlformats.org/officeDocument/2006/relationships/slideLayout" Target="../slideLayouts/slideLayout16.xml"/><Relationship Id="rId38" Type="http://schemas.openxmlformats.org/officeDocument/2006/relationships/slideLayout" Target="../slideLayouts/slideLayout38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buNone/>
              <a:defRPr sz="1300">
                <a:solidFill>
                  <a:schemeClr val="tx1"/>
                </a:solidFill>
              </a:defRPr>
            </a:lvl1pPr>
            <a:lvl2pPr lvl="1" algn="r">
              <a:buNone/>
              <a:defRPr sz="1300">
                <a:solidFill>
                  <a:schemeClr val="tx1"/>
                </a:solidFill>
              </a:defRPr>
            </a:lvl2pPr>
            <a:lvl3pPr lvl="2" algn="r">
              <a:buNone/>
              <a:defRPr sz="1300">
                <a:solidFill>
                  <a:schemeClr val="tx1"/>
                </a:solidFill>
              </a:defRPr>
            </a:lvl3pPr>
            <a:lvl4pPr lvl="3" algn="r">
              <a:buNone/>
              <a:defRPr sz="1300">
                <a:solidFill>
                  <a:schemeClr val="tx1"/>
                </a:solidFill>
              </a:defRPr>
            </a:lvl4pPr>
            <a:lvl5pPr lvl="4" algn="r">
              <a:buNone/>
              <a:defRPr sz="1300">
                <a:solidFill>
                  <a:schemeClr val="tx1"/>
                </a:solidFill>
              </a:defRPr>
            </a:lvl5pPr>
            <a:lvl6pPr lvl="5" algn="r">
              <a:buNone/>
              <a:defRPr sz="1300">
                <a:solidFill>
                  <a:schemeClr val="tx1"/>
                </a:solidFill>
              </a:defRPr>
            </a:lvl6pPr>
            <a:lvl7pPr lvl="6" algn="r">
              <a:buNone/>
              <a:defRPr sz="1300">
                <a:solidFill>
                  <a:schemeClr val="tx1"/>
                </a:solidFill>
              </a:defRPr>
            </a:lvl7pPr>
            <a:lvl8pPr lvl="7" algn="r">
              <a:buNone/>
              <a:defRPr sz="1300">
                <a:solidFill>
                  <a:schemeClr val="tx1"/>
                </a:solidFill>
              </a:defRPr>
            </a:lvl8pPr>
            <a:lvl9pPr lvl="8" algn="r">
              <a:buNone/>
              <a:defRPr sz="1300">
                <a:solidFill>
                  <a:schemeClr val="tx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  <p:sldLayoutId id="2147483679" r:id="rId32"/>
    <p:sldLayoutId id="2147483680" r:id="rId33"/>
    <p:sldLayoutId id="2147483681" r:id="rId34"/>
    <p:sldLayoutId id="2147483682" r:id="rId35"/>
    <p:sldLayoutId id="2147483683" r:id="rId36"/>
    <p:sldLayoutId id="2147483684" r:id="rId37"/>
    <p:sldLayoutId id="2147483685" r:id="rId38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pos="230">
          <p15:clr>
            <a:srgbClr val="0000FF"/>
          </p15:clr>
        </p15:guide>
        <p15:guide id="2" pos="5530">
          <p15:clr>
            <a:srgbClr val="0000FF"/>
          </p15:clr>
        </p15:guide>
        <p15:guide id="3" pos="2880">
          <p15:clr>
            <a:srgbClr val="0000FF"/>
          </p15:clr>
        </p15:guide>
        <p15:guide id="4" orient="horz" pos="2957">
          <p15:clr>
            <a:srgbClr val="0000FF"/>
          </p15:clr>
        </p15:guide>
        <p15:guide id="5" pos="2765">
          <p15:clr>
            <a:srgbClr val="EA9999"/>
          </p15:clr>
        </p15:guide>
        <p15:guide id="6" pos="2995">
          <p15:clr>
            <a:srgbClr val="EA9999"/>
          </p15:clr>
        </p15:guide>
        <p15:guide id="7" pos="1920">
          <p15:clr>
            <a:srgbClr val="0000FF"/>
          </p15:clr>
        </p15:guide>
        <p15:guide id="8" pos="3840">
          <p15:clr>
            <a:srgbClr val="0000FF"/>
          </p15:clr>
        </p15:guide>
        <p15:guide id="9" pos="4070">
          <p15:clr>
            <a:srgbClr val="F9CB9C"/>
          </p15:clr>
        </p15:guide>
        <p15:guide id="10" pos="3610">
          <p15:clr>
            <a:srgbClr val="F9CB9C"/>
          </p15:clr>
        </p15:guide>
        <p15:guide id="11" pos="3725">
          <p15:clr>
            <a:srgbClr val="EA9999"/>
          </p15:clr>
        </p15:guide>
        <p15:guide id="12" pos="3955">
          <p15:clr>
            <a:srgbClr val="EA9999"/>
          </p15:clr>
        </p15:guide>
        <p15:guide id="13" pos="2650">
          <p15:clr>
            <a:srgbClr val="F9CB9C"/>
          </p15:clr>
        </p15:guide>
        <p15:guide id="14" pos="3110">
          <p15:clr>
            <a:srgbClr val="FCE5CD"/>
          </p15:clr>
        </p15:guide>
        <p15:guide id="15" pos="1690">
          <p15:clr>
            <a:srgbClr val="FCE5CD"/>
          </p15:clr>
        </p15:guide>
        <p15:guide id="16" pos="1805">
          <p15:clr>
            <a:srgbClr val="EA9999"/>
          </p15:clr>
        </p15:guide>
        <p15:guide id="17" pos="2035">
          <p15:clr>
            <a:srgbClr val="EA9999"/>
          </p15:clr>
        </p15:guide>
        <p15:guide id="18" pos="2150">
          <p15:clr>
            <a:srgbClr val="F9CB9C"/>
          </p15:clr>
        </p15:guide>
        <p15:guide id="19" pos="346">
          <p15:clr>
            <a:srgbClr val="EA9999"/>
          </p15:clr>
        </p15:guide>
        <p15:guide id="20" pos="461">
          <p15:clr>
            <a:srgbClr val="F9CB9C"/>
          </p15:clr>
        </p15:guide>
        <p15:guide id="21" pos="5414">
          <p15:clr>
            <a:srgbClr val="EA9999"/>
          </p15:clr>
        </p15:guide>
        <p15:guide id="22" pos="5299">
          <p15:clr>
            <a:srgbClr val="F9CB9C"/>
          </p15:clr>
        </p15:guide>
        <p15:guide id="23" orient="horz" pos="115">
          <p15:clr>
            <a:srgbClr val="0000FF"/>
          </p15:clr>
        </p15:guide>
        <p15:guide id="24" orient="horz" pos="250">
          <p15:clr>
            <a:srgbClr val="EA9999"/>
          </p15:clr>
        </p15:guide>
        <p15:guide id="25" orient="horz" pos="499">
          <p15:clr>
            <a:srgbClr val="F9CB9C"/>
          </p15:clr>
        </p15:guide>
        <p15:guide id="26" orient="horz" pos="806">
          <p15:clr>
            <a:srgbClr val="EA9999"/>
          </p15:clr>
        </p15:guide>
      </p15:sldGuideLst>
    </p:ext>
  </p:extLst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2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6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72.png"/><Relationship Id="rId4" Type="http://schemas.openxmlformats.org/officeDocument/2006/relationships/image" Target="../media/image44.png"/><Relationship Id="rId5" Type="http://schemas.openxmlformats.org/officeDocument/2006/relationships/image" Target="../media/image49.png"/><Relationship Id="rId6" Type="http://schemas.openxmlformats.org/officeDocument/2006/relationships/image" Target="../media/image47.png"/><Relationship Id="rId7" Type="http://schemas.openxmlformats.org/officeDocument/2006/relationships/image" Target="../media/image51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50.png"/><Relationship Id="rId4" Type="http://schemas.openxmlformats.org/officeDocument/2006/relationships/image" Target="../media/image71.png"/><Relationship Id="rId5" Type="http://schemas.openxmlformats.org/officeDocument/2006/relationships/image" Target="../media/image54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57.png"/><Relationship Id="rId4" Type="http://schemas.openxmlformats.org/officeDocument/2006/relationships/image" Target="../media/image53.jpg"/><Relationship Id="rId5" Type="http://schemas.openxmlformats.org/officeDocument/2006/relationships/image" Target="../media/image52.jpg"/><Relationship Id="rId6" Type="http://schemas.openxmlformats.org/officeDocument/2006/relationships/image" Target="../media/image55.jpg"/><Relationship Id="rId7" Type="http://schemas.openxmlformats.org/officeDocument/2006/relationships/image" Target="../media/image64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58.jpg"/><Relationship Id="rId4" Type="http://schemas.openxmlformats.org/officeDocument/2006/relationships/image" Target="../media/image59.png"/><Relationship Id="rId5" Type="http://schemas.openxmlformats.org/officeDocument/2006/relationships/image" Target="../media/image60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66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74.png"/><Relationship Id="rId4" Type="http://schemas.openxmlformats.org/officeDocument/2006/relationships/image" Target="../media/image61.png"/><Relationship Id="rId9" Type="http://schemas.openxmlformats.org/officeDocument/2006/relationships/image" Target="../media/image69.png"/><Relationship Id="rId5" Type="http://schemas.openxmlformats.org/officeDocument/2006/relationships/image" Target="../media/image75.png"/><Relationship Id="rId6" Type="http://schemas.openxmlformats.org/officeDocument/2006/relationships/image" Target="../media/image62.png"/><Relationship Id="rId7" Type="http://schemas.openxmlformats.org/officeDocument/2006/relationships/image" Target="../media/image65.png"/><Relationship Id="rId8" Type="http://schemas.openxmlformats.org/officeDocument/2006/relationships/image" Target="../media/image67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68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4.png"/><Relationship Id="rId4" Type="http://schemas.openxmlformats.org/officeDocument/2006/relationships/image" Target="../media/image10.png"/><Relationship Id="rId9" Type="http://schemas.openxmlformats.org/officeDocument/2006/relationships/image" Target="../media/image17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6.png"/><Relationship Id="rId8" Type="http://schemas.openxmlformats.org/officeDocument/2006/relationships/image" Target="../media/image20.png"/><Relationship Id="rId11" Type="http://schemas.openxmlformats.org/officeDocument/2006/relationships/image" Target="../media/image19.png"/><Relationship Id="rId10" Type="http://schemas.openxmlformats.org/officeDocument/2006/relationships/image" Target="../media/image18.png"/><Relationship Id="rId13" Type="http://schemas.openxmlformats.org/officeDocument/2006/relationships/image" Target="../media/image26.png"/><Relationship Id="rId12" Type="http://schemas.openxmlformats.org/officeDocument/2006/relationships/image" Target="../media/image24.png"/><Relationship Id="rId14" Type="http://schemas.openxmlformats.org/officeDocument/2006/relationships/image" Target="../media/image2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1.png"/><Relationship Id="rId4" Type="http://schemas.openxmlformats.org/officeDocument/2006/relationships/image" Target="../media/image23.png"/><Relationship Id="rId5" Type="http://schemas.openxmlformats.org/officeDocument/2006/relationships/image" Target="../media/image20.png"/><Relationship Id="rId6" Type="http://schemas.openxmlformats.org/officeDocument/2006/relationships/image" Target="../media/image22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8.png"/><Relationship Id="rId4" Type="http://schemas.openxmlformats.org/officeDocument/2006/relationships/image" Target="../media/image27.png"/><Relationship Id="rId5" Type="http://schemas.openxmlformats.org/officeDocument/2006/relationships/image" Target="../media/image25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5.png"/><Relationship Id="rId4" Type="http://schemas.openxmlformats.org/officeDocument/2006/relationships/image" Target="../media/image30.png"/><Relationship Id="rId5" Type="http://schemas.openxmlformats.org/officeDocument/2006/relationships/image" Target="../media/image33.png"/><Relationship Id="rId6" Type="http://schemas.openxmlformats.org/officeDocument/2006/relationships/image" Target="../media/image32.png"/><Relationship Id="rId7" Type="http://schemas.openxmlformats.org/officeDocument/2006/relationships/image" Target="../media/image31.png"/><Relationship Id="rId8" Type="http://schemas.openxmlformats.org/officeDocument/2006/relationships/image" Target="../media/image4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0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73.png"/><Relationship Id="rId4" Type="http://schemas.openxmlformats.org/officeDocument/2006/relationships/image" Target="../media/image36.png"/><Relationship Id="rId9" Type="http://schemas.openxmlformats.org/officeDocument/2006/relationships/image" Target="../media/image34.png"/><Relationship Id="rId5" Type="http://schemas.openxmlformats.org/officeDocument/2006/relationships/image" Target="../media/image38.png"/><Relationship Id="rId6" Type="http://schemas.openxmlformats.org/officeDocument/2006/relationships/image" Target="../media/image37.png"/><Relationship Id="rId7" Type="http://schemas.openxmlformats.org/officeDocument/2006/relationships/image" Target="../media/image48.png"/><Relationship Id="rId8" Type="http://schemas.openxmlformats.org/officeDocument/2006/relationships/image" Target="../media/image35.png"/><Relationship Id="rId11" Type="http://schemas.openxmlformats.org/officeDocument/2006/relationships/image" Target="../media/image39.png"/><Relationship Id="rId10" Type="http://schemas.openxmlformats.org/officeDocument/2006/relationships/image" Target="../media/image41.png"/><Relationship Id="rId12" Type="http://schemas.openxmlformats.org/officeDocument/2006/relationships/image" Target="../media/image40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6.png"/><Relationship Id="rId4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40"/>
          <p:cNvSpPr txBox="1"/>
          <p:nvPr>
            <p:ph idx="12" type="sldNum"/>
          </p:nvPr>
        </p:nvSpPr>
        <p:spPr>
          <a:xfrm>
            <a:off x="365767" y="4827317"/>
            <a:ext cx="182700" cy="182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fld id="{00000000-1234-1234-1234-123412341234}" type="slidenum">
              <a:rPr lang="en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‹#›</a:t>
            </a:fld>
            <a:endParaRPr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67" name="Google Shape;367;p40"/>
          <p:cNvSpPr txBox="1"/>
          <p:nvPr>
            <p:ph type="title"/>
          </p:nvPr>
        </p:nvSpPr>
        <p:spPr>
          <a:xfrm>
            <a:off x="365800" y="2377440"/>
            <a:ext cx="8412300" cy="1092900"/>
          </a:xfrm>
          <a:prstGeom prst="rect">
            <a:avLst/>
          </a:prstGeom>
        </p:spPr>
        <p:txBody>
          <a:bodyPr anchorCtr="0" anchor="b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en" sz="3400">
                <a:solidFill>
                  <a:schemeClr val="lt1"/>
                </a:solidFill>
              </a:rPr>
              <a:t>Merit’s Workforce Development Solutions</a:t>
            </a:r>
            <a:endParaRPr sz="34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8" name="Google Shape;368;p40"/>
          <p:cNvSpPr txBox="1"/>
          <p:nvPr>
            <p:ph idx="2" type="title"/>
          </p:nvPr>
        </p:nvSpPr>
        <p:spPr>
          <a:xfrm>
            <a:off x="365800" y="3169920"/>
            <a:ext cx="8412300" cy="2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"/>
              <a:t>2021 Refocus TN Workforce Convening </a:t>
            </a:r>
            <a:endParaRPr/>
          </a:p>
        </p:txBody>
      </p:sp>
      <p:sp>
        <p:nvSpPr>
          <p:cNvPr id="369" name="Google Shape;369;p40"/>
          <p:cNvSpPr txBox="1"/>
          <p:nvPr>
            <p:ph idx="3" type="title"/>
          </p:nvPr>
        </p:nvSpPr>
        <p:spPr>
          <a:xfrm>
            <a:off x="365760" y="548640"/>
            <a:ext cx="8385000" cy="1692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7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p49"/>
          <p:cNvSpPr txBox="1"/>
          <p:nvPr>
            <p:ph type="title"/>
          </p:nvPr>
        </p:nvSpPr>
        <p:spPr>
          <a:xfrm>
            <a:off x="365800" y="2377440"/>
            <a:ext cx="84123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"/>
              <a:t>Custom Reports and Surveys</a:t>
            </a:r>
            <a:endParaRPr/>
          </a:p>
        </p:txBody>
      </p:sp>
      <p:sp>
        <p:nvSpPr>
          <p:cNvPr id="573" name="Google Shape;573;p49"/>
          <p:cNvSpPr txBox="1"/>
          <p:nvPr>
            <p:ph idx="2" type="title"/>
          </p:nvPr>
        </p:nvSpPr>
        <p:spPr>
          <a:xfrm>
            <a:off x="365800" y="3169920"/>
            <a:ext cx="8412300" cy="24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/>
          </a:p>
        </p:txBody>
      </p:sp>
      <p:sp>
        <p:nvSpPr>
          <p:cNvPr id="574" name="Google Shape;574;p49"/>
          <p:cNvSpPr txBox="1"/>
          <p:nvPr>
            <p:ph idx="12" type="sldNum"/>
          </p:nvPr>
        </p:nvSpPr>
        <p:spPr>
          <a:xfrm>
            <a:off x="365767" y="4827317"/>
            <a:ext cx="1827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8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Google Shape;579;p50"/>
          <p:cNvSpPr txBox="1"/>
          <p:nvPr/>
        </p:nvSpPr>
        <p:spPr>
          <a:xfrm>
            <a:off x="382600" y="203825"/>
            <a:ext cx="12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0" name="Google Shape;580;p50"/>
          <p:cNvSpPr txBox="1"/>
          <p:nvPr>
            <p:ph idx="3" type="body"/>
          </p:nvPr>
        </p:nvSpPr>
        <p:spPr>
          <a:xfrm>
            <a:off x="365767" y="1280160"/>
            <a:ext cx="4023300" cy="27315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Lists can efficiently be generated to assist with targeted email or phone communication to personnel.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Lists can be generated by any activity or merit issued. For example, based on Site Access, Declared Vaccination Status, or because someone is currently scanned in to a site at a particular time.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Assistance with assembling lists and directly issuing communication is </a:t>
            </a:r>
            <a:r>
              <a:rPr lang="en"/>
              <a:t>available upon request.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1" name="Google Shape;581;p50"/>
          <p:cNvSpPr txBox="1"/>
          <p:nvPr>
            <p:ph type="title"/>
          </p:nvPr>
        </p:nvSpPr>
        <p:spPr>
          <a:xfrm>
            <a:off x="365767" y="396033"/>
            <a:ext cx="4023300" cy="7389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Custom communications </a:t>
            </a:r>
            <a:br>
              <a:rPr lang="en"/>
            </a:br>
            <a:r>
              <a:rPr lang="en"/>
              <a:t>a</a:t>
            </a:r>
            <a:r>
              <a:rPr lang="en"/>
              <a:t>nd lists</a:t>
            </a:r>
            <a:endParaRPr/>
          </a:p>
        </p:txBody>
      </p:sp>
      <p:sp>
        <p:nvSpPr>
          <p:cNvPr id="582" name="Google Shape;582;p50"/>
          <p:cNvSpPr txBox="1"/>
          <p:nvPr>
            <p:ph idx="12" type="sldNum"/>
          </p:nvPr>
        </p:nvSpPr>
        <p:spPr>
          <a:xfrm>
            <a:off x="365767" y="4827317"/>
            <a:ext cx="182700" cy="182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83" name="Google Shape;583;p50"/>
          <p:cNvSpPr/>
          <p:nvPr>
            <p:ph idx="2" type="pic"/>
          </p:nvPr>
        </p:nvSpPr>
        <p:spPr>
          <a:xfrm>
            <a:off x="4572000" y="0"/>
            <a:ext cx="4572000" cy="4694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84" name="Google Shape;584;p5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937955" y="893508"/>
            <a:ext cx="3840096" cy="2907087"/>
          </a:xfrm>
          <a:prstGeom prst="rect">
            <a:avLst/>
          </a:prstGeom>
          <a:noFill/>
          <a:ln>
            <a:noFill/>
          </a:ln>
        </p:spPr>
      </p:pic>
      <p:sp>
        <p:nvSpPr>
          <p:cNvPr id="585" name="Google Shape;585;p50"/>
          <p:cNvSpPr txBox="1"/>
          <p:nvPr/>
        </p:nvSpPr>
        <p:spPr>
          <a:xfrm>
            <a:off x="6501763" y="2802213"/>
            <a:ext cx="1394400" cy="12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</a:pPr>
            <a:r>
              <a:rPr lang="en" sz="900">
                <a:latin typeface="Proxima Nova"/>
                <a:ea typeface="Proxima Nova"/>
                <a:cs typeface="Proxima Nova"/>
                <a:sym typeface="Proxima Nova"/>
              </a:rPr>
              <a:t>FDEM Verified Professional</a:t>
            </a:r>
            <a:endParaRPr sz="9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586" name="Google Shape;586;p50"/>
          <p:cNvSpPr txBox="1"/>
          <p:nvPr/>
        </p:nvSpPr>
        <p:spPr>
          <a:xfrm>
            <a:off x="6802072" y="3009222"/>
            <a:ext cx="712800" cy="7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 lnSpcReduction="2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latin typeface="Proxima Nova"/>
                <a:ea typeface="Proxima Nova"/>
                <a:cs typeface="Proxima Nova"/>
                <a:sym typeface="Proxima Nova"/>
              </a:rPr>
              <a:t>Marc Douglas</a:t>
            </a:r>
            <a:endParaRPr sz="6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587" name="Google Shape;587;p50"/>
          <p:cNvSpPr txBox="1"/>
          <p:nvPr/>
        </p:nvSpPr>
        <p:spPr>
          <a:xfrm>
            <a:off x="6635313" y="3214201"/>
            <a:ext cx="1046400" cy="12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523"/>
              <a:buNone/>
            </a:pPr>
            <a:r>
              <a:rPr lang="en" sz="485">
                <a:latin typeface="Proxima Nova"/>
                <a:ea typeface="Proxima Nova"/>
                <a:cs typeface="Proxima Nova"/>
                <a:sym typeface="Proxima Nova"/>
              </a:rPr>
              <a:t>FL Division of Emergency Management</a:t>
            </a:r>
            <a:endParaRPr sz="485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588" name="Google Shape;588;p50"/>
          <p:cNvSpPr txBox="1"/>
          <p:nvPr/>
        </p:nvSpPr>
        <p:spPr>
          <a:xfrm>
            <a:off x="6351492" y="1930352"/>
            <a:ext cx="1544700" cy="1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 fontScale="775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latin typeface="Proxima Nova"/>
                <a:ea typeface="Proxima Nova"/>
                <a:cs typeface="Proxima Nova"/>
                <a:sym typeface="Proxima Nova"/>
              </a:rPr>
              <a:t>Congrats, Marc! You have received a new merit from FL Division of Emergency Management</a:t>
            </a:r>
            <a:endParaRPr sz="7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589" name="Google Shape;589;p50"/>
          <p:cNvSpPr txBox="1"/>
          <p:nvPr/>
        </p:nvSpPr>
        <p:spPr>
          <a:xfrm>
            <a:off x="5705963" y="1494988"/>
            <a:ext cx="2905200" cy="16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latin typeface="Proxima Nova"/>
                <a:ea typeface="Proxima Nova"/>
                <a:cs typeface="Proxima Nova"/>
                <a:sym typeface="Proxima Nova"/>
              </a:rPr>
              <a:t>Marc, FL Division of Emergency Management has sent you an official digital record</a:t>
            </a:r>
            <a:endParaRPr sz="6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590" name="Google Shape;590;p50"/>
          <p:cNvSpPr txBox="1"/>
          <p:nvPr/>
        </p:nvSpPr>
        <p:spPr>
          <a:xfrm>
            <a:off x="5859596" y="1672997"/>
            <a:ext cx="394800" cy="7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</a:pPr>
            <a:r>
              <a:rPr lang="en" sz="400">
                <a:latin typeface="Proxima Nova"/>
                <a:ea typeface="Proxima Nova"/>
                <a:cs typeface="Proxima Nova"/>
                <a:sym typeface="Proxima Nova"/>
              </a:rPr>
              <a:t>FL Division of ...</a:t>
            </a:r>
            <a:endParaRPr sz="4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591" name="Google Shape;591;p5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705953" y="1683779"/>
            <a:ext cx="128920" cy="128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2" name="Google Shape;592;p5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611163" y="1174610"/>
            <a:ext cx="97225" cy="97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93" name="Google Shape;593;p5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077545" y="2554222"/>
            <a:ext cx="161970" cy="161970"/>
          </a:xfrm>
          <a:prstGeom prst="rect">
            <a:avLst/>
          </a:prstGeom>
          <a:noFill/>
          <a:ln>
            <a:noFill/>
          </a:ln>
        </p:spPr>
      </p:pic>
      <p:sp>
        <p:nvSpPr>
          <p:cNvPr id="594" name="Google Shape;594;p50"/>
          <p:cNvSpPr/>
          <p:nvPr/>
        </p:nvSpPr>
        <p:spPr>
          <a:xfrm>
            <a:off x="5705950" y="2510032"/>
            <a:ext cx="2905200" cy="1285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95" name="Google Shape;595;p5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705951" y="1490413"/>
            <a:ext cx="2905201" cy="1495165"/>
          </a:xfrm>
          <a:prstGeom prst="rect">
            <a:avLst/>
          </a:prstGeom>
          <a:noFill/>
          <a:ln>
            <a:noFill/>
          </a:ln>
        </p:spPr>
      </p:pic>
      <p:pic>
        <p:nvPicPr>
          <p:cNvPr id="596" name="Google Shape;596;p50"/>
          <p:cNvPicPr preferRelativeResize="0"/>
          <p:nvPr/>
        </p:nvPicPr>
        <p:blipFill rotWithShape="1">
          <a:blip r:embed="rId7">
            <a:alphaModFix/>
          </a:blip>
          <a:srcRect b="4285" l="24618" r="19823" t="17929"/>
          <a:stretch/>
        </p:blipFill>
        <p:spPr>
          <a:xfrm>
            <a:off x="5859600" y="1765788"/>
            <a:ext cx="2751549" cy="1982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0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p51"/>
          <p:cNvSpPr txBox="1"/>
          <p:nvPr/>
        </p:nvSpPr>
        <p:spPr>
          <a:xfrm>
            <a:off x="382600" y="203825"/>
            <a:ext cx="12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2" name="Google Shape;602;p51"/>
          <p:cNvSpPr txBox="1"/>
          <p:nvPr>
            <p:ph idx="12" type="sldNum"/>
          </p:nvPr>
        </p:nvSpPr>
        <p:spPr>
          <a:xfrm>
            <a:off x="365767" y="4827317"/>
            <a:ext cx="182700" cy="182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03" name="Google Shape;603;p51"/>
          <p:cNvSpPr txBox="1"/>
          <p:nvPr>
            <p:ph idx="3" type="body"/>
          </p:nvPr>
        </p:nvSpPr>
        <p:spPr>
          <a:xfrm>
            <a:off x="365775" y="1280150"/>
            <a:ext cx="4071600" cy="33576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50"/>
              <a:t>Permissioned leadership</a:t>
            </a:r>
            <a:r>
              <a:rPr lang="en" sz="1150"/>
              <a:t> will </a:t>
            </a:r>
            <a:r>
              <a:rPr b="1" lang="en" sz="1150"/>
              <a:t>automatically receive the data </a:t>
            </a:r>
            <a:br>
              <a:rPr b="1" lang="en" sz="1150"/>
            </a:br>
            <a:r>
              <a:rPr b="1" lang="en" sz="1150"/>
              <a:t>in real-time</a:t>
            </a:r>
            <a:r>
              <a:rPr lang="en" sz="1150"/>
              <a:t>. Data can be exported at any time for analysis or migration. Merit’s API-based platform makes it</a:t>
            </a:r>
            <a:r>
              <a:rPr lang="en" sz="1150"/>
              <a:t> </a:t>
            </a:r>
            <a:r>
              <a:rPr lang="en" sz="1150"/>
              <a:t>easy to integrate with other systems, like HR, payroll, fraud, compliance, </a:t>
            </a:r>
            <a:br>
              <a:rPr lang="en" sz="1150"/>
            </a:br>
            <a:r>
              <a:rPr lang="en" sz="1150"/>
              <a:t>or reporting.</a:t>
            </a:r>
            <a:endParaRPr sz="115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150"/>
              <a:t>Merit can build </a:t>
            </a:r>
            <a:r>
              <a:rPr b="1" lang="en" sz="1150"/>
              <a:t>custom reports</a:t>
            </a:r>
            <a:r>
              <a:rPr lang="en" sz="1150"/>
              <a:t> for you, including branded, exportable PDF invoices for payroll delivered on your schedule. </a:t>
            </a:r>
            <a:endParaRPr sz="115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150">
                <a:solidFill>
                  <a:schemeClr val="dk1"/>
                </a:solidFill>
              </a:rPr>
              <a:t>All data can be filtered and aggregated by:</a:t>
            </a:r>
            <a:endParaRPr b="1" sz="1150">
              <a:solidFill>
                <a:schemeClr val="dk1"/>
              </a:solidFill>
            </a:endParaRPr>
          </a:p>
          <a:p>
            <a:pPr indent="-301625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50"/>
              <a:buChar char="●"/>
            </a:pPr>
            <a:r>
              <a:rPr lang="en" sz="1150">
                <a:solidFill>
                  <a:schemeClr val="dk1"/>
                </a:solidFill>
              </a:rPr>
              <a:t>Activity</a:t>
            </a:r>
            <a:endParaRPr sz="1150">
              <a:solidFill>
                <a:schemeClr val="dk1"/>
              </a:solidFill>
            </a:endParaRPr>
          </a:p>
          <a:p>
            <a:pPr indent="-301625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50"/>
              <a:buChar char="●"/>
            </a:pPr>
            <a:r>
              <a:rPr lang="en" sz="1150">
                <a:solidFill>
                  <a:schemeClr val="dk1"/>
                </a:solidFill>
              </a:rPr>
              <a:t>Location</a:t>
            </a:r>
            <a:endParaRPr sz="1150">
              <a:solidFill>
                <a:schemeClr val="dk1"/>
              </a:solidFill>
            </a:endParaRPr>
          </a:p>
          <a:p>
            <a:pPr indent="-301625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50"/>
              <a:buChar char="●"/>
            </a:pPr>
            <a:r>
              <a:rPr lang="en" sz="1150">
                <a:solidFill>
                  <a:schemeClr val="dk1"/>
                </a:solidFill>
              </a:rPr>
              <a:t>Check in/out times</a:t>
            </a:r>
            <a:endParaRPr sz="1150">
              <a:solidFill>
                <a:schemeClr val="dk1"/>
              </a:solidFill>
            </a:endParaRPr>
          </a:p>
          <a:p>
            <a:pPr indent="-301625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50"/>
              <a:buChar char="●"/>
            </a:pPr>
            <a:r>
              <a:rPr lang="en" sz="1150">
                <a:solidFill>
                  <a:schemeClr val="dk1"/>
                </a:solidFill>
              </a:rPr>
              <a:t>Individuals</a:t>
            </a:r>
            <a:endParaRPr sz="1150">
              <a:solidFill>
                <a:schemeClr val="dk1"/>
              </a:solidFill>
            </a:endParaRPr>
          </a:p>
          <a:p>
            <a:pPr indent="-301625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50"/>
              <a:buChar char="●"/>
            </a:pPr>
            <a:r>
              <a:rPr lang="en" sz="1150">
                <a:solidFill>
                  <a:schemeClr val="dk1"/>
                </a:solidFill>
              </a:rPr>
              <a:t>Duration</a:t>
            </a:r>
            <a:endParaRPr sz="115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600"/>
              </a:spcBef>
              <a:spcAft>
                <a:spcPts val="600"/>
              </a:spcAft>
              <a:buNone/>
            </a:pPr>
            <a:r>
              <a:t/>
            </a:r>
            <a:endParaRPr sz="1150"/>
          </a:p>
        </p:txBody>
      </p:sp>
      <p:sp>
        <p:nvSpPr>
          <p:cNvPr id="604" name="Google Shape;604;p51"/>
          <p:cNvSpPr txBox="1"/>
          <p:nvPr>
            <p:ph type="title"/>
          </p:nvPr>
        </p:nvSpPr>
        <p:spPr>
          <a:xfrm>
            <a:off x="365775" y="396025"/>
            <a:ext cx="4437600" cy="7389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Accountability data</a:t>
            </a:r>
            <a:r>
              <a:rPr lang="en"/>
              <a:t> accessible in custom, real-time dashboards</a:t>
            </a:r>
            <a:endParaRPr/>
          </a:p>
        </p:txBody>
      </p:sp>
      <p:pic>
        <p:nvPicPr>
          <p:cNvPr id="605" name="Google Shape;605;p51"/>
          <p:cNvPicPr preferRelativeResize="0"/>
          <p:nvPr/>
        </p:nvPicPr>
        <p:blipFill rotWithShape="1">
          <a:blip r:embed="rId3">
            <a:alphaModFix/>
          </a:blip>
          <a:srcRect b="22233" l="0" r="0" t="0"/>
          <a:stretch/>
        </p:blipFill>
        <p:spPr>
          <a:xfrm>
            <a:off x="5181300" y="446900"/>
            <a:ext cx="3421202" cy="1969649"/>
          </a:xfrm>
          <a:prstGeom prst="rect">
            <a:avLst/>
          </a:prstGeom>
          <a:noFill/>
          <a:ln cap="flat" cmpd="sng" w="9525">
            <a:solidFill>
              <a:srgbClr val="D9D9D9"/>
            </a:solidFill>
            <a:prstDash val="solid"/>
            <a:round/>
            <a:headEnd len="sm" w="sm" type="none"/>
            <a:tailEnd len="sm" w="sm" type="none"/>
          </a:ln>
          <a:effectLst>
            <a:outerShdw blurRad="171450" rotWithShape="0" algn="bl" dir="5400000" dist="19050">
              <a:srgbClr val="000000">
                <a:alpha val="20000"/>
              </a:srgbClr>
            </a:outerShdw>
          </a:effectLst>
        </p:spPr>
      </p:pic>
      <p:pic>
        <p:nvPicPr>
          <p:cNvPr id="606" name="Google Shape;606;p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54925" y="1420985"/>
            <a:ext cx="2138256" cy="1281464"/>
          </a:xfrm>
          <a:prstGeom prst="rect">
            <a:avLst/>
          </a:prstGeom>
          <a:noFill/>
          <a:ln cap="flat" cmpd="sng" w="9525">
            <a:solidFill>
              <a:srgbClr val="D9D9D9"/>
            </a:solidFill>
            <a:prstDash val="solid"/>
            <a:round/>
            <a:headEnd len="sm" w="sm" type="none"/>
            <a:tailEnd len="sm" w="sm" type="none"/>
          </a:ln>
          <a:effectLst>
            <a:outerShdw blurRad="171450" rotWithShape="0" algn="bl" dir="5400000" dist="19050">
              <a:srgbClr val="000000">
                <a:alpha val="20000"/>
              </a:srgbClr>
            </a:outerShdw>
          </a:effectLst>
        </p:spPr>
      </p:pic>
      <p:pic>
        <p:nvPicPr>
          <p:cNvPr id="607" name="Google Shape;607;p5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03198" y="2067350"/>
            <a:ext cx="3171300" cy="249252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612;p52"/>
          <p:cNvSpPr txBox="1"/>
          <p:nvPr/>
        </p:nvSpPr>
        <p:spPr>
          <a:xfrm>
            <a:off x="382600" y="203825"/>
            <a:ext cx="12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3" name="Google Shape;613;p52"/>
          <p:cNvSpPr txBox="1"/>
          <p:nvPr>
            <p:ph idx="3" type="body"/>
          </p:nvPr>
        </p:nvSpPr>
        <p:spPr>
          <a:xfrm>
            <a:off x="365775" y="1311150"/>
            <a:ext cx="3478200" cy="28620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From</a:t>
            </a:r>
            <a:r>
              <a:rPr lang="en" sz="1200"/>
              <a:t> releases, to waivers, Merit allows you to build customizable forms directly into your personnel’s check-in process, ensuring you get the information you need every time. Individuals sign on the scanners and get a digital receipt.</a:t>
            </a:r>
            <a:endParaRPr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/>
              <a:t>Example</a:t>
            </a:r>
            <a:r>
              <a:rPr lang="en" sz="1200"/>
              <a:t>:</a:t>
            </a:r>
            <a:r>
              <a:rPr lang="en" sz="1200"/>
              <a:t> </a:t>
            </a:r>
            <a:endParaRPr sz="12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200"/>
              <a:t>A COVID-19 screening acknowledgement form </a:t>
            </a:r>
            <a:br>
              <a:rPr lang="en" sz="1200"/>
            </a:br>
            <a:r>
              <a:rPr lang="en" sz="1200"/>
              <a:t>that must signed to ensure that individuals verify that they do not have symptoms.</a:t>
            </a:r>
            <a:r>
              <a:rPr lang="en" sz="1200"/>
              <a:t> In addition, unvaccinated individuals can be asked a series </a:t>
            </a:r>
            <a:br>
              <a:rPr lang="en" sz="1200"/>
            </a:br>
            <a:r>
              <a:rPr lang="en" sz="1200"/>
              <a:t>of additional questions, such as if they would like </a:t>
            </a:r>
            <a:br>
              <a:rPr lang="en" sz="1200"/>
            </a:br>
            <a:r>
              <a:rPr lang="en" sz="1200"/>
              <a:t>to sign up for a vaccination.</a:t>
            </a:r>
            <a:endParaRPr sz="1200"/>
          </a:p>
        </p:txBody>
      </p:sp>
      <p:sp>
        <p:nvSpPr>
          <p:cNvPr id="614" name="Google Shape;614;p52"/>
          <p:cNvSpPr txBox="1"/>
          <p:nvPr>
            <p:ph type="title"/>
          </p:nvPr>
        </p:nvSpPr>
        <p:spPr>
          <a:xfrm>
            <a:off x="365771" y="396025"/>
            <a:ext cx="4049100" cy="7389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Customizable </a:t>
            </a:r>
            <a:br>
              <a:rPr lang="en"/>
            </a:br>
            <a:r>
              <a:rPr lang="en"/>
              <a:t>forms &amp; surveys</a:t>
            </a:r>
            <a:endParaRPr/>
          </a:p>
        </p:txBody>
      </p:sp>
      <p:pic>
        <p:nvPicPr>
          <p:cNvPr id="615" name="Google Shape;615;p5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032075" y="604025"/>
            <a:ext cx="4611389" cy="31681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616" name="Google Shape;616;p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91175" y="1862300"/>
            <a:ext cx="1987701" cy="2756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17" name="Google Shape;617;p52"/>
          <p:cNvPicPr preferRelativeResize="0"/>
          <p:nvPr/>
        </p:nvPicPr>
        <p:blipFill rotWithShape="1">
          <a:blip r:embed="rId5">
            <a:alphaModFix/>
          </a:blip>
          <a:srcRect b="9024" l="0" r="0" t="0"/>
          <a:stretch/>
        </p:blipFill>
        <p:spPr>
          <a:xfrm>
            <a:off x="4393225" y="2028100"/>
            <a:ext cx="1783598" cy="2322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8" name="Google Shape;618;p52"/>
          <p:cNvPicPr preferRelativeResize="0"/>
          <p:nvPr/>
        </p:nvPicPr>
        <p:blipFill rotWithShape="1">
          <a:blip r:embed="rId6">
            <a:alphaModFix/>
          </a:blip>
          <a:srcRect b="48219" l="8813" r="8582" t="20496"/>
          <a:stretch/>
        </p:blipFill>
        <p:spPr>
          <a:xfrm>
            <a:off x="4653562" y="3610350"/>
            <a:ext cx="998724" cy="541327"/>
          </a:xfrm>
          <a:prstGeom prst="rect">
            <a:avLst/>
          </a:prstGeom>
          <a:noFill/>
          <a:ln>
            <a:noFill/>
          </a:ln>
        </p:spPr>
      </p:pic>
      <p:sp>
        <p:nvSpPr>
          <p:cNvPr id="619" name="Google Shape;619;p52"/>
          <p:cNvSpPr txBox="1"/>
          <p:nvPr>
            <p:ph idx="12" type="sldNum"/>
          </p:nvPr>
        </p:nvSpPr>
        <p:spPr>
          <a:xfrm>
            <a:off x="365767" y="4827317"/>
            <a:ext cx="182700" cy="182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620" name="Google Shape;620;p52"/>
          <p:cNvPicPr preferRelativeResize="0"/>
          <p:nvPr/>
        </p:nvPicPr>
        <p:blipFill rotWithShape="1">
          <a:blip r:embed="rId7">
            <a:alphaModFix/>
          </a:blip>
          <a:srcRect b="18285" l="16567" r="16251" t="8748"/>
          <a:stretch/>
        </p:blipFill>
        <p:spPr>
          <a:xfrm>
            <a:off x="6461775" y="3403487"/>
            <a:ext cx="2019449" cy="955049"/>
          </a:xfrm>
          <a:prstGeom prst="rect">
            <a:avLst/>
          </a:prstGeom>
          <a:noFill/>
          <a:ln cap="flat" cmpd="sng" w="9525">
            <a:solidFill>
              <a:srgbClr val="D9D9D9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4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Google Shape;625;p53"/>
          <p:cNvSpPr txBox="1"/>
          <p:nvPr>
            <p:ph type="title"/>
          </p:nvPr>
        </p:nvSpPr>
        <p:spPr>
          <a:xfrm>
            <a:off x="365800" y="2377440"/>
            <a:ext cx="84123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"/>
              <a:t>Implementation, Training, &amp; Support</a:t>
            </a:r>
            <a:endParaRPr/>
          </a:p>
        </p:txBody>
      </p:sp>
      <p:sp>
        <p:nvSpPr>
          <p:cNvPr id="626" name="Google Shape;626;p53"/>
          <p:cNvSpPr txBox="1"/>
          <p:nvPr>
            <p:ph idx="2" type="title"/>
          </p:nvPr>
        </p:nvSpPr>
        <p:spPr>
          <a:xfrm>
            <a:off x="365800" y="3169920"/>
            <a:ext cx="8412300" cy="24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/>
          </a:p>
        </p:txBody>
      </p:sp>
      <p:sp>
        <p:nvSpPr>
          <p:cNvPr id="627" name="Google Shape;627;p53"/>
          <p:cNvSpPr txBox="1"/>
          <p:nvPr>
            <p:ph idx="12" type="sldNum"/>
          </p:nvPr>
        </p:nvSpPr>
        <p:spPr>
          <a:xfrm>
            <a:off x="365767" y="4827317"/>
            <a:ext cx="1827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Google Shape;632;p54"/>
          <p:cNvSpPr txBox="1"/>
          <p:nvPr>
            <p:ph idx="3" type="body"/>
          </p:nvPr>
        </p:nvSpPr>
        <p:spPr>
          <a:xfrm>
            <a:off x="365767" y="877660"/>
            <a:ext cx="4023300" cy="12468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/>
              <a:t>We ensure that everything — from logistics and onboarding, and integrations, to informative marketing plans and helpful customer support — works for you and those you serve.</a:t>
            </a:r>
            <a:endParaRPr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Merit’s kiosk</a:t>
            </a:r>
            <a:r>
              <a:rPr lang="en" sz="1200"/>
              <a:t> kit</a:t>
            </a:r>
            <a:r>
              <a:rPr lang="en" sz="1200"/>
              <a:t>s ship directly to the site, and are easy </a:t>
            </a:r>
            <a:br>
              <a:rPr lang="en" sz="1200"/>
            </a:br>
            <a:r>
              <a:rPr lang="en" sz="1200"/>
              <a:t>to transport, set up, and break down.</a:t>
            </a:r>
            <a:endParaRPr sz="1200"/>
          </a:p>
        </p:txBody>
      </p:sp>
      <p:sp>
        <p:nvSpPr>
          <p:cNvPr id="633" name="Google Shape;633;p54"/>
          <p:cNvSpPr txBox="1"/>
          <p:nvPr>
            <p:ph type="title"/>
          </p:nvPr>
        </p:nvSpPr>
        <p:spPr>
          <a:xfrm>
            <a:off x="365767" y="396033"/>
            <a:ext cx="4023300" cy="3693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Software with a Service </a:t>
            </a:r>
            <a:endParaRPr/>
          </a:p>
        </p:txBody>
      </p:sp>
      <p:sp>
        <p:nvSpPr>
          <p:cNvPr id="634" name="Google Shape;634;p54"/>
          <p:cNvSpPr/>
          <p:nvPr>
            <p:ph idx="2" type="pic"/>
          </p:nvPr>
        </p:nvSpPr>
        <p:spPr>
          <a:xfrm>
            <a:off x="4572000" y="0"/>
            <a:ext cx="4572000" cy="4694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5" name="Google Shape;635;p54"/>
          <p:cNvSpPr txBox="1"/>
          <p:nvPr>
            <p:ph idx="1" type="subTitle"/>
          </p:nvPr>
        </p:nvSpPr>
        <p:spPr>
          <a:xfrm>
            <a:off x="365767" y="2311010"/>
            <a:ext cx="4023300" cy="2184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200"/>
              <a:t>Set-up in 48 hours or less</a:t>
            </a:r>
            <a:endParaRPr sz="1200"/>
          </a:p>
          <a:p>
            <a:pPr indent="-3048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200"/>
              <a:buChar char="●"/>
            </a:pPr>
            <a:r>
              <a:rPr lang="en" sz="1200"/>
              <a:t>Dedicated onsite or remote Merit team members </a:t>
            </a:r>
            <a:br>
              <a:rPr lang="en" sz="1200"/>
            </a:br>
            <a:r>
              <a:rPr lang="en" sz="1200"/>
              <a:t>to train staff</a:t>
            </a:r>
            <a:endParaRPr sz="1200"/>
          </a:p>
          <a:p>
            <a:pPr indent="-3048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200"/>
              <a:buChar char="●"/>
            </a:pPr>
            <a:r>
              <a:rPr lang="en" sz="1200"/>
              <a:t>24/7 phone &amp; text support line</a:t>
            </a:r>
            <a:endParaRPr sz="1200"/>
          </a:p>
          <a:p>
            <a:pPr indent="-3048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200"/>
              <a:buChar char="●"/>
            </a:pPr>
            <a:r>
              <a:rPr lang="en" sz="1200"/>
              <a:t>Kiosk(s) sent to each location with tablets, </a:t>
            </a:r>
            <a:br>
              <a:rPr lang="en" sz="1200"/>
            </a:br>
            <a:r>
              <a:rPr lang="en" sz="1200"/>
              <a:t>cases, stands, and locks </a:t>
            </a:r>
            <a:endParaRPr sz="1200"/>
          </a:p>
          <a:p>
            <a:pPr indent="-3048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200"/>
              <a:buChar char="●"/>
            </a:pPr>
            <a:r>
              <a:rPr lang="en" sz="1200"/>
              <a:t>Custom-built multilingual signage, instructions, reference guides, </a:t>
            </a:r>
            <a:r>
              <a:rPr lang="en" sz="1200"/>
              <a:t>video</a:t>
            </a:r>
            <a:r>
              <a:rPr lang="en" sz="1200"/>
              <a:t>, email campaigns, etc.</a:t>
            </a:r>
            <a:endParaRPr sz="1200"/>
          </a:p>
        </p:txBody>
      </p:sp>
      <p:sp>
        <p:nvSpPr>
          <p:cNvPr id="636" name="Google Shape;636;p54"/>
          <p:cNvSpPr txBox="1"/>
          <p:nvPr>
            <p:ph idx="12" type="sldNum"/>
          </p:nvPr>
        </p:nvSpPr>
        <p:spPr>
          <a:xfrm>
            <a:off x="365767" y="4827317"/>
            <a:ext cx="182700" cy="182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637" name="Google Shape;637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86466" y="243825"/>
            <a:ext cx="2118499" cy="2741599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638" name="Google Shape;638;p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63630" y="1020275"/>
            <a:ext cx="2121293" cy="2743198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639" name="Google Shape;639;p5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60656" y="3089895"/>
            <a:ext cx="1925700" cy="1353600"/>
          </a:xfrm>
          <a:prstGeom prst="roundRect">
            <a:avLst>
              <a:gd fmla="val 6168" name="adj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3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Google Shape;644;p55"/>
          <p:cNvSpPr txBox="1"/>
          <p:nvPr>
            <p:ph idx="4" type="body"/>
          </p:nvPr>
        </p:nvSpPr>
        <p:spPr>
          <a:xfrm>
            <a:off x="365874" y="1280150"/>
            <a:ext cx="4939800" cy="28860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-311150" lvl="0" marL="32004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b="1" lang="en"/>
              <a:t>Trained Expert Assistance</a:t>
            </a:r>
            <a:r>
              <a:rPr lang="en"/>
              <a:t> </a:t>
            </a:r>
            <a:br>
              <a:rPr lang="en"/>
            </a:br>
            <a:r>
              <a:rPr lang="en"/>
              <a:t>Merit personnel is tasked with making sure you get full </a:t>
            </a:r>
            <a:r>
              <a:rPr lang="en"/>
              <a:t>value from your implementation and all use cases Merit can support.</a:t>
            </a:r>
            <a:endParaRPr/>
          </a:p>
          <a:p>
            <a:pPr indent="-311150" lvl="0" marL="32004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300"/>
              <a:buChar char="●"/>
            </a:pPr>
            <a:r>
              <a:rPr b="1" lang="en"/>
              <a:t>24/7 Support</a:t>
            </a:r>
            <a:br>
              <a:rPr lang="en"/>
            </a:br>
            <a:r>
              <a:rPr lang="en"/>
              <a:t>On-site technical </a:t>
            </a:r>
            <a:r>
              <a:rPr lang="en"/>
              <a:t>support</a:t>
            </a:r>
            <a:r>
              <a:rPr lang="en"/>
              <a:t> at all hours.</a:t>
            </a:r>
            <a:endParaRPr/>
          </a:p>
          <a:p>
            <a:pPr indent="-311150" lvl="0" marL="32004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300"/>
              <a:buChar char="●"/>
            </a:pPr>
            <a:r>
              <a:rPr b="1" lang="en">
                <a:solidFill>
                  <a:schemeClr val="dk1"/>
                </a:solidFill>
              </a:rPr>
              <a:t>Enforced </a:t>
            </a:r>
            <a:r>
              <a:rPr b="1" lang="en"/>
              <a:t>Site Accountability</a:t>
            </a:r>
            <a:r>
              <a:rPr lang="en"/>
              <a:t> </a:t>
            </a:r>
            <a:br>
              <a:rPr lang="en"/>
            </a:br>
            <a:r>
              <a:rPr lang="en"/>
              <a:t>Merit personnel will ensure all scanners are used properly and enforce compliance with verification results.</a:t>
            </a:r>
            <a:endParaRPr/>
          </a:p>
          <a:p>
            <a:pPr indent="-311150" lvl="0" marL="32004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SzPts val="1300"/>
              <a:buChar char="●"/>
            </a:pPr>
            <a:r>
              <a:rPr b="1" lang="en"/>
              <a:t>1:1 Onboarding</a:t>
            </a:r>
            <a:br>
              <a:rPr lang="en"/>
            </a:br>
            <a:r>
              <a:rPr lang="en"/>
              <a:t>Merit staff can aid in the continual onboarding of new personnel, from badging to time-tracking to COVID-19 safety.</a:t>
            </a:r>
            <a:endParaRPr/>
          </a:p>
        </p:txBody>
      </p:sp>
      <p:sp>
        <p:nvSpPr>
          <p:cNvPr id="645" name="Google Shape;645;p55"/>
          <p:cNvSpPr/>
          <p:nvPr>
            <p:ph idx="2" type="pic"/>
          </p:nvPr>
        </p:nvSpPr>
        <p:spPr>
          <a:xfrm>
            <a:off x="6096000" y="0"/>
            <a:ext cx="3048000" cy="4694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6" name="Google Shape;646;p55"/>
          <p:cNvSpPr txBox="1"/>
          <p:nvPr>
            <p:ph idx="1" type="subTitle"/>
          </p:nvPr>
        </p:nvSpPr>
        <p:spPr>
          <a:xfrm>
            <a:off x="365767" y="792480"/>
            <a:ext cx="5364300" cy="243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Merit provides all necessary onsite support for operational excellence.</a:t>
            </a:r>
            <a:endParaRPr sz="1300"/>
          </a:p>
        </p:txBody>
      </p:sp>
      <p:sp>
        <p:nvSpPr>
          <p:cNvPr id="647" name="Google Shape;647;p55"/>
          <p:cNvSpPr txBox="1"/>
          <p:nvPr>
            <p:ph type="title"/>
          </p:nvPr>
        </p:nvSpPr>
        <p:spPr>
          <a:xfrm>
            <a:off x="365767" y="396033"/>
            <a:ext cx="5364300" cy="3693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Onsite Support</a:t>
            </a:r>
            <a:endParaRPr/>
          </a:p>
        </p:txBody>
      </p:sp>
      <p:sp>
        <p:nvSpPr>
          <p:cNvPr id="648" name="Google Shape;648;p55"/>
          <p:cNvSpPr txBox="1"/>
          <p:nvPr>
            <p:ph idx="12" type="sldNum"/>
          </p:nvPr>
        </p:nvSpPr>
        <p:spPr>
          <a:xfrm>
            <a:off x="365767" y="4827317"/>
            <a:ext cx="182700" cy="182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649" name="Google Shape;649;p55"/>
          <p:cNvPicPr preferRelativeResize="0"/>
          <p:nvPr/>
        </p:nvPicPr>
        <p:blipFill rotWithShape="1">
          <a:blip r:embed="rId3">
            <a:alphaModFix/>
          </a:blip>
          <a:srcRect b="0" l="42998" r="22383" t="5222"/>
          <a:stretch/>
        </p:blipFill>
        <p:spPr>
          <a:xfrm>
            <a:off x="6096005" y="0"/>
            <a:ext cx="3047995" cy="46941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3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Google Shape;654;p56"/>
          <p:cNvSpPr txBox="1"/>
          <p:nvPr>
            <p:ph type="title"/>
          </p:nvPr>
        </p:nvSpPr>
        <p:spPr>
          <a:xfrm>
            <a:off x="365800" y="2377440"/>
            <a:ext cx="84123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"/>
              <a:t>Recap &amp; Overview</a:t>
            </a:r>
            <a:endParaRPr/>
          </a:p>
        </p:txBody>
      </p:sp>
      <p:sp>
        <p:nvSpPr>
          <p:cNvPr id="655" name="Google Shape;655;p56"/>
          <p:cNvSpPr txBox="1"/>
          <p:nvPr>
            <p:ph idx="2" type="title"/>
          </p:nvPr>
        </p:nvSpPr>
        <p:spPr>
          <a:xfrm>
            <a:off x="365800" y="3169920"/>
            <a:ext cx="8412300" cy="24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"/>
              <a:t>Human coordination solutions through digital Verified Identity</a:t>
            </a:r>
            <a:endParaRPr/>
          </a:p>
        </p:txBody>
      </p:sp>
      <p:sp>
        <p:nvSpPr>
          <p:cNvPr id="656" name="Google Shape;656;p56"/>
          <p:cNvSpPr txBox="1"/>
          <p:nvPr>
            <p:ph idx="12" type="sldNum"/>
          </p:nvPr>
        </p:nvSpPr>
        <p:spPr>
          <a:xfrm>
            <a:off x="365767" y="4827317"/>
            <a:ext cx="1827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660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Google Shape;661;p57"/>
          <p:cNvSpPr txBox="1"/>
          <p:nvPr>
            <p:ph idx="12" type="sldNum"/>
          </p:nvPr>
        </p:nvSpPr>
        <p:spPr>
          <a:xfrm>
            <a:off x="365767" y="4827317"/>
            <a:ext cx="182700" cy="182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62" name="Google Shape;662;p57"/>
          <p:cNvSpPr txBox="1"/>
          <p:nvPr>
            <p:ph type="title"/>
          </p:nvPr>
        </p:nvSpPr>
        <p:spPr>
          <a:xfrm>
            <a:off x="365800" y="243847"/>
            <a:ext cx="8412300" cy="7389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Merit is the all-in-one solution to track hours, training, experience, and credentialing.</a:t>
            </a:r>
            <a:endParaRPr/>
          </a:p>
        </p:txBody>
      </p:sp>
      <p:sp>
        <p:nvSpPr>
          <p:cNvPr id="663" name="Google Shape;663;p57"/>
          <p:cNvSpPr/>
          <p:nvPr>
            <p:ph idx="2" type="pic"/>
          </p:nvPr>
        </p:nvSpPr>
        <p:spPr>
          <a:xfrm>
            <a:off x="0" y="1097280"/>
            <a:ext cx="9144000" cy="3596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pic>
        <p:nvPicPr>
          <p:cNvPr id="664" name="Google Shape;664;p57"/>
          <p:cNvPicPr preferRelativeResize="0"/>
          <p:nvPr/>
        </p:nvPicPr>
        <p:blipFill rotWithShape="1">
          <a:blip r:embed="rId3">
            <a:alphaModFix/>
          </a:blip>
          <a:srcRect b="0" l="19" r="29" t="0"/>
          <a:stretch/>
        </p:blipFill>
        <p:spPr>
          <a:xfrm>
            <a:off x="2300600" y="1229250"/>
            <a:ext cx="2673232" cy="1904004"/>
          </a:xfrm>
          <a:prstGeom prst="rect">
            <a:avLst/>
          </a:prstGeom>
          <a:noFill/>
          <a:ln>
            <a:noFill/>
          </a:ln>
        </p:spPr>
      </p:pic>
      <p:sp>
        <p:nvSpPr>
          <p:cNvPr id="665" name="Google Shape;665;p57"/>
          <p:cNvSpPr txBox="1"/>
          <p:nvPr/>
        </p:nvSpPr>
        <p:spPr>
          <a:xfrm>
            <a:off x="7319725" y="2036363"/>
            <a:ext cx="1068000" cy="1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latin typeface="Proxima Nova"/>
                <a:ea typeface="Proxima Nova"/>
                <a:cs typeface="Proxima Nova"/>
                <a:sym typeface="Proxima Nova"/>
              </a:rPr>
              <a:t>Track compliance</a:t>
            </a:r>
            <a:endParaRPr b="1" sz="10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66" name="Google Shape;666;p57"/>
          <p:cNvSpPr txBox="1"/>
          <p:nvPr/>
        </p:nvSpPr>
        <p:spPr>
          <a:xfrm>
            <a:off x="675150" y="2317425"/>
            <a:ext cx="10680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latin typeface="Proxima Nova"/>
                <a:ea typeface="Proxima Nova"/>
                <a:cs typeface="Proxima Nova"/>
                <a:sym typeface="Proxima Nova"/>
              </a:rPr>
              <a:t>Track Deployment Experience</a:t>
            </a:r>
            <a:endParaRPr b="1" sz="10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67" name="Google Shape;667;p57"/>
          <p:cNvSpPr txBox="1"/>
          <p:nvPr/>
        </p:nvSpPr>
        <p:spPr>
          <a:xfrm>
            <a:off x="370350" y="2906325"/>
            <a:ext cx="13728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Digitize credentials and qualifications</a:t>
            </a:r>
            <a:endParaRPr b="1" sz="10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0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68" name="Google Shape;668;p57"/>
          <p:cNvSpPr txBox="1"/>
          <p:nvPr/>
        </p:nvSpPr>
        <p:spPr>
          <a:xfrm>
            <a:off x="7319725" y="2445638"/>
            <a:ext cx="13728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latin typeface="Proxima Nova"/>
                <a:ea typeface="Proxima Nova"/>
                <a:cs typeface="Proxima Nova"/>
                <a:sym typeface="Proxima Nova"/>
              </a:rPr>
              <a:t>Aggregated capability assessments</a:t>
            </a:r>
            <a:endParaRPr b="1" sz="10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69" name="Google Shape;669;p57"/>
          <p:cNvSpPr txBox="1"/>
          <p:nvPr/>
        </p:nvSpPr>
        <p:spPr>
          <a:xfrm>
            <a:off x="7319725" y="3006088"/>
            <a:ext cx="1515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latin typeface="Proxima Nova"/>
                <a:ea typeface="Proxima Nova"/>
                <a:cs typeface="Proxima Nova"/>
                <a:sym typeface="Proxima Nova"/>
              </a:rPr>
              <a:t>Unify volunteers, medical personnel, electricians, and first-responders</a:t>
            </a:r>
            <a:endParaRPr b="1" sz="10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70" name="Google Shape;670;p57"/>
          <p:cNvSpPr txBox="1"/>
          <p:nvPr/>
        </p:nvSpPr>
        <p:spPr>
          <a:xfrm>
            <a:off x="365775" y="1865413"/>
            <a:ext cx="1546200" cy="1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latin typeface="Proxima Nova"/>
                <a:ea typeface="Proxima Nova"/>
                <a:cs typeface="Proxima Nova"/>
                <a:sym typeface="Proxima Nova"/>
              </a:rPr>
              <a:t>Track reimbursable hours</a:t>
            </a:r>
            <a:endParaRPr b="1" sz="10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671" name="Google Shape;671;p57"/>
          <p:cNvPicPr preferRelativeResize="0"/>
          <p:nvPr/>
        </p:nvPicPr>
        <p:blipFill rotWithShape="1">
          <a:blip r:embed="rId4">
            <a:alphaModFix/>
          </a:blip>
          <a:srcRect b="426" l="0" r="0" t="426"/>
          <a:stretch/>
        </p:blipFill>
        <p:spPr>
          <a:xfrm>
            <a:off x="5927775" y="3694408"/>
            <a:ext cx="1068000" cy="693741"/>
          </a:xfrm>
          <a:prstGeom prst="rect">
            <a:avLst/>
          </a:prstGeom>
          <a:noFill/>
          <a:ln>
            <a:noFill/>
          </a:ln>
        </p:spPr>
      </p:pic>
      <p:sp>
        <p:nvSpPr>
          <p:cNvPr id="672" name="Google Shape;672;p57"/>
          <p:cNvSpPr txBox="1"/>
          <p:nvPr/>
        </p:nvSpPr>
        <p:spPr>
          <a:xfrm>
            <a:off x="2711103" y="1530280"/>
            <a:ext cx="1416300" cy="80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500">
                <a:latin typeface="Proxima Nova"/>
                <a:ea typeface="Proxima Nova"/>
                <a:cs typeface="Proxima Nova"/>
                <a:sym typeface="Proxima Nova"/>
              </a:rPr>
              <a:t>Organization name</a:t>
            </a:r>
            <a:endParaRPr b="1" sz="5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grpSp>
        <p:nvGrpSpPr>
          <p:cNvPr id="673" name="Google Shape;673;p57"/>
          <p:cNvGrpSpPr/>
          <p:nvPr/>
        </p:nvGrpSpPr>
        <p:grpSpPr>
          <a:xfrm>
            <a:off x="5122450" y="1462012"/>
            <a:ext cx="1427995" cy="1904000"/>
            <a:chOff x="4965750" y="1519337"/>
            <a:chExt cx="1427995" cy="1904000"/>
          </a:xfrm>
        </p:grpSpPr>
        <p:pic>
          <p:nvPicPr>
            <p:cNvPr id="674" name="Google Shape;674;p57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4965750" y="1519337"/>
              <a:ext cx="1427995" cy="1904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75" name="Google Shape;675;p57"/>
            <p:cNvSpPr txBox="1"/>
            <p:nvPr/>
          </p:nvSpPr>
          <p:spPr>
            <a:xfrm>
              <a:off x="5203047" y="1730859"/>
              <a:ext cx="953400" cy="80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rm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500">
                  <a:latin typeface="Proxima Nova"/>
                  <a:ea typeface="Proxima Nova"/>
                  <a:cs typeface="Proxima Nova"/>
                  <a:sym typeface="Proxima Nova"/>
                </a:rPr>
                <a:t>Organization name</a:t>
              </a:r>
              <a:endParaRPr b="1" sz="500"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  <p:sp>
          <p:nvSpPr>
            <p:cNvPr id="676" name="Google Shape;676;p57"/>
            <p:cNvSpPr txBox="1"/>
            <p:nvPr/>
          </p:nvSpPr>
          <p:spPr>
            <a:xfrm>
              <a:off x="5122175" y="1971875"/>
              <a:ext cx="493200" cy="801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t" bIns="0" lIns="0" spcFirstLastPara="1" rIns="0" wrap="square" tIns="0">
              <a:norm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400">
                  <a:latin typeface="Proxima Nova"/>
                  <a:ea typeface="Proxima Nova"/>
                  <a:cs typeface="Proxima Nova"/>
                  <a:sym typeface="Proxima Nova"/>
                </a:rPr>
                <a:t>Activity name</a:t>
              </a:r>
              <a:endParaRPr sz="400"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  <p:sp>
          <p:nvSpPr>
            <p:cNvPr id="677" name="Google Shape;677;p57"/>
            <p:cNvSpPr txBox="1"/>
            <p:nvPr/>
          </p:nvSpPr>
          <p:spPr>
            <a:xfrm>
              <a:off x="5758200" y="1971875"/>
              <a:ext cx="493200" cy="801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t" bIns="0" lIns="0" spcFirstLastPara="1" rIns="0" wrap="square" tIns="0">
              <a:norm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400">
                  <a:latin typeface="Proxima Nova"/>
                  <a:ea typeface="Proxima Nova"/>
                  <a:cs typeface="Proxima Nova"/>
                  <a:sym typeface="Proxima Nova"/>
                </a:rPr>
                <a:t>Activity name</a:t>
              </a:r>
              <a:endParaRPr sz="400"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  <p:sp>
          <p:nvSpPr>
            <p:cNvPr id="678" name="Google Shape;678;p57"/>
            <p:cNvSpPr txBox="1"/>
            <p:nvPr/>
          </p:nvSpPr>
          <p:spPr>
            <a:xfrm>
              <a:off x="5122175" y="2509789"/>
              <a:ext cx="493200" cy="801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t" bIns="0" lIns="0" spcFirstLastPara="1" rIns="0" wrap="square" tIns="0">
              <a:norm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400">
                  <a:latin typeface="Proxima Nova"/>
                  <a:ea typeface="Proxima Nova"/>
                  <a:cs typeface="Proxima Nova"/>
                  <a:sym typeface="Proxima Nova"/>
                </a:rPr>
                <a:t>Activity name</a:t>
              </a:r>
              <a:endParaRPr sz="400"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  <p:sp>
          <p:nvSpPr>
            <p:cNvPr id="679" name="Google Shape;679;p57"/>
            <p:cNvSpPr txBox="1"/>
            <p:nvPr/>
          </p:nvSpPr>
          <p:spPr>
            <a:xfrm>
              <a:off x="5730225" y="2509789"/>
              <a:ext cx="493200" cy="801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t" bIns="0" lIns="0" spcFirstLastPara="1" rIns="0" wrap="square" tIns="0">
              <a:norm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400">
                  <a:latin typeface="Proxima Nova"/>
                  <a:ea typeface="Proxima Nova"/>
                  <a:cs typeface="Proxima Nova"/>
                  <a:sym typeface="Proxima Nova"/>
                </a:rPr>
                <a:t>Activity name</a:t>
              </a:r>
              <a:endParaRPr sz="400"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</p:grpSp>
      <p:pic>
        <p:nvPicPr>
          <p:cNvPr id="680" name="Google Shape;680;p57"/>
          <p:cNvPicPr preferRelativeResize="0"/>
          <p:nvPr/>
        </p:nvPicPr>
        <p:blipFill rotWithShape="1">
          <a:blip r:embed="rId6">
            <a:alphaModFix/>
          </a:blip>
          <a:srcRect b="0" l="308" r="298" t="0"/>
          <a:stretch/>
        </p:blipFill>
        <p:spPr>
          <a:xfrm>
            <a:off x="1302000" y="3775176"/>
            <a:ext cx="1192499" cy="612973"/>
          </a:xfrm>
          <a:prstGeom prst="rect">
            <a:avLst/>
          </a:prstGeom>
          <a:noFill/>
          <a:ln>
            <a:noFill/>
          </a:ln>
        </p:spPr>
      </p:pic>
      <p:pic>
        <p:nvPicPr>
          <p:cNvPr id="681" name="Google Shape;681;p5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614001" y="3223548"/>
            <a:ext cx="684451" cy="1164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82" name="Google Shape;682;p57"/>
          <p:cNvPicPr preferRelativeResize="0"/>
          <p:nvPr/>
        </p:nvPicPr>
        <p:blipFill rotWithShape="1">
          <a:blip r:embed="rId8">
            <a:alphaModFix/>
          </a:blip>
          <a:srcRect b="0" l="9" r="9" t="0"/>
          <a:stretch/>
        </p:blipFill>
        <p:spPr>
          <a:xfrm>
            <a:off x="3974900" y="2663561"/>
            <a:ext cx="842281" cy="1823811"/>
          </a:xfrm>
          <a:prstGeom prst="rect">
            <a:avLst/>
          </a:prstGeom>
          <a:noFill/>
          <a:ln>
            <a:noFill/>
          </a:ln>
          <a:effectLst>
            <a:outerShdw blurRad="114300" rotWithShape="0" algn="bl" dir="5400000" dist="19050">
              <a:srgbClr val="000000">
                <a:alpha val="20000"/>
              </a:srgbClr>
            </a:outerShdw>
          </a:effectLst>
        </p:spPr>
      </p:pic>
      <p:pic>
        <p:nvPicPr>
          <p:cNvPr id="683" name="Google Shape;683;p57"/>
          <p:cNvPicPr preferRelativeResize="0"/>
          <p:nvPr/>
        </p:nvPicPr>
        <p:blipFill rotWithShape="1">
          <a:blip r:embed="rId9">
            <a:alphaModFix/>
          </a:blip>
          <a:srcRect b="0" l="9" r="9" t="0"/>
          <a:stretch/>
        </p:blipFill>
        <p:spPr>
          <a:xfrm>
            <a:off x="4887945" y="2663561"/>
            <a:ext cx="842281" cy="1823811"/>
          </a:xfrm>
          <a:prstGeom prst="rect">
            <a:avLst/>
          </a:prstGeom>
          <a:noFill/>
          <a:ln>
            <a:noFill/>
          </a:ln>
          <a:effectLst>
            <a:outerShdw blurRad="114300" rotWithShape="0" algn="bl" dir="5400000" dist="19050">
              <a:srgbClr val="000000">
                <a:alpha val="20000"/>
              </a:srgbClr>
            </a:outerShdw>
          </a:effectLst>
        </p:spPr>
      </p:pic>
      <p:grpSp>
        <p:nvGrpSpPr>
          <p:cNvPr id="684" name="Google Shape;684;p57"/>
          <p:cNvGrpSpPr/>
          <p:nvPr/>
        </p:nvGrpSpPr>
        <p:grpSpPr>
          <a:xfrm flipH="1">
            <a:off x="5852672" y="2089881"/>
            <a:ext cx="1416226" cy="1357155"/>
            <a:chOff x="1860013" y="1942363"/>
            <a:chExt cx="1998062" cy="1619516"/>
          </a:xfrm>
        </p:grpSpPr>
        <p:cxnSp>
          <p:nvCxnSpPr>
            <p:cNvPr id="685" name="Google Shape;685;p57"/>
            <p:cNvCxnSpPr/>
            <p:nvPr/>
          </p:nvCxnSpPr>
          <p:spPr>
            <a:xfrm>
              <a:off x="1911975" y="1942363"/>
              <a:ext cx="1946100" cy="1619400"/>
            </a:xfrm>
            <a:prstGeom prst="curvedConnector3">
              <a:avLst>
                <a:gd fmla="val 50000" name="adj1"/>
              </a:avLst>
            </a:prstGeom>
            <a:noFill/>
            <a:ln cap="flat" cmpd="sng" w="9525">
              <a:solidFill>
                <a:srgbClr val="00CDC0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686" name="Google Shape;686;p57"/>
            <p:cNvCxnSpPr/>
            <p:nvPr/>
          </p:nvCxnSpPr>
          <p:spPr>
            <a:xfrm>
              <a:off x="1860013" y="2457074"/>
              <a:ext cx="1998000" cy="1104600"/>
            </a:xfrm>
            <a:prstGeom prst="curvedConnector3">
              <a:avLst>
                <a:gd fmla="val 50000" name="adj1"/>
              </a:avLst>
            </a:prstGeom>
            <a:noFill/>
            <a:ln cap="flat" cmpd="sng" w="9525">
              <a:solidFill>
                <a:srgbClr val="00CDC0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687" name="Google Shape;687;p57"/>
            <p:cNvCxnSpPr/>
            <p:nvPr/>
          </p:nvCxnSpPr>
          <p:spPr>
            <a:xfrm>
              <a:off x="1921947" y="3112179"/>
              <a:ext cx="1935900" cy="449700"/>
            </a:xfrm>
            <a:prstGeom prst="curvedConnector3">
              <a:avLst>
                <a:gd fmla="val 50000" name="adj1"/>
              </a:avLst>
            </a:prstGeom>
            <a:noFill/>
            <a:ln cap="flat" cmpd="sng" w="9525">
              <a:solidFill>
                <a:srgbClr val="00CDC0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</p:grpSp>
      <p:grpSp>
        <p:nvGrpSpPr>
          <p:cNvPr id="688" name="Google Shape;688;p57"/>
          <p:cNvGrpSpPr/>
          <p:nvPr/>
        </p:nvGrpSpPr>
        <p:grpSpPr>
          <a:xfrm>
            <a:off x="1860013" y="1942363"/>
            <a:ext cx="1998062" cy="1619400"/>
            <a:chOff x="1860013" y="1942363"/>
            <a:chExt cx="1998062" cy="1619400"/>
          </a:xfrm>
        </p:grpSpPr>
        <p:cxnSp>
          <p:nvCxnSpPr>
            <p:cNvPr id="689" name="Google Shape;689;p57"/>
            <p:cNvCxnSpPr>
              <a:stCxn id="670" idx="3"/>
            </p:cNvCxnSpPr>
            <p:nvPr/>
          </p:nvCxnSpPr>
          <p:spPr>
            <a:xfrm>
              <a:off x="1911975" y="1942363"/>
              <a:ext cx="1946100" cy="1619400"/>
            </a:xfrm>
            <a:prstGeom prst="curvedConnector3">
              <a:avLst>
                <a:gd fmla="val 50000" name="adj1"/>
              </a:avLst>
            </a:prstGeom>
            <a:noFill/>
            <a:ln cap="flat" cmpd="sng" w="9525">
              <a:solidFill>
                <a:srgbClr val="00CDC0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690" name="Google Shape;690;p57"/>
            <p:cNvCxnSpPr/>
            <p:nvPr/>
          </p:nvCxnSpPr>
          <p:spPr>
            <a:xfrm>
              <a:off x="1860013" y="2457074"/>
              <a:ext cx="1998000" cy="1104600"/>
            </a:xfrm>
            <a:prstGeom prst="curvedConnector3">
              <a:avLst>
                <a:gd fmla="val 50000" name="adj1"/>
              </a:avLst>
            </a:prstGeom>
            <a:noFill/>
            <a:ln cap="flat" cmpd="sng" w="9525">
              <a:solidFill>
                <a:srgbClr val="00CDC0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691" name="Google Shape;691;p57"/>
            <p:cNvCxnSpPr/>
            <p:nvPr/>
          </p:nvCxnSpPr>
          <p:spPr>
            <a:xfrm>
              <a:off x="1866913" y="2957474"/>
              <a:ext cx="1991100" cy="604200"/>
            </a:xfrm>
            <a:prstGeom prst="curvedConnector3">
              <a:avLst>
                <a:gd fmla="val 50000" name="adj1"/>
              </a:avLst>
            </a:prstGeom>
            <a:noFill/>
            <a:ln cap="flat" cmpd="sng" w="9525">
              <a:solidFill>
                <a:srgbClr val="00CDC0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695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p58"/>
          <p:cNvSpPr txBox="1"/>
          <p:nvPr>
            <p:ph type="title"/>
          </p:nvPr>
        </p:nvSpPr>
        <p:spPr>
          <a:xfrm>
            <a:off x="365800" y="2377440"/>
            <a:ext cx="8412300" cy="1139100"/>
          </a:xfrm>
          <a:prstGeom prst="rect">
            <a:avLst/>
          </a:prstGeom>
        </p:spPr>
        <p:txBody>
          <a:bodyPr anchorCtr="0" anchor="b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1"/>
                </a:solidFill>
              </a:rPr>
              <a:t>Thank you</a:t>
            </a:r>
            <a:endParaRPr>
              <a:solidFill>
                <a:schemeClr val="accen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7" name="Google Shape;697;p58"/>
          <p:cNvSpPr txBox="1"/>
          <p:nvPr>
            <p:ph idx="2" type="title"/>
          </p:nvPr>
        </p:nvSpPr>
        <p:spPr>
          <a:xfrm>
            <a:off x="365800" y="3169920"/>
            <a:ext cx="8412300" cy="7389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">
                <a:solidFill>
                  <a:schemeClr val="lt1"/>
                </a:solidFill>
              </a:rPr>
              <a:t>Taimarie Adams </a:t>
            </a:r>
            <a:r>
              <a:rPr b="0" lang="en">
                <a:solidFill>
                  <a:schemeClr val="lt1"/>
                </a:solidFill>
              </a:rPr>
              <a:t>– taimarie@merits.com </a:t>
            </a:r>
            <a:endParaRPr b="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lang="en">
                <a:solidFill>
                  <a:schemeClr val="lt1"/>
                </a:solidFill>
              </a:rPr>
              <a:t>Trevor Cornwell – trevor@merits.com</a:t>
            </a:r>
            <a:endParaRPr b="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>
              <a:solidFill>
                <a:schemeClr val="lt1"/>
              </a:solidFill>
            </a:endParaRPr>
          </a:p>
        </p:txBody>
      </p:sp>
      <p:sp>
        <p:nvSpPr>
          <p:cNvPr id="698" name="Google Shape;698;p58"/>
          <p:cNvSpPr txBox="1"/>
          <p:nvPr>
            <p:ph idx="12" type="sldNum"/>
          </p:nvPr>
        </p:nvSpPr>
        <p:spPr>
          <a:xfrm>
            <a:off x="365767" y="4827317"/>
            <a:ext cx="182700" cy="182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99" name="Google Shape;699;p58"/>
          <p:cNvSpPr txBox="1"/>
          <p:nvPr>
            <p:ph idx="3" type="title"/>
          </p:nvPr>
        </p:nvSpPr>
        <p:spPr>
          <a:xfrm>
            <a:off x="365760" y="548640"/>
            <a:ext cx="8385000" cy="1692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41"/>
          <p:cNvSpPr/>
          <p:nvPr>
            <p:ph idx="2" type="pic"/>
          </p:nvPr>
        </p:nvSpPr>
        <p:spPr>
          <a:xfrm>
            <a:off x="3413767" y="0"/>
            <a:ext cx="5730300" cy="4694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</a:t>
            </a:r>
            <a:endParaRPr/>
          </a:p>
        </p:txBody>
      </p:sp>
      <p:sp>
        <p:nvSpPr>
          <p:cNvPr id="375" name="Google Shape;375;p41"/>
          <p:cNvSpPr txBox="1"/>
          <p:nvPr>
            <p:ph idx="12" type="sldNum"/>
          </p:nvPr>
        </p:nvSpPr>
        <p:spPr>
          <a:xfrm>
            <a:off x="365767" y="4827317"/>
            <a:ext cx="182700" cy="182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Arial"/>
                <a:ea typeface="Arial"/>
                <a:cs typeface="Arial"/>
                <a:sym typeface="Arial"/>
              </a:rPr>
              <a:t>‹#›</a:t>
            </a:fld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6" name="Google Shape;376;p41"/>
          <p:cNvSpPr txBox="1"/>
          <p:nvPr>
            <p:ph idx="1" type="body"/>
          </p:nvPr>
        </p:nvSpPr>
        <p:spPr>
          <a:xfrm>
            <a:off x="365767" y="1517805"/>
            <a:ext cx="2682300" cy="25278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/>
              <a:t>Merit enables</a:t>
            </a:r>
            <a:r>
              <a:rPr lang="en"/>
              <a:t> organizations to easily issue verified credentials, licenses, and records to people.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/>
              <a:t>Individuals benefit</a:t>
            </a:r>
            <a:r>
              <a:rPr lang="en"/>
              <a:t> by having all of their credentials and records in one secure place, and in their control.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rPr b="1" lang="en"/>
              <a:t>Industry partners benefit</a:t>
            </a:r>
            <a:r>
              <a:rPr lang="en"/>
              <a:t> by having a common, trusted, and secure standard to check credentials and compare </a:t>
            </a:r>
            <a:r>
              <a:rPr lang="en"/>
              <a:t>qualifications</a:t>
            </a:r>
            <a:r>
              <a:rPr lang="en"/>
              <a:t>.</a:t>
            </a:r>
            <a:endParaRPr/>
          </a:p>
        </p:txBody>
      </p:sp>
      <p:sp>
        <p:nvSpPr>
          <p:cNvPr id="377" name="Google Shape;377;p41"/>
          <p:cNvSpPr txBox="1"/>
          <p:nvPr>
            <p:ph type="title"/>
          </p:nvPr>
        </p:nvSpPr>
        <p:spPr>
          <a:xfrm>
            <a:off x="365767" y="396033"/>
            <a:ext cx="2682300" cy="10158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/>
              <a:t>Merit is the only platform for Verified Identity</a:t>
            </a:r>
            <a:endParaRPr sz="2200"/>
          </a:p>
        </p:txBody>
      </p:sp>
      <p:sp>
        <p:nvSpPr>
          <p:cNvPr id="378" name="Google Shape;378;p41"/>
          <p:cNvSpPr txBox="1"/>
          <p:nvPr>
            <p:ph idx="3" type="subTitle"/>
          </p:nvPr>
        </p:nvSpPr>
        <p:spPr>
          <a:xfrm>
            <a:off x="365767" y="141367"/>
            <a:ext cx="2682300" cy="1692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79" name="Google Shape;379;p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749646" y="182892"/>
            <a:ext cx="4327537" cy="3528794"/>
          </a:xfrm>
          <a:prstGeom prst="rect">
            <a:avLst/>
          </a:prstGeom>
          <a:noFill/>
          <a:ln>
            <a:noFill/>
          </a:ln>
        </p:spPr>
      </p:pic>
      <p:sp>
        <p:nvSpPr>
          <p:cNvPr id="380" name="Google Shape;380;p41"/>
          <p:cNvSpPr txBox="1"/>
          <p:nvPr/>
        </p:nvSpPr>
        <p:spPr>
          <a:xfrm>
            <a:off x="3852076" y="1825508"/>
            <a:ext cx="575700" cy="8613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7150" rotWithShape="0" algn="bl" dir="5400000" dist="19050">
              <a:srgbClr val="000000">
                <a:alpha val="4000"/>
              </a:srgbClr>
            </a:outerShdw>
          </a:effectLst>
        </p:spPr>
        <p:txBody>
          <a:bodyPr anchorCtr="0" anchor="b" bIns="30475" lIns="60950" spcFirstLastPara="1" rIns="60950" wrap="square" tIns="6095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500">
                <a:latin typeface="Proxima Nova"/>
                <a:ea typeface="Proxima Nova"/>
                <a:cs typeface="Proxima Nova"/>
                <a:sym typeface="Proxima Nova"/>
              </a:rPr>
              <a:t>FEDM Verified Professional</a:t>
            </a:r>
            <a:endParaRPr b="1" sz="5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381" name="Google Shape;381;p4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018064" y="2083404"/>
            <a:ext cx="243852" cy="243852"/>
          </a:xfrm>
          <a:prstGeom prst="rect">
            <a:avLst/>
          </a:prstGeom>
          <a:noFill/>
          <a:ln>
            <a:noFill/>
          </a:ln>
        </p:spPr>
      </p:pic>
      <p:sp>
        <p:nvSpPr>
          <p:cNvPr id="382" name="Google Shape;382;p41"/>
          <p:cNvSpPr txBox="1"/>
          <p:nvPr/>
        </p:nvSpPr>
        <p:spPr>
          <a:xfrm>
            <a:off x="4491191" y="1825508"/>
            <a:ext cx="575700" cy="8613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7150" rotWithShape="0" algn="bl" dir="5400000" dist="19050">
              <a:srgbClr val="000000">
                <a:alpha val="4000"/>
              </a:srgbClr>
            </a:outerShdw>
          </a:effectLst>
        </p:spPr>
        <p:txBody>
          <a:bodyPr anchorCtr="0" anchor="b" bIns="30475" lIns="60950" spcFirstLastPara="1" rIns="60950" wrap="square" tIns="6095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500">
                <a:latin typeface="Proxima Nova"/>
                <a:ea typeface="Proxima Nova"/>
                <a:cs typeface="Proxima Nova"/>
                <a:sym typeface="Proxima Nova"/>
              </a:rPr>
              <a:t>COVID-19 Testing Record</a:t>
            </a:r>
            <a:endParaRPr b="1" sz="5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83" name="Google Shape;383;p41"/>
          <p:cNvSpPr txBox="1"/>
          <p:nvPr/>
        </p:nvSpPr>
        <p:spPr>
          <a:xfrm>
            <a:off x="5124106" y="1825508"/>
            <a:ext cx="575700" cy="8613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7150" rotWithShape="0" algn="bl" dir="5400000" dist="19050">
              <a:srgbClr val="000000">
                <a:alpha val="4000"/>
              </a:srgbClr>
            </a:outerShdw>
          </a:effectLst>
        </p:spPr>
        <p:txBody>
          <a:bodyPr anchorCtr="0" anchor="b" bIns="30475" lIns="60950" spcFirstLastPara="1" rIns="60950" wrap="square" tIns="6095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500">
                <a:latin typeface="Proxima Nova"/>
                <a:ea typeface="Proxima Nova"/>
                <a:cs typeface="Proxima Nova"/>
                <a:sym typeface="Proxima Nova"/>
              </a:rPr>
              <a:t>Access Receipt</a:t>
            </a:r>
            <a:endParaRPr b="1" sz="5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384" name="Google Shape;384;p4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290094" y="2083404"/>
            <a:ext cx="243852" cy="243852"/>
          </a:xfrm>
          <a:prstGeom prst="rect">
            <a:avLst/>
          </a:prstGeom>
          <a:noFill/>
          <a:ln>
            <a:noFill/>
          </a:ln>
        </p:spPr>
      </p:pic>
      <p:sp>
        <p:nvSpPr>
          <p:cNvPr id="385" name="Google Shape;385;p41"/>
          <p:cNvSpPr txBox="1"/>
          <p:nvPr/>
        </p:nvSpPr>
        <p:spPr>
          <a:xfrm>
            <a:off x="5757021" y="1825508"/>
            <a:ext cx="575700" cy="8613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7150" rotWithShape="0" algn="bl" dir="5400000" dist="19050">
              <a:srgbClr val="000000">
                <a:alpha val="4000"/>
              </a:srgbClr>
            </a:outerShdw>
          </a:effectLst>
        </p:spPr>
        <p:txBody>
          <a:bodyPr anchorCtr="0" anchor="b" bIns="30475" lIns="60950" spcFirstLastPara="1" rIns="60950" wrap="square" tIns="6095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500">
                <a:latin typeface="Proxima Nova"/>
                <a:ea typeface="Proxima Nova"/>
                <a:cs typeface="Proxima Nova"/>
                <a:sym typeface="Proxima Nova"/>
              </a:rPr>
              <a:t>Merit title that is really long</a:t>
            </a:r>
            <a:endParaRPr b="1" sz="5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386" name="Google Shape;386;p4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923009" y="2083404"/>
            <a:ext cx="243853" cy="243853"/>
          </a:xfrm>
          <a:prstGeom prst="rect">
            <a:avLst/>
          </a:prstGeom>
          <a:noFill/>
          <a:ln>
            <a:noFill/>
          </a:ln>
        </p:spPr>
      </p:pic>
      <p:sp>
        <p:nvSpPr>
          <p:cNvPr id="387" name="Google Shape;387;p41"/>
          <p:cNvSpPr txBox="1"/>
          <p:nvPr/>
        </p:nvSpPr>
        <p:spPr>
          <a:xfrm>
            <a:off x="6389936" y="1825508"/>
            <a:ext cx="575700" cy="8613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7150" rotWithShape="0" algn="bl" dir="5400000" dist="19050">
              <a:srgbClr val="000000">
                <a:alpha val="4000"/>
              </a:srgbClr>
            </a:outerShdw>
          </a:effectLst>
        </p:spPr>
        <p:txBody>
          <a:bodyPr anchorCtr="0" anchor="b" bIns="30475" lIns="60950" spcFirstLastPara="1" rIns="60950" wrap="square" tIns="6095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500">
                <a:latin typeface="Proxima Nova"/>
                <a:ea typeface="Proxima Nova"/>
                <a:cs typeface="Proxima Nova"/>
                <a:sym typeface="Proxima Nova"/>
              </a:rPr>
              <a:t>Merit title that is really long</a:t>
            </a:r>
            <a:endParaRPr b="1" sz="5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388" name="Google Shape;388;p4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555924" y="2083404"/>
            <a:ext cx="243853" cy="243853"/>
          </a:xfrm>
          <a:prstGeom prst="rect">
            <a:avLst/>
          </a:prstGeom>
          <a:noFill/>
          <a:ln>
            <a:noFill/>
          </a:ln>
        </p:spPr>
      </p:pic>
      <p:sp>
        <p:nvSpPr>
          <p:cNvPr id="389" name="Google Shape;389;p41"/>
          <p:cNvSpPr txBox="1"/>
          <p:nvPr/>
        </p:nvSpPr>
        <p:spPr>
          <a:xfrm>
            <a:off x="3852076" y="2784789"/>
            <a:ext cx="575700" cy="8613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7150" rotWithShape="0" algn="bl" dir="5400000" dist="19050">
              <a:srgbClr val="000000">
                <a:alpha val="4000"/>
              </a:srgbClr>
            </a:outerShdw>
          </a:effectLst>
        </p:spPr>
        <p:txBody>
          <a:bodyPr anchorCtr="0" anchor="b" bIns="30475" lIns="60950" spcFirstLastPara="1" rIns="60950" wrap="square" tIns="6095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500">
                <a:latin typeface="Proxima Nova"/>
                <a:ea typeface="Proxima Nova"/>
                <a:cs typeface="Proxima Nova"/>
                <a:sym typeface="Proxima Nova"/>
              </a:rPr>
              <a:t>Vaccination Site Access</a:t>
            </a:r>
            <a:endParaRPr b="1" sz="5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90" name="Google Shape;390;p41"/>
          <p:cNvSpPr txBox="1"/>
          <p:nvPr/>
        </p:nvSpPr>
        <p:spPr>
          <a:xfrm>
            <a:off x="5757021" y="2784789"/>
            <a:ext cx="575700" cy="8613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7150" rotWithShape="0" algn="bl" dir="5400000" dist="19050">
              <a:srgbClr val="000000">
                <a:alpha val="4000"/>
              </a:srgbClr>
            </a:outerShdw>
          </a:effectLst>
        </p:spPr>
        <p:txBody>
          <a:bodyPr anchorCtr="0" anchor="b" bIns="30475" lIns="60950" spcFirstLastPara="1" rIns="60950" wrap="square" tIns="6095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500">
                <a:latin typeface="Proxima Nova"/>
                <a:ea typeface="Proxima Nova"/>
                <a:cs typeface="Proxima Nova"/>
                <a:sym typeface="Proxima Nova"/>
              </a:rPr>
              <a:t>Merit title that is really long</a:t>
            </a:r>
            <a:endParaRPr b="1" sz="5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391" name="Google Shape;391;p4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923009" y="3042685"/>
            <a:ext cx="243853" cy="243853"/>
          </a:xfrm>
          <a:prstGeom prst="rect">
            <a:avLst/>
          </a:prstGeom>
          <a:noFill/>
          <a:ln>
            <a:noFill/>
          </a:ln>
        </p:spPr>
      </p:pic>
      <p:pic>
        <p:nvPicPr>
          <p:cNvPr id="392" name="Google Shape;392;p41"/>
          <p:cNvPicPr preferRelativeResize="0"/>
          <p:nvPr/>
        </p:nvPicPr>
        <p:blipFill rotWithShape="1">
          <a:blip r:embed="rId7">
            <a:alphaModFix/>
          </a:blip>
          <a:srcRect b="59238" l="0" r="0" t="6360"/>
          <a:stretch/>
        </p:blipFill>
        <p:spPr>
          <a:xfrm>
            <a:off x="3759006" y="700952"/>
            <a:ext cx="4309963" cy="8340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93" name="Google Shape;393;p41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3886778" y="827391"/>
            <a:ext cx="833993" cy="834007"/>
          </a:xfrm>
          <a:prstGeom prst="rect">
            <a:avLst/>
          </a:prstGeom>
          <a:noFill/>
          <a:ln>
            <a:noFill/>
          </a:ln>
        </p:spPr>
      </p:pic>
      <p:pic>
        <p:nvPicPr>
          <p:cNvPr id="394" name="Google Shape;394;p41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3928894" y="869507"/>
            <a:ext cx="157641" cy="157641"/>
          </a:xfrm>
          <a:prstGeom prst="rect">
            <a:avLst/>
          </a:prstGeom>
          <a:noFill/>
          <a:ln>
            <a:noFill/>
          </a:ln>
        </p:spPr>
      </p:pic>
      <p:pic>
        <p:nvPicPr>
          <p:cNvPr id="395" name="Google Shape;395;p41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7815101" y="1246368"/>
            <a:ext cx="157641" cy="157641"/>
          </a:xfrm>
          <a:prstGeom prst="rect">
            <a:avLst/>
          </a:prstGeom>
          <a:noFill/>
          <a:ln>
            <a:noFill/>
          </a:ln>
        </p:spPr>
      </p:pic>
      <p:pic>
        <p:nvPicPr>
          <p:cNvPr id="396" name="Google Shape;396;p41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4172305" y="558428"/>
            <a:ext cx="96589" cy="96589"/>
          </a:xfrm>
          <a:prstGeom prst="rect">
            <a:avLst/>
          </a:prstGeom>
          <a:noFill/>
          <a:ln>
            <a:noFill/>
          </a:ln>
        </p:spPr>
      </p:pic>
      <p:sp>
        <p:nvSpPr>
          <p:cNvPr id="397" name="Google Shape;397;p41"/>
          <p:cNvSpPr/>
          <p:nvPr/>
        </p:nvSpPr>
        <p:spPr>
          <a:xfrm>
            <a:off x="-4572000" y="-2093200"/>
            <a:ext cx="18288000" cy="243900"/>
          </a:xfrm>
          <a:prstGeom prst="rect">
            <a:avLst/>
          </a:prstGeom>
          <a:solidFill>
            <a:srgbClr val="E5F0F2"/>
          </a:solidFill>
          <a:ln>
            <a:noFill/>
          </a:ln>
        </p:spPr>
        <p:txBody>
          <a:bodyPr anchorCtr="0" anchor="ctr" bIns="60950" lIns="60950" spcFirstLastPara="1" rIns="60950" wrap="square" tIns="609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8" name="Google Shape;398;p41"/>
          <p:cNvSpPr/>
          <p:nvPr/>
        </p:nvSpPr>
        <p:spPr>
          <a:xfrm>
            <a:off x="-4572000" y="6992900"/>
            <a:ext cx="18288000" cy="243900"/>
          </a:xfrm>
          <a:prstGeom prst="rect">
            <a:avLst/>
          </a:prstGeom>
          <a:solidFill>
            <a:srgbClr val="E5F0F2"/>
          </a:solidFill>
          <a:ln>
            <a:noFill/>
          </a:ln>
        </p:spPr>
        <p:txBody>
          <a:bodyPr anchorCtr="0" anchor="ctr" bIns="60950" lIns="60950" spcFirstLastPara="1" rIns="60950" wrap="square" tIns="609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9" name="Google Shape;399;p41"/>
          <p:cNvSpPr txBox="1"/>
          <p:nvPr/>
        </p:nvSpPr>
        <p:spPr>
          <a:xfrm>
            <a:off x="4754883" y="1255978"/>
            <a:ext cx="1438500" cy="13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Kristen Chung</a:t>
            </a:r>
            <a:endParaRPr b="1" sz="130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grpSp>
        <p:nvGrpSpPr>
          <p:cNvPr id="400" name="Google Shape;400;p41"/>
          <p:cNvGrpSpPr/>
          <p:nvPr/>
        </p:nvGrpSpPr>
        <p:grpSpPr>
          <a:xfrm>
            <a:off x="7188693" y="1371553"/>
            <a:ext cx="1476151" cy="3048060"/>
            <a:chOff x="6893902" y="282225"/>
            <a:chExt cx="3101809" cy="6400799"/>
          </a:xfrm>
        </p:grpSpPr>
        <p:pic>
          <p:nvPicPr>
            <p:cNvPr id="401" name="Google Shape;401;p41"/>
            <p:cNvPicPr preferRelativeResize="0"/>
            <p:nvPr/>
          </p:nvPicPr>
          <p:blipFill rotWithShape="1">
            <a:blip r:embed="rId11">
              <a:alphaModFix/>
            </a:blip>
            <a:srcRect b="0" l="29" r="19" t="0"/>
            <a:stretch/>
          </p:blipFill>
          <p:spPr>
            <a:xfrm>
              <a:off x="6893902" y="282225"/>
              <a:ext cx="3101809" cy="6400799"/>
            </a:xfrm>
            <a:prstGeom prst="rect">
              <a:avLst/>
            </a:prstGeom>
            <a:noFill/>
            <a:ln>
              <a:noFill/>
            </a:ln>
            <a:effectLst>
              <a:outerShdw blurRad="457200" rotWithShape="0" algn="bl" dir="5400000" dist="19050">
                <a:srgbClr val="000000">
                  <a:alpha val="18000"/>
                </a:srgbClr>
              </a:outerShdw>
            </a:effectLst>
          </p:spPr>
        </p:pic>
        <p:sp>
          <p:nvSpPr>
            <p:cNvPr id="402" name="Google Shape;402;p41"/>
            <p:cNvSpPr txBox="1"/>
            <p:nvPr/>
          </p:nvSpPr>
          <p:spPr>
            <a:xfrm>
              <a:off x="7543925" y="3705778"/>
              <a:ext cx="1796700" cy="184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rmAutofit fontScale="70000"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800">
                  <a:latin typeface="Proxima Nova"/>
                  <a:ea typeface="Proxima Nova"/>
                  <a:cs typeface="Proxima Nova"/>
                  <a:sym typeface="Proxima Nova"/>
                </a:rPr>
                <a:t>Kristen Chung</a:t>
              </a:r>
              <a:endParaRPr b="1" sz="800"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</p:grpSp>
      <p:pic>
        <p:nvPicPr>
          <p:cNvPr id="403" name="Google Shape;403;p41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4657174" y="2083399"/>
            <a:ext cx="243850" cy="243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4" name="Google Shape;404;p41"/>
          <p:cNvPicPr preferRelativeResize="0"/>
          <p:nvPr/>
        </p:nvPicPr>
        <p:blipFill rotWithShape="1">
          <a:blip r:embed="rId13">
            <a:alphaModFix/>
          </a:blip>
          <a:srcRect b="34391" l="0" r="87475" t="40930"/>
          <a:stretch/>
        </p:blipFill>
        <p:spPr>
          <a:xfrm>
            <a:off x="3792925" y="1822362"/>
            <a:ext cx="658327" cy="932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5" name="Google Shape;405;p41"/>
          <p:cNvPicPr preferRelativeResize="0"/>
          <p:nvPr/>
        </p:nvPicPr>
        <p:blipFill rotWithShape="1">
          <a:blip r:embed="rId13">
            <a:alphaModFix/>
          </a:blip>
          <a:srcRect b="34391" l="12191" r="75284" t="40930"/>
          <a:stretch/>
        </p:blipFill>
        <p:spPr>
          <a:xfrm>
            <a:off x="4446775" y="1822362"/>
            <a:ext cx="658327" cy="932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6" name="Google Shape;406;p41"/>
          <p:cNvPicPr preferRelativeResize="0"/>
          <p:nvPr/>
        </p:nvPicPr>
        <p:blipFill rotWithShape="1">
          <a:blip r:embed="rId13">
            <a:alphaModFix/>
          </a:blip>
          <a:srcRect b="34392" l="24615" r="64103" t="40929"/>
          <a:stretch/>
        </p:blipFill>
        <p:spPr>
          <a:xfrm>
            <a:off x="5106850" y="1822350"/>
            <a:ext cx="592949" cy="93294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07" name="Google Shape;407;p41"/>
          <p:cNvGrpSpPr/>
          <p:nvPr/>
        </p:nvGrpSpPr>
        <p:grpSpPr>
          <a:xfrm>
            <a:off x="5673510" y="1371629"/>
            <a:ext cx="1476393" cy="3047909"/>
            <a:chOff x="548650" y="274312"/>
            <a:chExt cx="3108850" cy="6416650"/>
          </a:xfrm>
        </p:grpSpPr>
        <p:pic>
          <p:nvPicPr>
            <p:cNvPr id="408" name="Google Shape;408;p41"/>
            <p:cNvPicPr preferRelativeResize="0"/>
            <p:nvPr/>
          </p:nvPicPr>
          <p:blipFill rotWithShape="1">
            <a:blip r:embed="rId14">
              <a:alphaModFix/>
            </a:blip>
            <a:srcRect b="0" l="39" r="39" t="0"/>
            <a:stretch/>
          </p:blipFill>
          <p:spPr>
            <a:xfrm>
              <a:off x="548650" y="274312"/>
              <a:ext cx="3108850" cy="6416650"/>
            </a:xfrm>
            <a:prstGeom prst="rect">
              <a:avLst/>
            </a:prstGeom>
            <a:noFill/>
            <a:ln>
              <a:noFill/>
            </a:ln>
            <a:effectLst>
              <a:outerShdw blurRad="457200" rotWithShape="0" algn="bl" dir="5400000" dist="19050">
                <a:srgbClr val="000000">
                  <a:alpha val="19000"/>
                </a:srgbClr>
              </a:outerShdw>
            </a:effectLst>
          </p:spPr>
        </p:pic>
        <p:grpSp>
          <p:nvGrpSpPr>
            <p:cNvPr id="409" name="Google Shape;409;p41"/>
            <p:cNvGrpSpPr/>
            <p:nvPr/>
          </p:nvGrpSpPr>
          <p:grpSpPr>
            <a:xfrm>
              <a:off x="999262" y="1115756"/>
              <a:ext cx="2366793" cy="4451973"/>
              <a:chOff x="999262" y="1115756"/>
              <a:chExt cx="2366793" cy="4451973"/>
            </a:xfrm>
          </p:grpSpPr>
          <p:sp>
            <p:nvSpPr>
              <p:cNvPr id="410" name="Google Shape;410;p41"/>
              <p:cNvSpPr txBox="1"/>
              <p:nvPr/>
            </p:nvSpPr>
            <p:spPr>
              <a:xfrm>
                <a:off x="1079100" y="1115756"/>
                <a:ext cx="2154300" cy="237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normAutofit fontScale="55000"/>
              </a:bodyPr>
              <a:lstStyle/>
              <a:p>
                <a:pPr indent="0" lvl="0" marL="0" rtl="0" algn="l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" sz="1300">
                    <a:latin typeface="Proxima Nova"/>
                    <a:ea typeface="Proxima Nova"/>
                    <a:cs typeface="Proxima Nova"/>
                    <a:sym typeface="Proxima Nova"/>
                  </a:rPr>
                  <a:t>Kristen</a:t>
                </a:r>
                <a:endParaRPr b="1" sz="1300">
                  <a:solidFill>
                    <a:srgbClr val="FE4030"/>
                  </a:solidFill>
                  <a:latin typeface="Proxima Nova"/>
                  <a:ea typeface="Proxima Nova"/>
                  <a:cs typeface="Proxima Nova"/>
                  <a:sym typeface="Proxima Nova"/>
                </a:endParaRPr>
              </a:p>
            </p:txBody>
          </p:sp>
          <p:sp>
            <p:nvSpPr>
              <p:cNvPr id="411" name="Google Shape;411;p41"/>
              <p:cNvSpPr txBox="1"/>
              <p:nvPr/>
            </p:nvSpPr>
            <p:spPr>
              <a:xfrm>
                <a:off x="999262" y="1600753"/>
                <a:ext cx="2190300" cy="466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0" lIns="0" spcFirstLastPara="1" rIns="0" wrap="square" tIns="0">
                <a:normAutofit fontScale="85000"/>
              </a:bodyPr>
              <a:lstStyle/>
              <a:p>
                <a:pPr indent="0" lvl="0" marL="0" rtl="0" algn="l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SzPct val="100000"/>
                  <a:buNone/>
                </a:pPr>
                <a:r>
                  <a:rPr lang="en" sz="700">
                    <a:solidFill>
                      <a:schemeClr val="dk1"/>
                    </a:solidFill>
                    <a:latin typeface="Proxima Nova"/>
                    <a:ea typeface="Proxima Nova"/>
                    <a:cs typeface="Proxima Nova"/>
                    <a:sym typeface="Proxima Nova"/>
                  </a:rPr>
                  <a:t>You received a </a:t>
                </a:r>
                <a:r>
                  <a:rPr b="1" lang="en" sz="700">
                    <a:solidFill>
                      <a:schemeClr val="dk1"/>
                    </a:solidFill>
                    <a:latin typeface="Proxima Nova"/>
                    <a:ea typeface="Proxima Nova"/>
                    <a:cs typeface="Proxima Nova"/>
                    <a:sym typeface="Proxima Nova"/>
                  </a:rPr>
                  <a:t>IT Help Desk Administrator </a:t>
                </a:r>
                <a:r>
                  <a:rPr lang="en" sz="700">
                    <a:solidFill>
                      <a:schemeClr val="dk1"/>
                    </a:solidFill>
                    <a:latin typeface="Proxima Nova"/>
                    <a:ea typeface="Proxima Nova"/>
                    <a:cs typeface="Proxima Nova"/>
                    <a:sym typeface="Proxima Nova"/>
                  </a:rPr>
                  <a:t>merit from </a:t>
                </a:r>
                <a:r>
                  <a:rPr b="1" lang="en" sz="700">
                    <a:solidFill>
                      <a:schemeClr val="dk1"/>
                    </a:solidFill>
                    <a:latin typeface="Proxima Nova"/>
                    <a:ea typeface="Proxima Nova"/>
                    <a:cs typeface="Proxima Nova"/>
                    <a:sym typeface="Proxima Nova"/>
                  </a:rPr>
                  <a:t>TN...</a:t>
                </a:r>
                <a:endParaRPr sz="700">
                  <a:latin typeface="Proxima Nova"/>
                  <a:ea typeface="Proxima Nova"/>
                  <a:cs typeface="Proxima Nova"/>
                  <a:sym typeface="Proxima Nova"/>
                </a:endParaRPr>
              </a:p>
            </p:txBody>
          </p:sp>
          <p:sp>
            <p:nvSpPr>
              <p:cNvPr id="412" name="Google Shape;412;p41"/>
              <p:cNvSpPr txBox="1"/>
              <p:nvPr/>
            </p:nvSpPr>
            <p:spPr>
              <a:xfrm>
                <a:off x="1040988" y="4627327"/>
                <a:ext cx="2106900" cy="153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0" lIns="0" spcFirstLastPara="1" rIns="0" wrap="square" tIns="0">
                <a:normAutofit fontScale="70000" lnSpcReduction="20000"/>
              </a:bodyPr>
              <a:lstStyle/>
              <a:p>
                <a:pPr indent="0" lvl="0" marL="0" rtl="0" algn="l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700">
                    <a:latin typeface="Proxima Nova"/>
                    <a:ea typeface="Proxima Nova"/>
                    <a:cs typeface="Proxima Nova"/>
                    <a:sym typeface="Proxima Nova"/>
                  </a:rPr>
                  <a:t>TechConnect Program Participant</a:t>
                </a:r>
                <a:endParaRPr sz="700">
                  <a:latin typeface="Proxima Nova"/>
                  <a:ea typeface="Proxima Nova"/>
                  <a:cs typeface="Proxima Nova"/>
                  <a:sym typeface="Proxima Nova"/>
                </a:endParaRPr>
              </a:p>
            </p:txBody>
          </p:sp>
          <p:sp>
            <p:nvSpPr>
              <p:cNvPr id="413" name="Google Shape;413;p41"/>
              <p:cNvSpPr txBox="1"/>
              <p:nvPr/>
            </p:nvSpPr>
            <p:spPr>
              <a:xfrm>
                <a:off x="1049140" y="4996747"/>
                <a:ext cx="2106900" cy="153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0" lIns="0" spcFirstLastPara="1" rIns="0" wrap="square" tIns="0">
                <a:normAutofit fontScale="70000" lnSpcReduction="20000"/>
              </a:bodyPr>
              <a:lstStyle/>
              <a:p>
                <a:pPr indent="0" lvl="0" marL="0" rtl="0" algn="l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700">
                    <a:solidFill>
                      <a:schemeClr val="dk1"/>
                    </a:solidFill>
                    <a:latin typeface="Proxima Nova"/>
                    <a:ea typeface="Proxima Nova"/>
                    <a:cs typeface="Proxima Nova"/>
                    <a:sym typeface="Proxima Nova"/>
                  </a:rPr>
                  <a:t>TechConnect Program Graduate</a:t>
                </a:r>
                <a:endParaRPr sz="700">
                  <a:latin typeface="Proxima Nova"/>
                  <a:ea typeface="Proxima Nova"/>
                  <a:cs typeface="Proxima Nova"/>
                  <a:sym typeface="Proxima Nova"/>
                </a:endParaRPr>
              </a:p>
            </p:txBody>
          </p:sp>
          <p:sp>
            <p:nvSpPr>
              <p:cNvPr id="414" name="Google Shape;414;p41"/>
              <p:cNvSpPr txBox="1"/>
              <p:nvPr/>
            </p:nvSpPr>
            <p:spPr>
              <a:xfrm>
                <a:off x="1049155" y="5329830"/>
                <a:ext cx="2316900" cy="237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0" lIns="0" spcFirstLastPara="1" rIns="0" wrap="square" tIns="0">
                <a:normAutofit fontScale="70000"/>
              </a:bodyPr>
              <a:lstStyle/>
              <a:p>
                <a:pPr indent="0" lvl="0" marL="0" rtl="0" algn="l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700">
                    <a:latin typeface="Proxima Nova"/>
                    <a:ea typeface="Proxima Nova"/>
                    <a:cs typeface="Proxima Nova"/>
                    <a:sym typeface="Proxima Nova"/>
                  </a:rPr>
                  <a:t>IBM Customer Engagement Specialist</a:t>
                </a:r>
                <a:endParaRPr sz="700">
                  <a:latin typeface="Proxima Nova"/>
                  <a:ea typeface="Proxima Nova"/>
                  <a:cs typeface="Proxima Nova"/>
                  <a:sym typeface="Proxima Nova"/>
                </a:endParaRPr>
              </a:p>
            </p:txBody>
          </p:sp>
        </p:grpSp>
      </p:grpSp>
      <p:pic>
        <p:nvPicPr>
          <p:cNvPr id="415" name="Google Shape;415;p41"/>
          <p:cNvPicPr preferRelativeResize="0"/>
          <p:nvPr/>
        </p:nvPicPr>
        <p:blipFill rotWithShape="1">
          <a:blip r:embed="rId13">
            <a:alphaModFix/>
          </a:blip>
          <a:srcRect b="10386" l="0" r="87475" t="64935"/>
          <a:stretch/>
        </p:blipFill>
        <p:spPr>
          <a:xfrm>
            <a:off x="3792925" y="2749262"/>
            <a:ext cx="658327" cy="932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9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42"/>
          <p:cNvSpPr txBox="1"/>
          <p:nvPr>
            <p:ph type="title"/>
          </p:nvPr>
        </p:nvSpPr>
        <p:spPr>
          <a:xfrm>
            <a:off x="365767" y="396033"/>
            <a:ext cx="84123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"/>
              <a:t>The verification process</a:t>
            </a:r>
            <a:endParaRPr/>
          </a:p>
        </p:txBody>
      </p:sp>
      <p:sp>
        <p:nvSpPr>
          <p:cNvPr id="421" name="Google Shape;421;p42"/>
          <p:cNvSpPr txBox="1"/>
          <p:nvPr>
            <p:ph idx="2" type="subTitle"/>
          </p:nvPr>
        </p:nvSpPr>
        <p:spPr>
          <a:xfrm>
            <a:off x="365767" y="141364"/>
            <a:ext cx="4206300" cy="182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IT WORKS</a:t>
            </a:r>
            <a:endParaRPr/>
          </a:p>
        </p:txBody>
      </p:sp>
      <p:sp>
        <p:nvSpPr>
          <p:cNvPr id="422" name="Google Shape;422;p42"/>
          <p:cNvSpPr txBox="1"/>
          <p:nvPr>
            <p:ph idx="12" type="sldNum"/>
          </p:nvPr>
        </p:nvSpPr>
        <p:spPr>
          <a:xfrm>
            <a:off x="365767" y="4827317"/>
            <a:ext cx="182700" cy="182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423" name="Google Shape;423;p42"/>
          <p:cNvPicPr preferRelativeResize="0"/>
          <p:nvPr/>
        </p:nvPicPr>
        <p:blipFill rotWithShape="1">
          <a:blip r:embed="rId3">
            <a:alphaModFix/>
          </a:blip>
          <a:srcRect b="631" l="0" r="0" t="622"/>
          <a:stretch/>
        </p:blipFill>
        <p:spPr>
          <a:xfrm>
            <a:off x="333250" y="1724139"/>
            <a:ext cx="4930676" cy="2049374"/>
          </a:xfrm>
          <a:prstGeom prst="rect">
            <a:avLst/>
          </a:prstGeom>
          <a:noFill/>
          <a:ln>
            <a:noFill/>
          </a:ln>
        </p:spPr>
      </p:pic>
      <p:sp>
        <p:nvSpPr>
          <p:cNvPr id="424" name="Google Shape;424;p42"/>
          <p:cNvSpPr txBox="1"/>
          <p:nvPr>
            <p:ph idx="3" type="body"/>
          </p:nvPr>
        </p:nvSpPr>
        <p:spPr>
          <a:xfrm>
            <a:off x="382375" y="3986050"/>
            <a:ext cx="19398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/>
              <a:t>2.</a:t>
            </a:r>
            <a:br>
              <a:rPr lang="en" sz="1000"/>
            </a:br>
            <a:r>
              <a:rPr lang="en" sz="1000"/>
              <a:t>Issuing organizations benefit from data cleaning and reciprocity.</a:t>
            </a:r>
            <a:endParaRPr sz="1000"/>
          </a:p>
        </p:txBody>
      </p:sp>
      <p:sp>
        <p:nvSpPr>
          <p:cNvPr id="425" name="Google Shape;425;p42"/>
          <p:cNvSpPr txBox="1"/>
          <p:nvPr>
            <p:ph idx="3" type="body"/>
          </p:nvPr>
        </p:nvSpPr>
        <p:spPr>
          <a:xfrm>
            <a:off x="7511375" y="2415527"/>
            <a:ext cx="1703400" cy="1180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000"/>
              <a:t>Individuals can use </a:t>
            </a:r>
            <a:br>
              <a:rPr lang="en" sz="1000"/>
            </a:br>
            <a:r>
              <a:rPr lang="en" sz="1000"/>
              <a:t>verified merits </a:t>
            </a:r>
            <a:endParaRPr sz="1000"/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000"/>
              <a:t>Merges identity and capabilities for individuals</a:t>
            </a:r>
            <a:endParaRPr sz="1000"/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rPr lang="en" sz="1000"/>
              <a:t>Streamlines verification process and </a:t>
            </a:r>
            <a:r>
              <a:rPr lang="en" sz="1000"/>
              <a:t>accountability</a:t>
            </a:r>
            <a:endParaRPr sz="1000"/>
          </a:p>
        </p:txBody>
      </p:sp>
      <p:sp>
        <p:nvSpPr>
          <p:cNvPr id="426" name="Google Shape;426;p42"/>
          <p:cNvSpPr/>
          <p:nvPr/>
        </p:nvSpPr>
        <p:spPr>
          <a:xfrm>
            <a:off x="5957338" y="2415524"/>
            <a:ext cx="91200" cy="91200"/>
          </a:xfrm>
          <a:prstGeom prst="ellipse">
            <a:avLst/>
          </a:prstGeom>
          <a:solidFill>
            <a:srgbClr val="FFFFFF">
              <a:alpha val="7374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7" name="Google Shape;427;p42"/>
          <p:cNvSpPr txBox="1"/>
          <p:nvPr>
            <p:ph idx="3" type="body"/>
          </p:nvPr>
        </p:nvSpPr>
        <p:spPr>
          <a:xfrm>
            <a:off x="382375" y="1034425"/>
            <a:ext cx="19920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b="1" lang="en" sz="1200"/>
              <a:t>1.</a:t>
            </a:r>
            <a:br>
              <a:rPr lang="en" sz="1200"/>
            </a:br>
            <a:r>
              <a:rPr lang="en" sz="1000"/>
              <a:t>A trusted organization sends an inactive merit to the individual. </a:t>
            </a:r>
            <a:endParaRPr sz="1000"/>
          </a:p>
        </p:txBody>
      </p:sp>
      <p:sp>
        <p:nvSpPr>
          <p:cNvPr id="428" name="Google Shape;428;p42"/>
          <p:cNvSpPr txBox="1"/>
          <p:nvPr>
            <p:ph idx="3" type="body"/>
          </p:nvPr>
        </p:nvSpPr>
        <p:spPr>
          <a:xfrm>
            <a:off x="7291825" y="1825350"/>
            <a:ext cx="1169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Portfolio of verified merits</a:t>
            </a:r>
            <a:endParaRPr sz="1200"/>
          </a:p>
        </p:txBody>
      </p:sp>
      <p:sp>
        <p:nvSpPr>
          <p:cNvPr id="429" name="Google Shape;429;p42"/>
          <p:cNvSpPr txBox="1"/>
          <p:nvPr>
            <p:ph idx="3" type="body"/>
          </p:nvPr>
        </p:nvSpPr>
        <p:spPr>
          <a:xfrm>
            <a:off x="3050825" y="1019925"/>
            <a:ext cx="2213100" cy="720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1"/>
                </a:solidFill>
              </a:rPr>
              <a:t>3.</a:t>
            </a:r>
            <a:br>
              <a:rPr b="1" lang="en" sz="1200">
                <a:solidFill>
                  <a:schemeClr val="dk1"/>
                </a:solidFill>
              </a:rPr>
            </a:br>
            <a:r>
              <a:rPr lang="en" sz="1000">
                <a:solidFill>
                  <a:schemeClr val="dk1"/>
                </a:solidFill>
              </a:rPr>
              <a:t>After the individual accepts, the merit </a:t>
            </a:r>
            <a:br>
              <a:rPr lang="en" sz="1000">
                <a:solidFill>
                  <a:schemeClr val="dk1"/>
                </a:solidFill>
              </a:rPr>
            </a:br>
            <a:r>
              <a:rPr lang="en" sz="1000">
                <a:solidFill>
                  <a:schemeClr val="dk1"/>
                </a:solidFill>
              </a:rPr>
              <a:t>is activated. There is no limit on the number of merits sent or accepted.</a:t>
            </a:r>
            <a:endParaRPr b="1" sz="1200"/>
          </a:p>
        </p:txBody>
      </p:sp>
      <p:sp>
        <p:nvSpPr>
          <p:cNvPr id="430" name="Google Shape;430;p42"/>
          <p:cNvSpPr txBox="1"/>
          <p:nvPr>
            <p:ph idx="3" type="body"/>
          </p:nvPr>
        </p:nvSpPr>
        <p:spPr>
          <a:xfrm>
            <a:off x="3050825" y="3986050"/>
            <a:ext cx="21660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/>
              <a:t>4. </a:t>
            </a:r>
            <a:br>
              <a:rPr lang="en" sz="1000">
                <a:solidFill>
                  <a:schemeClr val="dk2"/>
                </a:solidFill>
              </a:rPr>
            </a:br>
            <a:r>
              <a:rPr lang="en" sz="1000"/>
              <a:t>Merit recipients can selectively </a:t>
            </a:r>
            <a:br>
              <a:rPr lang="en" sz="1000"/>
            </a:br>
            <a:r>
              <a:rPr lang="en" sz="1000"/>
              <a:t>share verified data as needed.</a:t>
            </a:r>
            <a:endParaRPr sz="1000"/>
          </a:p>
        </p:txBody>
      </p:sp>
      <p:sp>
        <p:nvSpPr>
          <p:cNvPr id="431" name="Google Shape;431;p42"/>
          <p:cNvSpPr txBox="1"/>
          <p:nvPr>
            <p:ph idx="3" type="body"/>
          </p:nvPr>
        </p:nvSpPr>
        <p:spPr>
          <a:xfrm>
            <a:off x="1168100" y="2087513"/>
            <a:ext cx="726600" cy="12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</a:rPr>
              <a:t>VERIFIED</a:t>
            </a:r>
            <a:endParaRPr b="1" sz="1000"/>
          </a:p>
        </p:txBody>
      </p:sp>
      <p:sp>
        <p:nvSpPr>
          <p:cNvPr id="432" name="Google Shape;432;p42"/>
          <p:cNvSpPr txBox="1"/>
          <p:nvPr>
            <p:ph idx="3" type="body"/>
          </p:nvPr>
        </p:nvSpPr>
        <p:spPr>
          <a:xfrm>
            <a:off x="1130275" y="3345850"/>
            <a:ext cx="726600" cy="12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</a:rPr>
              <a:t>VERIFIED</a:t>
            </a:r>
            <a:endParaRPr b="1" sz="1000"/>
          </a:p>
        </p:txBody>
      </p:sp>
      <p:sp>
        <p:nvSpPr>
          <p:cNvPr id="433" name="Google Shape;433;p42"/>
          <p:cNvSpPr txBox="1"/>
          <p:nvPr>
            <p:ph idx="3" type="body"/>
          </p:nvPr>
        </p:nvSpPr>
        <p:spPr>
          <a:xfrm>
            <a:off x="1040500" y="2613738"/>
            <a:ext cx="854100" cy="12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</a:rPr>
              <a:t>NOT-ACCEPTED</a:t>
            </a:r>
            <a:endParaRPr b="1" sz="1000"/>
          </a:p>
        </p:txBody>
      </p:sp>
      <p:pic>
        <p:nvPicPr>
          <p:cNvPr id="434" name="Google Shape;434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40125" y="2578325"/>
            <a:ext cx="119263" cy="9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5" name="Google Shape;435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40125" y="3003625"/>
            <a:ext cx="119263" cy="9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6" name="Google Shape;436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40125" y="3418800"/>
            <a:ext cx="119263" cy="9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7" name="Google Shape;437;p4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109300" y="1877825"/>
            <a:ext cx="1939800" cy="19398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38" name="Google Shape;438;p42"/>
          <p:cNvGrpSpPr/>
          <p:nvPr/>
        </p:nvGrpSpPr>
        <p:grpSpPr>
          <a:xfrm>
            <a:off x="5673510" y="1243954"/>
            <a:ext cx="1476393" cy="3047909"/>
            <a:chOff x="548650" y="274312"/>
            <a:chExt cx="3108850" cy="6416650"/>
          </a:xfrm>
        </p:grpSpPr>
        <p:pic>
          <p:nvPicPr>
            <p:cNvPr id="439" name="Google Shape;439;p42"/>
            <p:cNvPicPr preferRelativeResize="0"/>
            <p:nvPr/>
          </p:nvPicPr>
          <p:blipFill rotWithShape="1">
            <a:blip r:embed="rId6">
              <a:alphaModFix/>
            </a:blip>
            <a:srcRect b="0" l="39" r="39" t="0"/>
            <a:stretch/>
          </p:blipFill>
          <p:spPr>
            <a:xfrm>
              <a:off x="548650" y="274312"/>
              <a:ext cx="3108850" cy="6416650"/>
            </a:xfrm>
            <a:prstGeom prst="rect">
              <a:avLst/>
            </a:prstGeom>
            <a:noFill/>
            <a:ln>
              <a:noFill/>
            </a:ln>
            <a:effectLst>
              <a:outerShdw blurRad="457200" rotWithShape="0" algn="bl" dir="5400000" dist="19050">
                <a:srgbClr val="000000">
                  <a:alpha val="19000"/>
                </a:srgbClr>
              </a:outerShdw>
            </a:effectLst>
          </p:spPr>
        </p:pic>
        <p:grpSp>
          <p:nvGrpSpPr>
            <p:cNvPr id="440" name="Google Shape;440;p42"/>
            <p:cNvGrpSpPr/>
            <p:nvPr/>
          </p:nvGrpSpPr>
          <p:grpSpPr>
            <a:xfrm>
              <a:off x="999262" y="1115756"/>
              <a:ext cx="2366793" cy="4451973"/>
              <a:chOff x="999262" y="1115756"/>
              <a:chExt cx="2366793" cy="4451973"/>
            </a:xfrm>
          </p:grpSpPr>
          <p:sp>
            <p:nvSpPr>
              <p:cNvPr id="441" name="Google Shape;441;p42"/>
              <p:cNvSpPr txBox="1"/>
              <p:nvPr/>
            </p:nvSpPr>
            <p:spPr>
              <a:xfrm>
                <a:off x="1079100" y="1115756"/>
                <a:ext cx="2154300" cy="237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normAutofit fontScale="55000"/>
              </a:bodyPr>
              <a:lstStyle/>
              <a:p>
                <a:pPr indent="0" lvl="0" marL="0" rtl="0" algn="l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" sz="1300">
                    <a:latin typeface="Proxima Nova"/>
                    <a:ea typeface="Proxima Nova"/>
                    <a:cs typeface="Proxima Nova"/>
                    <a:sym typeface="Proxima Nova"/>
                  </a:rPr>
                  <a:t>Kristen</a:t>
                </a:r>
                <a:endParaRPr b="1" sz="1300">
                  <a:solidFill>
                    <a:srgbClr val="FE4030"/>
                  </a:solidFill>
                  <a:latin typeface="Proxima Nova"/>
                  <a:ea typeface="Proxima Nova"/>
                  <a:cs typeface="Proxima Nova"/>
                  <a:sym typeface="Proxima Nova"/>
                </a:endParaRPr>
              </a:p>
            </p:txBody>
          </p:sp>
          <p:sp>
            <p:nvSpPr>
              <p:cNvPr id="442" name="Google Shape;442;p42"/>
              <p:cNvSpPr txBox="1"/>
              <p:nvPr/>
            </p:nvSpPr>
            <p:spPr>
              <a:xfrm>
                <a:off x="999262" y="1600753"/>
                <a:ext cx="2190300" cy="466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0" lIns="0" spcFirstLastPara="1" rIns="0" wrap="square" tIns="0">
                <a:normAutofit fontScale="85000"/>
              </a:bodyPr>
              <a:lstStyle/>
              <a:p>
                <a:pPr indent="0" lvl="0" marL="0" rtl="0" algn="l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SzPct val="100000"/>
                  <a:buNone/>
                </a:pPr>
                <a:r>
                  <a:rPr lang="en" sz="700">
                    <a:solidFill>
                      <a:schemeClr val="dk1"/>
                    </a:solidFill>
                    <a:latin typeface="Proxima Nova"/>
                    <a:ea typeface="Proxima Nova"/>
                    <a:cs typeface="Proxima Nova"/>
                    <a:sym typeface="Proxima Nova"/>
                  </a:rPr>
                  <a:t>You received a</a:t>
                </a:r>
                <a:r>
                  <a:rPr lang="en" sz="700">
                    <a:solidFill>
                      <a:schemeClr val="dk1"/>
                    </a:solidFill>
                    <a:latin typeface="Proxima Nova"/>
                    <a:ea typeface="Proxima Nova"/>
                    <a:cs typeface="Proxima Nova"/>
                    <a:sym typeface="Proxima Nova"/>
                  </a:rPr>
                  <a:t> </a:t>
                </a:r>
                <a:r>
                  <a:rPr b="1" lang="en" sz="700">
                    <a:solidFill>
                      <a:schemeClr val="dk1"/>
                    </a:solidFill>
                    <a:latin typeface="Proxima Nova"/>
                    <a:ea typeface="Proxima Nova"/>
                    <a:cs typeface="Proxima Nova"/>
                    <a:sym typeface="Proxima Nova"/>
                  </a:rPr>
                  <a:t>IT Help Desk Administrat</a:t>
                </a:r>
                <a:r>
                  <a:rPr b="1" lang="en" sz="700">
                    <a:solidFill>
                      <a:schemeClr val="dk1"/>
                    </a:solidFill>
                    <a:latin typeface="Proxima Nova"/>
                    <a:ea typeface="Proxima Nova"/>
                    <a:cs typeface="Proxima Nova"/>
                    <a:sym typeface="Proxima Nova"/>
                  </a:rPr>
                  <a:t>or </a:t>
                </a:r>
                <a:r>
                  <a:rPr lang="en" sz="700">
                    <a:solidFill>
                      <a:schemeClr val="dk1"/>
                    </a:solidFill>
                    <a:latin typeface="Proxima Nova"/>
                    <a:ea typeface="Proxima Nova"/>
                    <a:cs typeface="Proxima Nova"/>
                    <a:sym typeface="Proxima Nova"/>
                  </a:rPr>
                  <a:t>merit from </a:t>
                </a:r>
                <a:r>
                  <a:rPr b="1" lang="en" sz="700">
                    <a:solidFill>
                      <a:schemeClr val="dk1"/>
                    </a:solidFill>
                    <a:latin typeface="Proxima Nova"/>
                    <a:ea typeface="Proxima Nova"/>
                    <a:cs typeface="Proxima Nova"/>
                    <a:sym typeface="Proxima Nova"/>
                  </a:rPr>
                  <a:t>TN...</a:t>
                </a:r>
                <a:endParaRPr sz="700">
                  <a:latin typeface="Proxima Nova"/>
                  <a:ea typeface="Proxima Nova"/>
                  <a:cs typeface="Proxima Nova"/>
                  <a:sym typeface="Proxima Nova"/>
                </a:endParaRPr>
              </a:p>
            </p:txBody>
          </p:sp>
          <p:sp>
            <p:nvSpPr>
              <p:cNvPr id="443" name="Google Shape;443;p42"/>
              <p:cNvSpPr txBox="1"/>
              <p:nvPr/>
            </p:nvSpPr>
            <p:spPr>
              <a:xfrm>
                <a:off x="1040988" y="4627327"/>
                <a:ext cx="2106900" cy="153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0" lIns="0" spcFirstLastPara="1" rIns="0" wrap="square" tIns="0">
                <a:normAutofit fontScale="70000" lnSpcReduction="20000"/>
              </a:bodyPr>
              <a:lstStyle/>
              <a:p>
                <a:pPr indent="0" lvl="0" marL="0" rtl="0" algn="l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700">
                    <a:latin typeface="Proxima Nova"/>
                    <a:ea typeface="Proxima Nova"/>
                    <a:cs typeface="Proxima Nova"/>
                    <a:sym typeface="Proxima Nova"/>
                  </a:rPr>
                  <a:t>TechConnect Program Participant</a:t>
                </a:r>
                <a:endParaRPr sz="700">
                  <a:latin typeface="Proxima Nova"/>
                  <a:ea typeface="Proxima Nova"/>
                  <a:cs typeface="Proxima Nova"/>
                  <a:sym typeface="Proxima Nova"/>
                </a:endParaRPr>
              </a:p>
            </p:txBody>
          </p:sp>
          <p:sp>
            <p:nvSpPr>
              <p:cNvPr id="444" name="Google Shape;444;p42"/>
              <p:cNvSpPr txBox="1"/>
              <p:nvPr/>
            </p:nvSpPr>
            <p:spPr>
              <a:xfrm>
                <a:off x="1049140" y="4996747"/>
                <a:ext cx="2106900" cy="153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0" lIns="0" spcFirstLastPara="1" rIns="0" wrap="square" tIns="0">
                <a:normAutofit fontScale="70000" lnSpcReduction="20000"/>
              </a:bodyPr>
              <a:lstStyle/>
              <a:p>
                <a:pPr indent="0" lvl="0" marL="0" rtl="0" algn="l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700">
                    <a:solidFill>
                      <a:schemeClr val="dk1"/>
                    </a:solidFill>
                    <a:latin typeface="Proxima Nova"/>
                    <a:ea typeface="Proxima Nova"/>
                    <a:cs typeface="Proxima Nova"/>
                    <a:sym typeface="Proxima Nova"/>
                  </a:rPr>
                  <a:t>TechConnect Program Graduate</a:t>
                </a:r>
                <a:endParaRPr sz="700">
                  <a:latin typeface="Proxima Nova"/>
                  <a:ea typeface="Proxima Nova"/>
                  <a:cs typeface="Proxima Nova"/>
                  <a:sym typeface="Proxima Nova"/>
                </a:endParaRPr>
              </a:p>
            </p:txBody>
          </p:sp>
          <p:sp>
            <p:nvSpPr>
              <p:cNvPr id="445" name="Google Shape;445;p42"/>
              <p:cNvSpPr txBox="1"/>
              <p:nvPr/>
            </p:nvSpPr>
            <p:spPr>
              <a:xfrm>
                <a:off x="1049155" y="5329830"/>
                <a:ext cx="2316900" cy="237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0" lIns="0" spcFirstLastPara="1" rIns="0" wrap="square" tIns="0">
                <a:normAutofit fontScale="70000"/>
              </a:bodyPr>
              <a:lstStyle/>
              <a:p>
                <a:pPr indent="0" lvl="0" marL="0" rtl="0" algn="l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700">
                    <a:latin typeface="Proxima Nova"/>
                    <a:ea typeface="Proxima Nova"/>
                    <a:cs typeface="Proxima Nova"/>
                    <a:sym typeface="Proxima Nova"/>
                  </a:rPr>
                  <a:t>IBM Customer Engagement Specialist</a:t>
                </a:r>
                <a:endParaRPr sz="700">
                  <a:latin typeface="Proxima Nova"/>
                  <a:ea typeface="Proxima Nova"/>
                  <a:cs typeface="Proxima Nova"/>
                  <a:sym typeface="Proxima Nova"/>
                </a:endParaRPr>
              </a:p>
            </p:txBody>
          </p:sp>
        </p:grp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9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43"/>
          <p:cNvSpPr/>
          <p:nvPr/>
        </p:nvSpPr>
        <p:spPr>
          <a:xfrm>
            <a:off x="421600" y="1280125"/>
            <a:ext cx="2626500" cy="3251700"/>
          </a:xfrm>
          <a:prstGeom prst="roundRect">
            <a:avLst>
              <a:gd fmla="val 7114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1" name="Google Shape;451;p43"/>
          <p:cNvSpPr/>
          <p:nvPr/>
        </p:nvSpPr>
        <p:spPr>
          <a:xfrm>
            <a:off x="3147013" y="1280125"/>
            <a:ext cx="2626500" cy="3251700"/>
          </a:xfrm>
          <a:prstGeom prst="roundRect">
            <a:avLst>
              <a:gd fmla="val 7114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2" name="Google Shape;452;p43"/>
          <p:cNvSpPr/>
          <p:nvPr/>
        </p:nvSpPr>
        <p:spPr>
          <a:xfrm>
            <a:off x="5872438" y="1280125"/>
            <a:ext cx="2626500" cy="3251700"/>
          </a:xfrm>
          <a:prstGeom prst="roundRect">
            <a:avLst>
              <a:gd fmla="val 7114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3" name="Google Shape;453;p43"/>
          <p:cNvSpPr txBox="1"/>
          <p:nvPr>
            <p:ph type="title"/>
          </p:nvPr>
        </p:nvSpPr>
        <p:spPr>
          <a:xfrm>
            <a:off x="365767" y="396033"/>
            <a:ext cx="8412300" cy="3693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Merit Protects Data</a:t>
            </a:r>
            <a:endParaRPr/>
          </a:p>
        </p:txBody>
      </p:sp>
      <p:pic>
        <p:nvPicPr>
          <p:cNvPr id="454" name="Google Shape;454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02067" y="1770308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5" name="Google Shape;455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55467" y="1770308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6" name="Google Shape;456;p4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79642" y="1798933"/>
            <a:ext cx="609600" cy="609600"/>
          </a:xfrm>
          <a:prstGeom prst="rect">
            <a:avLst/>
          </a:prstGeom>
          <a:noFill/>
          <a:ln>
            <a:noFill/>
          </a:ln>
        </p:spPr>
      </p:pic>
      <p:sp>
        <p:nvSpPr>
          <p:cNvPr id="457" name="Google Shape;457;p43"/>
          <p:cNvSpPr txBox="1"/>
          <p:nvPr>
            <p:ph idx="12" type="sldNum"/>
          </p:nvPr>
        </p:nvSpPr>
        <p:spPr>
          <a:xfrm>
            <a:off x="365767" y="4827317"/>
            <a:ext cx="182700" cy="182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58" name="Google Shape;458;p43"/>
          <p:cNvSpPr txBox="1"/>
          <p:nvPr>
            <p:ph idx="2" type="subTitle"/>
          </p:nvPr>
        </p:nvSpPr>
        <p:spPr>
          <a:xfrm>
            <a:off x="365767" y="141364"/>
            <a:ext cx="4206300" cy="182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MERIT OVERVIEW</a:t>
            </a:r>
            <a:endParaRPr/>
          </a:p>
        </p:txBody>
      </p:sp>
      <p:sp>
        <p:nvSpPr>
          <p:cNvPr id="459" name="Google Shape;459;p43"/>
          <p:cNvSpPr txBox="1"/>
          <p:nvPr>
            <p:ph idx="3" type="body"/>
          </p:nvPr>
        </p:nvSpPr>
        <p:spPr>
          <a:xfrm>
            <a:off x="589350" y="2668750"/>
            <a:ext cx="2235300" cy="16161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600"/>
              <a:t>Security</a:t>
            </a:r>
            <a:endParaRPr b="1" sz="16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All individual, organizational, and business data is safeguarded </a:t>
            </a:r>
            <a:br>
              <a:rPr lang="en" sz="1200"/>
            </a:br>
            <a:r>
              <a:rPr lang="en" sz="1200"/>
              <a:t>by market-leading SOC 2, HIPAA, &amp; FERPA-compliant security solutions in a layered security approach.</a:t>
            </a:r>
            <a:endParaRPr sz="1200"/>
          </a:p>
        </p:txBody>
      </p:sp>
      <p:sp>
        <p:nvSpPr>
          <p:cNvPr id="460" name="Google Shape;460;p43"/>
          <p:cNvSpPr txBox="1"/>
          <p:nvPr>
            <p:ph idx="4" type="body"/>
          </p:nvPr>
        </p:nvSpPr>
        <p:spPr>
          <a:xfrm>
            <a:off x="6095900" y="2668750"/>
            <a:ext cx="2177100" cy="14460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600"/>
              <a:t>Privacy</a:t>
            </a:r>
            <a:endParaRPr b="1" sz="1600"/>
          </a:p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200"/>
              <a:t>We give individuals complete transparency and control on how their data is being shared. Data is never shared without their explicit permission.</a:t>
            </a:r>
            <a:endParaRPr sz="1200"/>
          </a:p>
        </p:txBody>
      </p:sp>
      <p:sp>
        <p:nvSpPr>
          <p:cNvPr id="461" name="Google Shape;461;p43"/>
          <p:cNvSpPr txBox="1"/>
          <p:nvPr>
            <p:ph idx="4" type="body"/>
          </p:nvPr>
        </p:nvSpPr>
        <p:spPr>
          <a:xfrm>
            <a:off x="3342613" y="2668750"/>
            <a:ext cx="2235300" cy="14460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600"/>
              <a:t>Control</a:t>
            </a:r>
            <a:endParaRPr b="1" sz="1600"/>
          </a:p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200"/>
              <a:t>We provide individuals the </a:t>
            </a:r>
            <a:br>
              <a:rPr lang="en" sz="1200"/>
            </a:br>
            <a:r>
              <a:rPr lang="en" sz="1200"/>
              <a:t>ability to own, control, and unlock value from their achievements and personal information, </a:t>
            </a:r>
            <a:br>
              <a:rPr lang="en" sz="1200"/>
            </a:br>
            <a:r>
              <a:rPr lang="en" sz="1200"/>
              <a:t>on their own terms.</a:t>
            </a:r>
            <a:endParaRPr sz="12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5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44"/>
          <p:cNvSpPr txBox="1"/>
          <p:nvPr>
            <p:ph idx="3" type="title"/>
          </p:nvPr>
        </p:nvSpPr>
        <p:spPr>
          <a:xfrm>
            <a:off x="382375" y="551100"/>
            <a:ext cx="3744600" cy="1661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IT WORKS</a:t>
            </a:r>
            <a:endParaRPr>
              <a:solidFill>
                <a:srgbClr val="FFC300"/>
              </a:solidFill>
            </a:endParaRPr>
          </a:p>
        </p:txBody>
      </p:sp>
      <p:sp>
        <p:nvSpPr>
          <p:cNvPr id="467" name="Google Shape;467;p44"/>
          <p:cNvSpPr txBox="1"/>
          <p:nvPr/>
        </p:nvSpPr>
        <p:spPr>
          <a:xfrm>
            <a:off x="382375" y="2596750"/>
            <a:ext cx="8425500" cy="76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60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468" name="Google Shape;468;p44"/>
          <p:cNvSpPr txBox="1"/>
          <p:nvPr>
            <p:ph type="title"/>
          </p:nvPr>
        </p:nvSpPr>
        <p:spPr>
          <a:xfrm>
            <a:off x="306175" y="2596750"/>
            <a:ext cx="8425500" cy="766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lt1"/>
                </a:solidFill>
              </a:rPr>
              <a:t>Platform capabilities</a:t>
            </a:r>
            <a:endParaRPr/>
          </a:p>
        </p:txBody>
      </p:sp>
      <p:sp>
        <p:nvSpPr>
          <p:cNvPr id="469" name="Google Shape;469;p44"/>
          <p:cNvSpPr txBox="1"/>
          <p:nvPr>
            <p:ph idx="2" type="title"/>
          </p:nvPr>
        </p:nvSpPr>
        <p:spPr>
          <a:xfrm>
            <a:off x="306175" y="3251450"/>
            <a:ext cx="8425500" cy="460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5CFC1"/>
                </a:solidFill>
              </a:rPr>
              <a:t>How </a:t>
            </a:r>
            <a:r>
              <a:rPr lang="en">
                <a:solidFill>
                  <a:srgbClr val="05CFC1"/>
                </a:solidFill>
              </a:rPr>
              <a:t>Merit can improve workforce development systems </a:t>
            </a:r>
            <a:endParaRPr/>
          </a:p>
        </p:txBody>
      </p:sp>
      <p:sp>
        <p:nvSpPr>
          <p:cNvPr id="470" name="Google Shape;470;p44"/>
          <p:cNvSpPr txBox="1"/>
          <p:nvPr>
            <p:ph idx="12" type="sldNum"/>
          </p:nvPr>
        </p:nvSpPr>
        <p:spPr>
          <a:xfrm>
            <a:off x="365767" y="4827317"/>
            <a:ext cx="182700" cy="182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4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45"/>
          <p:cNvSpPr/>
          <p:nvPr/>
        </p:nvSpPr>
        <p:spPr>
          <a:xfrm>
            <a:off x="3331338" y="1458650"/>
            <a:ext cx="2560200" cy="2373000"/>
          </a:xfrm>
          <a:prstGeom prst="roundRect">
            <a:avLst>
              <a:gd fmla="val 7114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6" name="Google Shape;476;p45"/>
          <p:cNvSpPr/>
          <p:nvPr/>
        </p:nvSpPr>
        <p:spPr>
          <a:xfrm>
            <a:off x="6278863" y="1458650"/>
            <a:ext cx="2560200" cy="2373000"/>
          </a:xfrm>
          <a:prstGeom prst="roundRect">
            <a:avLst>
              <a:gd fmla="val 7114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7" name="Google Shape;477;p45"/>
          <p:cNvSpPr txBox="1"/>
          <p:nvPr>
            <p:ph idx="2" type="subTitle"/>
          </p:nvPr>
        </p:nvSpPr>
        <p:spPr>
          <a:xfrm>
            <a:off x="365767" y="141364"/>
            <a:ext cx="4206300" cy="182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MUTUAL BENEFIT</a:t>
            </a:r>
            <a:endParaRPr/>
          </a:p>
        </p:txBody>
      </p:sp>
      <p:sp>
        <p:nvSpPr>
          <p:cNvPr id="478" name="Google Shape;478;p45"/>
          <p:cNvSpPr txBox="1"/>
          <p:nvPr>
            <p:ph idx="3" type="body"/>
          </p:nvPr>
        </p:nvSpPr>
        <p:spPr>
          <a:xfrm>
            <a:off x="6515401" y="2089425"/>
            <a:ext cx="16947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900"/>
              </a:spcAft>
              <a:buNone/>
            </a:pPr>
            <a:r>
              <a:rPr lang="en" sz="1000">
                <a:solidFill>
                  <a:schemeClr val="dk1"/>
                </a:solidFill>
              </a:rPr>
              <a:t>Have a common standard </a:t>
            </a:r>
            <a:br>
              <a:rPr lang="en" sz="1000">
                <a:solidFill>
                  <a:schemeClr val="dk1"/>
                </a:solidFill>
              </a:rPr>
            </a:br>
            <a:r>
              <a:rPr lang="en" sz="1000">
                <a:solidFill>
                  <a:schemeClr val="dk1"/>
                </a:solidFill>
              </a:rPr>
              <a:t>for verification and evaluating </a:t>
            </a:r>
            <a:br>
              <a:rPr lang="en" sz="1000">
                <a:solidFill>
                  <a:schemeClr val="dk1"/>
                </a:solidFill>
              </a:rPr>
            </a:br>
            <a:r>
              <a:rPr lang="en" sz="1000">
                <a:solidFill>
                  <a:schemeClr val="dk1"/>
                </a:solidFill>
              </a:rPr>
              <a:t>qualifications</a:t>
            </a:r>
            <a:endParaRPr sz="1000">
              <a:solidFill>
                <a:schemeClr val="dk1"/>
              </a:solidFill>
            </a:endParaRPr>
          </a:p>
        </p:txBody>
      </p:sp>
      <p:sp>
        <p:nvSpPr>
          <p:cNvPr id="479" name="Google Shape;479;p45"/>
          <p:cNvSpPr txBox="1"/>
          <p:nvPr>
            <p:ph type="title"/>
          </p:nvPr>
        </p:nvSpPr>
        <p:spPr>
          <a:xfrm>
            <a:off x="6515374" y="1760825"/>
            <a:ext cx="1766700" cy="25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r>
              <a:rPr b="1" lang="en" sz="16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Employers</a:t>
            </a:r>
            <a:endParaRPr b="1" sz="16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480" name="Google Shape;480;p45"/>
          <p:cNvSpPr txBox="1"/>
          <p:nvPr>
            <p:ph idx="3" type="body"/>
          </p:nvPr>
        </p:nvSpPr>
        <p:spPr>
          <a:xfrm>
            <a:off x="3621425" y="2089425"/>
            <a:ext cx="1853400" cy="915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</a:rPr>
              <a:t>Control privacy</a:t>
            </a:r>
            <a:endParaRPr sz="10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</a:rPr>
              <a:t>Autonomy over data</a:t>
            </a:r>
            <a:endParaRPr sz="10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900"/>
              </a:spcBef>
              <a:spcAft>
                <a:spcPts val="900"/>
              </a:spcAft>
              <a:buNone/>
            </a:pPr>
            <a:r>
              <a:rPr lang="en" sz="1000">
                <a:solidFill>
                  <a:schemeClr val="dk1"/>
                </a:solidFill>
              </a:rPr>
              <a:t>Receive targeted </a:t>
            </a:r>
            <a:br>
              <a:rPr lang="en" sz="1000">
                <a:solidFill>
                  <a:schemeClr val="dk1"/>
                </a:solidFill>
              </a:rPr>
            </a:br>
            <a:r>
              <a:rPr lang="en" sz="1000">
                <a:solidFill>
                  <a:schemeClr val="dk1"/>
                </a:solidFill>
              </a:rPr>
              <a:t>opportunities</a:t>
            </a:r>
            <a:endParaRPr sz="1000">
              <a:solidFill>
                <a:schemeClr val="dk1"/>
              </a:solidFill>
            </a:endParaRPr>
          </a:p>
        </p:txBody>
      </p:sp>
      <p:sp>
        <p:nvSpPr>
          <p:cNvPr id="481" name="Google Shape;481;p45"/>
          <p:cNvSpPr txBox="1"/>
          <p:nvPr>
            <p:ph idx="2" type="title"/>
          </p:nvPr>
        </p:nvSpPr>
        <p:spPr>
          <a:xfrm>
            <a:off x="3621424" y="1760825"/>
            <a:ext cx="1766700" cy="25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r>
              <a:rPr b="1" lang="en" sz="16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Individuals</a:t>
            </a:r>
            <a:endParaRPr b="1" sz="16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482" name="Google Shape;482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88125" y="1777725"/>
            <a:ext cx="259500" cy="259500"/>
          </a:xfrm>
          <a:prstGeom prst="rect">
            <a:avLst/>
          </a:prstGeom>
          <a:noFill/>
          <a:ln>
            <a:noFill/>
          </a:ln>
        </p:spPr>
      </p:pic>
      <p:sp>
        <p:nvSpPr>
          <p:cNvPr id="483" name="Google Shape;483;p45"/>
          <p:cNvSpPr/>
          <p:nvPr/>
        </p:nvSpPr>
        <p:spPr>
          <a:xfrm>
            <a:off x="321150" y="1458650"/>
            <a:ext cx="2560200" cy="2373000"/>
          </a:xfrm>
          <a:prstGeom prst="roundRect">
            <a:avLst>
              <a:gd fmla="val 7114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4" name="Google Shape;484;p45"/>
          <p:cNvSpPr txBox="1"/>
          <p:nvPr>
            <p:ph idx="3" type="body"/>
          </p:nvPr>
        </p:nvSpPr>
        <p:spPr>
          <a:xfrm>
            <a:off x="647400" y="2089425"/>
            <a:ext cx="2060100" cy="1208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</a:rPr>
              <a:t>Automatically match recipients </a:t>
            </a:r>
            <a:br>
              <a:rPr lang="en" sz="1000">
                <a:solidFill>
                  <a:schemeClr val="dk1"/>
                </a:solidFill>
              </a:rPr>
            </a:br>
            <a:r>
              <a:rPr lang="en" sz="1000">
                <a:solidFill>
                  <a:schemeClr val="dk1"/>
                </a:solidFill>
              </a:rPr>
              <a:t>to tailored opportunities </a:t>
            </a:r>
            <a:endParaRPr sz="10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</a:rPr>
              <a:t>Bridge gaps in legacy systems</a:t>
            </a:r>
            <a:endParaRPr sz="10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</a:rPr>
              <a:t>Drive data accuracy</a:t>
            </a:r>
            <a:endParaRPr sz="10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900"/>
              </a:spcBef>
              <a:spcAft>
                <a:spcPts val="900"/>
              </a:spcAft>
              <a:buNone/>
            </a:pPr>
            <a:r>
              <a:rPr lang="en" sz="1000">
                <a:solidFill>
                  <a:schemeClr val="dk1"/>
                </a:solidFill>
              </a:rPr>
              <a:t>Issue policy updates</a:t>
            </a:r>
            <a:endParaRPr sz="1000"/>
          </a:p>
        </p:txBody>
      </p:sp>
      <p:sp>
        <p:nvSpPr>
          <p:cNvPr id="485" name="Google Shape;485;p45"/>
          <p:cNvSpPr txBox="1"/>
          <p:nvPr>
            <p:ph idx="3" type="title"/>
          </p:nvPr>
        </p:nvSpPr>
        <p:spPr>
          <a:xfrm>
            <a:off x="647399" y="1760825"/>
            <a:ext cx="1766700" cy="25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r>
              <a:rPr b="1" lang="en" sz="16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Agencies</a:t>
            </a:r>
            <a:endParaRPr b="1" sz="16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486" name="Google Shape;486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79775" y="1777725"/>
            <a:ext cx="259500" cy="259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7" name="Google Shape;487;p4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282726" y="1759996"/>
            <a:ext cx="259500" cy="259529"/>
          </a:xfrm>
          <a:prstGeom prst="rect">
            <a:avLst/>
          </a:prstGeom>
          <a:noFill/>
          <a:ln>
            <a:noFill/>
          </a:ln>
        </p:spPr>
      </p:pic>
      <p:pic>
        <p:nvPicPr>
          <p:cNvPr id="488" name="Google Shape;488;p4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840758" y="2831600"/>
            <a:ext cx="1426679" cy="1862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89" name="Google Shape;489;p4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405500" y="2831600"/>
            <a:ext cx="1766700" cy="1776635"/>
          </a:xfrm>
          <a:prstGeom prst="rect">
            <a:avLst/>
          </a:prstGeom>
          <a:noFill/>
          <a:ln>
            <a:noFill/>
          </a:ln>
        </p:spPr>
      </p:pic>
      <p:pic>
        <p:nvPicPr>
          <p:cNvPr id="490" name="Google Shape;490;p4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094150" y="2831600"/>
            <a:ext cx="1912475" cy="1439140"/>
          </a:xfrm>
          <a:prstGeom prst="rect">
            <a:avLst/>
          </a:prstGeom>
          <a:noFill/>
          <a:ln>
            <a:noFill/>
          </a:ln>
        </p:spPr>
      </p:pic>
      <p:sp>
        <p:nvSpPr>
          <p:cNvPr id="491" name="Google Shape;491;p45"/>
          <p:cNvSpPr txBox="1"/>
          <p:nvPr>
            <p:ph idx="12" type="sldNum"/>
          </p:nvPr>
        </p:nvSpPr>
        <p:spPr>
          <a:xfrm>
            <a:off x="365767" y="4827317"/>
            <a:ext cx="182700" cy="182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92" name="Google Shape;492;p45"/>
          <p:cNvSpPr txBox="1"/>
          <p:nvPr>
            <p:ph type="title"/>
          </p:nvPr>
        </p:nvSpPr>
        <p:spPr>
          <a:xfrm>
            <a:off x="365767" y="396033"/>
            <a:ext cx="8412300" cy="7389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Verified identity delivers new capabilities and benefits </a:t>
            </a:r>
            <a:br>
              <a:rPr lang="en"/>
            </a:br>
            <a:r>
              <a:rPr lang="en"/>
              <a:t>to everyone - agencies, individuals, and employers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6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p46"/>
          <p:cNvSpPr txBox="1"/>
          <p:nvPr>
            <p:ph idx="12" type="sldNum"/>
          </p:nvPr>
        </p:nvSpPr>
        <p:spPr>
          <a:xfrm>
            <a:off x="382375" y="4750600"/>
            <a:ext cx="341100" cy="22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98" name="Google Shape;498;p46"/>
          <p:cNvSpPr txBox="1"/>
          <p:nvPr>
            <p:ph idx="1" type="body"/>
          </p:nvPr>
        </p:nvSpPr>
        <p:spPr>
          <a:xfrm>
            <a:off x="3414725" y="1920687"/>
            <a:ext cx="5181600" cy="29775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Interoperable credentials</a:t>
            </a:r>
            <a:r>
              <a:rPr b="1" lang="en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  <a:r>
              <a:rPr lang="en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Merits, representing licenses and other credentials, work across programs and even states to increase usability.</a:t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Immediate verification: </a:t>
            </a:r>
            <a:r>
              <a:rPr lang="en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Validated credentials are pre-verified and ready for use for access to training programs, employment, and childcare.</a:t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Opportunities: </a:t>
            </a:r>
            <a:r>
              <a:rPr lang="en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Target job, training, and childcare opportunities to eligible constituents based on their credentials.</a:t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Better tracking: </a:t>
            </a:r>
            <a:r>
              <a:rPr lang="en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Dashboards and analytics delivers transparency to the Department of Labor around program performance.</a:t>
            </a:r>
            <a:br>
              <a:rPr lang="en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Bridged technology siloes: </a:t>
            </a:r>
            <a:r>
              <a:rPr lang="en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Merit works with any legacy systems and existing technologies across agencies and states.</a:t>
            </a:r>
            <a:endParaRPr/>
          </a:p>
        </p:txBody>
      </p:sp>
      <p:sp>
        <p:nvSpPr>
          <p:cNvPr id="499" name="Google Shape;499;p46"/>
          <p:cNvSpPr txBox="1"/>
          <p:nvPr>
            <p:ph type="title"/>
          </p:nvPr>
        </p:nvSpPr>
        <p:spPr>
          <a:xfrm>
            <a:off x="3414725" y="502925"/>
            <a:ext cx="5334000" cy="460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Merit delivers the verified identity ecosystem to drive success  </a:t>
            </a:r>
            <a:endParaRPr/>
          </a:p>
        </p:txBody>
      </p:sp>
      <p:sp>
        <p:nvSpPr>
          <p:cNvPr id="500" name="Google Shape;500;p46"/>
          <p:cNvSpPr txBox="1"/>
          <p:nvPr>
            <p:ph idx="2" type="title"/>
          </p:nvPr>
        </p:nvSpPr>
        <p:spPr>
          <a:xfrm>
            <a:off x="3414725" y="1358950"/>
            <a:ext cx="5181600" cy="380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 interoperable verified credentialing system for issuing, verifying, and tracking credentials.</a:t>
            </a:r>
            <a:endParaRPr/>
          </a:p>
        </p:txBody>
      </p:sp>
      <p:sp>
        <p:nvSpPr>
          <p:cNvPr id="501" name="Google Shape;501;p46"/>
          <p:cNvSpPr txBox="1"/>
          <p:nvPr>
            <p:ph idx="3" type="title"/>
          </p:nvPr>
        </p:nvSpPr>
        <p:spPr>
          <a:xfrm>
            <a:off x="3414725" y="228600"/>
            <a:ext cx="5181600" cy="259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3"/>
                </a:solidFill>
              </a:rPr>
              <a:t>OVERVIEW</a:t>
            </a:r>
            <a:endParaRPr/>
          </a:p>
        </p:txBody>
      </p:sp>
      <p:pic>
        <p:nvPicPr>
          <p:cNvPr id="502" name="Google Shape;502;p46"/>
          <p:cNvPicPr preferRelativeResize="0"/>
          <p:nvPr/>
        </p:nvPicPr>
        <p:blipFill rotWithShape="1">
          <a:blip r:embed="rId3">
            <a:alphaModFix/>
          </a:blip>
          <a:srcRect b="2931" l="11897" r="5940" t="0"/>
          <a:stretch/>
        </p:blipFill>
        <p:spPr>
          <a:xfrm>
            <a:off x="0" y="-8150"/>
            <a:ext cx="3104998" cy="46427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6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47"/>
          <p:cNvSpPr txBox="1"/>
          <p:nvPr>
            <p:ph type="title"/>
          </p:nvPr>
        </p:nvSpPr>
        <p:spPr>
          <a:xfrm>
            <a:off x="365767" y="396033"/>
            <a:ext cx="8412300" cy="3693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Merit platform capabilities</a:t>
            </a:r>
            <a:endParaRPr/>
          </a:p>
        </p:txBody>
      </p:sp>
      <p:sp>
        <p:nvSpPr>
          <p:cNvPr id="508" name="Google Shape;508;p47"/>
          <p:cNvSpPr txBox="1"/>
          <p:nvPr>
            <p:ph idx="1" type="subTitle"/>
          </p:nvPr>
        </p:nvSpPr>
        <p:spPr>
          <a:xfrm>
            <a:off x="365767" y="792480"/>
            <a:ext cx="8412300" cy="2310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</a:rPr>
              <a:t>Verified identity is more than just the digitization of paper</a:t>
            </a:r>
            <a:endParaRPr/>
          </a:p>
        </p:txBody>
      </p:sp>
      <p:sp>
        <p:nvSpPr>
          <p:cNvPr id="509" name="Google Shape;509;p47"/>
          <p:cNvSpPr txBox="1"/>
          <p:nvPr>
            <p:ph idx="2" type="subTitle"/>
          </p:nvPr>
        </p:nvSpPr>
        <p:spPr>
          <a:xfrm>
            <a:off x="365767" y="141364"/>
            <a:ext cx="4206300" cy="182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OVERVIEW</a:t>
            </a:r>
            <a:endParaRPr/>
          </a:p>
        </p:txBody>
      </p:sp>
      <p:sp>
        <p:nvSpPr>
          <p:cNvPr id="510" name="Google Shape;510;p47"/>
          <p:cNvSpPr txBox="1"/>
          <p:nvPr>
            <p:ph idx="12" type="sldNum"/>
          </p:nvPr>
        </p:nvSpPr>
        <p:spPr>
          <a:xfrm>
            <a:off x="365767" y="4827317"/>
            <a:ext cx="182700" cy="182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511" name="Google Shape;511;p47"/>
          <p:cNvPicPr preferRelativeResize="0"/>
          <p:nvPr/>
        </p:nvPicPr>
        <p:blipFill rotWithShape="1">
          <a:blip r:embed="rId3">
            <a:alphaModFix/>
          </a:blip>
          <a:srcRect b="51921" l="12266" r="28930" t="11276"/>
          <a:stretch/>
        </p:blipFill>
        <p:spPr>
          <a:xfrm>
            <a:off x="4007401" y="1389350"/>
            <a:ext cx="5136597" cy="3315301"/>
          </a:xfrm>
          <a:prstGeom prst="rect">
            <a:avLst/>
          </a:prstGeom>
          <a:noFill/>
          <a:ln>
            <a:noFill/>
          </a:ln>
        </p:spPr>
      </p:pic>
      <p:sp>
        <p:nvSpPr>
          <p:cNvPr id="512" name="Google Shape;512;p47"/>
          <p:cNvSpPr/>
          <p:nvPr/>
        </p:nvSpPr>
        <p:spPr>
          <a:xfrm>
            <a:off x="4276300" y="1389250"/>
            <a:ext cx="4867800" cy="3315300"/>
          </a:xfrm>
          <a:prstGeom prst="rect">
            <a:avLst/>
          </a:prstGeom>
          <a:solidFill>
            <a:srgbClr val="E5F0F2">
              <a:alpha val="8764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3" name="Google Shape;513;p47"/>
          <p:cNvSpPr txBox="1"/>
          <p:nvPr/>
        </p:nvSpPr>
        <p:spPr>
          <a:xfrm>
            <a:off x="4572000" y="1426738"/>
            <a:ext cx="4089300" cy="38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Proxima Nova"/>
                <a:ea typeface="Proxima Nova"/>
                <a:cs typeface="Proxima Nova"/>
                <a:sym typeface="Proxima Nova"/>
              </a:rPr>
              <a:t>Verified identity capabilities</a:t>
            </a:r>
            <a:endParaRPr b="1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514" name="Google Shape;514;p47"/>
          <p:cNvSpPr txBox="1"/>
          <p:nvPr/>
        </p:nvSpPr>
        <p:spPr>
          <a:xfrm>
            <a:off x="418550" y="2023813"/>
            <a:ext cx="3689700" cy="270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Although better than paper certificates or badges, digital credentials aren’t verified or interoperable. </a:t>
            </a:r>
            <a:endParaRPr sz="12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Organizations, verifiers, and individuals still have </a:t>
            </a:r>
            <a:br>
              <a:rPr lang="en" sz="12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</a:br>
            <a:r>
              <a:rPr lang="en" sz="12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to contend with data gaps, legacy systems, and unique needs.</a:t>
            </a:r>
            <a:endParaRPr sz="12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A verified identity ecosystem, that connects many organizations, can help bridge those gaps and give continuity and accountability.</a:t>
            </a:r>
            <a:endParaRPr sz="12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5" name="Google Shape;515;p47"/>
          <p:cNvSpPr txBox="1"/>
          <p:nvPr/>
        </p:nvSpPr>
        <p:spPr>
          <a:xfrm>
            <a:off x="4786198" y="2274900"/>
            <a:ext cx="1257000" cy="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Trust scoring</a:t>
            </a:r>
            <a:endParaRPr sz="1000"/>
          </a:p>
        </p:txBody>
      </p:sp>
      <p:sp>
        <p:nvSpPr>
          <p:cNvPr id="516" name="Google Shape;516;p47"/>
          <p:cNvSpPr txBox="1"/>
          <p:nvPr/>
        </p:nvSpPr>
        <p:spPr>
          <a:xfrm>
            <a:off x="6043200" y="2274900"/>
            <a:ext cx="1146900" cy="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Privacy management</a:t>
            </a:r>
            <a:endParaRPr sz="1000"/>
          </a:p>
        </p:txBody>
      </p:sp>
      <p:sp>
        <p:nvSpPr>
          <p:cNvPr id="517" name="Google Shape;517;p47"/>
          <p:cNvSpPr txBox="1"/>
          <p:nvPr/>
        </p:nvSpPr>
        <p:spPr>
          <a:xfrm>
            <a:off x="7291050" y="2274900"/>
            <a:ext cx="1146900" cy="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Analytics</a:t>
            </a:r>
            <a:endParaRPr sz="10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518" name="Google Shape;518;p47"/>
          <p:cNvSpPr txBox="1"/>
          <p:nvPr/>
        </p:nvSpPr>
        <p:spPr>
          <a:xfrm>
            <a:off x="4674456" y="3146700"/>
            <a:ext cx="1480500" cy="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Notifications</a:t>
            </a:r>
            <a:endParaRPr sz="10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(tasks/renewals)</a:t>
            </a:r>
            <a:endParaRPr sz="10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519" name="Google Shape;519;p47"/>
          <p:cNvSpPr txBox="1"/>
          <p:nvPr/>
        </p:nvSpPr>
        <p:spPr>
          <a:xfrm>
            <a:off x="6066000" y="3146700"/>
            <a:ext cx="1101300" cy="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Opportunities</a:t>
            </a:r>
            <a:endParaRPr sz="1000"/>
          </a:p>
        </p:txBody>
      </p:sp>
      <p:sp>
        <p:nvSpPr>
          <p:cNvPr id="520" name="Google Shape;520;p47"/>
          <p:cNvSpPr txBox="1"/>
          <p:nvPr/>
        </p:nvSpPr>
        <p:spPr>
          <a:xfrm>
            <a:off x="7313850" y="3146700"/>
            <a:ext cx="1101300" cy="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Policies</a:t>
            </a:r>
            <a:endParaRPr sz="1000"/>
          </a:p>
        </p:txBody>
      </p:sp>
      <p:sp>
        <p:nvSpPr>
          <p:cNvPr id="521" name="Google Shape;521;p47"/>
          <p:cNvSpPr txBox="1"/>
          <p:nvPr/>
        </p:nvSpPr>
        <p:spPr>
          <a:xfrm>
            <a:off x="4864056" y="4103925"/>
            <a:ext cx="1101300" cy="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Reciprocity</a:t>
            </a:r>
            <a:endParaRPr sz="1000"/>
          </a:p>
        </p:txBody>
      </p:sp>
      <p:sp>
        <p:nvSpPr>
          <p:cNvPr id="522" name="Google Shape;522;p47"/>
          <p:cNvSpPr txBox="1"/>
          <p:nvPr/>
        </p:nvSpPr>
        <p:spPr>
          <a:xfrm>
            <a:off x="6066000" y="4103925"/>
            <a:ext cx="1101300" cy="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Prerequisite/Pathways</a:t>
            </a:r>
            <a:endParaRPr sz="1000"/>
          </a:p>
        </p:txBody>
      </p:sp>
      <p:sp>
        <p:nvSpPr>
          <p:cNvPr id="523" name="Google Shape;523;p47"/>
          <p:cNvSpPr txBox="1"/>
          <p:nvPr/>
        </p:nvSpPr>
        <p:spPr>
          <a:xfrm>
            <a:off x="7167300" y="4103925"/>
            <a:ext cx="1394400" cy="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Workflows</a:t>
            </a:r>
            <a:br>
              <a:rPr lang="en"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</a:br>
            <a:r>
              <a:rPr lang="en"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(fields/actions)</a:t>
            </a:r>
            <a:endParaRPr sz="1000"/>
          </a:p>
        </p:txBody>
      </p:sp>
      <p:sp>
        <p:nvSpPr>
          <p:cNvPr id="524" name="Google Shape;524;p47"/>
          <p:cNvSpPr txBox="1"/>
          <p:nvPr/>
        </p:nvSpPr>
        <p:spPr>
          <a:xfrm>
            <a:off x="330825" y="1426750"/>
            <a:ext cx="3289200" cy="38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Proxima Nova"/>
                <a:ea typeface="Proxima Nova"/>
                <a:cs typeface="Proxima Nova"/>
                <a:sym typeface="Proxima Nova"/>
              </a:rPr>
              <a:t>Digital credentials</a:t>
            </a:r>
            <a:endParaRPr b="1">
              <a:latin typeface="Proxima Nova"/>
              <a:ea typeface="Proxima Nova"/>
              <a:cs typeface="Proxima Nova"/>
              <a:sym typeface="Proxima Nova"/>
            </a:endParaRPr>
          </a:p>
        </p:txBody>
      </p:sp>
      <p:cxnSp>
        <p:nvCxnSpPr>
          <p:cNvPr id="525" name="Google Shape;525;p47"/>
          <p:cNvCxnSpPr/>
          <p:nvPr/>
        </p:nvCxnSpPr>
        <p:spPr>
          <a:xfrm>
            <a:off x="379000" y="2653663"/>
            <a:ext cx="3445500" cy="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26" name="Google Shape;526;p47"/>
          <p:cNvCxnSpPr/>
          <p:nvPr/>
        </p:nvCxnSpPr>
        <p:spPr>
          <a:xfrm>
            <a:off x="379000" y="3563363"/>
            <a:ext cx="3445500" cy="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27" name="Google Shape;527;p47"/>
          <p:cNvCxnSpPr/>
          <p:nvPr/>
        </p:nvCxnSpPr>
        <p:spPr>
          <a:xfrm>
            <a:off x="379000" y="1881138"/>
            <a:ext cx="3445500" cy="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528" name="Google Shape;528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46100" y="1925000"/>
            <a:ext cx="341100" cy="34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9" name="Google Shape;529;p4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244150" y="1925000"/>
            <a:ext cx="341100" cy="34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0" name="Google Shape;530;p4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693950" y="1925000"/>
            <a:ext cx="341100" cy="34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1" name="Google Shape;531;p4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244150" y="2840550"/>
            <a:ext cx="341100" cy="34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2" name="Google Shape;532;p4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446100" y="2840550"/>
            <a:ext cx="341100" cy="34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3" name="Google Shape;533;p4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693950" y="2840550"/>
            <a:ext cx="341100" cy="34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4" name="Google Shape;534;p47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244150" y="3772300"/>
            <a:ext cx="341100" cy="34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5" name="Google Shape;535;p47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446100" y="3772300"/>
            <a:ext cx="341100" cy="34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6" name="Google Shape;536;p47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7693950" y="3772300"/>
            <a:ext cx="341100" cy="341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0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p48"/>
          <p:cNvSpPr txBox="1"/>
          <p:nvPr>
            <p:ph idx="12" type="sldNum"/>
          </p:nvPr>
        </p:nvSpPr>
        <p:spPr>
          <a:xfrm>
            <a:off x="365767" y="4827317"/>
            <a:ext cx="182700" cy="182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42" name="Google Shape;542;p48"/>
          <p:cNvSpPr txBox="1"/>
          <p:nvPr>
            <p:ph type="title"/>
          </p:nvPr>
        </p:nvSpPr>
        <p:spPr>
          <a:xfrm>
            <a:off x="365767" y="396033"/>
            <a:ext cx="8412300" cy="3693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Empowerment and employment through interoperability</a:t>
            </a:r>
            <a:endParaRPr/>
          </a:p>
        </p:txBody>
      </p:sp>
      <p:sp>
        <p:nvSpPr>
          <p:cNvPr id="543" name="Google Shape;543;p48"/>
          <p:cNvSpPr txBox="1"/>
          <p:nvPr>
            <p:ph idx="1" type="subTitle"/>
          </p:nvPr>
        </p:nvSpPr>
        <p:spPr>
          <a:xfrm>
            <a:off x="365767" y="792480"/>
            <a:ext cx="8412300" cy="2463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Increase the power of licenses across state lines </a:t>
            </a:r>
            <a:endParaRPr/>
          </a:p>
        </p:txBody>
      </p:sp>
      <p:sp>
        <p:nvSpPr>
          <p:cNvPr id="544" name="Google Shape;544;p48"/>
          <p:cNvSpPr txBox="1"/>
          <p:nvPr>
            <p:ph idx="2" type="subTitle"/>
          </p:nvPr>
        </p:nvSpPr>
        <p:spPr>
          <a:xfrm>
            <a:off x="365767" y="141364"/>
            <a:ext cx="4206300" cy="182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SOLUTION</a:t>
            </a:r>
            <a:endParaRPr/>
          </a:p>
        </p:txBody>
      </p:sp>
      <p:sp>
        <p:nvSpPr>
          <p:cNvPr id="545" name="Google Shape;545;p48"/>
          <p:cNvSpPr txBox="1"/>
          <p:nvPr/>
        </p:nvSpPr>
        <p:spPr>
          <a:xfrm>
            <a:off x="2835075" y="1771525"/>
            <a:ext cx="1623900" cy="1130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000"/>
              </a:spcAft>
              <a:buNone/>
            </a:pPr>
            <a:r>
              <a:rPr lang="en" sz="12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Connects agencies in Merit’s interoperable verified credentials ecosystem and </a:t>
            </a:r>
            <a:r>
              <a:rPr b="1" lang="en" sz="12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lays </a:t>
            </a:r>
            <a:br>
              <a:rPr b="1" lang="en" sz="12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</a:br>
            <a:r>
              <a:rPr b="1" lang="en" sz="12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the foundation for interstate reciprocity</a:t>
            </a:r>
            <a:r>
              <a:rPr lang="en" sz="12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.</a:t>
            </a:r>
            <a:endParaRPr sz="12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546" name="Google Shape;546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7750" y="1589600"/>
            <a:ext cx="2686749" cy="2579775"/>
          </a:xfrm>
          <a:prstGeom prst="rect">
            <a:avLst/>
          </a:prstGeom>
          <a:noFill/>
          <a:ln>
            <a:noFill/>
          </a:ln>
        </p:spPr>
      </p:pic>
      <p:sp>
        <p:nvSpPr>
          <p:cNvPr id="547" name="Google Shape;547;p48"/>
          <p:cNvSpPr txBox="1"/>
          <p:nvPr/>
        </p:nvSpPr>
        <p:spPr>
          <a:xfrm>
            <a:off x="4672025" y="1771525"/>
            <a:ext cx="1623900" cy="1130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000"/>
              </a:spcAft>
              <a:buNone/>
            </a:pPr>
            <a:r>
              <a:rPr lang="en" sz="12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Connects </a:t>
            </a:r>
            <a:r>
              <a:rPr b="1" lang="en" sz="12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disparate data sources</a:t>
            </a:r>
            <a:r>
              <a:rPr lang="en" sz="12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 and technology </a:t>
            </a:r>
            <a:r>
              <a:rPr b="1" lang="en" sz="12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without </a:t>
            </a:r>
            <a:br>
              <a:rPr b="1" lang="en" sz="12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</a:br>
            <a:r>
              <a:rPr b="1" lang="en" sz="12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the burden of replacing</a:t>
            </a:r>
            <a:r>
              <a:rPr lang="en" sz="12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b="1" lang="en" sz="12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legacy systems</a:t>
            </a:r>
            <a:endParaRPr b="1" sz="12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548" name="Google Shape;548;p48"/>
          <p:cNvSpPr txBox="1"/>
          <p:nvPr/>
        </p:nvSpPr>
        <p:spPr>
          <a:xfrm>
            <a:off x="2835075" y="3441050"/>
            <a:ext cx="1623900" cy="1130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Verified credentials </a:t>
            </a:r>
            <a:br>
              <a:rPr b="1" lang="en" sz="12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</a:br>
            <a:r>
              <a:rPr b="1" lang="en" sz="12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and skills for federal agencies</a:t>
            </a:r>
            <a:r>
              <a:rPr lang="en" sz="12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, as well as women across the country – everywhere they go.</a:t>
            </a:r>
            <a:endParaRPr sz="12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549" name="Google Shape;549;p48"/>
          <p:cNvSpPr txBox="1"/>
          <p:nvPr/>
        </p:nvSpPr>
        <p:spPr>
          <a:xfrm>
            <a:off x="4672025" y="3441050"/>
            <a:ext cx="1664700" cy="1130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Future-proofs government technology and </a:t>
            </a:r>
            <a:r>
              <a:rPr b="1" lang="en" sz="12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delivers immediate transparency </a:t>
            </a:r>
            <a:r>
              <a:rPr lang="en" sz="12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across agencies.</a:t>
            </a:r>
            <a:endParaRPr sz="12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grpSp>
        <p:nvGrpSpPr>
          <p:cNvPr id="550" name="Google Shape;550;p48"/>
          <p:cNvGrpSpPr/>
          <p:nvPr/>
        </p:nvGrpSpPr>
        <p:grpSpPr>
          <a:xfrm>
            <a:off x="6254236" y="1636384"/>
            <a:ext cx="2589325" cy="2486223"/>
            <a:chOff x="902725" y="598204"/>
            <a:chExt cx="3813438" cy="3661595"/>
          </a:xfrm>
        </p:grpSpPr>
        <p:pic>
          <p:nvPicPr>
            <p:cNvPr id="551" name="Google Shape;551;p48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902725" y="598204"/>
              <a:ext cx="3813438" cy="366159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52" name="Google Shape;552;p48"/>
            <p:cNvSpPr/>
            <p:nvPr/>
          </p:nvSpPr>
          <p:spPr>
            <a:xfrm>
              <a:off x="2789177" y="1194324"/>
              <a:ext cx="178800" cy="1788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3" name="Google Shape;553;p48"/>
            <p:cNvSpPr/>
            <p:nvPr/>
          </p:nvSpPr>
          <p:spPr>
            <a:xfrm>
              <a:off x="2646428" y="1628249"/>
              <a:ext cx="178800" cy="1788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4" name="Google Shape;554;p48"/>
            <p:cNvSpPr/>
            <p:nvPr/>
          </p:nvSpPr>
          <p:spPr>
            <a:xfrm>
              <a:off x="1967800" y="2415476"/>
              <a:ext cx="178800" cy="1788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5" name="Google Shape;555;p48"/>
            <p:cNvSpPr/>
            <p:nvPr/>
          </p:nvSpPr>
          <p:spPr>
            <a:xfrm>
              <a:off x="4369327" y="2588226"/>
              <a:ext cx="178800" cy="1788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6" name="Google Shape;556;p48"/>
            <p:cNvSpPr/>
            <p:nvPr/>
          </p:nvSpPr>
          <p:spPr>
            <a:xfrm>
              <a:off x="3217000" y="3130875"/>
              <a:ext cx="178800" cy="1788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7" name="Google Shape;557;p48"/>
            <p:cNvSpPr/>
            <p:nvPr/>
          </p:nvSpPr>
          <p:spPr>
            <a:xfrm>
              <a:off x="2923077" y="2806651"/>
              <a:ext cx="178800" cy="1788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8" name="Google Shape;558;p48"/>
            <p:cNvSpPr/>
            <p:nvPr/>
          </p:nvSpPr>
          <p:spPr>
            <a:xfrm>
              <a:off x="3217011" y="2378379"/>
              <a:ext cx="178800" cy="1788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9" name="Google Shape;559;p48"/>
            <p:cNvSpPr/>
            <p:nvPr/>
          </p:nvSpPr>
          <p:spPr>
            <a:xfrm>
              <a:off x="1052577" y="2301301"/>
              <a:ext cx="178800" cy="1788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0" name="Google Shape;560;p48"/>
            <p:cNvSpPr/>
            <p:nvPr/>
          </p:nvSpPr>
          <p:spPr>
            <a:xfrm>
              <a:off x="2157628" y="3964102"/>
              <a:ext cx="178800" cy="1788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1" name="Google Shape;561;p48"/>
            <p:cNvSpPr/>
            <p:nvPr/>
          </p:nvSpPr>
          <p:spPr>
            <a:xfrm>
              <a:off x="2208274" y="2837692"/>
              <a:ext cx="178800" cy="1788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2" name="Google Shape;562;p48"/>
            <p:cNvSpPr/>
            <p:nvPr/>
          </p:nvSpPr>
          <p:spPr>
            <a:xfrm>
              <a:off x="2157636" y="1808992"/>
              <a:ext cx="178800" cy="1788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3" name="Google Shape;563;p48"/>
            <p:cNvSpPr/>
            <p:nvPr/>
          </p:nvSpPr>
          <p:spPr>
            <a:xfrm>
              <a:off x="1696526" y="1081424"/>
              <a:ext cx="178800" cy="1788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cxnSp>
        <p:nvCxnSpPr>
          <p:cNvPr id="564" name="Google Shape;564;p48"/>
          <p:cNvCxnSpPr/>
          <p:nvPr/>
        </p:nvCxnSpPr>
        <p:spPr>
          <a:xfrm>
            <a:off x="2835075" y="1612550"/>
            <a:ext cx="1553100" cy="0"/>
          </a:xfrm>
          <a:prstGeom prst="straightConnector1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65" name="Google Shape;565;p48"/>
          <p:cNvCxnSpPr/>
          <p:nvPr/>
        </p:nvCxnSpPr>
        <p:spPr>
          <a:xfrm>
            <a:off x="4651025" y="1612550"/>
            <a:ext cx="1553100" cy="0"/>
          </a:xfrm>
          <a:prstGeom prst="straightConnector1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66" name="Google Shape;566;p48"/>
          <p:cNvCxnSpPr/>
          <p:nvPr/>
        </p:nvCxnSpPr>
        <p:spPr>
          <a:xfrm>
            <a:off x="2855800" y="3309675"/>
            <a:ext cx="1553100" cy="0"/>
          </a:xfrm>
          <a:prstGeom prst="straightConnector1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67" name="Google Shape;567;p48"/>
          <p:cNvCxnSpPr/>
          <p:nvPr/>
        </p:nvCxnSpPr>
        <p:spPr>
          <a:xfrm>
            <a:off x="4651025" y="3309675"/>
            <a:ext cx="1553100" cy="0"/>
          </a:xfrm>
          <a:prstGeom prst="straightConnector1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Merit Presentation Template 2020 ">
  <a:themeElements>
    <a:clrScheme name="Merit 1">
      <a:dk1>
        <a:srgbClr val="000000"/>
      </a:dk1>
      <a:lt1>
        <a:srgbClr val="FFFFFF"/>
      </a:lt1>
      <a:dk2>
        <a:srgbClr val="023D4E"/>
      </a:dk2>
      <a:lt2>
        <a:srgbClr val="E5F0F2"/>
      </a:lt2>
      <a:accent1>
        <a:srgbClr val="05CFC1"/>
      </a:accent1>
      <a:accent2>
        <a:srgbClr val="019496"/>
      </a:accent2>
      <a:accent3>
        <a:srgbClr val="00B677"/>
      </a:accent3>
      <a:accent4>
        <a:srgbClr val="039562"/>
      </a:accent4>
      <a:accent5>
        <a:srgbClr val="FE4030"/>
      </a:accent5>
      <a:accent6>
        <a:srgbClr val="FDBA00"/>
      </a:accent6>
      <a:hlink>
        <a:srgbClr val="FE3F30"/>
      </a:hlink>
      <a:folHlink>
        <a:srgbClr val="0000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