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77" r:id="rId4"/>
    <p:sldId id="266" r:id="rId5"/>
    <p:sldId id="272" r:id="rId6"/>
    <p:sldId id="257" r:id="rId7"/>
    <p:sldId id="258" r:id="rId8"/>
    <p:sldId id="267" r:id="rId9"/>
    <p:sldId id="260" r:id="rId10"/>
    <p:sldId id="261" r:id="rId11"/>
    <p:sldId id="264" r:id="rId12"/>
    <p:sldId id="263" r:id="rId13"/>
    <p:sldId id="268" r:id="rId14"/>
    <p:sldId id="269" r:id="rId15"/>
    <p:sldId id="270" r:id="rId16"/>
    <p:sldId id="271" r:id="rId17"/>
    <p:sldId id="275" r:id="rId18"/>
    <p:sldId id="276" r:id="rId19"/>
    <p:sldId id="274" r:id="rId2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-80" y="-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E9F7B5D-CF36-4DC8-B14C-4F070C8695AD}"/>
    <pc:docChg chg="modSld">
      <pc:chgData name="" userId="" providerId="" clId="Web-{5E9F7B5D-CF36-4DC8-B14C-4F070C8695AD}" dt="2018-03-25T18:56:20.439" v="105"/>
      <pc:docMkLst>
        <pc:docMk/>
      </pc:docMkLst>
      <pc:sldChg chg="modSp">
        <pc:chgData name="" userId="" providerId="" clId="Web-{5E9F7B5D-CF36-4DC8-B14C-4F070C8695AD}" dt="2018-03-25T18:55:47.609" v="97"/>
        <pc:sldMkLst>
          <pc:docMk/>
          <pc:sldMk cId="1328030648" sldId="256"/>
        </pc:sldMkLst>
        <pc:spChg chg="mod">
          <ac:chgData name="" userId="" providerId="" clId="Web-{5E9F7B5D-CF36-4DC8-B14C-4F070C8695AD}" dt="2018-03-25T18:55:47.609" v="97"/>
          <ac:spMkLst>
            <pc:docMk/>
            <pc:sldMk cId="1328030648" sldId="256"/>
            <ac:spMk id="2" creationId="{A2C6FC04-F998-496F-845B-0AB02FFD783D}"/>
          </ac:spMkLst>
        </pc:spChg>
      </pc:sldChg>
      <pc:sldChg chg="modSp">
        <pc:chgData name="" userId="" providerId="" clId="Web-{5E9F7B5D-CF36-4DC8-B14C-4F070C8695AD}" dt="2018-03-25T18:55:59.735" v="101"/>
        <pc:sldMkLst>
          <pc:docMk/>
          <pc:sldMk cId="2221780639" sldId="265"/>
        </pc:sldMkLst>
        <pc:spChg chg="mod">
          <ac:chgData name="" userId="" providerId="" clId="Web-{5E9F7B5D-CF36-4DC8-B14C-4F070C8695AD}" dt="2018-03-25T18:55:59.735" v="101"/>
          <ac:spMkLst>
            <pc:docMk/>
            <pc:sldMk cId="2221780639" sldId="265"/>
            <ac:spMk id="2" creationId="{CCC153EA-272D-43B0-84AA-5448D448F90E}"/>
          </ac:spMkLst>
        </pc:spChg>
        <pc:spChg chg="mod">
          <ac:chgData name="" userId="" providerId="" clId="Web-{5E9F7B5D-CF36-4DC8-B14C-4F070C8695AD}" dt="2018-03-25T18:42:43.559" v="69"/>
          <ac:spMkLst>
            <pc:docMk/>
            <pc:sldMk cId="2221780639" sldId="265"/>
            <ac:spMk id="3" creationId="{3FA3F358-5D83-48E0-AEDA-04FEC2791D62}"/>
          </ac:spMkLst>
        </pc:spChg>
      </pc:sldChg>
      <pc:sldChg chg="modSp">
        <pc:chgData name="" userId="" providerId="" clId="Web-{5E9F7B5D-CF36-4DC8-B14C-4F070C8695AD}" dt="2018-03-25T18:56:20.439" v="105"/>
        <pc:sldMkLst>
          <pc:docMk/>
          <pc:sldMk cId="1473265932" sldId="266"/>
        </pc:sldMkLst>
        <pc:spChg chg="mod">
          <ac:chgData name="" userId="" providerId="" clId="Web-{5E9F7B5D-CF36-4DC8-B14C-4F070C8695AD}" dt="2018-03-25T18:56:20.439" v="105"/>
          <ac:spMkLst>
            <pc:docMk/>
            <pc:sldMk cId="1473265932" sldId="266"/>
            <ac:spMk id="2" creationId="{B9CA7BF4-62DD-4198-BE50-B636C514DDB0}"/>
          </ac:spMkLst>
        </pc:spChg>
        <pc:spChg chg="mod">
          <ac:chgData name="" userId="" providerId="" clId="Web-{5E9F7B5D-CF36-4DC8-B14C-4F070C8695AD}" dt="2018-03-25T18:48:25.168" v="73"/>
          <ac:spMkLst>
            <pc:docMk/>
            <pc:sldMk cId="1473265932" sldId="266"/>
            <ac:spMk id="3" creationId="{4E8F6336-21BD-46CB-935D-DB573AF983F0}"/>
          </ac:spMkLst>
        </pc:spChg>
      </pc:sldChg>
      <pc:sldChg chg="addSp modSp">
        <pc:chgData name="" userId="" providerId="" clId="Web-{5E9F7B5D-CF36-4DC8-B14C-4F070C8695AD}" dt="2018-03-25T18:53:56.020" v="96"/>
        <pc:sldMkLst>
          <pc:docMk/>
          <pc:sldMk cId="1227852574" sldId="267"/>
        </pc:sldMkLst>
        <pc:spChg chg="add mod">
          <ac:chgData name="" userId="" providerId="" clId="Web-{5E9F7B5D-CF36-4DC8-B14C-4F070C8695AD}" dt="2018-03-25T18:51:28.104" v="86"/>
          <ac:spMkLst>
            <pc:docMk/>
            <pc:sldMk cId="1227852574" sldId="267"/>
            <ac:spMk id="5" creationId="{AAE81D0E-3E42-4C8B-A3FD-5251DF40CBB2}"/>
          </ac:spMkLst>
        </pc:spChg>
        <pc:spChg chg="add mod">
          <ac:chgData name="" userId="" providerId="" clId="Web-{5E9F7B5D-CF36-4DC8-B14C-4F070C8695AD}" dt="2018-03-25T18:53:56.020" v="96"/>
          <ac:spMkLst>
            <pc:docMk/>
            <pc:sldMk cId="1227852574" sldId="267"/>
            <ac:spMk id="6" creationId="{E2C84B72-2280-4503-A87A-518F0607956E}"/>
          </ac:spMkLst>
        </pc:spChg>
      </pc:sldChg>
    </pc:docChg>
  </pc:docChgLst>
  <pc:docChgLst>
    <pc:chgData clId="Web-{CBDF5530-DE36-4248-8CE0-49E64EE2D879}"/>
    <pc:docChg chg="addSld modSld">
      <pc:chgData name="" userId="" providerId="" clId="Web-{CBDF5530-DE36-4248-8CE0-49E64EE2D879}" dt="2018-03-25T20:15:59.701" v="184"/>
      <pc:docMkLst>
        <pc:docMk/>
      </pc:docMkLst>
      <pc:sldChg chg="modSp">
        <pc:chgData name="" userId="" providerId="" clId="Web-{CBDF5530-DE36-4248-8CE0-49E64EE2D879}" dt="2018-03-25T20:14:59.278" v="170"/>
        <pc:sldMkLst>
          <pc:docMk/>
          <pc:sldMk cId="1328030648" sldId="256"/>
        </pc:sldMkLst>
        <pc:spChg chg="mod">
          <ac:chgData name="" userId="" providerId="" clId="Web-{CBDF5530-DE36-4248-8CE0-49E64EE2D879}" dt="2018-03-25T20:08:13.683" v="32"/>
          <ac:spMkLst>
            <pc:docMk/>
            <pc:sldMk cId="1328030648" sldId="256"/>
            <ac:spMk id="2" creationId="{A2C6FC04-F998-496F-845B-0AB02FFD783D}"/>
          </ac:spMkLst>
        </pc:spChg>
        <pc:spChg chg="mod">
          <ac:chgData name="" userId="" providerId="" clId="Web-{CBDF5530-DE36-4248-8CE0-49E64EE2D879}" dt="2018-03-25T20:14:59.278" v="170"/>
          <ac:spMkLst>
            <pc:docMk/>
            <pc:sldMk cId="1328030648" sldId="256"/>
            <ac:spMk id="3" creationId="{2A90C317-C576-412D-9621-F0BCEDFFFA3E}"/>
          </ac:spMkLst>
        </pc:spChg>
      </pc:sldChg>
      <pc:sldChg chg="modSp add replId">
        <pc:chgData name="" userId="" providerId="" clId="Web-{CBDF5530-DE36-4248-8CE0-49E64EE2D879}" dt="2018-03-25T20:15:59.701" v="183"/>
        <pc:sldMkLst>
          <pc:docMk/>
          <pc:sldMk cId="969916656" sldId="276"/>
        </pc:sldMkLst>
        <pc:spChg chg="mod">
          <ac:chgData name="" userId="" providerId="" clId="Web-{CBDF5530-DE36-4248-8CE0-49E64EE2D879}" dt="2018-03-25T20:13:21.818" v="68"/>
          <ac:spMkLst>
            <pc:docMk/>
            <pc:sldMk cId="969916656" sldId="276"/>
            <ac:spMk id="3" creationId="{D957FB6B-36EA-422A-B5CF-8260DB38621C}"/>
          </ac:spMkLst>
        </pc:spChg>
        <pc:spChg chg="mod">
          <ac:chgData name="" userId="" providerId="" clId="Web-{CBDF5530-DE36-4248-8CE0-49E64EE2D879}" dt="2018-03-25T20:15:59.701" v="183"/>
          <ac:spMkLst>
            <pc:docMk/>
            <pc:sldMk cId="969916656" sldId="276"/>
            <ac:spMk id="4" creationId="{2B84109E-8E59-413F-BEB7-66FCA9B7D156}"/>
          </ac:spMkLst>
        </pc:spChg>
      </pc:sldChg>
    </pc:docChg>
  </pc:docChgLst>
  <pc:docChgLst>
    <pc:chgData clId="Web-{467E2DBD-7E65-4B3F-B425-A793EBB7474A}"/>
    <pc:docChg chg="addSld modSld">
      <pc:chgData name="" userId="" providerId="" clId="Web-{467E2DBD-7E65-4B3F-B425-A793EBB7474A}" dt="2018-03-25T20:57:09.178" v="572"/>
      <pc:docMkLst>
        <pc:docMk/>
      </pc:docMkLst>
      <pc:sldChg chg="modSp">
        <pc:chgData name="" userId="" providerId="" clId="Web-{467E2DBD-7E65-4B3F-B425-A793EBB7474A}" dt="2018-03-25T20:33:41.640" v="162"/>
        <pc:sldMkLst>
          <pc:docMk/>
          <pc:sldMk cId="1328030648" sldId="256"/>
        </pc:sldMkLst>
        <pc:spChg chg="mod">
          <ac:chgData name="" userId="" providerId="" clId="Web-{467E2DBD-7E65-4B3F-B425-A793EBB7474A}" dt="2018-03-25T20:33:41.640" v="162"/>
          <ac:spMkLst>
            <pc:docMk/>
            <pc:sldMk cId="1328030648" sldId="256"/>
            <ac:spMk id="3" creationId="{2A90C317-C576-412D-9621-F0BCEDFFFA3E}"/>
          </ac:spMkLst>
        </pc:spChg>
      </pc:sldChg>
      <pc:sldChg chg="modSp">
        <pc:chgData name="" userId="" providerId="" clId="Web-{467E2DBD-7E65-4B3F-B425-A793EBB7474A}" dt="2018-03-25T20:28:34.802" v="147"/>
        <pc:sldMkLst>
          <pc:docMk/>
          <pc:sldMk cId="3413429150" sldId="257"/>
        </pc:sldMkLst>
        <pc:spChg chg="mod">
          <ac:chgData name="" userId="" providerId="" clId="Web-{467E2DBD-7E65-4B3F-B425-A793EBB7474A}" dt="2018-03-25T20:28:34.802" v="147"/>
          <ac:spMkLst>
            <pc:docMk/>
            <pc:sldMk cId="3413429150" sldId="257"/>
            <ac:spMk id="5" creationId="{957B602A-8E94-407A-840E-E2F408300A92}"/>
          </ac:spMkLst>
        </pc:spChg>
      </pc:sldChg>
      <pc:sldChg chg="modSp">
        <pc:chgData name="" userId="" providerId="" clId="Web-{467E2DBD-7E65-4B3F-B425-A793EBB7474A}" dt="2018-03-25T20:29:13.321" v="152"/>
        <pc:sldMkLst>
          <pc:docMk/>
          <pc:sldMk cId="3670114336" sldId="260"/>
        </pc:sldMkLst>
        <pc:spChg chg="mod">
          <ac:chgData name="" userId="" providerId="" clId="Web-{467E2DBD-7E65-4B3F-B425-A793EBB7474A}" dt="2018-03-25T20:28:55.055" v="148"/>
          <ac:spMkLst>
            <pc:docMk/>
            <pc:sldMk cId="3670114336" sldId="260"/>
            <ac:spMk id="4" creationId="{B5E58393-57C6-41B3-9486-FDE4DDD4D298}"/>
          </ac:spMkLst>
        </pc:spChg>
        <pc:picChg chg="mod">
          <ac:chgData name="" userId="" providerId="" clId="Web-{467E2DBD-7E65-4B3F-B425-A793EBB7474A}" dt="2018-03-25T20:29:02.509" v="149"/>
          <ac:picMkLst>
            <pc:docMk/>
            <pc:sldMk cId="3670114336" sldId="260"/>
            <ac:picMk id="2" creationId="{035F2204-95E7-4B0C-86BA-ABAA1B131951}"/>
          </ac:picMkLst>
        </pc:picChg>
        <pc:cxnChg chg="mod">
          <ac:chgData name="" userId="" providerId="" clId="Web-{467E2DBD-7E65-4B3F-B425-A793EBB7474A}" dt="2018-03-25T20:29:13.321" v="152"/>
          <ac:cxnSpMkLst>
            <pc:docMk/>
            <pc:sldMk cId="3670114336" sldId="260"/>
            <ac:cxnSpMk id="3" creationId="{A5EF4B5D-36D4-4F21-88C3-9605CD893617}"/>
          </ac:cxnSpMkLst>
        </pc:cxnChg>
      </pc:sldChg>
      <pc:sldChg chg="modSp">
        <pc:chgData name="" userId="" providerId="" clId="Web-{467E2DBD-7E65-4B3F-B425-A793EBB7474A}" dt="2018-03-25T20:57:09.162" v="571"/>
        <pc:sldMkLst>
          <pc:docMk/>
          <pc:sldMk cId="2221780639" sldId="265"/>
        </pc:sldMkLst>
        <pc:spChg chg="mod">
          <ac:chgData name="" userId="" providerId="" clId="Web-{467E2DBD-7E65-4B3F-B425-A793EBB7474A}" dt="2018-03-25T20:41:21.133" v="191"/>
          <ac:spMkLst>
            <pc:docMk/>
            <pc:sldMk cId="2221780639" sldId="265"/>
            <ac:spMk id="2" creationId="{CCC153EA-272D-43B0-84AA-5448D448F90E}"/>
          </ac:spMkLst>
        </pc:spChg>
        <pc:spChg chg="mod">
          <ac:chgData name="" userId="" providerId="" clId="Web-{467E2DBD-7E65-4B3F-B425-A793EBB7474A}" dt="2018-03-25T20:57:09.162" v="571"/>
          <ac:spMkLst>
            <pc:docMk/>
            <pc:sldMk cId="2221780639" sldId="265"/>
            <ac:spMk id="3" creationId="{3FA3F358-5D83-48E0-AEDA-04FEC2791D62}"/>
          </ac:spMkLst>
        </pc:spChg>
      </pc:sldChg>
      <pc:sldChg chg="modSp">
        <pc:chgData name="" userId="" providerId="" clId="Web-{467E2DBD-7E65-4B3F-B425-A793EBB7474A}" dt="2018-03-25T20:28:10.661" v="142"/>
        <pc:sldMkLst>
          <pc:docMk/>
          <pc:sldMk cId="1473265932" sldId="266"/>
        </pc:sldMkLst>
        <pc:spChg chg="mod">
          <ac:chgData name="" userId="" providerId="" clId="Web-{467E2DBD-7E65-4B3F-B425-A793EBB7474A}" dt="2018-03-25T20:28:03.942" v="141"/>
          <ac:spMkLst>
            <pc:docMk/>
            <pc:sldMk cId="1473265932" sldId="266"/>
            <ac:spMk id="2" creationId="{B9CA7BF4-62DD-4198-BE50-B636C514DDB0}"/>
          </ac:spMkLst>
        </pc:spChg>
        <pc:spChg chg="mod">
          <ac:chgData name="" userId="" providerId="" clId="Web-{467E2DBD-7E65-4B3F-B425-A793EBB7474A}" dt="2018-03-25T20:28:10.661" v="142"/>
          <ac:spMkLst>
            <pc:docMk/>
            <pc:sldMk cId="1473265932" sldId="266"/>
            <ac:spMk id="3" creationId="{4E8F6336-21BD-46CB-935D-DB573AF983F0}"/>
          </ac:spMkLst>
        </pc:spChg>
      </pc:sldChg>
      <pc:sldChg chg="modSp">
        <pc:chgData name="" userId="" providerId="" clId="Web-{467E2DBD-7E65-4B3F-B425-A793EBB7474A}" dt="2018-03-25T20:29:40.182" v="153"/>
        <pc:sldMkLst>
          <pc:docMk/>
          <pc:sldMk cId="957473482" sldId="271"/>
        </pc:sldMkLst>
        <pc:spChg chg="mod">
          <ac:chgData name="" userId="" providerId="" clId="Web-{467E2DBD-7E65-4B3F-B425-A793EBB7474A}" dt="2018-03-25T20:29:40.182" v="153"/>
          <ac:spMkLst>
            <pc:docMk/>
            <pc:sldMk cId="957473482" sldId="271"/>
            <ac:spMk id="3" creationId="{D957FB6B-36EA-422A-B5CF-8260DB38621C}"/>
          </ac:spMkLst>
        </pc:spChg>
      </pc:sldChg>
      <pc:sldChg chg="modSp">
        <pc:chgData name="" userId="" providerId="" clId="Web-{467E2DBD-7E65-4B3F-B425-A793EBB7474A}" dt="2018-03-25T20:29:56.198" v="157"/>
        <pc:sldMkLst>
          <pc:docMk/>
          <pc:sldMk cId="3977860967" sldId="275"/>
        </pc:sldMkLst>
        <pc:spChg chg="mod">
          <ac:chgData name="" userId="" providerId="" clId="Web-{467E2DBD-7E65-4B3F-B425-A793EBB7474A}" dt="2018-03-25T20:29:56.198" v="157"/>
          <ac:spMkLst>
            <pc:docMk/>
            <pc:sldMk cId="3977860967" sldId="275"/>
            <ac:spMk id="3" creationId="{D957FB6B-36EA-422A-B5CF-8260DB38621C}"/>
          </ac:spMkLst>
        </pc:spChg>
      </pc:sldChg>
      <pc:sldChg chg="modSp">
        <pc:chgData name="" userId="" providerId="" clId="Web-{467E2DBD-7E65-4B3F-B425-A793EBB7474A}" dt="2018-03-25T20:30:08.229" v="160"/>
        <pc:sldMkLst>
          <pc:docMk/>
          <pc:sldMk cId="969916656" sldId="276"/>
        </pc:sldMkLst>
        <pc:spChg chg="mod">
          <ac:chgData name="" userId="" providerId="" clId="Web-{467E2DBD-7E65-4B3F-B425-A793EBB7474A}" dt="2018-03-25T20:30:08.229" v="160"/>
          <ac:spMkLst>
            <pc:docMk/>
            <pc:sldMk cId="969916656" sldId="276"/>
            <ac:spMk id="3" creationId="{D957FB6B-36EA-422A-B5CF-8260DB38621C}"/>
          </ac:spMkLst>
        </pc:spChg>
        <pc:spChg chg="mod">
          <ac:chgData name="" userId="" providerId="" clId="Web-{467E2DBD-7E65-4B3F-B425-A793EBB7474A}" dt="2018-03-25T20:23:46.185" v="134"/>
          <ac:spMkLst>
            <pc:docMk/>
            <pc:sldMk cId="969916656" sldId="276"/>
            <ac:spMk id="4" creationId="{2B84109E-8E59-413F-BEB7-66FCA9B7D156}"/>
          </ac:spMkLst>
        </pc:spChg>
      </pc:sldChg>
      <pc:sldChg chg="add replId">
        <pc:chgData name="" userId="" providerId="" clId="Web-{467E2DBD-7E65-4B3F-B425-A793EBB7474A}" dt="2018-03-25T20:40:39.751" v="163"/>
        <pc:sldMkLst>
          <pc:docMk/>
          <pc:sldMk cId="2889873152" sldId="277"/>
        </pc:sldMkLst>
      </pc:sldChg>
    </pc:docChg>
  </pc:docChgLst>
  <pc:docChgLst>
    <pc:chgData clId="Web-{FBC97EE1-D697-4C6E-BB1B-93FE5A44816D}"/>
    <pc:docChg chg="modSld">
      <pc:chgData name="" userId="" providerId="" clId="Web-{FBC97EE1-D697-4C6E-BB1B-93FE5A44816D}" dt="2018-03-25T21:36:40.288" v="296"/>
      <pc:docMkLst>
        <pc:docMk/>
      </pc:docMkLst>
      <pc:sldChg chg="modSp mod modShow">
        <pc:chgData name="" userId="" providerId="" clId="Web-{FBC97EE1-D697-4C6E-BB1B-93FE5A44816D}" dt="2018-03-25T21:36:40.288" v="296"/>
        <pc:sldMkLst>
          <pc:docMk/>
          <pc:sldMk cId="2221780639" sldId="265"/>
        </pc:sldMkLst>
        <pc:spChg chg="mod">
          <ac:chgData name="" userId="" providerId="" clId="Web-{FBC97EE1-D697-4C6E-BB1B-93FE5A44816D}" dt="2018-03-25T21:35:53.537" v="293"/>
          <ac:spMkLst>
            <pc:docMk/>
            <pc:sldMk cId="2221780639" sldId="265"/>
            <ac:spMk id="3" creationId="{3FA3F358-5D83-48E0-AEDA-04FEC2791D62}"/>
          </ac:spMkLst>
        </pc:spChg>
      </pc:sldChg>
    </pc:docChg>
  </pc:docChgLst>
  <pc:docChgLst>
    <pc:chgData clId="Web-{2DFE8C2A-E472-4E6F-837A-788CFAAC4ECE}"/>
    <pc:docChg chg="modSld">
      <pc:chgData name="" userId="" providerId="" clId="Web-{2DFE8C2A-E472-4E6F-837A-788CFAAC4ECE}" dt="2018-03-25T19:31:54.821" v="313"/>
      <pc:docMkLst>
        <pc:docMk/>
      </pc:docMkLst>
      <pc:sldChg chg="modSp">
        <pc:chgData name="" userId="" providerId="" clId="Web-{2DFE8C2A-E472-4E6F-837A-788CFAAC4ECE}" dt="2018-03-25T18:59:21.860" v="8"/>
        <pc:sldMkLst>
          <pc:docMk/>
          <pc:sldMk cId="3413429150" sldId="257"/>
        </pc:sldMkLst>
        <pc:spChg chg="mod">
          <ac:chgData name="" userId="" providerId="" clId="Web-{2DFE8C2A-E472-4E6F-837A-788CFAAC4ECE}" dt="2018-03-25T18:59:21.860" v="8"/>
          <ac:spMkLst>
            <pc:docMk/>
            <pc:sldMk cId="3413429150" sldId="257"/>
            <ac:spMk id="5" creationId="{957B602A-8E94-407A-840E-E2F408300A92}"/>
          </ac:spMkLst>
        </pc:spChg>
      </pc:sldChg>
      <pc:sldChg chg="modSp">
        <pc:chgData name="" userId="" providerId="" clId="Web-{2DFE8C2A-E472-4E6F-837A-788CFAAC4ECE}" dt="2018-03-25T18:59:38.751" v="9"/>
        <pc:sldMkLst>
          <pc:docMk/>
          <pc:sldMk cId="1300185724" sldId="258"/>
        </pc:sldMkLst>
        <pc:spChg chg="mod">
          <ac:chgData name="" userId="" providerId="" clId="Web-{2DFE8C2A-E472-4E6F-837A-788CFAAC4ECE}" dt="2018-03-25T18:59:38.751" v="9"/>
          <ac:spMkLst>
            <pc:docMk/>
            <pc:sldMk cId="1300185724" sldId="258"/>
            <ac:spMk id="4" creationId="{E71AFE10-7ADE-4B47-A1D1-845355717570}"/>
          </ac:spMkLst>
        </pc:spChg>
      </pc:sldChg>
      <pc:sldChg chg="modSp">
        <pc:chgData name="" userId="" providerId="" clId="Web-{2DFE8C2A-E472-4E6F-837A-788CFAAC4ECE}" dt="2018-03-25T19:00:29.052" v="16"/>
        <pc:sldMkLst>
          <pc:docMk/>
          <pc:sldMk cId="3670114336" sldId="260"/>
        </pc:sldMkLst>
        <pc:spChg chg="mod">
          <ac:chgData name="" userId="" providerId="" clId="Web-{2DFE8C2A-E472-4E6F-837A-788CFAAC4ECE}" dt="2018-03-25T19:00:29.052" v="16"/>
          <ac:spMkLst>
            <pc:docMk/>
            <pc:sldMk cId="3670114336" sldId="260"/>
            <ac:spMk id="4" creationId="{B5E58393-57C6-41B3-9486-FDE4DDD4D298}"/>
          </ac:spMkLst>
        </pc:spChg>
      </pc:sldChg>
      <pc:sldChg chg="modSp">
        <pc:chgData name="" userId="" providerId="" clId="Web-{2DFE8C2A-E472-4E6F-837A-788CFAAC4ECE}" dt="2018-03-25T19:00:38.037" v="17"/>
        <pc:sldMkLst>
          <pc:docMk/>
          <pc:sldMk cId="3639711949" sldId="261"/>
        </pc:sldMkLst>
        <pc:spChg chg="mod">
          <ac:chgData name="" userId="" providerId="" clId="Web-{2DFE8C2A-E472-4E6F-837A-788CFAAC4ECE}" dt="2018-03-25T19:00:38.037" v="17"/>
          <ac:spMkLst>
            <pc:docMk/>
            <pc:sldMk cId="3639711949" sldId="261"/>
            <ac:spMk id="4" creationId="{637C363E-4996-4734-B947-D4A5C2B7EF8B}"/>
          </ac:spMkLst>
        </pc:spChg>
      </pc:sldChg>
      <pc:sldChg chg="modSp">
        <pc:chgData name="" userId="" providerId="" clId="Web-{2DFE8C2A-E472-4E6F-837A-788CFAAC4ECE}" dt="2018-03-25T19:01:31.214" v="37"/>
        <pc:sldMkLst>
          <pc:docMk/>
          <pc:sldMk cId="34344386" sldId="263"/>
        </pc:sldMkLst>
        <pc:spChg chg="mod">
          <ac:chgData name="" userId="" providerId="" clId="Web-{2DFE8C2A-E472-4E6F-837A-788CFAAC4ECE}" dt="2018-03-25T19:01:31.214" v="37"/>
          <ac:spMkLst>
            <pc:docMk/>
            <pc:sldMk cId="34344386" sldId="263"/>
            <ac:spMk id="3" creationId="{BD3D5A73-B17D-45F8-896F-65B80A0CF97B}"/>
          </ac:spMkLst>
        </pc:spChg>
      </pc:sldChg>
      <pc:sldChg chg="modSp">
        <pc:chgData name="" userId="" providerId="" clId="Web-{2DFE8C2A-E472-4E6F-837A-788CFAAC4ECE}" dt="2018-03-25T19:00:57.866" v="24"/>
        <pc:sldMkLst>
          <pc:docMk/>
          <pc:sldMk cId="3104650860" sldId="264"/>
        </pc:sldMkLst>
        <pc:spChg chg="mod">
          <ac:chgData name="" userId="" providerId="" clId="Web-{2DFE8C2A-E472-4E6F-837A-788CFAAC4ECE}" dt="2018-03-25T19:00:57.866" v="24"/>
          <ac:spMkLst>
            <pc:docMk/>
            <pc:sldMk cId="3104650860" sldId="264"/>
            <ac:spMk id="3" creationId="{F0825976-C107-4FFF-BA37-DB4CD65E35AC}"/>
          </ac:spMkLst>
        </pc:spChg>
      </pc:sldChg>
      <pc:sldChg chg="modSp">
        <pc:chgData name="" userId="" providerId="" clId="Web-{2DFE8C2A-E472-4E6F-837A-788CFAAC4ECE}" dt="2018-03-25T19:14:14.363" v="105"/>
        <pc:sldMkLst>
          <pc:docMk/>
          <pc:sldMk cId="1227852574" sldId="267"/>
        </pc:sldMkLst>
        <pc:spChg chg="mod">
          <ac:chgData name="" userId="" providerId="" clId="Web-{2DFE8C2A-E472-4E6F-837A-788CFAAC4ECE}" dt="2018-03-25T18:59:54.361" v="10"/>
          <ac:spMkLst>
            <pc:docMk/>
            <pc:sldMk cId="1227852574" sldId="267"/>
            <ac:spMk id="3" creationId="{95990192-39BA-46EE-B5BD-19D90C74F2CC}"/>
          </ac:spMkLst>
        </pc:spChg>
        <pc:spChg chg="mod">
          <ac:chgData name="" userId="" providerId="" clId="Web-{2DFE8C2A-E472-4E6F-837A-788CFAAC4ECE}" dt="2018-03-25T19:14:14.363" v="105"/>
          <ac:spMkLst>
            <pc:docMk/>
            <pc:sldMk cId="1227852574" sldId="267"/>
            <ac:spMk id="5" creationId="{AAE81D0E-3E42-4C8B-A3FD-5251DF40CBB2}"/>
          </ac:spMkLst>
        </pc:spChg>
        <pc:spChg chg="mod">
          <ac:chgData name="" userId="" providerId="" clId="Web-{2DFE8C2A-E472-4E6F-837A-788CFAAC4ECE}" dt="2018-03-25T19:14:05.753" v="104"/>
          <ac:spMkLst>
            <pc:docMk/>
            <pc:sldMk cId="1227852574" sldId="267"/>
            <ac:spMk id="6" creationId="{E2C84B72-2280-4503-A87A-518F0607956E}"/>
          </ac:spMkLst>
        </pc:spChg>
        <pc:picChg chg="mod">
          <ac:chgData name="" userId="" providerId="" clId="Web-{2DFE8C2A-E472-4E6F-837A-788CFAAC4ECE}" dt="2018-03-25T19:00:06.286" v="11"/>
          <ac:picMkLst>
            <pc:docMk/>
            <pc:sldMk cId="1227852574" sldId="267"/>
            <ac:picMk id="2" creationId="{1A22A013-B545-4726-9D64-07BCA4CE3C7D}"/>
          </ac:picMkLst>
        </pc:picChg>
      </pc:sldChg>
      <pc:sldChg chg="modSp">
        <pc:chgData name="" userId="" providerId="" clId="Web-{2DFE8C2A-E472-4E6F-837A-788CFAAC4ECE}" dt="2018-03-25T19:21:26.970" v="188"/>
        <pc:sldMkLst>
          <pc:docMk/>
          <pc:sldMk cId="4262004311" sldId="268"/>
        </pc:sldMkLst>
        <pc:spChg chg="mod">
          <ac:chgData name="" userId="" providerId="" clId="Web-{2DFE8C2A-E472-4E6F-837A-788CFAAC4ECE}" dt="2018-03-25T19:01:40.574" v="38"/>
          <ac:spMkLst>
            <pc:docMk/>
            <pc:sldMk cId="4262004311" sldId="268"/>
            <ac:spMk id="3" creationId="{D957FB6B-36EA-422A-B5CF-8260DB38621C}"/>
          </ac:spMkLst>
        </pc:spChg>
        <pc:spChg chg="mod">
          <ac:chgData name="" userId="" providerId="" clId="Web-{2DFE8C2A-E472-4E6F-837A-788CFAAC4ECE}" dt="2018-03-25T19:21:26.970" v="188"/>
          <ac:spMkLst>
            <pc:docMk/>
            <pc:sldMk cId="4262004311" sldId="268"/>
            <ac:spMk id="4" creationId="{2B84109E-8E59-413F-BEB7-66FCA9B7D156}"/>
          </ac:spMkLst>
        </pc:spChg>
      </pc:sldChg>
      <pc:sldChg chg="modSp">
        <pc:chgData name="" userId="" providerId="" clId="Web-{2DFE8C2A-E472-4E6F-837A-788CFAAC4ECE}" dt="2018-03-25T19:22:52.566" v="235"/>
        <pc:sldMkLst>
          <pc:docMk/>
          <pc:sldMk cId="2878973527" sldId="269"/>
        </pc:sldMkLst>
        <pc:spChg chg="mod">
          <ac:chgData name="" userId="" providerId="" clId="Web-{2DFE8C2A-E472-4E6F-837A-788CFAAC4ECE}" dt="2018-03-25T19:01:58.856" v="42"/>
          <ac:spMkLst>
            <pc:docMk/>
            <pc:sldMk cId="2878973527" sldId="269"/>
            <ac:spMk id="3" creationId="{D957FB6B-36EA-422A-B5CF-8260DB38621C}"/>
          </ac:spMkLst>
        </pc:spChg>
        <pc:spChg chg="mod">
          <ac:chgData name="" userId="" providerId="" clId="Web-{2DFE8C2A-E472-4E6F-837A-788CFAAC4ECE}" dt="2018-03-25T19:22:52.566" v="235"/>
          <ac:spMkLst>
            <pc:docMk/>
            <pc:sldMk cId="2878973527" sldId="269"/>
            <ac:spMk id="4" creationId="{2B84109E-8E59-413F-BEB7-66FCA9B7D156}"/>
          </ac:spMkLst>
        </pc:spChg>
      </pc:sldChg>
      <pc:sldChg chg="modSp">
        <pc:chgData name="" userId="" providerId="" clId="Web-{2DFE8C2A-E472-4E6F-837A-788CFAAC4ECE}" dt="2018-03-25T19:02:26.063" v="44"/>
        <pc:sldMkLst>
          <pc:docMk/>
          <pc:sldMk cId="265256018" sldId="270"/>
        </pc:sldMkLst>
        <pc:spChg chg="mod">
          <ac:chgData name="" userId="" providerId="" clId="Web-{2DFE8C2A-E472-4E6F-837A-788CFAAC4ECE}" dt="2018-03-25T19:02:12.404" v="43"/>
          <ac:spMkLst>
            <pc:docMk/>
            <pc:sldMk cId="265256018" sldId="270"/>
            <ac:spMk id="3" creationId="{D957FB6B-36EA-422A-B5CF-8260DB38621C}"/>
          </ac:spMkLst>
        </pc:spChg>
        <pc:spChg chg="mod">
          <ac:chgData name="" userId="" providerId="" clId="Web-{2DFE8C2A-E472-4E6F-837A-788CFAAC4ECE}" dt="2018-03-25T19:02:26.063" v="44"/>
          <ac:spMkLst>
            <pc:docMk/>
            <pc:sldMk cId="265256018" sldId="270"/>
            <ac:spMk id="4" creationId="{2B84109E-8E59-413F-BEB7-66FCA9B7D156}"/>
          </ac:spMkLst>
        </pc:spChg>
      </pc:sldChg>
      <pc:sldChg chg="modSp">
        <pc:chgData name="" userId="" providerId="" clId="Web-{2DFE8C2A-E472-4E6F-837A-788CFAAC4ECE}" dt="2018-03-25T19:28:57.927" v="292"/>
        <pc:sldMkLst>
          <pc:docMk/>
          <pc:sldMk cId="957473482" sldId="271"/>
        </pc:sldMkLst>
        <pc:spChg chg="mod">
          <ac:chgData name="" userId="" providerId="" clId="Web-{2DFE8C2A-E472-4E6F-837A-788CFAAC4ECE}" dt="2018-03-25T19:02:43.282" v="46"/>
          <ac:spMkLst>
            <pc:docMk/>
            <pc:sldMk cId="957473482" sldId="271"/>
            <ac:spMk id="3" creationId="{D957FB6B-36EA-422A-B5CF-8260DB38621C}"/>
          </ac:spMkLst>
        </pc:spChg>
        <pc:spChg chg="mod">
          <ac:chgData name="" userId="" providerId="" clId="Web-{2DFE8C2A-E472-4E6F-837A-788CFAAC4ECE}" dt="2018-03-25T19:28:57.927" v="292"/>
          <ac:spMkLst>
            <pc:docMk/>
            <pc:sldMk cId="957473482" sldId="271"/>
            <ac:spMk id="4" creationId="{2B84109E-8E59-413F-BEB7-66FCA9B7D156}"/>
          </ac:spMkLst>
        </pc:spChg>
      </pc:sldChg>
      <pc:sldChg chg="modSp">
        <pc:chgData name="" userId="" providerId="" clId="Web-{2DFE8C2A-E472-4E6F-837A-788CFAAC4ECE}" dt="2018-03-25T18:59:16.656" v="6"/>
        <pc:sldMkLst>
          <pc:docMk/>
          <pc:sldMk cId="1291242350" sldId="272"/>
        </pc:sldMkLst>
        <pc:spChg chg="mod">
          <ac:chgData name="" userId="" providerId="" clId="Web-{2DFE8C2A-E472-4E6F-837A-788CFAAC4ECE}" dt="2018-03-25T18:59:16.656" v="6"/>
          <ac:spMkLst>
            <pc:docMk/>
            <pc:sldMk cId="1291242350" sldId="272"/>
            <ac:spMk id="2" creationId="{B9CA7BF4-62DD-4198-BE50-B636C514DDB0}"/>
          </ac:spMkLst>
        </pc:spChg>
      </pc:sldChg>
      <pc:sldChg chg="modSp">
        <pc:chgData name="" userId="" providerId="" clId="Web-{2DFE8C2A-E472-4E6F-837A-788CFAAC4ECE}" dt="2018-03-25T19:31:54.805" v="312"/>
        <pc:sldMkLst>
          <pc:docMk/>
          <pc:sldMk cId="3977860967" sldId="275"/>
        </pc:sldMkLst>
        <pc:spChg chg="mod">
          <ac:chgData name="" userId="" providerId="" clId="Web-{2DFE8C2A-E472-4E6F-837A-788CFAAC4ECE}" dt="2018-03-25T19:04:40.897" v="94"/>
          <ac:spMkLst>
            <pc:docMk/>
            <pc:sldMk cId="3977860967" sldId="275"/>
            <ac:spMk id="3" creationId="{D957FB6B-36EA-422A-B5CF-8260DB38621C}"/>
          </ac:spMkLst>
        </pc:spChg>
        <pc:spChg chg="mod">
          <ac:chgData name="" userId="" providerId="" clId="Web-{2DFE8C2A-E472-4E6F-837A-788CFAAC4ECE}" dt="2018-03-25T19:31:54.805" v="312"/>
          <ac:spMkLst>
            <pc:docMk/>
            <pc:sldMk cId="3977860967" sldId="275"/>
            <ac:spMk id="4" creationId="{2B84109E-8E59-413F-BEB7-66FCA9B7D1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n.gov/content/dam/tn/workforce/documents/employers/et_WARN_guide.pdf" TargetMode="External"/><Relationship Id="rId4" Type="http://schemas.openxmlformats.org/officeDocument/2006/relationships/hyperlink" Target="https://stateoftennessee.formstack.com/forms/warn_notice_information" TargetMode="External"/><Relationship Id="rId5" Type="http://schemas.openxmlformats.org/officeDocument/2006/relationships/hyperlink" Target="https://www.tn.gov/content/dam/tn/workforce/documents/ProgramManagement/Dislocated_Worker_3B.pdf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tn.gov/workforce/employers/staffing-redirect/layoffs---unemployment/rapid-response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C6FC04-F998-496F-845B-0AB02FFD7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956008"/>
            <a:ext cx="7766936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74161"/>
                </a:solidFill>
              </a:rPr>
              <a:t>RAPID RESPONSE </a:t>
            </a:r>
            <a:r>
              <a:rPr lang="en-US" dirty="0">
                <a:solidFill>
                  <a:srgbClr val="174161"/>
                </a:solidFill>
                <a:ea typeface="+mj-lt"/>
                <a:cs typeface="+mj-lt"/>
              </a:rPr>
              <a:t/>
            </a:r>
            <a:br>
              <a:rPr lang="en-US" dirty="0">
                <a:solidFill>
                  <a:srgbClr val="174161"/>
                </a:solidFill>
                <a:ea typeface="+mj-lt"/>
                <a:cs typeface="+mj-lt"/>
              </a:rPr>
            </a:br>
            <a:r>
              <a:rPr lang="en-US" dirty="0">
                <a:solidFill>
                  <a:srgbClr val="174161"/>
                </a:solidFill>
              </a:rPr>
              <a:t>BEST PRACTICES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90C317-C576-412D-9621-F0BCEDFF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369" y="3556000"/>
            <a:ext cx="7899645" cy="2205446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Presenter</a:t>
            </a:r>
            <a:endParaRPr lang="en-US" sz="2400"/>
          </a:p>
          <a:p>
            <a:pPr algn="ctr"/>
            <a:r>
              <a:rPr lang="en-US" sz="2400" dirty="0"/>
              <a:t>Beth Keylon</a:t>
            </a:r>
          </a:p>
          <a:p>
            <a:pPr algn="ctr"/>
            <a:r>
              <a:rPr lang="en-US" sz="2400" dirty="0"/>
              <a:t>LWDA5 – Special Projects Coordinator</a:t>
            </a:r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A2C5F73-EE81-4B68-BEF2-29E8EE207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03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9011360-5338-4D59-ACED-A342B34C3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484" y="1434569"/>
            <a:ext cx="5167516" cy="4115136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7FFD9D40-4D66-4A4C-82AF-15503DB91FB4}"/>
              </a:ext>
            </a:extLst>
          </p:cNvPr>
          <p:cNvCxnSpPr/>
          <p:nvPr/>
        </p:nvCxnSpPr>
        <p:spPr>
          <a:xfrm>
            <a:off x="1686422" y="3301637"/>
            <a:ext cx="80962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37C363E-4996-4734-B947-D4A5C2B7EF8B}"/>
              </a:ext>
            </a:extLst>
          </p:cNvPr>
          <p:cNvSpPr txBox="1">
            <a:spLocks/>
          </p:cNvSpPr>
          <p:nvPr/>
        </p:nvSpPr>
        <p:spPr>
          <a:xfrm>
            <a:off x="268030" y="250190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Assist Employer – Service Plan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9F411F8-D3C2-4399-A1FE-25B182FE7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403" y="3110112"/>
            <a:ext cx="6119158" cy="362397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7DB88EA2-AEB1-4FAE-BAB5-9DD7F875A3B2}"/>
              </a:ext>
            </a:extLst>
          </p:cNvPr>
          <p:cNvCxnSpPr/>
          <p:nvPr/>
        </p:nvCxnSpPr>
        <p:spPr>
          <a:xfrm>
            <a:off x="4230461" y="5890434"/>
            <a:ext cx="80962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76FE7EF1-6590-4B05-9CAB-558FD1694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71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A9526A7-ECF5-4611-A481-C1457DFE5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762" y="822960"/>
            <a:ext cx="5504754" cy="52120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F0825976-C107-4FFF-BA37-DB4CD65E35AC}"/>
              </a:ext>
            </a:extLst>
          </p:cNvPr>
          <p:cNvSpPr txBox="1">
            <a:spLocks/>
          </p:cNvSpPr>
          <p:nvPr/>
        </p:nvSpPr>
        <p:spPr>
          <a:xfrm>
            <a:off x="583414" y="735965"/>
            <a:ext cx="2837120" cy="13208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Adding Employer Activities/Services</a:t>
            </a:r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8A88E987-05C7-453D-85EF-A938C0464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65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BD3D5A73-B17D-45F8-896F-65B80A0CF97B}"/>
              </a:ext>
            </a:extLst>
          </p:cNvPr>
          <p:cNvSpPr txBox="1">
            <a:spLocks/>
          </p:cNvSpPr>
          <p:nvPr/>
        </p:nvSpPr>
        <p:spPr>
          <a:xfrm>
            <a:off x="390193" y="790734"/>
            <a:ext cx="2856170" cy="21598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Multiple Employer Activities/ Services</a:t>
            </a:r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D855050-F8E5-46FD-AA04-379AA2B50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D44DC91-DCBC-4C17-BB1B-7E4EDD217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829" y="790734"/>
            <a:ext cx="7509497" cy="518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138520" y="362857"/>
            <a:ext cx="9651034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Rapid Response PowerPoint &amp; Packets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1045557" y="1168627"/>
            <a:ext cx="10355868" cy="4784498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Left side – AJC Services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Career Center locations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Visit any center in the area of choice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 agencies co-located in facilities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Veterans Services, SNAP, AE, etc.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Services Flow Chart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Advice they can do a lot of self-service activities or ask for assistance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 out step 3 and talk about WIOA training assistance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TAA approved, extra slides are at the end for the TAA rep to explain services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Needs Survey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 them to complete and take to the AJC staff services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Rapid Response logo – identifies they attending the meeting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Guide to Healthcare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Advice they can visit site for insurance coverage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 can meet with local ACA navigator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Jobs4TN Flyer &amp; Registration card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the importance and how to register on Jobs4TN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them know this is how co-workers and the RR team know they have attended an RR meeting</a:t>
            </a:r>
          </a:p>
        </p:txBody>
      </p:sp>
      <p:pic>
        <p:nvPicPr>
          <p:cNvPr id="6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A808DFC8-BB90-476E-A88F-12C596513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004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148045" y="572407"/>
            <a:ext cx="9651034" cy="1320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Rapid Response PowerPoint &amp; Packets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881214" y="1679483"/>
            <a:ext cx="8184696" cy="4368891"/>
          </a:xfrm>
          <a:prstGeom prst="rect">
            <a:avLst/>
          </a:prstGeom>
        </p:spPr>
        <p:txBody>
          <a:bodyPr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side – UI Process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Information applicant needs to file a claim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Printed list from State site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Severance and Holiday pay questions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Brief explanation of how this effects UI benefits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Help button on screens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Weekly Certification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Explain the process &amp; questions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When, why, how and what happens if they don’t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Required Job Searches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Remind them of the 3 Job Search requirements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 Search log</a:t>
            </a:r>
          </a:p>
          <a:p>
            <a:pPr marL="1143000" lvl="1" indent="-5715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paper log and explain the importance of keeping up with searches for the following week</a:t>
            </a: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endParaRPr lang="en-US" sz="2000" dirty="0"/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0C487A6B-5E85-49D3-939D-77B164B28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97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148045" y="572407"/>
            <a:ext cx="9651034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Rapid Response PowerPoint &amp; Packets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930607" y="1664607"/>
            <a:ext cx="8085909" cy="44451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Extra Booklets and Handouts in the Meeting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ToolKits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Surviving a Layoff Booklet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 Hunting Handbook 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FAFSA Pamphlets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TN Reconnect pamphlets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Adult Ed flyer – when needed</a:t>
            </a: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TAA Contact Sheet – has TAA reps contact info</a:t>
            </a:r>
            <a:endParaRPr lang="en-US" sz="2400" dirty="0"/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EDA60C8D-5172-4D79-9333-28BC12A3F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25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557348" y="375557"/>
            <a:ext cx="9651034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Follow-up with Employers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1339910" y="1403078"/>
            <a:ext cx="8085909" cy="444518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Multiple Meetings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expect them to always call you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Plan, coordinate, schedule execute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 Layoff Spreadsheet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sure they sent it to DWU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Issues or problems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 if any employees have contacted them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sure things are going smooth</a:t>
            </a:r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C55F44F-FF9B-4CF6-A3D6-5CF04FC94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473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363129" y="419009"/>
            <a:ext cx="8269909" cy="1320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Communication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939316" y="1519373"/>
            <a:ext cx="8868472" cy="4445182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Keep AJC Staff, TAA Rep and Partners Informed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Invite Partners and AJC staff when requested by employers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 employers only allot a small amount of time to conduct meetings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is to provide information about partners and instruct the employees to the AJC for the Services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frequent emails to One Stop and AJC Leads about meetings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sure they know when employees will be coming to the AJC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 In Sheets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copies to AJC Leads and TAA reps so staff can contact employees and offer services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4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C55F44F-FF9B-4CF6-A3D6-5CF04FC94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860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957FB6B-36EA-422A-B5CF-8260DB38621C}"/>
              </a:ext>
            </a:extLst>
          </p:cNvPr>
          <p:cNvSpPr txBox="1">
            <a:spLocks/>
          </p:cNvSpPr>
          <p:nvPr/>
        </p:nvSpPr>
        <p:spPr>
          <a:xfrm>
            <a:off x="220254" y="355509"/>
            <a:ext cx="6984034" cy="1320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Technical Assistance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2B84109E-8E59-413F-BEB7-66FCA9B7D156}"/>
              </a:ext>
            </a:extLst>
          </p:cNvPr>
          <p:cNvSpPr txBox="1">
            <a:spLocks/>
          </p:cNvSpPr>
          <p:nvPr/>
        </p:nvSpPr>
        <p:spPr>
          <a:xfrm>
            <a:off x="883709" y="1381992"/>
            <a:ext cx="9328846" cy="4445182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Rapid Response </a:t>
            </a:r>
          </a:p>
          <a:p>
            <a:pPr lvl="1">
              <a:buFont typeface="Arial" charset="2"/>
              <a:buChar char="•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https://www.tn.gov/workforce/employers/staffing-redirect/layoffs---unemployment/rapid-response.html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WARN Technical Assistance Guide</a:t>
            </a:r>
          </a:p>
          <a:p>
            <a:pPr lvl="1">
              <a:buFont typeface="Arial" charset="2"/>
              <a:buChar char="•"/>
            </a:pPr>
            <a:r>
              <a:rPr lang="en-US" sz="22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https://www.tn.gov/content/dam/tn/workforce/documents/employers/et_WARN_guide.pdf</a:t>
            </a:r>
            <a:r>
              <a:rPr lang="en-US" sz="22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/>
            <a:r>
              <a:rPr lang="en-US" sz="24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</a:rPr>
              <a:t>Online WARN Notice</a:t>
            </a:r>
          </a:p>
          <a:p>
            <a:pPr lvl="1" indent="-342900"/>
            <a:r>
              <a:rPr lang="en-US" sz="22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https://stateoftennessee.formstack.com/forms/warn_notice_information</a:t>
            </a:r>
            <a:r>
              <a:rPr lang="en-US" sz="22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indent="0"/>
            <a:r>
              <a:rPr lang="en-US" sz="24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</a:rPr>
              <a:t>Dislocated Worker Unit Manual &amp; Rapid Response Guide</a:t>
            </a:r>
            <a:endParaRPr lang="en-US" dirty="0">
              <a:solidFill>
                <a:schemeClr val="tx1"/>
              </a:solidFill>
            </a:endParaRPr>
          </a:p>
          <a:p>
            <a:pPr lvl="1" indent="-342900">
              <a:buFont typeface="Arial" charset="2"/>
              <a:buChar char="•"/>
            </a:pPr>
            <a:r>
              <a:rPr lang="en-US" sz="2200" dirty="0">
                <a:solidFill>
                  <a:srgbClr val="404040"/>
                </a:solidFill>
                <a:latin typeface="Calibri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https://www.tn.gov/content/dam/tn/workforce/documents/ProgramManagement/Dislocated_Worker_3B.pdf</a:t>
            </a:r>
            <a:endParaRPr lang="en-US" sz="2200">
              <a:solidFill>
                <a:srgbClr val="404040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404040"/>
              </a:solidFill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4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C55F44F-FF9B-4CF6-A3D6-5CF04FC94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916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497086" y="198437"/>
            <a:ext cx="9144000" cy="5973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4" name="Picture 2" descr="C:\Users\bkeylon\AppData\Local\Microsoft\Windows\Temporary Internet Files\Content.IE5\W629URE8\Facebook-Questions-45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5991" y="645660"/>
            <a:ext cx="3429000" cy="3429000"/>
          </a:xfrm>
          <a:prstGeom prst="rect">
            <a:avLst/>
          </a:prstGeom>
          <a:noFill/>
        </p:spPr>
      </p:pic>
      <p:pic>
        <p:nvPicPr>
          <p:cNvPr id="5" name="Picture 2" descr="C:\Users\bkeylon\AppData\Local\Microsoft\Windows\Temporary Internet Files\Content.IE5\W629URE8\Facebook-Questions-45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5790" y="1941060"/>
            <a:ext cx="3429000" cy="342900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Picture 2" descr="C:\Users\bkeylon\AppData\Local\Microsoft\Windows\Temporary Internet Files\Content.IE5\W629URE8\Facebook-Questions-45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8692" y="525371"/>
            <a:ext cx="1905000" cy="1905000"/>
          </a:xfrm>
          <a:prstGeom prst="rect">
            <a:avLst/>
          </a:prstGeom>
          <a:noFill/>
        </p:spPr>
      </p:pic>
      <p:pic>
        <p:nvPicPr>
          <p:cNvPr id="7" name="Picture 2" descr="C:\Users\bkeylon\AppData\Local\Microsoft\Windows\Temporary Internet Files\Content.IE5\W629URE8\Facebook-Questions-45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9833" y="4074660"/>
            <a:ext cx="1905000" cy="1905000"/>
          </a:xfrm>
          <a:prstGeom prst="rect">
            <a:avLst/>
          </a:prstGeom>
          <a:noFill/>
        </p:spPr>
      </p:pic>
      <p:pic>
        <p:nvPicPr>
          <p:cNvPr id="8" name="Picture 2" descr="C:\Users\bkeylon\AppData\Local\Microsoft\Windows\Temporary Internet Files\Content.IE5\W629URE8\Facebook-Questions-450x45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4192" y="3318237"/>
            <a:ext cx="2514600" cy="2514600"/>
          </a:xfrm>
          <a:prstGeom prst="rect">
            <a:avLst/>
          </a:prstGeom>
          <a:noFill/>
        </p:spPr>
      </p:pic>
      <p:pic>
        <p:nvPicPr>
          <p:cNvPr id="11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DA2F42BB-887E-4FDE-A877-778CD62F3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12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153EA-272D-43B0-84AA-5448D448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84" y="45085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Rapid Response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A3F358-5D83-48E0-AEDA-04FEC2791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894" y="1403034"/>
            <a:ext cx="9009418" cy="451577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400" dirty="0"/>
              <a:t>Who has conducted a meeting?</a:t>
            </a:r>
          </a:p>
          <a:p>
            <a:pPr lvl="1">
              <a:buFont typeface="Arial" charset="2"/>
              <a:buChar char="•"/>
            </a:pPr>
            <a:r>
              <a:rPr lang="en-US" sz="2000" dirty="0"/>
              <a:t>When, where, how many employees affected?</a:t>
            </a:r>
          </a:p>
          <a:p>
            <a:pPr lvl="1">
              <a:buFont typeface="Arial" charset="2"/>
              <a:buChar char="•"/>
            </a:pPr>
            <a:r>
              <a:rPr lang="en-US" sz="2000" dirty="0"/>
              <a:t>Not all are the same, right?</a:t>
            </a:r>
          </a:p>
          <a:p>
            <a:r>
              <a:rPr lang="en-US" sz="2400" dirty="0"/>
              <a:t>How do you get started?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Try to relate, make it about them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Here to offer help and hope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Thanks the employer for inviting you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Thank the employees at the END for attending</a:t>
            </a:r>
          </a:p>
          <a:p>
            <a:r>
              <a:rPr lang="en-US" sz="2400" dirty="0"/>
              <a:t>How do you handle the tough questions?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If you don't know, don’t guess, tell them you will get back to them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If you do know, and it is personal, ask to talk after the meeting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/>
              <a:t>What do you do if they get upset?</a:t>
            </a:r>
          </a:p>
          <a:p>
            <a:pPr lvl="1">
              <a:buFont typeface="Arial" charset="2"/>
              <a:buChar char="•"/>
            </a:pPr>
            <a:r>
              <a:rPr lang="en-US" sz="1800" dirty="0"/>
              <a:t>Keep your cool, let them know it is okay</a:t>
            </a:r>
            <a:endParaRPr lang="en-US" sz="1800" dirty="0">
              <a:solidFill>
                <a:srgbClr val="404040"/>
              </a:solidFill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  <a:p>
            <a:endParaRPr lang="en-US" sz="2400" dirty="0"/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DD1039D-26B5-4AB6-9B99-9C383774D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7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153EA-272D-43B0-84AA-5448D448F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84" y="450850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Types of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A3F358-5D83-48E0-AEDA-04FEC2791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894" y="1672909"/>
            <a:ext cx="8596668" cy="388077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400" dirty="0"/>
              <a:t>Employer contacts Rapid Response Coordinator</a:t>
            </a:r>
          </a:p>
          <a:p>
            <a:r>
              <a:rPr lang="en-US" sz="2400" dirty="0"/>
              <a:t>Employer contacts DWU Team in Nashville</a:t>
            </a:r>
          </a:p>
          <a:p>
            <a:r>
              <a:rPr lang="en-US" sz="2400" dirty="0"/>
              <a:t>Employee visits an AJC office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AJC staff collect information and send to RR Coordinator to make contact with employer</a:t>
            </a:r>
          </a:p>
          <a:p>
            <a:r>
              <a:rPr lang="en-US" sz="2400" dirty="0"/>
              <a:t>Announcement made via the media outlets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Newspaper, Radio, or TV</a:t>
            </a:r>
          </a:p>
          <a:p>
            <a:r>
              <a:rPr lang="en-US" sz="2400" dirty="0"/>
              <a:t>Employer submits Announcement Letter to the State</a:t>
            </a:r>
          </a:p>
          <a:p>
            <a:pPr lvl="1">
              <a:buFont typeface="Arial" charset="2"/>
              <a:buChar char="•"/>
            </a:pPr>
            <a:r>
              <a:rPr lang="en-US" sz="2200" dirty="0"/>
              <a:t>50 or more employees affected</a:t>
            </a:r>
          </a:p>
          <a:p>
            <a:r>
              <a:rPr lang="en-US" sz="2400" dirty="0"/>
              <a:t>Receive WARN Letter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State will issue the WARN Notice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200" dirty="0"/>
          </a:p>
          <a:p>
            <a:endParaRPr lang="en-US" sz="2400" dirty="0"/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DD1039D-26B5-4AB6-9B99-9C383774D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87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CA7BF4-62DD-4198-BE50-B636C514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59" y="403225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Contact with Employer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8F6336-21BD-46CB-935D-DB573AF9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545" y="1457325"/>
            <a:ext cx="8916951" cy="41516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 employer immediately upon receiving Notification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Mostly via phone and email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the Rapid Response Checklist to stay on track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Layoff Communication Sheet and WARN Notice Form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Collect as much information as possible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less than 50 employees and they may not submit a letter or want to do the online application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these forms to collect information then email to the DWU Team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Rapid Response Event flyer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and send for the employer to post about the RR meeting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 Layoff Spreadsheet &amp; Instructions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Remind them not to change the formatting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send to DWU prior to layoffs occurring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Severance Spreadsheet &amp; instructions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Send only if employees will be receiving severance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sure they send spreadsheet to Sharon Coleman</a:t>
            </a:r>
          </a:p>
          <a:p>
            <a:endParaRPr lang="en-US" sz="1600" dirty="0"/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D022D300-AE93-403C-9C4A-B3AFF4FA8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26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CA7BF4-62DD-4198-BE50-B636C514D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60" y="36576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Contact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2060"/>
                </a:solidFill>
              </a:rPr>
              <a:t>with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002060"/>
                </a:solidFill>
              </a:rPr>
              <a:t>Employer</a:t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en-US" sz="4400" dirty="0"/>
              <a:t>	</a:t>
            </a:r>
            <a:r>
              <a:rPr lang="en-US" sz="2800" dirty="0"/>
              <a:t>*Extra Services if time permits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8F6336-21BD-46CB-935D-DB573AF98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467" y="1982651"/>
            <a:ext cx="8916951" cy="4151602"/>
          </a:xfrm>
        </p:spPr>
        <p:txBody>
          <a:bodyPr>
            <a:normAutofit fontScale="92500" lnSpcReduction="10000"/>
          </a:bodyPr>
          <a:lstStyle/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 Fairs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Offer to conduct or assist with event – most employers do their own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employer contacts 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Connect with AJC staff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Special Partner Services 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out if employees need GED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anyone has a disability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partner contacts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Workshops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Resume Writing &amp; Interviewing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Depending on the time, go onsite and let AJC staff present a workshop</a:t>
            </a:r>
          </a:p>
          <a:p>
            <a:pPr marL="457200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Opportunities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Needs Survey to pole the employees to see if they are interested in training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Reach out to Training providers to purchase classes</a:t>
            </a:r>
          </a:p>
          <a:p>
            <a:endParaRPr lang="en-US" sz="1600" dirty="0"/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A0F50CA0-536C-4C03-90B6-BDA148600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124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12FF329-254B-4BBF-A813-7512BC434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963" y="1502741"/>
            <a:ext cx="9179773" cy="435185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AA2A30B2-9FC0-4F7E-A246-AA296E35F1CB}"/>
              </a:ext>
            </a:extLst>
          </p:cNvPr>
          <p:cNvCxnSpPr/>
          <p:nvPr/>
        </p:nvCxnSpPr>
        <p:spPr>
          <a:xfrm>
            <a:off x="5691187" y="3852183"/>
            <a:ext cx="80962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957B602A-8E94-407A-840E-E2F408300A92}"/>
              </a:ext>
            </a:extLst>
          </p:cNvPr>
          <p:cNvSpPr txBox="1">
            <a:spLocks/>
          </p:cNvSpPr>
          <p:nvPr/>
        </p:nvSpPr>
        <p:spPr>
          <a:xfrm>
            <a:off x="384327" y="361662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Create the WARN Visit</a:t>
            </a:r>
          </a:p>
        </p:txBody>
      </p:sp>
      <p:pic>
        <p:nvPicPr>
          <p:cNvPr id="6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BEA34CC6-6C5C-4D23-B6FE-E689CC51B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42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E908A78-1A3A-4F7E-A9CD-64CF64F5B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110" y="390525"/>
            <a:ext cx="4809813" cy="607695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sp>
        <p:nvSpPr>
          <p:cNvPr id="4" name="Title 1">
            <a:extLst>
              <a:ext uri="{FF2B5EF4-FFF2-40B4-BE49-F238E27FC236}">
                <a16:creationId xmlns="" xmlns:a16="http://schemas.microsoft.com/office/drawing/2014/main" id="{E71AFE10-7ADE-4B47-A1D1-845355717570}"/>
              </a:ext>
            </a:extLst>
          </p:cNvPr>
          <p:cNvSpPr txBox="1">
            <a:spLocks/>
          </p:cNvSpPr>
          <p:nvPr/>
        </p:nvSpPr>
        <p:spPr>
          <a:xfrm>
            <a:off x="316614" y="390525"/>
            <a:ext cx="3654494" cy="1320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Planning vs. Orientation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7F49A51-2626-4C04-9179-5F5AAD9E4B6A}"/>
              </a:ext>
            </a:extLst>
          </p:cNvPr>
          <p:cNvSpPr txBox="1">
            <a:spLocks/>
          </p:cNvSpPr>
          <p:nvPr/>
        </p:nvSpPr>
        <p:spPr>
          <a:xfrm>
            <a:off x="156755" y="2108338"/>
            <a:ext cx="4101736" cy="388077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Planning Visit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have multiple planning meetings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 sessions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Zero employees attended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Detailed notes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Orientation Visit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Rapid Response meetings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Indicate the number of sessions and total employees that attended the session(s)</a:t>
            </a:r>
          </a:p>
          <a:p>
            <a:pPr marL="914400" lvl="1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have multiple Orientation visits </a:t>
            </a:r>
          </a:p>
          <a:p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E154AB89-5D5A-4916-8D71-E88E3377F533}"/>
              </a:ext>
            </a:extLst>
          </p:cNvPr>
          <p:cNvCxnSpPr>
            <a:cxnSpLocks/>
          </p:cNvCxnSpPr>
          <p:nvPr/>
        </p:nvCxnSpPr>
        <p:spPr>
          <a:xfrm flipH="1">
            <a:off x="7327312" y="2281646"/>
            <a:ext cx="876162" cy="1705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7C6D8730-AB97-47C0-B9FA-C7A1F21E70DD}"/>
              </a:ext>
            </a:extLst>
          </p:cNvPr>
          <p:cNvCxnSpPr>
            <a:cxnSpLocks/>
          </p:cNvCxnSpPr>
          <p:nvPr/>
        </p:nvCxnSpPr>
        <p:spPr>
          <a:xfrm flipH="1">
            <a:off x="7327311" y="5408023"/>
            <a:ext cx="776968" cy="1706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63399EE-867B-4ECC-B036-2121D3E03089}"/>
              </a:ext>
            </a:extLst>
          </p:cNvPr>
          <p:cNvCxnSpPr>
            <a:cxnSpLocks/>
          </p:cNvCxnSpPr>
          <p:nvPr/>
        </p:nvCxnSpPr>
        <p:spPr>
          <a:xfrm flipH="1">
            <a:off x="7428412" y="1524000"/>
            <a:ext cx="879565" cy="1873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375DD0E8-8C8B-467E-9568-59EC286E9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1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A22A013-B545-4726-9D64-07BCA4CE3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7" y="1137809"/>
            <a:ext cx="8596668" cy="4836382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95990192-39BA-46EE-B5BD-19D90C74F2CC}"/>
              </a:ext>
            </a:extLst>
          </p:cNvPr>
          <p:cNvSpPr txBox="1">
            <a:spLocks/>
          </p:cNvSpPr>
          <p:nvPr/>
        </p:nvSpPr>
        <p:spPr>
          <a:xfrm>
            <a:off x="301776" y="144463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Multiple WARN Visit Entries</a:t>
            </a:r>
          </a:p>
        </p:txBody>
      </p:sp>
      <p:pic>
        <p:nvPicPr>
          <p:cNvPr id="4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C8AEBAC1-3604-4167-8390-A7C43E22E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AAE81D0E-3E42-4C8B-A3FD-5251DF40CBB2}"/>
              </a:ext>
            </a:extLst>
          </p:cNvPr>
          <p:cNvSpPr/>
          <p:nvPr/>
        </p:nvSpPr>
        <p:spPr>
          <a:xfrm>
            <a:off x="4732708" y="3694861"/>
            <a:ext cx="914400" cy="3270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E2C84B72-2280-4503-A87A-518F0607956E}"/>
              </a:ext>
            </a:extLst>
          </p:cNvPr>
          <p:cNvSpPr/>
          <p:nvPr/>
        </p:nvSpPr>
        <p:spPr>
          <a:xfrm>
            <a:off x="4748581" y="4172008"/>
            <a:ext cx="914400" cy="1739900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2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35F2204-95E7-4B0C-86BA-ABAA1B131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53" y="1692275"/>
            <a:ext cx="8596668" cy="3689124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</p:pic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A5EF4B5D-36D4-4F21-88C3-9605CD893617}"/>
              </a:ext>
            </a:extLst>
          </p:cNvPr>
          <p:cNvCxnSpPr/>
          <p:nvPr/>
        </p:nvCxnSpPr>
        <p:spPr>
          <a:xfrm>
            <a:off x="5341937" y="2616200"/>
            <a:ext cx="809625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B5E58393-57C6-41B3-9486-FDE4DDD4D298}"/>
              </a:ext>
            </a:extLst>
          </p:cNvPr>
          <p:cNvSpPr txBox="1">
            <a:spLocks/>
          </p:cNvSpPr>
          <p:nvPr/>
        </p:nvSpPr>
        <p:spPr>
          <a:xfrm>
            <a:off x="613834" y="450850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002060"/>
                </a:solidFill>
              </a:rPr>
              <a:t>Employer Activity</a:t>
            </a:r>
          </a:p>
        </p:txBody>
      </p:sp>
      <p:pic>
        <p:nvPicPr>
          <p:cNvPr id="5" name="Picture 2" descr="http://www.tn.gov/assets/entities/labor/attachments/AJC-CAPS-RGB.png">
            <a:extLst>
              <a:ext uri="{FF2B5EF4-FFF2-40B4-BE49-F238E27FC236}">
                <a16:creationId xmlns="" xmlns:a16="http://schemas.microsoft.com/office/drawing/2014/main" id="{373C1713-B1CC-42FA-AAE9-C16410566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134100"/>
            <a:ext cx="2743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1143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226</TotalTime>
  <Words>898</Words>
  <Application>Microsoft Macintosh PowerPoint</Application>
  <PresentationFormat>Custom</PresentationFormat>
  <Paragraphs>152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Facet</vt:lpstr>
      <vt:lpstr>RAPID RESPONSE  BEST PRACTICES</vt:lpstr>
      <vt:lpstr>Rapid Response Coordinators</vt:lpstr>
      <vt:lpstr>Types of Notification</vt:lpstr>
      <vt:lpstr>Contact with Employer</vt:lpstr>
      <vt:lpstr>Contact with Employer  *Extra Services if time permits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Keylon</dc:creator>
  <cp:lastModifiedBy>Chris Brantley</cp:lastModifiedBy>
  <cp:revision>258</cp:revision>
  <cp:lastPrinted>2018-03-23T23:20:06Z</cp:lastPrinted>
  <dcterms:created xsi:type="dcterms:W3CDTF">2018-03-23T19:36:53Z</dcterms:created>
  <dcterms:modified xsi:type="dcterms:W3CDTF">2018-04-02T16:39:52Z</dcterms:modified>
</cp:coreProperties>
</file>