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7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775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7" b="67803"/>
          <a:stretch/>
        </p:blipFill>
        <p:spPr>
          <a:xfrm>
            <a:off x="0" y="4749849"/>
            <a:ext cx="12192000" cy="2108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b="67803"/>
          <a:stretch/>
        </p:blipFill>
        <p:spPr>
          <a:xfrm>
            <a:off x="0" y="0"/>
            <a:ext cx="121920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46600"/>
            <a:ext cx="11582400" cy="1143000"/>
          </a:xfrm>
        </p:spPr>
        <p:txBody>
          <a:bodyPr>
            <a:normAutofit/>
          </a:bodyPr>
          <a:lstStyle>
            <a:lvl1pPr>
              <a:defRPr sz="5300">
                <a:solidFill>
                  <a:srgbClr val="303134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562600"/>
            <a:ext cx="11582400" cy="736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3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" y="3633336"/>
            <a:ext cx="3186792" cy="277649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657600" y="3874771"/>
            <a:ext cx="8534400" cy="224028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62400" y="3962400"/>
            <a:ext cx="80264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1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7" b="67803"/>
          <a:stretch/>
        </p:blipFill>
        <p:spPr>
          <a:xfrm>
            <a:off x="0" y="3937001"/>
            <a:ext cx="12192000" cy="292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/>
          <a:stretch/>
        </p:blipFill>
        <p:spPr>
          <a:xfrm>
            <a:off x="0" y="3"/>
            <a:ext cx="12192000" cy="4158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62251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rgbClr val="58595E"/>
                </a:solidFill>
                <a:effectLst/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3587747"/>
            <a:ext cx="11785600" cy="311785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16" y="5969000"/>
            <a:ext cx="914285" cy="914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20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 - TN Mar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562600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16" y="5969000"/>
            <a:ext cx="914285" cy="914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11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11684000" cy="4958463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12192000" cy="705733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0"/>
            <a:ext cx="3860800" cy="365125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0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3" y="5603876"/>
            <a:ext cx="123538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9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11684000" cy="4958463"/>
          </a:xfrm>
        </p:spPr>
        <p:txBody>
          <a:bodyPr>
            <a:normAutofit/>
          </a:bodyPr>
          <a:lstStyle>
            <a:lvl1pPr>
              <a:buClr>
                <a:srgbClr val="2DCCD3"/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2DCCD3"/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2DCCD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2DCCD3"/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2DCCD3"/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12192000" cy="705733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0"/>
            <a:ext cx="3860800" cy="365125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0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3" y="5603876"/>
            <a:ext cx="1235380" cy="10763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5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11684000" cy="4958463"/>
          </a:xfrm>
        </p:spPr>
        <p:txBody>
          <a:bodyPr>
            <a:normAutofit/>
          </a:bodyPr>
          <a:lstStyle>
            <a:lvl1pPr>
              <a:buClr>
                <a:srgbClr val="FBC6B8"/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BC6B8"/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BC6B8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BC6B8"/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BC6B8"/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12192000" cy="705733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0"/>
            <a:ext cx="3860800" cy="365125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0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3" y="5603876"/>
            <a:ext cx="1235380" cy="10763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FBC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4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54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11684000" cy="4958463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12192000" cy="705733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0"/>
            <a:ext cx="3860800" cy="365125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0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3" y="5603876"/>
            <a:ext cx="1235380" cy="10763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5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11684000" cy="4958463"/>
          </a:xfrm>
        </p:spPr>
        <p:txBody>
          <a:bodyPr>
            <a:normAutofit/>
          </a:bodyPr>
          <a:lstStyle>
            <a:lvl1pPr>
              <a:buClr>
                <a:srgbClr val="E6D395"/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6D395"/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6D395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6D395"/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E6D395"/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12192000" cy="705733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0"/>
            <a:ext cx="3860800" cy="365125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0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3" y="5603876"/>
            <a:ext cx="1235380" cy="10763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E6D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9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- TN Mar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8" tIns="60909" rIns="121818" bIns="60909" rtlCol="0" anchor="ctr"/>
          <a:lstStyle/>
          <a:p>
            <a:pPr algn="ctr" defTabSz="121806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16" y="5969000"/>
            <a:ext cx="914285" cy="9142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5588000" cy="4958463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99200" y="1193820"/>
            <a:ext cx="5588000" cy="4958463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8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8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0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5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5C3B3-4001-46E6-B312-2577D825BDE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51A-442A-4B90-BC6F-F617E583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1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18" tIns="60909" rIns="121818" bIns="609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18" tIns="60909" rIns="121818" bIns="609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lIns="121818" tIns="60909" rIns="121818" bIns="60909" rtlCol="0" anchor="b"/>
          <a:lstStyle>
            <a:lvl1pPr algn="ctr">
              <a:defRPr sz="13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1218060"/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10328"/>
            <a:ext cx="2844800" cy="365125"/>
          </a:xfrm>
          <a:prstGeom prst="rect">
            <a:avLst/>
          </a:prstGeom>
        </p:spPr>
        <p:txBody>
          <a:bodyPr lIns="121818" tIns="60909" rIns="121818" bIns="60909" anchor="b"/>
          <a:lstStyle>
            <a:lvl1pPr algn="r">
              <a:defRPr sz="13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1218060"/>
            <a:fld id="{5C76A076-0EB6-4ACF-BC93-AE169B35ECF5}" type="slidenum">
              <a:rPr lang="en-US" smtClean="0">
                <a:solidFill>
                  <a:srgbClr val="666666"/>
                </a:solidFill>
              </a:rPr>
              <a:pPr defTabSz="1218060"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4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12180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47" indent="-456747" algn="l" defTabSz="1218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86" indent="-380645" algn="l" defTabSz="12180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557" indent="-304496" algn="l" defTabSz="1218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573" indent="-304496" algn="l" defTabSz="12180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614" indent="-304496" algn="l" defTabSz="121806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608" indent="-304496" algn="l" defTabSz="1218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650" indent="-304496" algn="l" defTabSz="1218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668" indent="-304496" algn="l" defTabSz="1218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685" indent="-304496" algn="l" defTabSz="1218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95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60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77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18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112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107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147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170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819399"/>
            <a:ext cx="11785600" cy="825500"/>
          </a:xfrm>
        </p:spPr>
        <p:txBody>
          <a:bodyPr/>
          <a:lstStyle/>
          <a:p>
            <a:pPr algn="ctr"/>
            <a:r>
              <a:rPr lang="en-US" sz="5000" dirty="0" smtClean="0">
                <a:solidFill>
                  <a:srgbClr val="FF0000"/>
                </a:solidFill>
              </a:rPr>
              <a:t>Wounded </a:t>
            </a:r>
            <a:r>
              <a:rPr lang="en-US" sz="5000" dirty="0" smtClean="0">
                <a:solidFill>
                  <a:srgbClr val="FF0000"/>
                </a:solidFill>
              </a:rPr>
              <a:t>Worker Syndrome </a:t>
            </a:r>
            <a:r>
              <a:rPr lang="en-US" sz="5000" dirty="0" smtClean="0">
                <a:solidFill>
                  <a:srgbClr val="FF0000"/>
                </a:solidFill>
              </a:rPr>
              <a:t>and Legacy Claims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200" y="3704095"/>
            <a:ext cx="11785600" cy="30015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Presenters:  Dr. Jeffrey Hazlewood, Board Certified in PM&amp;R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Becky Curtis, </a:t>
            </a:r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US" sz="2800" b="1" dirty="0" smtClean="0">
                <a:solidFill>
                  <a:srgbClr val="0070C0"/>
                </a:solidFill>
              </a:rPr>
              <a:t>ain Management Coach, Founder of Take Courage Coaching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Rosalie Faris, RN, BSN, CCM, COHN-S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Jenna Jefferson, RN, BS, CDMS, CCM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Chris Soma, PT, COMT, OCS, CEAS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2400" y="-1202266"/>
            <a:ext cx="9780588" cy="783387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5059892"/>
            <a:ext cx="6783388" cy="1571718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933" y="725005"/>
            <a:ext cx="6580188" cy="3979333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r>
              <a:rPr lang="en-US" sz="4400" b="1" i="1" dirty="0" smtClean="0">
                <a:solidFill>
                  <a:schemeClr val="accent6">
                    <a:lumMod val="75000"/>
                  </a:schemeClr>
                </a:solidFill>
              </a:rPr>
              <a:t>“Wounded Worker Syndrome”</a:t>
            </a:r>
          </a:p>
          <a:p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Providing Functional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Restoration Solutions</a:t>
            </a:r>
          </a:p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 Complex Medical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Disability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1691" y="1378745"/>
            <a:ext cx="5943600" cy="3654072"/>
          </a:xfrm>
        </p:spPr>
        <p:txBody>
          <a:bodyPr/>
          <a:lstStyle/>
          <a:p>
            <a:pPr marL="0" indent="0"/>
            <a:r>
              <a:rPr lang="en-US" sz="3200" b="0" dirty="0">
                <a:latin typeface="Cambria" panose="02040503050406030204" pitchFamily="18" charset="0"/>
                <a:ea typeface="Cambria" panose="02040503050406030204" pitchFamily="18" charset="0"/>
              </a:rPr>
              <a:t>Dr. </a:t>
            </a:r>
            <a: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 Jeff  </a:t>
            </a:r>
            <a:r>
              <a:rPr lang="en-US" sz="3200" b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Hazlewood</a:t>
            </a:r>
            <a: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- PM&amp;R</a:t>
            </a:r>
            <a:b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Becky Curtis-Take  Courage Coaching</a:t>
            </a:r>
            <a:r>
              <a:rPr lang="en-US" sz="3200" b="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b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Chris </a:t>
            </a:r>
            <a:r>
              <a:rPr lang="en-US" sz="3200" b="0" dirty="0" err="1">
                <a:latin typeface="Cambria" panose="02040503050406030204" pitchFamily="18" charset="0"/>
                <a:ea typeface="Cambria" panose="02040503050406030204" pitchFamily="18" charset="0"/>
              </a:rPr>
              <a:t>Scoma</a:t>
            </a:r>
            <a:r>
              <a:rPr lang="en-US" sz="3200" b="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PT-Results Physiotherapy</a:t>
            </a:r>
            <a:r>
              <a:rPr lang="en-US" sz="3200" b="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b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Rosalie </a:t>
            </a:r>
            <a:r>
              <a:rPr lang="en-US" sz="3200" b="0" dirty="0">
                <a:latin typeface="Cambria" panose="02040503050406030204" pitchFamily="18" charset="0"/>
                <a:ea typeface="Cambria" panose="02040503050406030204" pitchFamily="18" charset="0"/>
              </a:rPr>
              <a:t>Faris, RN, BSN, CCM-OMCA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-22546"/>
            <a:ext cx="4385733" cy="713460"/>
          </a:xfrm>
          <a:solidFill>
            <a:srgbClr val="00B050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Tennessee Restart Team</a:t>
            </a:r>
            <a:endParaRPr lang="en-US" dirty="0"/>
          </a:p>
        </p:txBody>
      </p:sp>
      <p:pic>
        <p:nvPicPr>
          <p:cNvPr id="5" name="Picture Placeholder 8" descr="Handing touching mobile phone">
            <a:extLst>
              <a:ext uri="{FF2B5EF4-FFF2-40B4-BE49-F238E27FC236}">
                <a16:creationId xmlns:a16="http://schemas.microsoft.com/office/drawing/2014/main" xmlns="" id="{A9A75888-22E3-1D43-9112-DA02186070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-1"/>
            <a:ext cx="6096000" cy="68040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 txBox="1">
            <a:spLocks/>
          </p:cNvSpPr>
          <p:nvPr/>
        </p:nvSpPr>
        <p:spPr>
          <a:xfrm>
            <a:off x="6338094" y="5637577"/>
            <a:ext cx="4648200" cy="98500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000" b="1" kern="1200" spc="-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About 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Wounded Worker Syndrome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solidFill>
            <a:srgbClr val="00B050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Dr. Jeff </a:t>
            </a:r>
            <a:r>
              <a:rPr lang="en-US" dirty="0" err="1" smtClean="0"/>
              <a:t>Hazlewood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Pain and the Brain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solidFill>
            <a:srgbClr val="00B050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Becky Curtis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Pain Management Coaching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solidFill>
            <a:srgbClr val="00B050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Becky Curtis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PT in Chronic Pain Patient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solidFill>
            <a:srgbClr val="00B050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Scoma</a:t>
            </a:r>
            <a:r>
              <a:rPr lang="en-US" dirty="0" smtClean="0"/>
              <a:t>,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solidFill>
            <a:srgbClr val="00B050">
              <a:alpha val="80000"/>
            </a:srgbClr>
          </a:solidFill>
        </p:spPr>
        <p:txBody>
          <a:bodyPr/>
          <a:lstStyle/>
          <a:p>
            <a:r>
              <a:rPr lang="en-US" dirty="0"/>
              <a:t>RestartFunction@gmail.com</a:t>
            </a:r>
          </a:p>
        </p:txBody>
      </p:sp>
    </p:spTree>
    <p:extLst>
      <p:ext uri="{BB962C8B-B14F-4D97-AF65-F5344CB8AC3E}">
        <p14:creationId xmlns:p14="http://schemas.microsoft.com/office/powerpoint/2010/main" val="27913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112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Open Sans</vt:lpstr>
      <vt:lpstr>PermianSlabSerifTypeface</vt:lpstr>
      <vt:lpstr>Times New Roman</vt:lpstr>
      <vt:lpstr>Office Theme</vt:lpstr>
      <vt:lpstr>1_PowerPoint B</vt:lpstr>
      <vt:lpstr>Wounded Worker Syndrome and Legacy Claims</vt:lpstr>
      <vt:lpstr>PowerPoint Presentation</vt:lpstr>
      <vt:lpstr>Dr.  Jeff  Hazlewood- PM&amp;R  Becky Curtis-Take  Courage Coaching  Chris Scoma, PT-Results Physiotherapy  Rosalie Faris, RN, BSN, CCM-OMCA </vt:lpstr>
      <vt:lpstr>Wounded Worker Syndrome</vt:lpstr>
      <vt:lpstr>Pain and the Brain</vt:lpstr>
      <vt:lpstr>Pain Management Coaching</vt:lpstr>
      <vt:lpstr>PT in Chronic Pain Patient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Rosalie Faris</dc:creator>
  <cp:lastModifiedBy>Kyle Jones</cp:lastModifiedBy>
  <cp:revision>9</cp:revision>
  <dcterms:created xsi:type="dcterms:W3CDTF">2019-05-20T16:17:47Z</dcterms:created>
  <dcterms:modified xsi:type="dcterms:W3CDTF">2019-06-10T18:02:53Z</dcterms:modified>
</cp:coreProperties>
</file>