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7" r:id="rId2"/>
    <p:sldMasterId id="2147483819" r:id="rId3"/>
  </p:sldMasterIdLst>
  <p:notesMasterIdLst>
    <p:notesMasterId r:id="rId43"/>
  </p:notesMasterIdLst>
  <p:sldIdLst>
    <p:sldId id="330" r:id="rId4"/>
    <p:sldId id="313" r:id="rId5"/>
    <p:sldId id="261" r:id="rId6"/>
    <p:sldId id="269" r:id="rId7"/>
    <p:sldId id="268" r:id="rId8"/>
    <p:sldId id="272" r:id="rId9"/>
    <p:sldId id="273" r:id="rId10"/>
    <p:sldId id="290" r:id="rId11"/>
    <p:sldId id="263" r:id="rId12"/>
    <p:sldId id="294" r:id="rId13"/>
    <p:sldId id="285" r:id="rId14"/>
    <p:sldId id="265" r:id="rId15"/>
    <p:sldId id="264" r:id="rId16"/>
    <p:sldId id="291" r:id="rId17"/>
    <p:sldId id="292" r:id="rId18"/>
    <p:sldId id="267" r:id="rId19"/>
    <p:sldId id="270" r:id="rId20"/>
    <p:sldId id="280" r:id="rId21"/>
    <p:sldId id="281" r:id="rId22"/>
    <p:sldId id="282" r:id="rId23"/>
    <p:sldId id="283" r:id="rId24"/>
    <p:sldId id="284" r:id="rId25"/>
    <p:sldId id="314"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9" r:id="rId39"/>
    <p:sldId id="296" r:id="rId40"/>
    <p:sldId id="311" r:id="rId41"/>
    <p:sldId id="298" r:id="rId42"/>
  </p:sldIdLst>
  <p:sldSz cx="9144000" cy="5143500" type="screen16x9"/>
  <p:notesSz cx="7315200" cy="9601200"/>
  <p:defaultTextStyle>
    <a:defPPr>
      <a:defRPr lang="en-US"/>
    </a:defPPr>
    <a:lvl1pPr algn="l" rtl="0" fontAlgn="base">
      <a:spcBef>
        <a:spcPct val="0"/>
      </a:spcBef>
      <a:spcAft>
        <a:spcPct val="0"/>
      </a:spcAft>
      <a:defRPr sz="4600" kern="1200">
        <a:solidFill>
          <a:srgbClr val="000000"/>
        </a:solidFill>
        <a:latin typeface="Arial Black" pitchFamily="34" charset="0"/>
        <a:ea typeface="+mn-ea"/>
        <a:cs typeface="Arial" charset="0"/>
      </a:defRPr>
    </a:lvl1pPr>
    <a:lvl2pPr marL="457200" algn="l" rtl="0" fontAlgn="base">
      <a:spcBef>
        <a:spcPct val="0"/>
      </a:spcBef>
      <a:spcAft>
        <a:spcPct val="0"/>
      </a:spcAft>
      <a:defRPr sz="4600" kern="1200">
        <a:solidFill>
          <a:srgbClr val="000000"/>
        </a:solidFill>
        <a:latin typeface="Arial Black" pitchFamily="34" charset="0"/>
        <a:ea typeface="+mn-ea"/>
        <a:cs typeface="Arial" charset="0"/>
      </a:defRPr>
    </a:lvl2pPr>
    <a:lvl3pPr marL="914400" algn="l" rtl="0" fontAlgn="base">
      <a:spcBef>
        <a:spcPct val="0"/>
      </a:spcBef>
      <a:spcAft>
        <a:spcPct val="0"/>
      </a:spcAft>
      <a:defRPr sz="4600" kern="1200">
        <a:solidFill>
          <a:srgbClr val="000000"/>
        </a:solidFill>
        <a:latin typeface="Arial Black" pitchFamily="34" charset="0"/>
        <a:ea typeface="+mn-ea"/>
        <a:cs typeface="Arial" charset="0"/>
      </a:defRPr>
    </a:lvl3pPr>
    <a:lvl4pPr marL="1371600" algn="l" rtl="0" fontAlgn="base">
      <a:spcBef>
        <a:spcPct val="0"/>
      </a:spcBef>
      <a:spcAft>
        <a:spcPct val="0"/>
      </a:spcAft>
      <a:defRPr sz="4600" kern="1200">
        <a:solidFill>
          <a:srgbClr val="000000"/>
        </a:solidFill>
        <a:latin typeface="Arial Black" pitchFamily="34" charset="0"/>
        <a:ea typeface="+mn-ea"/>
        <a:cs typeface="Arial" charset="0"/>
      </a:defRPr>
    </a:lvl4pPr>
    <a:lvl5pPr marL="1828800" algn="l" rtl="0" fontAlgn="base">
      <a:spcBef>
        <a:spcPct val="0"/>
      </a:spcBef>
      <a:spcAft>
        <a:spcPct val="0"/>
      </a:spcAft>
      <a:defRPr sz="4600" kern="1200">
        <a:solidFill>
          <a:srgbClr val="000000"/>
        </a:solidFill>
        <a:latin typeface="Arial Black" pitchFamily="34" charset="0"/>
        <a:ea typeface="+mn-ea"/>
        <a:cs typeface="Arial" charset="0"/>
      </a:defRPr>
    </a:lvl5pPr>
    <a:lvl6pPr marL="2286000" algn="l" defTabSz="914400" rtl="0" eaLnBrk="1" latinLnBrk="0" hangingPunct="1">
      <a:defRPr sz="4600" kern="1200">
        <a:solidFill>
          <a:srgbClr val="000000"/>
        </a:solidFill>
        <a:latin typeface="Arial Black" pitchFamily="34" charset="0"/>
        <a:ea typeface="+mn-ea"/>
        <a:cs typeface="Arial" charset="0"/>
      </a:defRPr>
    </a:lvl6pPr>
    <a:lvl7pPr marL="2743200" algn="l" defTabSz="914400" rtl="0" eaLnBrk="1" latinLnBrk="0" hangingPunct="1">
      <a:defRPr sz="4600" kern="1200">
        <a:solidFill>
          <a:srgbClr val="000000"/>
        </a:solidFill>
        <a:latin typeface="Arial Black" pitchFamily="34" charset="0"/>
        <a:ea typeface="+mn-ea"/>
        <a:cs typeface="Arial" charset="0"/>
      </a:defRPr>
    </a:lvl7pPr>
    <a:lvl8pPr marL="3200400" algn="l" defTabSz="914400" rtl="0" eaLnBrk="1" latinLnBrk="0" hangingPunct="1">
      <a:defRPr sz="4600" kern="1200">
        <a:solidFill>
          <a:srgbClr val="000000"/>
        </a:solidFill>
        <a:latin typeface="Arial Black" pitchFamily="34" charset="0"/>
        <a:ea typeface="+mn-ea"/>
        <a:cs typeface="Arial" charset="0"/>
      </a:defRPr>
    </a:lvl8pPr>
    <a:lvl9pPr marL="3657600" algn="l" defTabSz="914400" rtl="0" eaLnBrk="1" latinLnBrk="0" hangingPunct="1">
      <a:defRPr sz="4600" kern="1200">
        <a:solidFill>
          <a:srgbClr val="000000"/>
        </a:solidFill>
        <a:latin typeface="Arial Black"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2DE"/>
    <a:srgbClr val="0276B1"/>
    <a:srgbClr val="000000"/>
    <a:srgbClr val="C75102"/>
    <a:srgbClr val="FF9D00"/>
    <a:srgbClr val="FF6702"/>
    <a:srgbClr val="FF3305"/>
    <a:srgbClr val="CF3E00"/>
    <a:srgbClr val="236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7" autoAdjust="0"/>
    <p:restoredTop sz="94419" autoAdjust="0"/>
  </p:normalViewPr>
  <p:slideViewPr>
    <p:cSldViewPr>
      <p:cViewPr>
        <p:scale>
          <a:sx n="157" d="100"/>
          <a:sy n="157" d="100"/>
        </p:scale>
        <p:origin x="-294" y="21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A750D-129A-46CF-8C04-36CD63629338}" type="doc">
      <dgm:prSet loTypeId="urn:microsoft.com/office/officeart/2005/8/layout/balance1" loCatId="relationship" qsTypeId="urn:microsoft.com/office/officeart/2005/8/quickstyle/3d2#1" qsCatId="3D" csTypeId="urn:microsoft.com/office/officeart/2005/8/colors/accent0_3" csCatId="mainScheme" phldr="1"/>
      <dgm:spPr/>
      <dgm:t>
        <a:bodyPr/>
        <a:lstStyle/>
        <a:p>
          <a:endParaRPr lang="en-US"/>
        </a:p>
      </dgm:t>
    </dgm:pt>
    <dgm:pt modelId="{CEC8FCB1-23D9-4363-B744-1FE9871E6FB6}">
      <dgm:prSet phldrT="[Text]"/>
      <dgm:spPr>
        <a:xfrm rot="240000">
          <a:off x="2115208" y="2699027"/>
          <a:ext cx="1636761" cy="762563"/>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Arial"/>
              <a:ea typeface="+mn-ea"/>
              <a:cs typeface="+mn-cs"/>
            </a:rPr>
            <a:t>Safety</a:t>
          </a:r>
          <a:endParaRPr lang="en-US" dirty="0">
            <a:solidFill>
              <a:sysClr val="window" lastClr="FFFFFF"/>
            </a:solidFill>
            <a:latin typeface="Arial"/>
            <a:ea typeface="+mn-ea"/>
            <a:cs typeface="+mn-cs"/>
          </a:endParaRPr>
        </a:p>
      </dgm:t>
    </dgm:pt>
    <dgm:pt modelId="{7B9A41F8-980B-4071-B6FB-4BBDEA86DA24}" type="parTrans" cxnId="{B2690716-C346-418D-BFBB-69E0403AAF18}">
      <dgm:prSet/>
      <dgm:spPr/>
      <dgm:t>
        <a:bodyPr/>
        <a:lstStyle/>
        <a:p>
          <a:endParaRPr lang="en-US"/>
        </a:p>
      </dgm:t>
    </dgm:pt>
    <dgm:pt modelId="{591F59EB-9BF1-4753-A409-62EF244B6DF3}" type="sibTrans" cxnId="{B2690716-C346-418D-BFBB-69E0403AAF18}">
      <dgm:prSet/>
      <dgm:spPr/>
      <dgm:t>
        <a:bodyPr/>
        <a:lstStyle/>
        <a:p>
          <a:endParaRPr lang="en-US"/>
        </a:p>
      </dgm:t>
    </dgm:pt>
    <dgm:pt modelId="{7BF263D7-30B9-47A3-A1A1-2440D1424013}">
      <dgm:prSet phldrT="[Text]"/>
      <dgm:spPr>
        <a:xfrm>
          <a:off x="4414506" y="0"/>
          <a:ext cx="1640401" cy="911334"/>
        </a:xfr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Arial"/>
              <a:ea typeface="+mn-ea"/>
              <a:cs typeface="+mn-cs"/>
            </a:rPr>
            <a:t>PRODUCTION</a:t>
          </a:r>
          <a:endParaRPr lang="en-US" b="1" dirty="0">
            <a:solidFill>
              <a:sysClr val="windowText" lastClr="000000">
                <a:hueOff val="0"/>
                <a:satOff val="0"/>
                <a:lumOff val="0"/>
                <a:alphaOff val="0"/>
              </a:sysClr>
            </a:solidFill>
            <a:latin typeface="Arial"/>
            <a:ea typeface="+mn-ea"/>
            <a:cs typeface="+mn-cs"/>
          </a:endParaRPr>
        </a:p>
      </dgm:t>
    </dgm:pt>
    <dgm:pt modelId="{75283615-12F1-4665-B2CE-192595B95D3E}" type="parTrans" cxnId="{68227489-0A06-40BD-9C51-819C0F2D5BF1}">
      <dgm:prSet/>
      <dgm:spPr/>
      <dgm:t>
        <a:bodyPr/>
        <a:lstStyle/>
        <a:p>
          <a:endParaRPr lang="en-US"/>
        </a:p>
      </dgm:t>
    </dgm:pt>
    <dgm:pt modelId="{91D1CE14-7F20-4CB8-A4FC-3DB6924A69F1}" type="sibTrans" cxnId="{68227489-0A06-40BD-9C51-819C0F2D5BF1}">
      <dgm:prSet/>
      <dgm:spPr/>
      <dgm:t>
        <a:bodyPr/>
        <a:lstStyle/>
        <a:p>
          <a:endParaRPr lang="en-US"/>
        </a:p>
      </dgm:t>
    </dgm:pt>
    <dgm:pt modelId="{DED2CFEC-2F85-48D3-B69A-51BF8625D503}">
      <dgm:prSet phldrT="[Text]"/>
      <dgm:spPr>
        <a:xfrm rot="240000">
          <a:off x="4461893" y="2863067"/>
          <a:ext cx="1636761" cy="762563"/>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Arial"/>
              <a:ea typeface="+mn-ea"/>
              <a:cs typeface="+mn-cs"/>
            </a:rPr>
            <a:t>Speed</a:t>
          </a:r>
          <a:endParaRPr lang="en-US" dirty="0">
            <a:solidFill>
              <a:sysClr val="window" lastClr="FFFFFF"/>
            </a:solidFill>
            <a:latin typeface="Arial"/>
            <a:ea typeface="+mn-ea"/>
            <a:cs typeface="+mn-cs"/>
          </a:endParaRPr>
        </a:p>
      </dgm:t>
    </dgm:pt>
    <dgm:pt modelId="{1BCAF438-F345-4C6C-BA1B-70F1760C3572}" type="parTrans" cxnId="{60D3A037-AD2D-4391-BF4E-66F1C82BBC77}">
      <dgm:prSet/>
      <dgm:spPr/>
      <dgm:t>
        <a:bodyPr/>
        <a:lstStyle/>
        <a:p>
          <a:endParaRPr lang="en-US"/>
        </a:p>
      </dgm:t>
    </dgm:pt>
    <dgm:pt modelId="{1E149B03-0D8C-41CB-B97A-725816BF42EC}" type="sibTrans" cxnId="{60D3A037-AD2D-4391-BF4E-66F1C82BBC77}">
      <dgm:prSet/>
      <dgm:spPr/>
      <dgm:t>
        <a:bodyPr/>
        <a:lstStyle/>
        <a:p>
          <a:endParaRPr lang="en-US"/>
        </a:p>
      </dgm:t>
    </dgm:pt>
    <dgm:pt modelId="{146738E4-2C76-426D-8CAF-ADDFF884CB40}">
      <dgm:prSet phldrT="[Text]"/>
      <dgm:spPr>
        <a:xfrm rot="240000">
          <a:off x="4521129" y="2042866"/>
          <a:ext cx="1636761" cy="762563"/>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Arial"/>
              <a:ea typeface="+mn-ea"/>
              <a:cs typeface="+mn-cs"/>
            </a:rPr>
            <a:t>Quality</a:t>
          </a:r>
          <a:endParaRPr lang="en-US" dirty="0">
            <a:solidFill>
              <a:sysClr val="window" lastClr="FFFFFF"/>
            </a:solidFill>
            <a:latin typeface="Arial"/>
            <a:ea typeface="+mn-ea"/>
            <a:cs typeface="+mn-cs"/>
          </a:endParaRPr>
        </a:p>
      </dgm:t>
    </dgm:pt>
    <dgm:pt modelId="{CB6C5AE5-49C4-48ED-8B6D-12BE298BAA29}" type="parTrans" cxnId="{03722AEE-8A28-48E5-99EA-A2F749CA3612}">
      <dgm:prSet/>
      <dgm:spPr/>
      <dgm:t>
        <a:bodyPr/>
        <a:lstStyle/>
        <a:p>
          <a:endParaRPr lang="en-US"/>
        </a:p>
      </dgm:t>
    </dgm:pt>
    <dgm:pt modelId="{9401A556-71C6-4949-AF58-97BBBF1469E8}" type="sibTrans" cxnId="{03722AEE-8A28-48E5-99EA-A2F749CA3612}">
      <dgm:prSet/>
      <dgm:spPr/>
      <dgm:t>
        <a:bodyPr/>
        <a:lstStyle/>
        <a:p>
          <a:endParaRPr lang="en-US"/>
        </a:p>
      </dgm:t>
    </dgm:pt>
    <dgm:pt modelId="{7D1408FE-B184-45BF-A85E-B237995FE4A8}">
      <dgm:prSet phldrT="[Text]"/>
      <dgm:spPr>
        <a:xfrm rot="240000">
          <a:off x="4580366" y="1240892"/>
          <a:ext cx="1636761" cy="762563"/>
        </a:xfr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Arial"/>
              <a:ea typeface="+mn-ea"/>
              <a:cs typeface="+mn-cs"/>
            </a:rPr>
            <a:t>Quantity</a:t>
          </a:r>
          <a:endParaRPr lang="en-US" dirty="0">
            <a:solidFill>
              <a:sysClr val="window" lastClr="FFFFFF"/>
            </a:solidFill>
            <a:latin typeface="Arial"/>
            <a:ea typeface="+mn-ea"/>
            <a:cs typeface="+mn-cs"/>
          </a:endParaRPr>
        </a:p>
      </dgm:t>
    </dgm:pt>
    <dgm:pt modelId="{AB0499CE-5167-450F-956B-8FC1891093D5}" type="parTrans" cxnId="{DF487CD2-EA0B-41CA-BCF1-539E905F62E2}">
      <dgm:prSet/>
      <dgm:spPr/>
      <dgm:t>
        <a:bodyPr/>
        <a:lstStyle/>
        <a:p>
          <a:endParaRPr lang="en-US"/>
        </a:p>
      </dgm:t>
    </dgm:pt>
    <dgm:pt modelId="{15345DF9-7F44-4A09-8FA0-2045971BFF3C}" type="sibTrans" cxnId="{DF487CD2-EA0B-41CA-BCF1-539E905F62E2}">
      <dgm:prSet/>
      <dgm:spPr/>
      <dgm:t>
        <a:bodyPr/>
        <a:lstStyle/>
        <a:p>
          <a:endParaRPr lang="en-US"/>
        </a:p>
      </dgm:t>
    </dgm:pt>
    <dgm:pt modelId="{73177E83-4464-4232-B8A8-C5ABF74C91EF}">
      <dgm:prSet phldrT="[Text]"/>
      <dgm:spPr>
        <a:xfrm>
          <a:off x="2045038" y="0"/>
          <a:ext cx="1640401" cy="911334"/>
        </a:xfr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r>
            <a:rPr lang="en-US" b="1" dirty="0" smtClean="0">
              <a:solidFill>
                <a:sysClr val="windowText" lastClr="000000">
                  <a:hueOff val="0"/>
                  <a:satOff val="0"/>
                  <a:lumOff val="0"/>
                  <a:alphaOff val="0"/>
                </a:sysClr>
              </a:solidFill>
              <a:latin typeface="Arial"/>
              <a:ea typeface="+mn-ea"/>
              <a:cs typeface="+mn-cs"/>
            </a:rPr>
            <a:t>SAFETY</a:t>
          </a:r>
          <a:endParaRPr lang="en-US" b="1" dirty="0">
            <a:solidFill>
              <a:sysClr val="windowText" lastClr="000000">
                <a:hueOff val="0"/>
                <a:satOff val="0"/>
                <a:lumOff val="0"/>
                <a:alphaOff val="0"/>
              </a:sysClr>
            </a:solidFill>
            <a:latin typeface="Arial"/>
            <a:ea typeface="+mn-ea"/>
            <a:cs typeface="+mn-cs"/>
          </a:endParaRPr>
        </a:p>
      </dgm:t>
    </dgm:pt>
    <dgm:pt modelId="{AF5A0FF5-DC8A-4D0B-92DD-FB8FE8964A6B}" type="sibTrans" cxnId="{AB3AE99E-F534-4AB8-9E27-B23431D67E5E}">
      <dgm:prSet/>
      <dgm:spPr/>
      <dgm:t>
        <a:bodyPr/>
        <a:lstStyle/>
        <a:p>
          <a:endParaRPr lang="en-US"/>
        </a:p>
      </dgm:t>
    </dgm:pt>
    <dgm:pt modelId="{CF33ACC7-0E4D-40ED-ADB8-16C8E6FB5EB4}" type="parTrans" cxnId="{AB3AE99E-F534-4AB8-9E27-B23431D67E5E}">
      <dgm:prSet/>
      <dgm:spPr/>
      <dgm:t>
        <a:bodyPr/>
        <a:lstStyle/>
        <a:p>
          <a:endParaRPr lang="en-US"/>
        </a:p>
      </dgm:t>
    </dgm:pt>
    <dgm:pt modelId="{9F5D7644-924E-494B-9292-9E887823F7EF}" type="pres">
      <dgm:prSet presAssocID="{546A750D-129A-46CF-8C04-36CD63629338}" presName="outerComposite" presStyleCnt="0">
        <dgm:presLayoutVars>
          <dgm:chMax val="2"/>
          <dgm:animLvl val="lvl"/>
          <dgm:resizeHandles val="exact"/>
        </dgm:presLayoutVars>
      </dgm:prSet>
      <dgm:spPr/>
      <dgm:t>
        <a:bodyPr/>
        <a:lstStyle/>
        <a:p>
          <a:endParaRPr lang="en-US"/>
        </a:p>
      </dgm:t>
    </dgm:pt>
    <dgm:pt modelId="{A12B9707-AC7B-46A2-9085-570F65C79C1F}" type="pres">
      <dgm:prSet presAssocID="{546A750D-129A-46CF-8C04-36CD63629338}" presName="dummyMaxCanvas" presStyleCnt="0"/>
      <dgm:spPr/>
      <dgm:t>
        <a:bodyPr/>
        <a:lstStyle/>
        <a:p>
          <a:endParaRPr lang="en-US"/>
        </a:p>
      </dgm:t>
    </dgm:pt>
    <dgm:pt modelId="{287FC103-8DED-4CEF-AE4C-D0E2618A651E}" type="pres">
      <dgm:prSet presAssocID="{546A750D-129A-46CF-8C04-36CD63629338}" presName="parentComposite" presStyleCnt="0"/>
      <dgm:spPr/>
      <dgm:t>
        <a:bodyPr/>
        <a:lstStyle/>
        <a:p>
          <a:endParaRPr lang="en-US"/>
        </a:p>
      </dgm:t>
    </dgm:pt>
    <dgm:pt modelId="{895D3E82-6BAD-45CE-8B90-3DA6F53E6A79}" type="pres">
      <dgm:prSet presAssocID="{546A750D-129A-46CF-8C04-36CD63629338}" presName="parent1" presStyleLbl="alignAccFollowNode1" presStyleIdx="0" presStyleCnt="4">
        <dgm:presLayoutVars>
          <dgm:chMax val="4"/>
        </dgm:presLayoutVars>
      </dgm:prSet>
      <dgm:spPr>
        <a:prstGeom prst="roundRect">
          <a:avLst>
            <a:gd name="adj" fmla="val 10000"/>
          </a:avLst>
        </a:prstGeom>
      </dgm:spPr>
      <dgm:t>
        <a:bodyPr/>
        <a:lstStyle/>
        <a:p>
          <a:endParaRPr lang="en-US"/>
        </a:p>
      </dgm:t>
    </dgm:pt>
    <dgm:pt modelId="{881494FA-8A38-4093-A9E9-01FB838AF516}" type="pres">
      <dgm:prSet presAssocID="{546A750D-129A-46CF-8C04-36CD63629338}" presName="parent2" presStyleLbl="alignAccFollowNode1" presStyleIdx="1" presStyleCnt="4">
        <dgm:presLayoutVars>
          <dgm:chMax val="4"/>
        </dgm:presLayoutVars>
      </dgm:prSet>
      <dgm:spPr>
        <a:prstGeom prst="roundRect">
          <a:avLst>
            <a:gd name="adj" fmla="val 10000"/>
          </a:avLst>
        </a:prstGeom>
      </dgm:spPr>
      <dgm:t>
        <a:bodyPr/>
        <a:lstStyle/>
        <a:p>
          <a:endParaRPr lang="en-US"/>
        </a:p>
      </dgm:t>
    </dgm:pt>
    <dgm:pt modelId="{6DE26799-2C17-449E-8BB2-2252DE34F7E0}" type="pres">
      <dgm:prSet presAssocID="{546A750D-129A-46CF-8C04-36CD63629338}" presName="childrenComposite" presStyleCnt="0"/>
      <dgm:spPr/>
      <dgm:t>
        <a:bodyPr/>
        <a:lstStyle/>
        <a:p>
          <a:endParaRPr lang="en-US"/>
        </a:p>
      </dgm:t>
    </dgm:pt>
    <dgm:pt modelId="{D86B1348-FBD1-4046-97C4-D426ADF66648}" type="pres">
      <dgm:prSet presAssocID="{546A750D-129A-46CF-8C04-36CD63629338}" presName="dummyMaxCanvas_ChildArea" presStyleCnt="0"/>
      <dgm:spPr/>
      <dgm:t>
        <a:bodyPr/>
        <a:lstStyle/>
        <a:p>
          <a:endParaRPr lang="en-US"/>
        </a:p>
      </dgm:t>
    </dgm:pt>
    <dgm:pt modelId="{C694F0FB-B62A-4586-99F1-2E965734CBB1}" type="pres">
      <dgm:prSet presAssocID="{546A750D-129A-46CF-8C04-36CD63629338}" presName="fulcrum" presStyleLbl="alignAccFollowNode1" presStyleIdx="2" presStyleCnt="4"/>
      <dgm:spPr>
        <a:xfrm>
          <a:off x="3708222" y="3873169"/>
          <a:ext cx="683500" cy="683500"/>
        </a:xfrm>
        <a:prstGeom prst="triangle">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endParaRPr lang="en-US"/>
        </a:p>
      </dgm:t>
    </dgm:pt>
    <dgm:pt modelId="{41CB9B8C-BFFB-49AB-B987-0245C1592A78}" type="pres">
      <dgm:prSet presAssocID="{546A750D-129A-46CF-8C04-36CD63629338}" presName="balance_13" presStyleLbl="alignAccFollowNode1" presStyleIdx="3" presStyleCnt="4">
        <dgm:presLayoutVars>
          <dgm:bulletEnabled val="1"/>
        </dgm:presLayoutVars>
      </dgm:prSet>
      <dgm:spPr>
        <a:xfrm rot="240000">
          <a:off x="1998845" y="3580281"/>
          <a:ext cx="4102255" cy="286857"/>
        </a:xfrm>
        <a:prstGeom prst="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gm:spPr>
      <dgm:t>
        <a:bodyPr/>
        <a:lstStyle/>
        <a:p>
          <a:endParaRPr lang="en-US"/>
        </a:p>
      </dgm:t>
    </dgm:pt>
    <dgm:pt modelId="{E1B61E4B-8A99-458D-A4EF-CE4716186369}" type="pres">
      <dgm:prSet presAssocID="{546A750D-129A-46CF-8C04-36CD63629338}" presName="right_13_1" presStyleLbl="node1" presStyleIdx="0" presStyleCnt="4">
        <dgm:presLayoutVars>
          <dgm:bulletEnabled val="1"/>
        </dgm:presLayoutVars>
      </dgm:prSet>
      <dgm:spPr>
        <a:prstGeom prst="roundRect">
          <a:avLst/>
        </a:prstGeom>
      </dgm:spPr>
      <dgm:t>
        <a:bodyPr/>
        <a:lstStyle/>
        <a:p>
          <a:endParaRPr lang="en-US"/>
        </a:p>
      </dgm:t>
    </dgm:pt>
    <dgm:pt modelId="{C6677C84-8315-417E-99A2-4CA307BF0954}" type="pres">
      <dgm:prSet presAssocID="{546A750D-129A-46CF-8C04-36CD63629338}" presName="right_13_2" presStyleLbl="node1" presStyleIdx="1" presStyleCnt="4">
        <dgm:presLayoutVars>
          <dgm:bulletEnabled val="1"/>
        </dgm:presLayoutVars>
      </dgm:prSet>
      <dgm:spPr>
        <a:prstGeom prst="roundRect">
          <a:avLst/>
        </a:prstGeom>
      </dgm:spPr>
      <dgm:t>
        <a:bodyPr/>
        <a:lstStyle/>
        <a:p>
          <a:endParaRPr lang="en-US"/>
        </a:p>
      </dgm:t>
    </dgm:pt>
    <dgm:pt modelId="{DFAFD98E-F647-45B8-8FA6-3C8970C6123C}" type="pres">
      <dgm:prSet presAssocID="{546A750D-129A-46CF-8C04-36CD63629338}" presName="right_13_3" presStyleLbl="node1" presStyleIdx="2" presStyleCnt="4">
        <dgm:presLayoutVars>
          <dgm:bulletEnabled val="1"/>
        </dgm:presLayoutVars>
      </dgm:prSet>
      <dgm:spPr>
        <a:prstGeom prst="roundRect">
          <a:avLst/>
        </a:prstGeom>
      </dgm:spPr>
      <dgm:t>
        <a:bodyPr/>
        <a:lstStyle/>
        <a:p>
          <a:endParaRPr lang="en-US"/>
        </a:p>
      </dgm:t>
    </dgm:pt>
    <dgm:pt modelId="{242D48FF-5764-4341-914E-DD179AA34916}" type="pres">
      <dgm:prSet presAssocID="{546A750D-129A-46CF-8C04-36CD63629338}" presName="left_13_1" presStyleLbl="node1" presStyleIdx="3" presStyleCnt="4">
        <dgm:presLayoutVars>
          <dgm:bulletEnabled val="1"/>
        </dgm:presLayoutVars>
      </dgm:prSet>
      <dgm:spPr>
        <a:prstGeom prst="roundRect">
          <a:avLst/>
        </a:prstGeom>
      </dgm:spPr>
      <dgm:t>
        <a:bodyPr/>
        <a:lstStyle/>
        <a:p>
          <a:endParaRPr lang="en-US"/>
        </a:p>
      </dgm:t>
    </dgm:pt>
  </dgm:ptLst>
  <dgm:cxnLst>
    <dgm:cxn modelId="{A0E9D704-EF9B-4476-ABA9-698739F88761}" type="presOf" srcId="{DED2CFEC-2F85-48D3-B69A-51BF8625D503}" destId="{E1B61E4B-8A99-458D-A4EF-CE4716186369}" srcOrd="0" destOrd="0" presId="urn:microsoft.com/office/officeart/2005/8/layout/balance1"/>
    <dgm:cxn modelId="{17D17B1A-4F41-4574-98AE-A95AA8542E2C}" type="presOf" srcId="{CEC8FCB1-23D9-4363-B744-1FE9871E6FB6}" destId="{242D48FF-5764-4341-914E-DD179AA34916}" srcOrd="0" destOrd="0" presId="urn:microsoft.com/office/officeart/2005/8/layout/balance1"/>
    <dgm:cxn modelId="{DF487CD2-EA0B-41CA-BCF1-539E905F62E2}" srcId="{7BF263D7-30B9-47A3-A1A1-2440D1424013}" destId="{7D1408FE-B184-45BF-A85E-B237995FE4A8}" srcOrd="2" destOrd="0" parTransId="{AB0499CE-5167-450F-956B-8FC1891093D5}" sibTransId="{15345DF9-7F44-4A09-8FA0-2045971BFF3C}"/>
    <dgm:cxn modelId="{AB3AE99E-F534-4AB8-9E27-B23431D67E5E}" srcId="{546A750D-129A-46CF-8C04-36CD63629338}" destId="{73177E83-4464-4232-B8A8-C5ABF74C91EF}" srcOrd="0" destOrd="0" parTransId="{CF33ACC7-0E4D-40ED-ADB8-16C8E6FB5EB4}" sibTransId="{AF5A0FF5-DC8A-4D0B-92DD-FB8FE8964A6B}"/>
    <dgm:cxn modelId="{AAECE54D-578C-47B8-91A7-667B78168D0D}" type="presOf" srcId="{73177E83-4464-4232-B8A8-C5ABF74C91EF}" destId="{895D3E82-6BAD-45CE-8B90-3DA6F53E6A79}" srcOrd="0" destOrd="0" presId="urn:microsoft.com/office/officeart/2005/8/layout/balance1"/>
    <dgm:cxn modelId="{60D3A037-AD2D-4391-BF4E-66F1C82BBC77}" srcId="{7BF263D7-30B9-47A3-A1A1-2440D1424013}" destId="{DED2CFEC-2F85-48D3-B69A-51BF8625D503}" srcOrd="0" destOrd="0" parTransId="{1BCAF438-F345-4C6C-BA1B-70F1760C3572}" sibTransId="{1E149B03-0D8C-41CB-B97A-725816BF42EC}"/>
    <dgm:cxn modelId="{68227489-0A06-40BD-9C51-819C0F2D5BF1}" srcId="{546A750D-129A-46CF-8C04-36CD63629338}" destId="{7BF263D7-30B9-47A3-A1A1-2440D1424013}" srcOrd="1" destOrd="0" parTransId="{75283615-12F1-4665-B2CE-192595B95D3E}" sibTransId="{91D1CE14-7F20-4CB8-A4FC-3DB6924A69F1}"/>
    <dgm:cxn modelId="{03722AEE-8A28-48E5-99EA-A2F749CA3612}" srcId="{7BF263D7-30B9-47A3-A1A1-2440D1424013}" destId="{146738E4-2C76-426D-8CAF-ADDFF884CB40}" srcOrd="1" destOrd="0" parTransId="{CB6C5AE5-49C4-48ED-8B6D-12BE298BAA29}" sibTransId="{9401A556-71C6-4949-AF58-97BBBF1469E8}"/>
    <dgm:cxn modelId="{9C593F3F-5CC8-4869-B10F-4BD6EE0F657B}" type="presOf" srcId="{7BF263D7-30B9-47A3-A1A1-2440D1424013}" destId="{881494FA-8A38-4093-A9E9-01FB838AF516}" srcOrd="0" destOrd="0" presId="urn:microsoft.com/office/officeart/2005/8/layout/balance1"/>
    <dgm:cxn modelId="{CAC7D4A1-A996-444C-AD45-0720CA6C5CA7}" type="presOf" srcId="{546A750D-129A-46CF-8C04-36CD63629338}" destId="{9F5D7644-924E-494B-9292-9E887823F7EF}" srcOrd="0" destOrd="0" presId="urn:microsoft.com/office/officeart/2005/8/layout/balance1"/>
    <dgm:cxn modelId="{B2690716-C346-418D-BFBB-69E0403AAF18}" srcId="{73177E83-4464-4232-B8A8-C5ABF74C91EF}" destId="{CEC8FCB1-23D9-4363-B744-1FE9871E6FB6}" srcOrd="0" destOrd="0" parTransId="{7B9A41F8-980B-4071-B6FB-4BBDEA86DA24}" sibTransId="{591F59EB-9BF1-4753-A409-62EF244B6DF3}"/>
    <dgm:cxn modelId="{96B9FB38-CFF3-46DB-AE87-6579EC451C53}" type="presOf" srcId="{146738E4-2C76-426D-8CAF-ADDFF884CB40}" destId="{C6677C84-8315-417E-99A2-4CA307BF0954}" srcOrd="0" destOrd="0" presId="urn:microsoft.com/office/officeart/2005/8/layout/balance1"/>
    <dgm:cxn modelId="{809CE323-A47C-450D-BCE5-62991FDBF38C}" type="presOf" srcId="{7D1408FE-B184-45BF-A85E-B237995FE4A8}" destId="{DFAFD98E-F647-45B8-8FA6-3C8970C6123C}" srcOrd="0" destOrd="0" presId="urn:microsoft.com/office/officeart/2005/8/layout/balance1"/>
    <dgm:cxn modelId="{BC0BD31E-6777-4AB2-B390-5FA1B35D4C06}" type="presParOf" srcId="{9F5D7644-924E-494B-9292-9E887823F7EF}" destId="{A12B9707-AC7B-46A2-9085-570F65C79C1F}" srcOrd="0" destOrd="0" presId="urn:microsoft.com/office/officeart/2005/8/layout/balance1"/>
    <dgm:cxn modelId="{0BAD0F7A-DA74-4526-9E33-AF2D12BEEF0F}" type="presParOf" srcId="{9F5D7644-924E-494B-9292-9E887823F7EF}" destId="{287FC103-8DED-4CEF-AE4C-D0E2618A651E}" srcOrd="1" destOrd="0" presId="urn:microsoft.com/office/officeart/2005/8/layout/balance1"/>
    <dgm:cxn modelId="{DB1F03A2-BA68-4DF0-AA8B-DC1B863F30CC}" type="presParOf" srcId="{287FC103-8DED-4CEF-AE4C-D0E2618A651E}" destId="{895D3E82-6BAD-45CE-8B90-3DA6F53E6A79}" srcOrd="0" destOrd="0" presId="urn:microsoft.com/office/officeart/2005/8/layout/balance1"/>
    <dgm:cxn modelId="{07E3FCB0-EC63-4489-B56D-179F3063FB07}" type="presParOf" srcId="{287FC103-8DED-4CEF-AE4C-D0E2618A651E}" destId="{881494FA-8A38-4093-A9E9-01FB838AF516}" srcOrd="1" destOrd="0" presId="urn:microsoft.com/office/officeart/2005/8/layout/balance1"/>
    <dgm:cxn modelId="{108EFB6C-54BF-46F0-A069-6ABA3AE3339C}" type="presParOf" srcId="{9F5D7644-924E-494B-9292-9E887823F7EF}" destId="{6DE26799-2C17-449E-8BB2-2252DE34F7E0}" srcOrd="2" destOrd="0" presId="urn:microsoft.com/office/officeart/2005/8/layout/balance1"/>
    <dgm:cxn modelId="{A666F491-477A-4971-A8E3-0A111EE4FF7E}" type="presParOf" srcId="{6DE26799-2C17-449E-8BB2-2252DE34F7E0}" destId="{D86B1348-FBD1-4046-97C4-D426ADF66648}" srcOrd="0" destOrd="0" presId="urn:microsoft.com/office/officeart/2005/8/layout/balance1"/>
    <dgm:cxn modelId="{24B0C5B6-D55A-4796-8875-AF6EE6975883}" type="presParOf" srcId="{6DE26799-2C17-449E-8BB2-2252DE34F7E0}" destId="{C694F0FB-B62A-4586-99F1-2E965734CBB1}" srcOrd="1" destOrd="0" presId="urn:microsoft.com/office/officeart/2005/8/layout/balance1"/>
    <dgm:cxn modelId="{066037C3-3441-4579-90E0-6C1EF1EECCB7}" type="presParOf" srcId="{6DE26799-2C17-449E-8BB2-2252DE34F7E0}" destId="{41CB9B8C-BFFB-49AB-B987-0245C1592A78}" srcOrd="2" destOrd="0" presId="urn:microsoft.com/office/officeart/2005/8/layout/balance1"/>
    <dgm:cxn modelId="{0301E72D-C35C-43C2-B858-7AE89782A804}" type="presParOf" srcId="{6DE26799-2C17-449E-8BB2-2252DE34F7E0}" destId="{E1B61E4B-8A99-458D-A4EF-CE4716186369}" srcOrd="3" destOrd="0" presId="urn:microsoft.com/office/officeart/2005/8/layout/balance1"/>
    <dgm:cxn modelId="{80E9FAAC-F69D-41C7-8926-0137914F656A}" type="presParOf" srcId="{6DE26799-2C17-449E-8BB2-2252DE34F7E0}" destId="{C6677C84-8315-417E-99A2-4CA307BF0954}" srcOrd="4" destOrd="0" presId="urn:microsoft.com/office/officeart/2005/8/layout/balance1"/>
    <dgm:cxn modelId="{909D1B5A-B1F4-4E40-8BAE-BEA9BEC5F1C2}" type="presParOf" srcId="{6DE26799-2C17-449E-8BB2-2252DE34F7E0}" destId="{DFAFD98E-F647-45B8-8FA6-3C8970C6123C}" srcOrd="5" destOrd="0" presId="urn:microsoft.com/office/officeart/2005/8/layout/balance1"/>
    <dgm:cxn modelId="{031DCB00-A15A-4B59-9A58-270F7B8A1CEC}" type="presParOf" srcId="{6DE26799-2C17-449E-8BB2-2252DE34F7E0}" destId="{242D48FF-5764-4341-914E-DD179AA34916}"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247654-6FF3-4555-BABA-5227393E2D9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EFC7D305-CDFB-4CA1-ADA4-F19EDC239FBB}">
      <dgm:prSet phldrT="[Text]"/>
      <dgm:spPr/>
      <dgm:t>
        <a:bodyPr/>
        <a:lstStyle/>
        <a:p>
          <a:r>
            <a:rPr lang="en-US" dirty="0" smtClean="0"/>
            <a:t>VALUES</a:t>
          </a:r>
          <a:endParaRPr lang="en-US" dirty="0"/>
        </a:p>
      </dgm:t>
    </dgm:pt>
    <dgm:pt modelId="{AB5A8750-8941-4FE7-BDD2-E503AC5F9D4C}" type="parTrans" cxnId="{6D8325E4-40CF-4F88-BE76-224790269428}">
      <dgm:prSet/>
      <dgm:spPr/>
      <dgm:t>
        <a:bodyPr/>
        <a:lstStyle/>
        <a:p>
          <a:endParaRPr lang="en-US"/>
        </a:p>
      </dgm:t>
    </dgm:pt>
    <dgm:pt modelId="{1F617D96-5210-4EA2-B8CD-F7F8AD7CECA6}" type="sibTrans" cxnId="{6D8325E4-40CF-4F88-BE76-224790269428}">
      <dgm:prSet/>
      <dgm:spPr/>
      <dgm:t>
        <a:bodyPr/>
        <a:lstStyle/>
        <a:p>
          <a:endParaRPr lang="en-US" dirty="0"/>
        </a:p>
      </dgm:t>
    </dgm:pt>
    <dgm:pt modelId="{863152EE-3C3D-4449-B728-F32A8B8D51A1}">
      <dgm:prSet phldrT="[Text]"/>
      <dgm:spPr/>
      <dgm:t>
        <a:bodyPr/>
        <a:lstStyle/>
        <a:p>
          <a:r>
            <a:rPr lang="en-US" dirty="0" smtClean="0"/>
            <a:t>ACTIONS</a:t>
          </a:r>
          <a:endParaRPr lang="en-US" dirty="0"/>
        </a:p>
      </dgm:t>
    </dgm:pt>
    <dgm:pt modelId="{D523A4D9-84B0-4F89-85D1-1335DE95DA63}" type="parTrans" cxnId="{58FE4063-A278-49E6-8EBA-ED097228922E}">
      <dgm:prSet/>
      <dgm:spPr/>
      <dgm:t>
        <a:bodyPr/>
        <a:lstStyle/>
        <a:p>
          <a:endParaRPr lang="en-US"/>
        </a:p>
      </dgm:t>
    </dgm:pt>
    <dgm:pt modelId="{D64F5100-418B-4369-AB24-9BDDFDE30D2D}" type="sibTrans" cxnId="{58FE4063-A278-49E6-8EBA-ED097228922E}">
      <dgm:prSet/>
      <dgm:spPr/>
      <dgm:t>
        <a:bodyPr/>
        <a:lstStyle/>
        <a:p>
          <a:endParaRPr lang="en-US"/>
        </a:p>
      </dgm:t>
    </dgm:pt>
    <dgm:pt modelId="{C39B6ED6-B036-41F6-96B0-ADA6CA98A315}" type="pres">
      <dgm:prSet presAssocID="{52247654-6FF3-4555-BABA-5227393E2D97}" presName="diagram" presStyleCnt="0">
        <dgm:presLayoutVars>
          <dgm:dir/>
          <dgm:resizeHandles val="exact"/>
        </dgm:presLayoutVars>
      </dgm:prSet>
      <dgm:spPr/>
      <dgm:t>
        <a:bodyPr/>
        <a:lstStyle/>
        <a:p>
          <a:endParaRPr lang="en-US"/>
        </a:p>
      </dgm:t>
    </dgm:pt>
    <dgm:pt modelId="{1E3F1AA5-D2A7-4417-A823-C52569F6ABCC}" type="pres">
      <dgm:prSet presAssocID="{EFC7D305-CDFB-4CA1-ADA4-F19EDC239FBB}" presName="node" presStyleLbl="node1" presStyleIdx="0" presStyleCnt="2">
        <dgm:presLayoutVars>
          <dgm:bulletEnabled val="1"/>
        </dgm:presLayoutVars>
      </dgm:prSet>
      <dgm:spPr/>
      <dgm:t>
        <a:bodyPr/>
        <a:lstStyle/>
        <a:p>
          <a:endParaRPr lang="en-US"/>
        </a:p>
      </dgm:t>
    </dgm:pt>
    <dgm:pt modelId="{2FCDB72B-D59F-4A7D-8DD3-D0102F02047D}" type="pres">
      <dgm:prSet presAssocID="{1F617D96-5210-4EA2-B8CD-F7F8AD7CECA6}" presName="sibTrans" presStyleLbl="sibTrans2D1" presStyleIdx="0" presStyleCnt="1"/>
      <dgm:spPr/>
      <dgm:t>
        <a:bodyPr/>
        <a:lstStyle/>
        <a:p>
          <a:endParaRPr lang="en-US"/>
        </a:p>
      </dgm:t>
    </dgm:pt>
    <dgm:pt modelId="{ECD48F9A-27BC-4D3B-9A42-A69306762E69}" type="pres">
      <dgm:prSet presAssocID="{1F617D96-5210-4EA2-B8CD-F7F8AD7CECA6}" presName="connectorText" presStyleLbl="sibTrans2D1" presStyleIdx="0" presStyleCnt="1"/>
      <dgm:spPr/>
      <dgm:t>
        <a:bodyPr/>
        <a:lstStyle/>
        <a:p>
          <a:endParaRPr lang="en-US"/>
        </a:p>
      </dgm:t>
    </dgm:pt>
    <dgm:pt modelId="{60ADF60D-3F34-4CC8-BED2-EFB8E92EB4D2}" type="pres">
      <dgm:prSet presAssocID="{863152EE-3C3D-4449-B728-F32A8B8D51A1}" presName="node" presStyleLbl="node1" presStyleIdx="1" presStyleCnt="2">
        <dgm:presLayoutVars>
          <dgm:bulletEnabled val="1"/>
        </dgm:presLayoutVars>
      </dgm:prSet>
      <dgm:spPr/>
      <dgm:t>
        <a:bodyPr/>
        <a:lstStyle/>
        <a:p>
          <a:endParaRPr lang="en-US"/>
        </a:p>
      </dgm:t>
    </dgm:pt>
  </dgm:ptLst>
  <dgm:cxnLst>
    <dgm:cxn modelId="{CC35CEBE-A353-4E34-91AE-9A4C2A80F796}" type="presOf" srcId="{1F617D96-5210-4EA2-B8CD-F7F8AD7CECA6}" destId="{2FCDB72B-D59F-4A7D-8DD3-D0102F02047D}" srcOrd="0" destOrd="0" presId="urn:microsoft.com/office/officeart/2005/8/layout/process5"/>
    <dgm:cxn modelId="{B162B852-10A0-4DC8-A12C-B7319E5439D2}" type="presOf" srcId="{1F617D96-5210-4EA2-B8CD-F7F8AD7CECA6}" destId="{ECD48F9A-27BC-4D3B-9A42-A69306762E69}" srcOrd="1" destOrd="0" presId="urn:microsoft.com/office/officeart/2005/8/layout/process5"/>
    <dgm:cxn modelId="{7DDB2553-360A-4702-92BF-7F8D0B611200}" type="presOf" srcId="{863152EE-3C3D-4449-B728-F32A8B8D51A1}" destId="{60ADF60D-3F34-4CC8-BED2-EFB8E92EB4D2}" srcOrd="0" destOrd="0" presId="urn:microsoft.com/office/officeart/2005/8/layout/process5"/>
    <dgm:cxn modelId="{FBD4F3AA-48F7-47DA-AB30-9A65D5EB7612}" type="presOf" srcId="{52247654-6FF3-4555-BABA-5227393E2D97}" destId="{C39B6ED6-B036-41F6-96B0-ADA6CA98A315}" srcOrd="0" destOrd="0" presId="urn:microsoft.com/office/officeart/2005/8/layout/process5"/>
    <dgm:cxn modelId="{13085715-5A30-48C7-A288-31C5F385657C}" type="presOf" srcId="{EFC7D305-CDFB-4CA1-ADA4-F19EDC239FBB}" destId="{1E3F1AA5-D2A7-4417-A823-C52569F6ABCC}" srcOrd="0" destOrd="0" presId="urn:microsoft.com/office/officeart/2005/8/layout/process5"/>
    <dgm:cxn modelId="{6D8325E4-40CF-4F88-BE76-224790269428}" srcId="{52247654-6FF3-4555-BABA-5227393E2D97}" destId="{EFC7D305-CDFB-4CA1-ADA4-F19EDC239FBB}" srcOrd="0" destOrd="0" parTransId="{AB5A8750-8941-4FE7-BDD2-E503AC5F9D4C}" sibTransId="{1F617D96-5210-4EA2-B8CD-F7F8AD7CECA6}"/>
    <dgm:cxn modelId="{58FE4063-A278-49E6-8EBA-ED097228922E}" srcId="{52247654-6FF3-4555-BABA-5227393E2D97}" destId="{863152EE-3C3D-4449-B728-F32A8B8D51A1}" srcOrd="1" destOrd="0" parTransId="{D523A4D9-84B0-4F89-85D1-1335DE95DA63}" sibTransId="{D64F5100-418B-4369-AB24-9BDDFDE30D2D}"/>
    <dgm:cxn modelId="{70E531B5-6202-4785-ADEE-9C5F95E8CFE0}" type="presParOf" srcId="{C39B6ED6-B036-41F6-96B0-ADA6CA98A315}" destId="{1E3F1AA5-D2A7-4417-A823-C52569F6ABCC}" srcOrd="0" destOrd="0" presId="urn:microsoft.com/office/officeart/2005/8/layout/process5"/>
    <dgm:cxn modelId="{D9026E0E-3C46-41A5-BDB5-ABBF49A3D5D6}" type="presParOf" srcId="{C39B6ED6-B036-41F6-96B0-ADA6CA98A315}" destId="{2FCDB72B-D59F-4A7D-8DD3-D0102F02047D}" srcOrd="1" destOrd="0" presId="urn:microsoft.com/office/officeart/2005/8/layout/process5"/>
    <dgm:cxn modelId="{AE7016E5-A599-4D40-8FA9-2BD4939A0BB7}" type="presParOf" srcId="{2FCDB72B-D59F-4A7D-8DD3-D0102F02047D}" destId="{ECD48F9A-27BC-4D3B-9A42-A69306762E69}" srcOrd="0" destOrd="0" presId="urn:microsoft.com/office/officeart/2005/8/layout/process5"/>
    <dgm:cxn modelId="{FBAA1DC7-88B5-4426-BE20-099A1AEFAD50}" type="presParOf" srcId="{C39B6ED6-B036-41F6-96B0-ADA6CA98A315}" destId="{60ADF60D-3F34-4CC8-BED2-EFB8E92EB4D2}"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ABFC1-6C20-48D5-9DC0-6B7EB7107D4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4437A20-2B8B-4691-A163-60139B1D0BBF}">
      <dgm:prSet phldrT="[Text]" custT="1"/>
      <dgm:spPr>
        <a:solidFill>
          <a:srgbClr val="FF0000"/>
        </a:solidFill>
      </dgm:spPr>
      <dgm:t>
        <a:bodyPr/>
        <a:lstStyle/>
        <a:p>
          <a:r>
            <a:rPr lang="en-US" sz="2000" baseline="0" dirty="0" smtClean="0"/>
            <a:t>Safety is a foundation of efficient production</a:t>
          </a:r>
          <a:endParaRPr lang="en-US" sz="2000" baseline="0" dirty="0"/>
        </a:p>
      </dgm:t>
    </dgm:pt>
    <dgm:pt modelId="{91540102-4206-4705-951B-1240B53E236E}" type="parTrans" cxnId="{372F2D33-2C26-4DFE-9780-12D7658FF44E}">
      <dgm:prSet/>
      <dgm:spPr/>
      <dgm:t>
        <a:bodyPr/>
        <a:lstStyle/>
        <a:p>
          <a:endParaRPr lang="en-US"/>
        </a:p>
      </dgm:t>
    </dgm:pt>
    <dgm:pt modelId="{43AE601B-69E9-4153-99C2-DCFF3FBCC454}" type="sibTrans" cxnId="{372F2D33-2C26-4DFE-9780-12D7658FF44E}">
      <dgm:prSet/>
      <dgm:spPr/>
      <dgm:t>
        <a:bodyPr/>
        <a:lstStyle/>
        <a:p>
          <a:endParaRPr lang="en-US"/>
        </a:p>
      </dgm:t>
    </dgm:pt>
    <dgm:pt modelId="{849D2590-8746-4D7B-8238-5980E0591964}">
      <dgm:prSet phldrT="[Text]" custT="1"/>
      <dgm:spPr>
        <a:solidFill>
          <a:schemeClr val="accent1">
            <a:lumMod val="60000"/>
            <a:lumOff val="40000"/>
            <a:alpha val="90000"/>
          </a:schemeClr>
        </a:solidFill>
      </dgm:spPr>
      <dgm:t>
        <a:bodyPr/>
        <a:lstStyle/>
        <a:p>
          <a:r>
            <a:rPr lang="en-US" sz="1400" b="1" dirty="0" smtClean="0">
              <a:solidFill>
                <a:schemeClr val="bg2"/>
              </a:solidFill>
            </a:rPr>
            <a:t>Question the need to work on energized equipment</a:t>
          </a:r>
          <a:endParaRPr lang="en-US" sz="1400" b="1" dirty="0">
            <a:solidFill>
              <a:schemeClr val="bg2"/>
            </a:solidFill>
          </a:endParaRPr>
        </a:p>
      </dgm:t>
    </dgm:pt>
    <dgm:pt modelId="{98D5A023-E16A-47CF-9E0F-801BE4E75405}" type="parTrans" cxnId="{188EC5C5-C80B-4D05-8813-ADB1615C6564}">
      <dgm:prSet/>
      <dgm:spPr/>
      <dgm:t>
        <a:bodyPr/>
        <a:lstStyle/>
        <a:p>
          <a:endParaRPr lang="en-US"/>
        </a:p>
      </dgm:t>
    </dgm:pt>
    <dgm:pt modelId="{BBE9D3F9-751D-4804-A915-880B5966641A}" type="sibTrans" cxnId="{188EC5C5-C80B-4D05-8813-ADB1615C6564}">
      <dgm:prSet/>
      <dgm:spPr/>
      <dgm:t>
        <a:bodyPr/>
        <a:lstStyle/>
        <a:p>
          <a:endParaRPr lang="en-US"/>
        </a:p>
      </dgm:t>
    </dgm:pt>
    <dgm:pt modelId="{2EB74C21-0B0A-4F39-9DB7-3392D1051AFF}">
      <dgm:prSet phldrT="[Text]" custT="1"/>
      <dgm:spPr>
        <a:solidFill>
          <a:schemeClr val="accent1">
            <a:lumMod val="60000"/>
            <a:lumOff val="40000"/>
            <a:alpha val="90000"/>
          </a:schemeClr>
        </a:solidFill>
      </dgm:spPr>
      <dgm:t>
        <a:bodyPr/>
        <a:lstStyle/>
        <a:p>
          <a:r>
            <a:rPr lang="en-US" sz="1400" b="1" dirty="0" smtClean="0">
              <a:solidFill>
                <a:schemeClr val="bg2"/>
              </a:solidFill>
            </a:rPr>
            <a:t>Lead a project to install interlocked safety switches for operator tasks</a:t>
          </a:r>
          <a:endParaRPr lang="en-US" sz="1400" b="1" dirty="0">
            <a:solidFill>
              <a:schemeClr val="bg2"/>
            </a:solidFill>
          </a:endParaRPr>
        </a:p>
      </dgm:t>
    </dgm:pt>
    <dgm:pt modelId="{93FED728-A086-4255-B162-C248DC7B5238}" type="parTrans" cxnId="{AD3A1E6A-05AE-426E-BE28-F8621D43C47E}">
      <dgm:prSet/>
      <dgm:spPr/>
      <dgm:t>
        <a:bodyPr/>
        <a:lstStyle/>
        <a:p>
          <a:endParaRPr lang="en-US"/>
        </a:p>
      </dgm:t>
    </dgm:pt>
    <dgm:pt modelId="{7EC795E1-CB40-4066-A45D-90A7448DC85B}" type="sibTrans" cxnId="{AD3A1E6A-05AE-426E-BE28-F8621D43C47E}">
      <dgm:prSet/>
      <dgm:spPr/>
      <dgm:t>
        <a:bodyPr/>
        <a:lstStyle/>
        <a:p>
          <a:endParaRPr lang="en-US"/>
        </a:p>
      </dgm:t>
    </dgm:pt>
    <dgm:pt modelId="{1FFF44ED-8482-43B4-A393-DA48BB42DD67}">
      <dgm:prSet phldrT="[Text]" custT="1"/>
      <dgm:spPr>
        <a:solidFill>
          <a:schemeClr val="accent1">
            <a:lumMod val="60000"/>
            <a:lumOff val="40000"/>
            <a:alpha val="90000"/>
          </a:schemeClr>
        </a:solidFill>
      </dgm:spPr>
      <dgm:t>
        <a:bodyPr/>
        <a:lstStyle/>
        <a:p>
          <a:r>
            <a:rPr lang="en-US" sz="1400" b="1" dirty="0" smtClean="0">
              <a:solidFill>
                <a:schemeClr val="bg2"/>
              </a:solidFill>
            </a:rPr>
            <a:t>Recognize that your employee is performing frequent work at height on a ladder</a:t>
          </a:r>
          <a:endParaRPr lang="en-US" sz="1400" b="1" dirty="0">
            <a:solidFill>
              <a:schemeClr val="bg2"/>
            </a:solidFill>
          </a:endParaRPr>
        </a:p>
      </dgm:t>
    </dgm:pt>
    <dgm:pt modelId="{9E561BA1-065E-42C4-99FC-5883A9F56426}" type="parTrans" cxnId="{6D6542C5-6767-4D88-A5D8-AA87F42DEE70}">
      <dgm:prSet/>
      <dgm:spPr/>
      <dgm:t>
        <a:bodyPr/>
        <a:lstStyle/>
        <a:p>
          <a:endParaRPr lang="en-US"/>
        </a:p>
      </dgm:t>
    </dgm:pt>
    <dgm:pt modelId="{9AD15E3A-CE99-427D-A76C-6C72109A12DC}" type="sibTrans" cxnId="{6D6542C5-6767-4D88-A5D8-AA87F42DEE70}">
      <dgm:prSet/>
      <dgm:spPr/>
      <dgm:t>
        <a:bodyPr/>
        <a:lstStyle/>
        <a:p>
          <a:endParaRPr lang="en-US"/>
        </a:p>
      </dgm:t>
    </dgm:pt>
    <dgm:pt modelId="{E3DB3F1B-E52E-4096-BEB1-8843A77A1796}">
      <dgm:prSet phldrT="[Text]" custT="1"/>
      <dgm:spPr>
        <a:solidFill>
          <a:schemeClr val="accent1">
            <a:lumMod val="60000"/>
            <a:lumOff val="40000"/>
            <a:alpha val="90000"/>
          </a:schemeClr>
        </a:solidFill>
      </dgm:spPr>
      <dgm:t>
        <a:bodyPr/>
        <a:lstStyle/>
        <a:p>
          <a:r>
            <a:rPr lang="en-US" sz="1400" b="1" dirty="0" smtClean="0">
              <a:solidFill>
                <a:schemeClr val="bg2"/>
              </a:solidFill>
            </a:rPr>
            <a:t>Install a fixed work platform with guardrails</a:t>
          </a:r>
          <a:endParaRPr lang="en-US" sz="1400" b="1" dirty="0">
            <a:solidFill>
              <a:schemeClr val="bg2"/>
            </a:solidFill>
          </a:endParaRPr>
        </a:p>
      </dgm:t>
    </dgm:pt>
    <dgm:pt modelId="{53EA4EC8-772E-4891-B6F9-1063F69471C1}" type="parTrans" cxnId="{55169ED3-C108-4350-9BDF-0877FAEC094B}">
      <dgm:prSet/>
      <dgm:spPr/>
      <dgm:t>
        <a:bodyPr/>
        <a:lstStyle/>
        <a:p>
          <a:endParaRPr lang="en-US"/>
        </a:p>
      </dgm:t>
    </dgm:pt>
    <dgm:pt modelId="{623ADA17-2CC5-4177-8047-7E76463C4077}" type="sibTrans" cxnId="{55169ED3-C108-4350-9BDF-0877FAEC094B}">
      <dgm:prSet/>
      <dgm:spPr/>
      <dgm:t>
        <a:bodyPr/>
        <a:lstStyle/>
        <a:p>
          <a:endParaRPr lang="en-US"/>
        </a:p>
      </dgm:t>
    </dgm:pt>
    <dgm:pt modelId="{6152B560-F5F4-40AD-8ADC-0EC10F3A80DC}">
      <dgm:prSet phldrT="[Text]" custT="1"/>
      <dgm:spPr>
        <a:solidFill>
          <a:srgbClr val="FF0000"/>
        </a:solidFill>
      </dgm:spPr>
      <dgm:t>
        <a:bodyPr/>
        <a:lstStyle/>
        <a:p>
          <a:r>
            <a:rPr lang="en-US" sz="2400" dirty="0" smtClean="0"/>
            <a:t>My actions impact others</a:t>
          </a:r>
          <a:endParaRPr lang="en-US" sz="2400" dirty="0"/>
        </a:p>
      </dgm:t>
    </dgm:pt>
    <dgm:pt modelId="{319FC627-E195-41B7-9B93-FDE2CABE00F3}" type="parTrans" cxnId="{FD502325-EEC6-4831-8918-040010670CB3}">
      <dgm:prSet/>
      <dgm:spPr/>
      <dgm:t>
        <a:bodyPr/>
        <a:lstStyle/>
        <a:p>
          <a:endParaRPr lang="en-US"/>
        </a:p>
      </dgm:t>
    </dgm:pt>
    <dgm:pt modelId="{F7E6C8E4-CD1D-4DDF-A409-919546306EC1}" type="sibTrans" cxnId="{FD502325-EEC6-4831-8918-040010670CB3}">
      <dgm:prSet/>
      <dgm:spPr/>
      <dgm:t>
        <a:bodyPr/>
        <a:lstStyle/>
        <a:p>
          <a:endParaRPr lang="en-US"/>
        </a:p>
      </dgm:t>
    </dgm:pt>
    <dgm:pt modelId="{81625327-3B24-448F-8F62-6C0DA0626FB3}">
      <dgm:prSet phldrT="[Text]"/>
      <dgm:spPr>
        <a:solidFill>
          <a:schemeClr val="accent1">
            <a:lumMod val="60000"/>
            <a:lumOff val="40000"/>
            <a:alpha val="90000"/>
          </a:schemeClr>
        </a:solidFill>
      </dgm:spPr>
      <dgm:t>
        <a:bodyPr/>
        <a:lstStyle/>
        <a:p>
          <a:r>
            <a:rPr lang="en-US" b="1" dirty="0" smtClean="0">
              <a:solidFill>
                <a:schemeClr val="bg2"/>
              </a:solidFill>
            </a:rPr>
            <a:t>Confirm that all machine guards are reattached after maintenance work</a:t>
          </a:r>
          <a:endParaRPr lang="en-US" b="1" dirty="0">
            <a:solidFill>
              <a:schemeClr val="bg2"/>
            </a:solidFill>
          </a:endParaRPr>
        </a:p>
      </dgm:t>
    </dgm:pt>
    <dgm:pt modelId="{9BB6F448-89CB-4AB4-A704-5C203F31936C}" type="parTrans" cxnId="{D0CE2C3C-D7C9-46C3-80E8-39B62F1E7712}">
      <dgm:prSet/>
      <dgm:spPr/>
      <dgm:t>
        <a:bodyPr/>
        <a:lstStyle/>
        <a:p>
          <a:endParaRPr lang="en-US"/>
        </a:p>
      </dgm:t>
    </dgm:pt>
    <dgm:pt modelId="{F3FBB4C8-5110-4816-8064-A5EBFD0CC1A4}" type="sibTrans" cxnId="{D0CE2C3C-D7C9-46C3-80E8-39B62F1E7712}">
      <dgm:prSet/>
      <dgm:spPr/>
      <dgm:t>
        <a:bodyPr/>
        <a:lstStyle/>
        <a:p>
          <a:endParaRPr lang="en-US"/>
        </a:p>
      </dgm:t>
    </dgm:pt>
    <dgm:pt modelId="{DA9C2BAB-7B1D-471D-AAB8-6FA0E56C206F}">
      <dgm:prSet phldrT="[Text]" custT="1"/>
      <dgm:spPr>
        <a:solidFill>
          <a:schemeClr val="accent1">
            <a:lumMod val="60000"/>
            <a:lumOff val="40000"/>
            <a:alpha val="90000"/>
          </a:schemeClr>
        </a:solidFill>
      </dgm:spPr>
      <dgm:t>
        <a:bodyPr/>
        <a:lstStyle/>
        <a:p>
          <a:r>
            <a:rPr lang="en-US" sz="1400" b="1" dirty="0" smtClean="0">
              <a:solidFill>
                <a:schemeClr val="bg2"/>
              </a:solidFill>
            </a:rPr>
            <a:t>Pick up trash or debris when you see it on the floor to prevent slips &amp; falls</a:t>
          </a:r>
          <a:endParaRPr lang="en-US" sz="1400" b="1" dirty="0">
            <a:solidFill>
              <a:schemeClr val="bg2"/>
            </a:solidFill>
          </a:endParaRPr>
        </a:p>
      </dgm:t>
    </dgm:pt>
    <dgm:pt modelId="{8FEAFC52-6FED-4C04-8969-CB7CCADCE071}" type="parTrans" cxnId="{6301EAE3-DAAF-4BED-BDC3-9A57A061BC81}">
      <dgm:prSet/>
      <dgm:spPr/>
      <dgm:t>
        <a:bodyPr/>
        <a:lstStyle/>
        <a:p>
          <a:endParaRPr lang="en-US"/>
        </a:p>
      </dgm:t>
    </dgm:pt>
    <dgm:pt modelId="{AC8B97C8-F7B8-4490-A86D-D9586E9FB3F2}" type="sibTrans" cxnId="{6301EAE3-DAAF-4BED-BDC3-9A57A061BC81}">
      <dgm:prSet/>
      <dgm:spPr/>
      <dgm:t>
        <a:bodyPr/>
        <a:lstStyle/>
        <a:p>
          <a:endParaRPr lang="en-US"/>
        </a:p>
      </dgm:t>
    </dgm:pt>
    <dgm:pt modelId="{75AF04F0-2F42-4609-BB39-39B8976844E1}">
      <dgm:prSet phldrT="[Text]" custT="1"/>
      <dgm:spPr>
        <a:solidFill>
          <a:srgbClr val="FF0000"/>
        </a:solidFill>
      </dgm:spPr>
      <dgm:t>
        <a:bodyPr/>
        <a:lstStyle/>
        <a:p>
          <a:r>
            <a:rPr lang="en-US" sz="2400" dirty="0" smtClean="0"/>
            <a:t>Be your “Brother’s Keeper”</a:t>
          </a:r>
          <a:endParaRPr lang="en-US" sz="2400" dirty="0"/>
        </a:p>
      </dgm:t>
    </dgm:pt>
    <dgm:pt modelId="{3ABE58BD-3920-42F2-8B88-3CD98A183593}" type="parTrans" cxnId="{972048A1-C149-43B2-A04E-6F0780B12A24}">
      <dgm:prSet/>
      <dgm:spPr/>
      <dgm:t>
        <a:bodyPr/>
        <a:lstStyle/>
        <a:p>
          <a:endParaRPr lang="en-US"/>
        </a:p>
      </dgm:t>
    </dgm:pt>
    <dgm:pt modelId="{83658C4A-9858-4045-813E-A55CF235EFD9}" type="sibTrans" cxnId="{972048A1-C149-43B2-A04E-6F0780B12A24}">
      <dgm:prSet/>
      <dgm:spPr/>
      <dgm:t>
        <a:bodyPr/>
        <a:lstStyle/>
        <a:p>
          <a:endParaRPr lang="en-US"/>
        </a:p>
      </dgm:t>
    </dgm:pt>
    <dgm:pt modelId="{6E1A45B2-1B20-453E-AF97-0645D9DA0F59}" type="pres">
      <dgm:prSet presAssocID="{037ABFC1-6C20-48D5-9DC0-6B7EB7107D4B}" presName="Name0" presStyleCnt="0">
        <dgm:presLayoutVars>
          <dgm:chPref val="3"/>
          <dgm:dir/>
          <dgm:animLvl val="lvl"/>
          <dgm:resizeHandles/>
        </dgm:presLayoutVars>
      </dgm:prSet>
      <dgm:spPr/>
      <dgm:t>
        <a:bodyPr/>
        <a:lstStyle/>
        <a:p>
          <a:endParaRPr lang="en-US"/>
        </a:p>
      </dgm:t>
    </dgm:pt>
    <dgm:pt modelId="{1CA7558B-8F41-4ACD-A37A-FA253842A6A1}" type="pres">
      <dgm:prSet presAssocID="{54437A20-2B8B-4691-A163-60139B1D0BBF}" presName="horFlow" presStyleCnt="0"/>
      <dgm:spPr/>
    </dgm:pt>
    <dgm:pt modelId="{3853D913-16C2-493A-9609-4AA2D7BD9F22}" type="pres">
      <dgm:prSet presAssocID="{54437A20-2B8B-4691-A163-60139B1D0BBF}" presName="bigChev" presStyleLbl="node1" presStyleIdx="0" presStyleCnt="3"/>
      <dgm:spPr/>
      <dgm:t>
        <a:bodyPr/>
        <a:lstStyle/>
        <a:p>
          <a:endParaRPr lang="en-US"/>
        </a:p>
      </dgm:t>
    </dgm:pt>
    <dgm:pt modelId="{867ED488-50F8-4EBB-B667-063296E38F37}" type="pres">
      <dgm:prSet presAssocID="{98D5A023-E16A-47CF-9E0F-801BE4E75405}" presName="parTrans" presStyleCnt="0"/>
      <dgm:spPr/>
    </dgm:pt>
    <dgm:pt modelId="{A4D18D08-5380-48B3-948B-CEA7C5CE3DDE}" type="pres">
      <dgm:prSet presAssocID="{849D2590-8746-4D7B-8238-5980E0591964}" presName="node" presStyleLbl="alignAccFollowNode1" presStyleIdx="0" presStyleCnt="6" custScaleX="107953" custScaleY="120831">
        <dgm:presLayoutVars>
          <dgm:bulletEnabled val="1"/>
        </dgm:presLayoutVars>
      </dgm:prSet>
      <dgm:spPr/>
      <dgm:t>
        <a:bodyPr/>
        <a:lstStyle/>
        <a:p>
          <a:endParaRPr lang="en-US"/>
        </a:p>
      </dgm:t>
    </dgm:pt>
    <dgm:pt modelId="{918FA402-8B9D-4F4F-926F-95B96D7AA2CD}" type="pres">
      <dgm:prSet presAssocID="{BBE9D3F9-751D-4804-A915-880B5966641A}" presName="sibTrans" presStyleCnt="0"/>
      <dgm:spPr/>
    </dgm:pt>
    <dgm:pt modelId="{52D6AE67-B5A3-4ED3-A80D-09CA7F5C4608}" type="pres">
      <dgm:prSet presAssocID="{2EB74C21-0B0A-4F39-9DB7-3392D1051AFF}" presName="node" presStyleLbl="alignAccFollowNode1" presStyleIdx="1" presStyleCnt="6" custScaleX="113928" custScaleY="121062">
        <dgm:presLayoutVars>
          <dgm:bulletEnabled val="1"/>
        </dgm:presLayoutVars>
      </dgm:prSet>
      <dgm:spPr/>
      <dgm:t>
        <a:bodyPr/>
        <a:lstStyle/>
        <a:p>
          <a:endParaRPr lang="en-US"/>
        </a:p>
      </dgm:t>
    </dgm:pt>
    <dgm:pt modelId="{A01CB0BE-9CE2-4F7D-9232-2DD171EDF44C}" type="pres">
      <dgm:prSet presAssocID="{54437A20-2B8B-4691-A163-60139B1D0BBF}" presName="vSp" presStyleCnt="0"/>
      <dgm:spPr/>
    </dgm:pt>
    <dgm:pt modelId="{B68FF253-6F94-467B-B256-1555BCFDA85B}" type="pres">
      <dgm:prSet presAssocID="{75AF04F0-2F42-4609-BB39-39B8976844E1}" presName="horFlow" presStyleCnt="0"/>
      <dgm:spPr/>
    </dgm:pt>
    <dgm:pt modelId="{8B2ADD1E-D8F7-4C0E-8007-62A62A7813EA}" type="pres">
      <dgm:prSet presAssocID="{75AF04F0-2F42-4609-BB39-39B8976844E1}" presName="bigChev" presStyleLbl="node1" presStyleIdx="1" presStyleCnt="3"/>
      <dgm:spPr/>
      <dgm:t>
        <a:bodyPr/>
        <a:lstStyle/>
        <a:p>
          <a:endParaRPr lang="en-US"/>
        </a:p>
      </dgm:t>
    </dgm:pt>
    <dgm:pt modelId="{2E01BB71-832E-4EC9-B0A4-D16E7A35B8C4}" type="pres">
      <dgm:prSet presAssocID="{9E561BA1-065E-42C4-99FC-5883A9F56426}" presName="parTrans" presStyleCnt="0"/>
      <dgm:spPr/>
    </dgm:pt>
    <dgm:pt modelId="{C8C72A36-87F1-43C3-91D3-0B448803E796}" type="pres">
      <dgm:prSet presAssocID="{1FFF44ED-8482-43B4-A393-DA48BB42DD67}" presName="node" presStyleLbl="alignAccFollowNode1" presStyleIdx="2" presStyleCnt="6" custScaleX="110439" custScaleY="120218">
        <dgm:presLayoutVars>
          <dgm:bulletEnabled val="1"/>
        </dgm:presLayoutVars>
      </dgm:prSet>
      <dgm:spPr/>
      <dgm:t>
        <a:bodyPr/>
        <a:lstStyle/>
        <a:p>
          <a:endParaRPr lang="en-US"/>
        </a:p>
      </dgm:t>
    </dgm:pt>
    <dgm:pt modelId="{A0454FD4-8F97-4741-BBFF-156DE6801197}" type="pres">
      <dgm:prSet presAssocID="{9AD15E3A-CE99-427D-A76C-6C72109A12DC}" presName="sibTrans" presStyleCnt="0"/>
      <dgm:spPr/>
    </dgm:pt>
    <dgm:pt modelId="{CDD44B6B-647A-429F-A72E-22F54492F453}" type="pres">
      <dgm:prSet presAssocID="{E3DB3F1B-E52E-4096-BEB1-8843A77A1796}" presName="node" presStyleLbl="alignAccFollowNode1" presStyleIdx="3" presStyleCnt="6" custScaleX="103235" custScaleY="120218">
        <dgm:presLayoutVars>
          <dgm:bulletEnabled val="1"/>
        </dgm:presLayoutVars>
      </dgm:prSet>
      <dgm:spPr/>
      <dgm:t>
        <a:bodyPr/>
        <a:lstStyle/>
        <a:p>
          <a:endParaRPr lang="en-US"/>
        </a:p>
      </dgm:t>
    </dgm:pt>
    <dgm:pt modelId="{D2784439-0B91-431C-9988-D2A47BB9687D}" type="pres">
      <dgm:prSet presAssocID="{75AF04F0-2F42-4609-BB39-39B8976844E1}" presName="vSp" presStyleCnt="0"/>
      <dgm:spPr/>
    </dgm:pt>
    <dgm:pt modelId="{10CB1AA6-8C59-42C1-8D95-3D756A45DA2D}" type="pres">
      <dgm:prSet presAssocID="{6152B560-F5F4-40AD-8ADC-0EC10F3A80DC}" presName="horFlow" presStyleCnt="0"/>
      <dgm:spPr/>
    </dgm:pt>
    <dgm:pt modelId="{18DB7A66-9698-4594-B5C0-58A2A9885716}" type="pres">
      <dgm:prSet presAssocID="{6152B560-F5F4-40AD-8ADC-0EC10F3A80DC}" presName="bigChev" presStyleLbl="node1" presStyleIdx="2" presStyleCnt="3"/>
      <dgm:spPr/>
      <dgm:t>
        <a:bodyPr/>
        <a:lstStyle/>
        <a:p>
          <a:endParaRPr lang="en-US"/>
        </a:p>
      </dgm:t>
    </dgm:pt>
    <dgm:pt modelId="{48EB673D-CDAC-43FC-AEF6-F35205647016}" type="pres">
      <dgm:prSet presAssocID="{9BB6F448-89CB-4AB4-A704-5C203F31936C}" presName="parTrans" presStyleCnt="0"/>
      <dgm:spPr/>
    </dgm:pt>
    <dgm:pt modelId="{B817A134-D30E-46CD-995C-0EE7E8984928}" type="pres">
      <dgm:prSet presAssocID="{81625327-3B24-448F-8F62-6C0DA0626FB3}" presName="node" presStyleLbl="alignAccFollowNode1" presStyleIdx="4" presStyleCnt="6" custScaleX="103228" custScaleY="104028">
        <dgm:presLayoutVars>
          <dgm:bulletEnabled val="1"/>
        </dgm:presLayoutVars>
      </dgm:prSet>
      <dgm:spPr/>
      <dgm:t>
        <a:bodyPr/>
        <a:lstStyle/>
        <a:p>
          <a:endParaRPr lang="en-US"/>
        </a:p>
      </dgm:t>
    </dgm:pt>
    <dgm:pt modelId="{A4CCC720-F5EF-4153-A10A-0E298E5513AE}" type="pres">
      <dgm:prSet presAssocID="{F3FBB4C8-5110-4816-8064-A5EBFD0CC1A4}" presName="sibTrans" presStyleCnt="0"/>
      <dgm:spPr/>
    </dgm:pt>
    <dgm:pt modelId="{731F3CFD-8FDF-412A-B850-52127C0E8225}" type="pres">
      <dgm:prSet presAssocID="{DA9C2BAB-7B1D-471D-AAB8-6FA0E56C206F}" presName="node" presStyleLbl="alignAccFollowNode1" presStyleIdx="5" presStyleCnt="6" custScaleX="118653">
        <dgm:presLayoutVars>
          <dgm:bulletEnabled val="1"/>
        </dgm:presLayoutVars>
      </dgm:prSet>
      <dgm:spPr/>
      <dgm:t>
        <a:bodyPr/>
        <a:lstStyle/>
        <a:p>
          <a:endParaRPr lang="en-US"/>
        </a:p>
      </dgm:t>
    </dgm:pt>
  </dgm:ptLst>
  <dgm:cxnLst>
    <dgm:cxn modelId="{55169ED3-C108-4350-9BDF-0877FAEC094B}" srcId="{75AF04F0-2F42-4609-BB39-39B8976844E1}" destId="{E3DB3F1B-E52E-4096-BEB1-8843A77A1796}" srcOrd="1" destOrd="0" parTransId="{53EA4EC8-772E-4891-B6F9-1063F69471C1}" sibTransId="{623ADA17-2CC5-4177-8047-7E76463C4077}"/>
    <dgm:cxn modelId="{6D6542C5-6767-4D88-A5D8-AA87F42DEE70}" srcId="{75AF04F0-2F42-4609-BB39-39B8976844E1}" destId="{1FFF44ED-8482-43B4-A393-DA48BB42DD67}" srcOrd="0" destOrd="0" parTransId="{9E561BA1-065E-42C4-99FC-5883A9F56426}" sibTransId="{9AD15E3A-CE99-427D-A76C-6C72109A12DC}"/>
    <dgm:cxn modelId="{1B354C35-1B17-4B58-8CE2-ACB2C8C2027E}" type="presOf" srcId="{849D2590-8746-4D7B-8238-5980E0591964}" destId="{A4D18D08-5380-48B3-948B-CEA7C5CE3DDE}" srcOrd="0" destOrd="0" presId="urn:microsoft.com/office/officeart/2005/8/layout/lProcess3"/>
    <dgm:cxn modelId="{E52CC1A3-7370-4174-96D7-980931445D71}" type="presOf" srcId="{DA9C2BAB-7B1D-471D-AAB8-6FA0E56C206F}" destId="{731F3CFD-8FDF-412A-B850-52127C0E8225}" srcOrd="0" destOrd="0" presId="urn:microsoft.com/office/officeart/2005/8/layout/lProcess3"/>
    <dgm:cxn modelId="{D0CE2C3C-D7C9-46C3-80E8-39B62F1E7712}" srcId="{6152B560-F5F4-40AD-8ADC-0EC10F3A80DC}" destId="{81625327-3B24-448F-8F62-6C0DA0626FB3}" srcOrd="0" destOrd="0" parTransId="{9BB6F448-89CB-4AB4-A704-5C203F31936C}" sibTransId="{F3FBB4C8-5110-4816-8064-A5EBFD0CC1A4}"/>
    <dgm:cxn modelId="{5EB2D464-1B13-44C7-AC38-7148601DA0EC}" type="presOf" srcId="{2EB74C21-0B0A-4F39-9DB7-3392D1051AFF}" destId="{52D6AE67-B5A3-4ED3-A80D-09CA7F5C4608}" srcOrd="0" destOrd="0" presId="urn:microsoft.com/office/officeart/2005/8/layout/lProcess3"/>
    <dgm:cxn modelId="{341DFBF5-2E26-445E-B3D8-DD9BAF00FE76}" type="presOf" srcId="{54437A20-2B8B-4691-A163-60139B1D0BBF}" destId="{3853D913-16C2-493A-9609-4AA2D7BD9F22}" srcOrd="0" destOrd="0" presId="urn:microsoft.com/office/officeart/2005/8/layout/lProcess3"/>
    <dgm:cxn modelId="{EC4E78B3-A239-4335-B3C7-D73F54723590}" type="presOf" srcId="{81625327-3B24-448F-8F62-6C0DA0626FB3}" destId="{B817A134-D30E-46CD-995C-0EE7E8984928}" srcOrd="0" destOrd="0" presId="urn:microsoft.com/office/officeart/2005/8/layout/lProcess3"/>
    <dgm:cxn modelId="{AD3A1E6A-05AE-426E-BE28-F8621D43C47E}" srcId="{54437A20-2B8B-4691-A163-60139B1D0BBF}" destId="{2EB74C21-0B0A-4F39-9DB7-3392D1051AFF}" srcOrd="1" destOrd="0" parTransId="{93FED728-A086-4255-B162-C248DC7B5238}" sibTransId="{7EC795E1-CB40-4066-A45D-90A7448DC85B}"/>
    <dgm:cxn modelId="{CFD4A7EB-0DF7-4521-A9CA-57D10F85FFAB}" type="presOf" srcId="{037ABFC1-6C20-48D5-9DC0-6B7EB7107D4B}" destId="{6E1A45B2-1B20-453E-AF97-0645D9DA0F59}" srcOrd="0" destOrd="0" presId="urn:microsoft.com/office/officeart/2005/8/layout/lProcess3"/>
    <dgm:cxn modelId="{2C9C4F0A-D464-422B-9DA5-7A16A1997DCF}" type="presOf" srcId="{1FFF44ED-8482-43B4-A393-DA48BB42DD67}" destId="{C8C72A36-87F1-43C3-91D3-0B448803E796}" srcOrd="0" destOrd="0" presId="urn:microsoft.com/office/officeart/2005/8/layout/lProcess3"/>
    <dgm:cxn modelId="{972048A1-C149-43B2-A04E-6F0780B12A24}" srcId="{037ABFC1-6C20-48D5-9DC0-6B7EB7107D4B}" destId="{75AF04F0-2F42-4609-BB39-39B8976844E1}" srcOrd="1" destOrd="0" parTransId="{3ABE58BD-3920-42F2-8B88-3CD98A183593}" sibTransId="{83658C4A-9858-4045-813E-A55CF235EFD9}"/>
    <dgm:cxn modelId="{188EC5C5-C80B-4D05-8813-ADB1615C6564}" srcId="{54437A20-2B8B-4691-A163-60139B1D0BBF}" destId="{849D2590-8746-4D7B-8238-5980E0591964}" srcOrd="0" destOrd="0" parTransId="{98D5A023-E16A-47CF-9E0F-801BE4E75405}" sibTransId="{BBE9D3F9-751D-4804-A915-880B5966641A}"/>
    <dgm:cxn modelId="{FD502325-EEC6-4831-8918-040010670CB3}" srcId="{037ABFC1-6C20-48D5-9DC0-6B7EB7107D4B}" destId="{6152B560-F5F4-40AD-8ADC-0EC10F3A80DC}" srcOrd="2" destOrd="0" parTransId="{319FC627-E195-41B7-9B93-FDE2CABE00F3}" sibTransId="{F7E6C8E4-CD1D-4DDF-A409-919546306EC1}"/>
    <dgm:cxn modelId="{6301EAE3-DAAF-4BED-BDC3-9A57A061BC81}" srcId="{6152B560-F5F4-40AD-8ADC-0EC10F3A80DC}" destId="{DA9C2BAB-7B1D-471D-AAB8-6FA0E56C206F}" srcOrd="1" destOrd="0" parTransId="{8FEAFC52-6FED-4C04-8969-CB7CCADCE071}" sibTransId="{AC8B97C8-F7B8-4490-A86D-D9586E9FB3F2}"/>
    <dgm:cxn modelId="{D1E4D187-8D82-4A7E-A327-9773BC239FAB}" type="presOf" srcId="{E3DB3F1B-E52E-4096-BEB1-8843A77A1796}" destId="{CDD44B6B-647A-429F-A72E-22F54492F453}" srcOrd="0" destOrd="0" presId="urn:microsoft.com/office/officeart/2005/8/layout/lProcess3"/>
    <dgm:cxn modelId="{E71DAAD3-5F42-4080-9D21-15AE61497577}" type="presOf" srcId="{6152B560-F5F4-40AD-8ADC-0EC10F3A80DC}" destId="{18DB7A66-9698-4594-B5C0-58A2A9885716}" srcOrd="0" destOrd="0" presId="urn:microsoft.com/office/officeart/2005/8/layout/lProcess3"/>
    <dgm:cxn modelId="{58DF60F3-FA57-40E8-83C4-9CED959BEC93}" type="presOf" srcId="{75AF04F0-2F42-4609-BB39-39B8976844E1}" destId="{8B2ADD1E-D8F7-4C0E-8007-62A62A7813EA}" srcOrd="0" destOrd="0" presId="urn:microsoft.com/office/officeart/2005/8/layout/lProcess3"/>
    <dgm:cxn modelId="{372F2D33-2C26-4DFE-9780-12D7658FF44E}" srcId="{037ABFC1-6C20-48D5-9DC0-6B7EB7107D4B}" destId="{54437A20-2B8B-4691-A163-60139B1D0BBF}" srcOrd="0" destOrd="0" parTransId="{91540102-4206-4705-951B-1240B53E236E}" sibTransId="{43AE601B-69E9-4153-99C2-DCFF3FBCC454}"/>
    <dgm:cxn modelId="{85A572DC-F124-4262-B592-4FD11F04DDDD}" type="presParOf" srcId="{6E1A45B2-1B20-453E-AF97-0645D9DA0F59}" destId="{1CA7558B-8F41-4ACD-A37A-FA253842A6A1}" srcOrd="0" destOrd="0" presId="urn:microsoft.com/office/officeart/2005/8/layout/lProcess3"/>
    <dgm:cxn modelId="{DEB3DE79-9F09-4788-A85E-2128E600A11E}" type="presParOf" srcId="{1CA7558B-8F41-4ACD-A37A-FA253842A6A1}" destId="{3853D913-16C2-493A-9609-4AA2D7BD9F22}" srcOrd="0" destOrd="0" presId="urn:microsoft.com/office/officeart/2005/8/layout/lProcess3"/>
    <dgm:cxn modelId="{F3075B1A-BDC3-49A5-9EC9-14839B2CFE3B}" type="presParOf" srcId="{1CA7558B-8F41-4ACD-A37A-FA253842A6A1}" destId="{867ED488-50F8-4EBB-B667-063296E38F37}" srcOrd="1" destOrd="0" presId="urn:microsoft.com/office/officeart/2005/8/layout/lProcess3"/>
    <dgm:cxn modelId="{42E38C7A-FE9E-4DD8-9295-A00EBE331C3C}" type="presParOf" srcId="{1CA7558B-8F41-4ACD-A37A-FA253842A6A1}" destId="{A4D18D08-5380-48B3-948B-CEA7C5CE3DDE}" srcOrd="2" destOrd="0" presId="urn:microsoft.com/office/officeart/2005/8/layout/lProcess3"/>
    <dgm:cxn modelId="{E6A92891-E1B4-4976-8EA2-0E311339921C}" type="presParOf" srcId="{1CA7558B-8F41-4ACD-A37A-FA253842A6A1}" destId="{918FA402-8B9D-4F4F-926F-95B96D7AA2CD}" srcOrd="3" destOrd="0" presId="urn:microsoft.com/office/officeart/2005/8/layout/lProcess3"/>
    <dgm:cxn modelId="{EFB5921E-E56D-4196-9656-128022B6AF04}" type="presParOf" srcId="{1CA7558B-8F41-4ACD-A37A-FA253842A6A1}" destId="{52D6AE67-B5A3-4ED3-A80D-09CA7F5C4608}" srcOrd="4" destOrd="0" presId="urn:microsoft.com/office/officeart/2005/8/layout/lProcess3"/>
    <dgm:cxn modelId="{01AF11EE-2F05-4130-A2A5-790E0B4B6D4E}" type="presParOf" srcId="{6E1A45B2-1B20-453E-AF97-0645D9DA0F59}" destId="{A01CB0BE-9CE2-4F7D-9232-2DD171EDF44C}" srcOrd="1" destOrd="0" presId="urn:microsoft.com/office/officeart/2005/8/layout/lProcess3"/>
    <dgm:cxn modelId="{E1092E5F-C95C-4272-94C5-07C3ABD7D42F}" type="presParOf" srcId="{6E1A45B2-1B20-453E-AF97-0645D9DA0F59}" destId="{B68FF253-6F94-467B-B256-1555BCFDA85B}" srcOrd="2" destOrd="0" presId="urn:microsoft.com/office/officeart/2005/8/layout/lProcess3"/>
    <dgm:cxn modelId="{F9D5FE7C-B59F-427F-BAC5-C5788F9D69FA}" type="presParOf" srcId="{B68FF253-6F94-467B-B256-1555BCFDA85B}" destId="{8B2ADD1E-D8F7-4C0E-8007-62A62A7813EA}" srcOrd="0" destOrd="0" presId="urn:microsoft.com/office/officeart/2005/8/layout/lProcess3"/>
    <dgm:cxn modelId="{C0CB0713-A58D-4E71-8380-5FA034B2BE2E}" type="presParOf" srcId="{B68FF253-6F94-467B-B256-1555BCFDA85B}" destId="{2E01BB71-832E-4EC9-B0A4-D16E7A35B8C4}" srcOrd="1" destOrd="0" presId="urn:microsoft.com/office/officeart/2005/8/layout/lProcess3"/>
    <dgm:cxn modelId="{49F313D9-76FE-42F8-855E-C7CB7D440BB3}" type="presParOf" srcId="{B68FF253-6F94-467B-B256-1555BCFDA85B}" destId="{C8C72A36-87F1-43C3-91D3-0B448803E796}" srcOrd="2" destOrd="0" presId="urn:microsoft.com/office/officeart/2005/8/layout/lProcess3"/>
    <dgm:cxn modelId="{52F0BC99-58E5-41D5-8FF9-56E6B3C70E2D}" type="presParOf" srcId="{B68FF253-6F94-467B-B256-1555BCFDA85B}" destId="{A0454FD4-8F97-4741-BBFF-156DE6801197}" srcOrd="3" destOrd="0" presId="urn:microsoft.com/office/officeart/2005/8/layout/lProcess3"/>
    <dgm:cxn modelId="{AA7B5784-4FD6-45CC-A2A7-F892A4BAF355}" type="presParOf" srcId="{B68FF253-6F94-467B-B256-1555BCFDA85B}" destId="{CDD44B6B-647A-429F-A72E-22F54492F453}" srcOrd="4" destOrd="0" presId="urn:microsoft.com/office/officeart/2005/8/layout/lProcess3"/>
    <dgm:cxn modelId="{EE95C368-E42A-4747-B64C-9CE92EB155F8}" type="presParOf" srcId="{6E1A45B2-1B20-453E-AF97-0645D9DA0F59}" destId="{D2784439-0B91-431C-9988-D2A47BB9687D}" srcOrd="3" destOrd="0" presId="urn:microsoft.com/office/officeart/2005/8/layout/lProcess3"/>
    <dgm:cxn modelId="{974D8028-95E8-43CB-9D20-95A4FB39039A}" type="presParOf" srcId="{6E1A45B2-1B20-453E-AF97-0645D9DA0F59}" destId="{10CB1AA6-8C59-42C1-8D95-3D756A45DA2D}" srcOrd="4" destOrd="0" presId="urn:microsoft.com/office/officeart/2005/8/layout/lProcess3"/>
    <dgm:cxn modelId="{02A4B17C-7CF4-4EFD-B42D-D3795764A8DF}" type="presParOf" srcId="{10CB1AA6-8C59-42C1-8D95-3D756A45DA2D}" destId="{18DB7A66-9698-4594-B5C0-58A2A9885716}" srcOrd="0" destOrd="0" presId="urn:microsoft.com/office/officeart/2005/8/layout/lProcess3"/>
    <dgm:cxn modelId="{D65C80D5-2EC1-4807-9970-7EED9F18EC72}" type="presParOf" srcId="{10CB1AA6-8C59-42C1-8D95-3D756A45DA2D}" destId="{48EB673D-CDAC-43FC-AEF6-F35205647016}" srcOrd="1" destOrd="0" presId="urn:microsoft.com/office/officeart/2005/8/layout/lProcess3"/>
    <dgm:cxn modelId="{3C748A42-3E76-4B60-B307-40C9FFA02D24}" type="presParOf" srcId="{10CB1AA6-8C59-42C1-8D95-3D756A45DA2D}" destId="{B817A134-D30E-46CD-995C-0EE7E8984928}" srcOrd="2" destOrd="0" presId="urn:microsoft.com/office/officeart/2005/8/layout/lProcess3"/>
    <dgm:cxn modelId="{C97A3E1A-A21F-43F0-BDC3-E7D6154CB873}" type="presParOf" srcId="{10CB1AA6-8C59-42C1-8D95-3D756A45DA2D}" destId="{A4CCC720-F5EF-4153-A10A-0E298E5513AE}" srcOrd="3" destOrd="0" presId="urn:microsoft.com/office/officeart/2005/8/layout/lProcess3"/>
    <dgm:cxn modelId="{3BE0C845-53CB-4F77-A44F-0DBF2FE749BB}" type="presParOf" srcId="{10CB1AA6-8C59-42C1-8D95-3D756A45DA2D}" destId="{731F3CFD-8FDF-412A-B850-52127C0E8225}"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2AFDF-6C59-473F-A135-09253D524624}" type="doc">
      <dgm:prSet loTypeId="urn:microsoft.com/office/officeart/2005/8/layout/vList3" loCatId="list" qsTypeId="urn:microsoft.com/office/officeart/2005/8/quickstyle/simple4" qsCatId="simple" csTypeId="urn:microsoft.com/office/officeart/2005/8/colors/accent2_1" csCatId="accent2" phldr="1"/>
      <dgm:spPr/>
      <dgm:t>
        <a:bodyPr/>
        <a:lstStyle/>
        <a:p>
          <a:endParaRPr lang="en-US"/>
        </a:p>
      </dgm:t>
    </dgm:pt>
    <dgm:pt modelId="{98C4D0C2-8DBB-434D-92D7-90317B95F08E}">
      <dgm:prSet phldrT="[Text]" custT="1"/>
      <dgm:spPr>
        <a:solidFill>
          <a:schemeClr val="accent2">
            <a:lumMod val="20000"/>
            <a:lumOff val="80000"/>
          </a:schemeClr>
        </a:solidFill>
      </dgm:spPr>
      <dgm:t>
        <a:bodyPr/>
        <a:lstStyle/>
        <a:p>
          <a:r>
            <a:rPr lang="en-US" sz="2400" b="1" dirty="0" smtClean="0">
              <a:solidFill>
                <a:schemeClr val="tx1"/>
              </a:solidFill>
              <a:effectLst/>
            </a:rPr>
            <a:t>Machine Safeguarding</a:t>
          </a:r>
          <a:endParaRPr lang="en-US" sz="2400" b="1" dirty="0">
            <a:solidFill>
              <a:schemeClr val="tx1"/>
            </a:solidFill>
            <a:effectLst/>
          </a:endParaRPr>
        </a:p>
      </dgm:t>
    </dgm:pt>
    <dgm:pt modelId="{20BD4F73-5779-44C1-8899-AADCCAC69480}" type="parTrans" cxnId="{6F231962-4271-42CC-88DD-FC812B2901ED}">
      <dgm:prSet/>
      <dgm:spPr/>
      <dgm:t>
        <a:bodyPr/>
        <a:lstStyle/>
        <a:p>
          <a:endParaRPr lang="en-US">
            <a:effectLst/>
          </a:endParaRPr>
        </a:p>
      </dgm:t>
    </dgm:pt>
    <dgm:pt modelId="{6C0A79D5-5DBD-476E-AADA-DBC81C1D6313}" type="sibTrans" cxnId="{6F231962-4271-42CC-88DD-FC812B2901ED}">
      <dgm:prSet/>
      <dgm:spPr/>
      <dgm:t>
        <a:bodyPr/>
        <a:lstStyle/>
        <a:p>
          <a:endParaRPr lang="en-US">
            <a:effectLst/>
          </a:endParaRPr>
        </a:p>
      </dgm:t>
    </dgm:pt>
    <dgm:pt modelId="{80DF1FB5-654B-4160-9263-F5114F717420}">
      <dgm:prSet phldrT="[Text]" custT="1"/>
      <dgm:spPr>
        <a:solidFill>
          <a:schemeClr val="accent1">
            <a:lumMod val="20000"/>
            <a:lumOff val="80000"/>
          </a:schemeClr>
        </a:solidFill>
      </dgm:spPr>
      <dgm:t>
        <a:bodyPr/>
        <a:lstStyle/>
        <a:p>
          <a:r>
            <a:rPr lang="en-US" sz="2400" b="1" dirty="0" smtClean="0">
              <a:solidFill>
                <a:schemeClr val="tx1"/>
              </a:solidFill>
              <a:effectLst/>
            </a:rPr>
            <a:t>Motorized Equipment</a:t>
          </a:r>
          <a:endParaRPr lang="en-US" sz="2400" b="1" dirty="0">
            <a:solidFill>
              <a:schemeClr val="tx1"/>
            </a:solidFill>
            <a:effectLst/>
          </a:endParaRPr>
        </a:p>
      </dgm:t>
    </dgm:pt>
    <dgm:pt modelId="{B9BB2831-6890-4193-A1F5-72238661895D}" type="parTrans" cxnId="{A47C0CDA-54A1-42A1-BC88-C80E6B28DF57}">
      <dgm:prSet/>
      <dgm:spPr/>
      <dgm:t>
        <a:bodyPr/>
        <a:lstStyle/>
        <a:p>
          <a:endParaRPr lang="en-US">
            <a:effectLst/>
          </a:endParaRPr>
        </a:p>
      </dgm:t>
    </dgm:pt>
    <dgm:pt modelId="{4094AC56-73FB-40AC-BD66-08BF42C42EDA}" type="sibTrans" cxnId="{A47C0CDA-54A1-42A1-BC88-C80E6B28DF57}">
      <dgm:prSet/>
      <dgm:spPr/>
      <dgm:t>
        <a:bodyPr/>
        <a:lstStyle/>
        <a:p>
          <a:endParaRPr lang="en-US">
            <a:effectLst/>
          </a:endParaRPr>
        </a:p>
      </dgm:t>
    </dgm:pt>
    <dgm:pt modelId="{7F6AF191-EE1C-47BD-9DEF-37279091BA61}">
      <dgm:prSet phldrT="[Text]" custT="1"/>
      <dgm:spPr>
        <a:solidFill>
          <a:schemeClr val="tx1">
            <a:lumMod val="20000"/>
            <a:lumOff val="80000"/>
          </a:schemeClr>
        </a:solidFill>
      </dgm:spPr>
      <dgm:t>
        <a:bodyPr/>
        <a:lstStyle/>
        <a:p>
          <a:r>
            <a:rPr lang="en-US" sz="2400" b="1" dirty="0" smtClean="0">
              <a:solidFill>
                <a:schemeClr val="tx1"/>
              </a:solidFill>
              <a:effectLst/>
            </a:rPr>
            <a:t>Falls</a:t>
          </a:r>
        </a:p>
      </dgm:t>
    </dgm:pt>
    <dgm:pt modelId="{52191FF0-70DD-424B-9265-6B1773B8FBFF}" type="parTrans" cxnId="{E5EFA333-CE0A-47AD-BC18-E023EC3886F4}">
      <dgm:prSet/>
      <dgm:spPr/>
      <dgm:t>
        <a:bodyPr/>
        <a:lstStyle/>
        <a:p>
          <a:endParaRPr lang="en-US">
            <a:effectLst/>
          </a:endParaRPr>
        </a:p>
      </dgm:t>
    </dgm:pt>
    <dgm:pt modelId="{757AB08D-13E1-4A66-9FFE-2C42B7305CD3}" type="sibTrans" cxnId="{E5EFA333-CE0A-47AD-BC18-E023EC3886F4}">
      <dgm:prSet/>
      <dgm:spPr/>
      <dgm:t>
        <a:bodyPr/>
        <a:lstStyle/>
        <a:p>
          <a:endParaRPr lang="en-US">
            <a:effectLst/>
          </a:endParaRPr>
        </a:p>
      </dgm:t>
    </dgm:pt>
    <dgm:pt modelId="{53AC89D2-1DEC-4828-A8AE-4472DD235F3E}">
      <dgm:prSet phldrT="[Text]" custT="1"/>
      <dgm:spPr>
        <a:solidFill>
          <a:srgbClr val="C3C8DF"/>
        </a:solidFill>
      </dgm:spPr>
      <dgm:t>
        <a:bodyPr/>
        <a:lstStyle/>
        <a:p>
          <a:r>
            <a:rPr lang="en-US" sz="2400" b="1" dirty="0" smtClean="0">
              <a:solidFill>
                <a:schemeClr val="tx1"/>
              </a:solidFill>
              <a:effectLst/>
            </a:rPr>
            <a:t>Driver Safety</a:t>
          </a:r>
        </a:p>
      </dgm:t>
    </dgm:pt>
    <dgm:pt modelId="{7BD97A8A-88B5-4A85-9139-3971B63DDDBA}" type="parTrans" cxnId="{4E2D944A-F701-41BF-AF17-50F68AA22F75}">
      <dgm:prSet/>
      <dgm:spPr/>
      <dgm:t>
        <a:bodyPr/>
        <a:lstStyle/>
        <a:p>
          <a:endParaRPr lang="en-US">
            <a:effectLst/>
          </a:endParaRPr>
        </a:p>
      </dgm:t>
    </dgm:pt>
    <dgm:pt modelId="{F6AFE122-77D8-425E-81EE-4D2D19E83B93}" type="sibTrans" cxnId="{4E2D944A-F701-41BF-AF17-50F68AA22F75}">
      <dgm:prSet/>
      <dgm:spPr/>
      <dgm:t>
        <a:bodyPr/>
        <a:lstStyle/>
        <a:p>
          <a:endParaRPr lang="en-US">
            <a:effectLst/>
          </a:endParaRPr>
        </a:p>
      </dgm:t>
    </dgm:pt>
    <dgm:pt modelId="{732F4E9A-1210-4374-A843-B39910D9F718}">
      <dgm:prSet phldrT="[Text]" custT="1"/>
      <dgm:spPr>
        <a:solidFill>
          <a:schemeClr val="tx2">
            <a:alpha val="20000"/>
          </a:schemeClr>
        </a:solidFill>
        <a:ln>
          <a:solidFill>
            <a:schemeClr val="accent1">
              <a:lumMod val="20000"/>
              <a:lumOff val="80000"/>
            </a:schemeClr>
          </a:solidFill>
        </a:ln>
        <a:effectLst>
          <a:outerShdw algn="bl" rotWithShape="0">
            <a:srgbClr val="000000"/>
          </a:outerShdw>
        </a:effectLst>
      </dgm:spPr>
      <dgm:t>
        <a:bodyPr/>
        <a:lstStyle/>
        <a:p>
          <a:r>
            <a:rPr lang="en-US" sz="2400" b="1" dirty="0" smtClean="0">
              <a:solidFill>
                <a:schemeClr val="tx1"/>
              </a:solidFill>
            </a:rPr>
            <a:t>Harmful Substances or Environments</a:t>
          </a:r>
          <a:endParaRPr lang="en-US" sz="2400" b="1" spc="0" dirty="0" smtClean="0">
            <a:solidFill>
              <a:schemeClr val="tx1"/>
            </a:solidFill>
            <a:effectLst/>
            <a:latin typeface="+mn-lt"/>
          </a:endParaRPr>
        </a:p>
      </dgm:t>
    </dgm:pt>
    <dgm:pt modelId="{A84DE540-FA3C-453B-8EC5-F4C21A6B34EB}" type="sibTrans" cxnId="{F231902C-08F4-4A34-9F65-944E04F62F01}">
      <dgm:prSet/>
      <dgm:spPr/>
      <dgm:t>
        <a:bodyPr/>
        <a:lstStyle/>
        <a:p>
          <a:endParaRPr lang="en-US">
            <a:effectLst/>
          </a:endParaRPr>
        </a:p>
      </dgm:t>
    </dgm:pt>
    <dgm:pt modelId="{5F181B0A-F998-473D-B53C-FD634732771E}" type="parTrans" cxnId="{F231902C-08F4-4A34-9F65-944E04F62F01}">
      <dgm:prSet/>
      <dgm:spPr/>
      <dgm:t>
        <a:bodyPr/>
        <a:lstStyle/>
        <a:p>
          <a:endParaRPr lang="en-US">
            <a:effectLst/>
          </a:endParaRPr>
        </a:p>
      </dgm:t>
    </dgm:pt>
    <dgm:pt modelId="{8080BB1E-A136-4C43-993E-AC27444F3C14}" type="pres">
      <dgm:prSet presAssocID="{CDD2AFDF-6C59-473F-A135-09253D524624}" presName="linearFlow" presStyleCnt="0">
        <dgm:presLayoutVars>
          <dgm:dir/>
          <dgm:resizeHandles val="exact"/>
        </dgm:presLayoutVars>
      </dgm:prSet>
      <dgm:spPr/>
      <dgm:t>
        <a:bodyPr/>
        <a:lstStyle/>
        <a:p>
          <a:endParaRPr lang="en-US"/>
        </a:p>
      </dgm:t>
    </dgm:pt>
    <dgm:pt modelId="{9CC0752F-2387-4169-A483-4566CC5F16E9}" type="pres">
      <dgm:prSet presAssocID="{98C4D0C2-8DBB-434D-92D7-90317B95F08E}" presName="composite" presStyleCnt="0"/>
      <dgm:spPr/>
      <dgm:t>
        <a:bodyPr/>
        <a:lstStyle/>
        <a:p>
          <a:endParaRPr lang="en-US"/>
        </a:p>
      </dgm:t>
    </dgm:pt>
    <dgm:pt modelId="{E4130804-45D6-43D6-8EA3-70D4E8899920}" type="pres">
      <dgm:prSet presAssocID="{98C4D0C2-8DBB-434D-92D7-90317B95F08E}" presName="imgShp" presStyleLbl="fgImgPlace1" presStyleIdx="0" presStyleCnt="5" custLinFactNeighborX="-64048" custLinFactNeighborY="-38"/>
      <dgm:spPr>
        <a:blipFill rotWithShape="0">
          <a:blip xmlns:r="http://schemas.openxmlformats.org/officeDocument/2006/relationships" r:embed="rId1"/>
          <a:stretch>
            <a:fillRect/>
          </a:stretch>
        </a:blipFill>
      </dgm:spPr>
      <dgm:t>
        <a:bodyPr/>
        <a:lstStyle/>
        <a:p>
          <a:endParaRPr lang="en-US"/>
        </a:p>
      </dgm:t>
    </dgm:pt>
    <dgm:pt modelId="{88A6F70D-9D69-45B2-A69F-7ADF9975AB48}" type="pres">
      <dgm:prSet presAssocID="{98C4D0C2-8DBB-434D-92D7-90317B95F08E}" presName="txShp" presStyleLbl="node1" presStyleIdx="0" presStyleCnt="5" custScaleX="98069" custScaleY="94132">
        <dgm:presLayoutVars>
          <dgm:bulletEnabled val="1"/>
        </dgm:presLayoutVars>
      </dgm:prSet>
      <dgm:spPr/>
      <dgm:t>
        <a:bodyPr/>
        <a:lstStyle/>
        <a:p>
          <a:endParaRPr lang="en-US"/>
        </a:p>
      </dgm:t>
    </dgm:pt>
    <dgm:pt modelId="{555E6585-282E-46F7-996B-11B2241DEA99}" type="pres">
      <dgm:prSet presAssocID="{6C0A79D5-5DBD-476E-AADA-DBC81C1D6313}" presName="spacing" presStyleCnt="0"/>
      <dgm:spPr/>
      <dgm:t>
        <a:bodyPr/>
        <a:lstStyle/>
        <a:p>
          <a:endParaRPr lang="en-US"/>
        </a:p>
      </dgm:t>
    </dgm:pt>
    <dgm:pt modelId="{4E79D041-7271-4450-9701-22A30D61A51B}" type="pres">
      <dgm:prSet presAssocID="{80DF1FB5-654B-4160-9263-F5114F717420}" presName="composite" presStyleCnt="0"/>
      <dgm:spPr/>
      <dgm:t>
        <a:bodyPr/>
        <a:lstStyle/>
        <a:p>
          <a:endParaRPr lang="en-US"/>
        </a:p>
      </dgm:t>
    </dgm:pt>
    <dgm:pt modelId="{0359D9FF-BCFA-4DA0-A1BA-D3201054A1E4}" type="pres">
      <dgm:prSet presAssocID="{80DF1FB5-654B-4160-9263-F5114F717420}" presName="imgShp" presStyleLbl="fgImgPlace1" presStyleIdx="1" presStyleCnt="5" custLinFactNeighborX="-58995" custLinFactNeighborY="-20022"/>
      <dgm:spPr>
        <a:blipFill rotWithShape="0">
          <a:blip xmlns:r="http://schemas.openxmlformats.org/officeDocument/2006/relationships" r:embed="rId2"/>
          <a:stretch>
            <a:fillRect/>
          </a:stretch>
        </a:blipFill>
      </dgm:spPr>
      <dgm:t>
        <a:bodyPr/>
        <a:lstStyle/>
        <a:p>
          <a:endParaRPr lang="en-US"/>
        </a:p>
      </dgm:t>
    </dgm:pt>
    <dgm:pt modelId="{23549BFB-874C-4A3F-BA6A-70C9B45588D4}" type="pres">
      <dgm:prSet presAssocID="{80DF1FB5-654B-4160-9263-F5114F717420}" presName="txShp" presStyleLbl="node1" presStyleIdx="1" presStyleCnt="5" custScaleY="97778" custLinFactNeighborX="-1110" custLinFactNeighborY="-19468">
        <dgm:presLayoutVars>
          <dgm:bulletEnabled val="1"/>
        </dgm:presLayoutVars>
      </dgm:prSet>
      <dgm:spPr/>
      <dgm:t>
        <a:bodyPr/>
        <a:lstStyle/>
        <a:p>
          <a:endParaRPr lang="en-US"/>
        </a:p>
      </dgm:t>
    </dgm:pt>
    <dgm:pt modelId="{B574E872-67EE-472D-BA37-53FC26D3CB83}" type="pres">
      <dgm:prSet presAssocID="{4094AC56-73FB-40AC-BD66-08BF42C42EDA}" presName="spacing" presStyleCnt="0"/>
      <dgm:spPr/>
      <dgm:t>
        <a:bodyPr/>
        <a:lstStyle/>
        <a:p>
          <a:endParaRPr lang="en-US"/>
        </a:p>
      </dgm:t>
    </dgm:pt>
    <dgm:pt modelId="{BAC8E7DC-BD89-4A00-AACB-A1BBD05163B4}" type="pres">
      <dgm:prSet presAssocID="{7F6AF191-EE1C-47BD-9DEF-37279091BA61}" presName="composite" presStyleCnt="0"/>
      <dgm:spPr/>
      <dgm:t>
        <a:bodyPr/>
        <a:lstStyle/>
        <a:p>
          <a:endParaRPr lang="en-US"/>
        </a:p>
      </dgm:t>
    </dgm:pt>
    <dgm:pt modelId="{AA4138E2-27FB-48EC-AF89-D3573E023BA7}" type="pres">
      <dgm:prSet presAssocID="{7F6AF191-EE1C-47BD-9DEF-37279091BA61}" presName="imgShp" presStyleLbl="fgImgPlace1" presStyleIdx="2" presStyleCnt="5" custLinFactNeighborX="-60510" custLinFactNeighborY="-34790"/>
      <dgm:spPr>
        <a:blipFill rotWithShape="0">
          <a:blip xmlns:r="http://schemas.openxmlformats.org/officeDocument/2006/relationships" r:embed="rId3"/>
          <a:stretch>
            <a:fillRect/>
          </a:stretch>
        </a:blipFill>
      </dgm:spPr>
      <dgm:t>
        <a:bodyPr/>
        <a:lstStyle/>
        <a:p>
          <a:endParaRPr lang="en-US"/>
        </a:p>
      </dgm:t>
    </dgm:pt>
    <dgm:pt modelId="{D479A72B-3B6E-42B2-B9F2-F9B85B9F3958}" type="pres">
      <dgm:prSet presAssocID="{7F6AF191-EE1C-47BD-9DEF-37279091BA61}" presName="txShp" presStyleLbl="node1" presStyleIdx="2" presStyleCnt="5" custScaleY="81398" custLinFactNeighborX="-1110" custLinFactNeighborY="-35396">
        <dgm:presLayoutVars>
          <dgm:bulletEnabled val="1"/>
        </dgm:presLayoutVars>
      </dgm:prSet>
      <dgm:spPr/>
      <dgm:t>
        <a:bodyPr/>
        <a:lstStyle/>
        <a:p>
          <a:endParaRPr lang="en-US"/>
        </a:p>
      </dgm:t>
    </dgm:pt>
    <dgm:pt modelId="{92B9C646-CB90-48CF-8D76-6BFF7671EFFB}" type="pres">
      <dgm:prSet presAssocID="{757AB08D-13E1-4A66-9FFE-2C42B7305CD3}" presName="spacing" presStyleCnt="0"/>
      <dgm:spPr/>
      <dgm:t>
        <a:bodyPr/>
        <a:lstStyle/>
        <a:p>
          <a:endParaRPr lang="en-US"/>
        </a:p>
      </dgm:t>
    </dgm:pt>
    <dgm:pt modelId="{5837E3C8-D23F-45C7-A69F-F2F9357B84C4}" type="pres">
      <dgm:prSet presAssocID="{732F4E9A-1210-4374-A843-B39910D9F718}" presName="composite" presStyleCnt="0"/>
      <dgm:spPr/>
      <dgm:t>
        <a:bodyPr/>
        <a:lstStyle/>
        <a:p>
          <a:endParaRPr lang="en-US"/>
        </a:p>
      </dgm:t>
    </dgm:pt>
    <dgm:pt modelId="{7C12C8E8-EBC5-4E36-A6F9-6C292EF08E13}" type="pres">
      <dgm:prSet presAssocID="{732F4E9A-1210-4374-A843-B39910D9F718}" presName="imgShp" presStyleLbl="fgImgPlace1" presStyleIdx="3" presStyleCnt="5" custLinFactNeighborX="-58257" custLinFactNeighborY="-50039"/>
      <dgm:spPr>
        <a:blipFill rotWithShape="0">
          <a:blip xmlns:r="http://schemas.openxmlformats.org/officeDocument/2006/relationships" r:embed="rId4"/>
          <a:stretch>
            <a:fillRect/>
          </a:stretch>
        </a:blipFill>
      </dgm:spPr>
      <dgm:t>
        <a:bodyPr/>
        <a:lstStyle/>
        <a:p>
          <a:endParaRPr lang="en-US"/>
        </a:p>
      </dgm:t>
    </dgm:pt>
    <dgm:pt modelId="{971DF9F9-8500-44FA-AC7F-15098DF815E4}" type="pres">
      <dgm:prSet presAssocID="{732F4E9A-1210-4374-A843-B39910D9F718}" presName="txShp" presStyleLbl="node1" presStyleIdx="3" presStyleCnt="5" custScaleY="105786" custLinFactNeighborX="-417" custLinFactNeighborY="-56134">
        <dgm:presLayoutVars>
          <dgm:bulletEnabled val="1"/>
        </dgm:presLayoutVars>
      </dgm:prSet>
      <dgm:spPr/>
      <dgm:t>
        <a:bodyPr/>
        <a:lstStyle/>
        <a:p>
          <a:endParaRPr lang="en-US"/>
        </a:p>
      </dgm:t>
    </dgm:pt>
    <dgm:pt modelId="{40B19969-E6D7-4195-BC73-256432554245}" type="pres">
      <dgm:prSet presAssocID="{A84DE540-FA3C-453B-8EC5-F4C21A6B34EB}" presName="spacing" presStyleCnt="0"/>
      <dgm:spPr/>
      <dgm:t>
        <a:bodyPr/>
        <a:lstStyle/>
        <a:p>
          <a:endParaRPr lang="en-US"/>
        </a:p>
      </dgm:t>
    </dgm:pt>
    <dgm:pt modelId="{0F5DCF91-A892-49D8-9F5E-BB90640BE2C0}" type="pres">
      <dgm:prSet presAssocID="{53AC89D2-1DEC-4828-A8AE-4472DD235F3E}" presName="composite" presStyleCnt="0"/>
      <dgm:spPr/>
      <dgm:t>
        <a:bodyPr/>
        <a:lstStyle/>
        <a:p>
          <a:endParaRPr lang="en-US"/>
        </a:p>
      </dgm:t>
    </dgm:pt>
    <dgm:pt modelId="{A01C8412-EBD2-48EE-BFA0-BF095D4495C5}" type="pres">
      <dgm:prSet presAssocID="{53AC89D2-1DEC-4828-A8AE-4472DD235F3E}" presName="imgShp" presStyleLbl="fgImgPlace1" presStyleIdx="4" presStyleCnt="5" custLinFactNeighborX="-60275" custLinFactNeighborY="-59504"/>
      <dgm:spPr>
        <a:blipFill rotWithShape="0">
          <a:blip xmlns:r="http://schemas.openxmlformats.org/officeDocument/2006/relationships" r:embed="rId5"/>
          <a:stretch>
            <a:fillRect/>
          </a:stretch>
        </a:blipFill>
      </dgm:spPr>
      <dgm:t>
        <a:bodyPr/>
        <a:lstStyle/>
        <a:p>
          <a:endParaRPr lang="en-US"/>
        </a:p>
      </dgm:t>
    </dgm:pt>
    <dgm:pt modelId="{D3DB8A76-6321-4622-B440-6C2072F93BF8}" type="pres">
      <dgm:prSet presAssocID="{53AC89D2-1DEC-4828-A8AE-4472DD235F3E}" presName="txShp" presStyleLbl="node1" presStyleIdx="4" presStyleCnt="5" custLinFactNeighborX="376" custLinFactNeighborY="-56365">
        <dgm:presLayoutVars>
          <dgm:bulletEnabled val="1"/>
        </dgm:presLayoutVars>
      </dgm:prSet>
      <dgm:spPr/>
      <dgm:t>
        <a:bodyPr/>
        <a:lstStyle/>
        <a:p>
          <a:endParaRPr lang="en-US"/>
        </a:p>
      </dgm:t>
    </dgm:pt>
  </dgm:ptLst>
  <dgm:cxnLst>
    <dgm:cxn modelId="{E5EFA333-CE0A-47AD-BC18-E023EC3886F4}" srcId="{CDD2AFDF-6C59-473F-A135-09253D524624}" destId="{7F6AF191-EE1C-47BD-9DEF-37279091BA61}" srcOrd="2" destOrd="0" parTransId="{52191FF0-70DD-424B-9265-6B1773B8FBFF}" sibTransId="{757AB08D-13E1-4A66-9FFE-2C42B7305CD3}"/>
    <dgm:cxn modelId="{73866E43-A1D3-49DD-9237-94E85D4EE606}" type="presOf" srcId="{7F6AF191-EE1C-47BD-9DEF-37279091BA61}" destId="{D479A72B-3B6E-42B2-B9F2-F9B85B9F3958}" srcOrd="0" destOrd="0" presId="urn:microsoft.com/office/officeart/2005/8/layout/vList3"/>
    <dgm:cxn modelId="{4E2D944A-F701-41BF-AF17-50F68AA22F75}" srcId="{CDD2AFDF-6C59-473F-A135-09253D524624}" destId="{53AC89D2-1DEC-4828-A8AE-4472DD235F3E}" srcOrd="4" destOrd="0" parTransId="{7BD97A8A-88B5-4A85-9139-3971B63DDDBA}" sibTransId="{F6AFE122-77D8-425E-81EE-4D2D19E83B93}"/>
    <dgm:cxn modelId="{C17D885B-6366-4950-9155-E291F7265F70}" type="presOf" srcId="{732F4E9A-1210-4374-A843-B39910D9F718}" destId="{971DF9F9-8500-44FA-AC7F-15098DF815E4}" srcOrd="0" destOrd="0" presId="urn:microsoft.com/office/officeart/2005/8/layout/vList3"/>
    <dgm:cxn modelId="{7E0DC048-DFE7-4572-8ABB-241EA3E63D95}" type="presOf" srcId="{CDD2AFDF-6C59-473F-A135-09253D524624}" destId="{8080BB1E-A136-4C43-993E-AC27444F3C14}" srcOrd="0" destOrd="0" presId="urn:microsoft.com/office/officeart/2005/8/layout/vList3"/>
    <dgm:cxn modelId="{A47C0CDA-54A1-42A1-BC88-C80E6B28DF57}" srcId="{CDD2AFDF-6C59-473F-A135-09253D524624}" destId="{80DF1FB5-654B-4160-9263-F5114F717420}" srcOrd="1" destOrd="0" parTransId="{B9BB2831-6890-4193-A1F5-72238661895D}" sibTransId="{4094AC56-73FB-40AC-BD66-08BF42C42EDA}"/>
    <dgm:cxn modelId="{362BA388-CA73-44C0-A0A5-7C2CC3963B38}" type="presOf" srcId="{53AC89D2-1DEC-4828-A8AE-4472DD235F3E}" destId="{D3DB8A76-6321-4622-B440-6C2072F93BF8}" srcOrd="0" destOrd="0" presId="urn:microsoft.com/office/officeart/2005/8/layout/vList3"/>
    <dgm:cxn modelId="{ABF03D52-21FC-4709-98BE-EA4C09EE7510}" type="presOf" srcId="{98C4D0C2-8DBB-434D-92D7-90317B95F08E}" destId="{88A6F70D-9D69-45B2-A69F-7ADF9975AB48}" srcOrd="0" destOrd="0" presId="urn:microsoft.com/office/officeart/2005/8/layout/vList3"/>
    <dgm:cxn modelId="{6F231962-4271-42CC-88DD-FC812B2901ED}" srcId="{CDD2AFDF-6C59-473F-A135-09253D524624}" destId="{98C4D0C2-8DBB-434D-92D7-90317B95F08E}" srcOrd="0" destOrd="0" parTransId="{20BD4F73-5779-44C1-8899-AADCCAC69480}" sibTransId="{6C0A79D5-5DBD-476E-AADA-DBC81C1D6313}"/>
    <dgm:cxn modelId="{280D812A-3C6B-4ED3-8370-CA30A7263E98}" type="presOf" srcId="{80DF1FB5-654B-4160-9263-F5114F717420}" destId="{23549BFB-874C-4A3F-BA6A-70C9B45588D4}" srcOrd="0" destOrd="0" presId="urn:microsoft.com/office/officeart/2005/8/layout/vList3"/>
    <dgm:cxn modelId="{F231902C-08F4-4A34-9F65-944E04F62F01}" srcId="{CDD2AFDF-6C59-473F-A135-09253D524624}" destId="{732F4E9A-1210-4374-A843-B39910D9F718}" srcOrd="3" destOrd="0" parTransId="{5F181B0A-F998-473D-B53C-FD634732771E}" sibTransId="{A84DE540-FA3C-453B-8EC5-F4C21A6B34EB}"/>
    <dgm:cxn modelId="{5B8C8E56-0C9C-4B43-917E-E5A6571E334C}" type="presParOf" srcId="{8080BB1E-A136-4C43-993E-AC27444F3C14}" destId="{9CC0752F-2387-4169-A483-4566CC5F16E9}" srcOrd="0" destOrd="0" presId="urn:microsoft.com/office/officeart/2005/8/layout/vList3"/>
    <dgm:cxn modelId="{65FAFD52-0B76-45C3-A6ED-EFEB43900CBD}" type="presParOf" srcId="{9CC0752F-2387-4169-A483-4566CC5F16E9}" destId="{E4130804-45D6-43D6-8EA3-70D4E8899920}" srcOrd="0" destOrd="0" presId="urn:microsoft.com/office/officeart/2005/8/layout/vList3"/>
    <dgm:cxn modelId="{CD921D41-CABA-44BE-A481-56ADF837BE1A}" type="presParOf" srcId="{9CC0752F-2387-4169-A483-4566CC5F16E9}" destId="{88A6F70D-9D69-45B2-A69F-7ADF9975AB48}" srcOrd="1" destOrd="0" presId="urn:microsoft.com/office/officeart/2005/8/layout/vList3"/>
    <dgm:cxn modelId="{DCF5EE52-8CE5-4534-B49C-8292383231B1}" type="presParOf" srcId="{8080BB1E-A136-4C43-993E-AC27444F3C14}" destId="{555E6585-282E-46F7-996B-11B2241DEA99}" srcOrd="1" destOrd="0" presId="urn:microsoft.com/office/officeart/2005/8/layout/vList3"/>
    <dgm:cxn modelId="{7C09968D-71D3-4B28-BAA6-B1C2FCF0C4C4}" type="presParOf" srcId="{8080BB1E-A136-4C43-993E-AC27444F3C14}" destId="{4E79D041-7271-4450-9701-22A30D61A51B}" srcOrd="2" destOrd="0" presId="urn:microsoft.com/office/officeart/2005/8/layout/vList3"/>
    <dgm:cxn modelId="{8A6C07C1-6A3A-4C7A-9601-01F07DED85CC}" type="presParOf" srcId="{4E79D041-7271-4450-9701-22A30D61A51B}" destId="{0359D9FF-BCFA-4DA0-A1BA-D3201054A1E4}" srcOrd="0" destOrd="0" presId="urn:microsoft.com/office/officeart/2005/8/layout/vList3"/>
    <dgm:cxn modelId="{B9416BB4-CD8E-476A-A471-7848310D827D}" type="presParOf" srcId="{4E79D041-7271-4450-9701-22A30D61A51B}" destId="{23549BFB-874C-4A3F-BA6A-70C9B45588D4}" srcOrd="1" destOrd="0" presId="urn:microsoft.com/office/officeart/2005/8/layout/vList3"/>
    <dgm:cxn modelId="{253D95B5-B2AE-4907-866B-44D1672AB538}" type="presParOf" srcId="{8080BB1E-A136-4C43-993E-AC27444F3C14}" destId="{B574E872-67EE-472D-BA37-53FC26D3CB83}" srcOrd="3" destOrd="0" presId="urn:microsoft.com/office/officeart/2005/8/layout/vList3"/>
    <dgm:cxn modelId="{CC7E3922-9B32-4A02-AA7E-0FFB9E77E8A5}" type="presParOf" srcId="{8080BB1E-A136-4C43-993E-AC27444F3C14}" destId="{BAC8E7DC-BD89-4A00-AACB-A1BBD05163B4}" srcOrd="4" destOrd="0" presId="urn:microsoft.com/office/officeart/2005/8/layout/vList3"/>
    <dgm:cxn modelId="{C73C7ED8-63A2-44FE-9829-C29081D3B4A8}" type="presParOf" srcId="{BAC8E7DC-BD89-4A00-AACB-A1BBD05163B4}" destId="{AA4138E2-27FB-48EC-AF89-D3573E023BA7}" srcOrd="0" destOrd="0" presId="urn:microsoft.com/office/officeart/2005/8/layout/vList3"/>
    <dgm:cxn modelId="{CEB0A84B-EA76-4963-B174-04DBE01C6A3D}" type="presParOf" srcId="{BAC8E7DC-BD89-4A00-AACB-A1BBD05163B4}" destId="{D479A72B-3B6E-42B2-B9F2-F9B85B9F3958}" srcOrd="1" destOrd="0" presId="urn:microsoft.com/office/officeart/2005/8/layout/vList3"/>
    <dgm:cxn modelId="{46B16412-4753-41F8-8174-55A06C8AD695}" type="presParOf" srcId="{8080BB1E-A136-4C43-993E-AC27444F3C14}" destId="{92B9C646-CB90-48CF-8D76-6BFF7671EFFB}" srcOrd="5" destOrd="0" presId="urn:microsoft.com/office/officeart/2005/8/layout/vList3"/>
    <dgm:cxn modelId="{6F838C5F-08F2-416F-8980-9FCF8942C070}" type="presParOf" srcId="{8080BB1E-A136-4C43-993E-AC27444F3C14}" destId="{5837E3C8-D23F-45C7-A69F-F2F9357B84C4}" srcOrd="6" destOrd="0" presId="urn:microsoft.com/office/officeart/2005/8/layout/vList3"/>
    <dgm:cxn modelId="{94BCD973-96BA-49B3-BBA1-7BC28EACF650}" type="presParOf" srcId="{5837E3C8-D23F-45C7-A69F-F2F9357B84C4}" destId="{7C12C8E8-EBC5-4E36-A6F9-6C292EF08E13}" srcOrd="0" destOrd="0" presId="urn:microsoft.com/office/officeart/2005/8/layout/vList3"/>
    <dgm:cxn modelId="{D130F10A-A5DE-4C77-AA7F-ED03AD158873}" type="presParOf" srcId="{5837E3C8-D23F-45C7-A69F-F2F9357B84C4}" destId="{971DF9F9-8500-44FA-AC7F-15098DF815E4}" srcOrd="1" destOrd="0" presId="urn:microsoft.com/office/officeart/2005/8/layout/vList3"/>
    <dgm:cxn modelId="{0ED3038F-48A5-4FFA-833A-051F4FB6BAC9}" type="presParOf" srcId="{8080BB1E-A136-4C43-993E-AC27444F3C14}" destId="{40B19969-E6D7-4195-BC73-256432554245}" srcOrd="7" destOrd="0" presId="urn:microsoft.com/office/officeart/2005/8/layout/vList3"/>
    <dgm:cxn modelId="{3A07CB4A-0FBC-4F70-BA2D-CB873DA0C7FE}" type="presParOf" srcId="{8080BB1E-A136-4C43-993E-AC27444F3C14}" destId="{0F5DCF91-A892-49D8-9F5E-BB90640BE2C0}" srcOrd="8" destOrd="0" presId="urn:microsoft.com/office/officeart/2005/8/layout/vList3"/>
    <dgm:cxn modelId="{E91E0925-0F81-4B18-A679-68AC322C304D}" type="presParOf" srcId="{0F5DCF91-A892-49D8-9F5E-BB90640BE2C0}" destId="{A01C8412-EBD2-48EE-BFA0-BF095D4495C5}" srcOrd="0" destOrd="0" presId="urn:microsoft.com/office/officeart/2005/8/layout/vList3"/>
    <dgm:cxn modelId="{510B574F-DF36-461C-8971-D979F554404A}" type="presParOf" srcId="{0F5DCF91-A892-49D8-9F5E-BB90640BE2C0}" destId="{D3DB8A76-6321-4622-B440-6C2072F93BF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D2AFDF-6C59-473F-A135-09253D524624}" type="doc">
      <dgm:prSet loTypeId="urn:microsoft.com/office/officeart/2005/8/layout/vList3" loCatId="list" qsTypeId="urn:microsoft.com/office/officeart/2005/8/quickstyle/simple1" qsCatId="simple" csTypeId="urn:microsoft.com/office/officeart/2005/8/colors/accent1_2" csCatId="accent1" phldr="1"/>
      <dgm:spPr/>
    </dgm:pt>
    <dgm:pt modelId="{98C4D0C2-8DBB-434D-92D7-90317B95F08E}">
      <dgm:prSet phldrT="[Text]"/>
      <dgm:spPr>
        <a:solidFill>
          <a:srgbClr val="BF202F"/>
        </a:solidFill>
        <a:ln>
          <a:solidFill>
            <a:srgbClr val="C00000"/>
          </a:solidFill>
        </a:ln>
      </dgm:spPr>
      <dgm:t>
        <a:bodyPr/>
        <a:lstStyle/>
        <a:p>
          <a:r>
            <a:rPr lang="en-US" b="1" dirty="0" smtClean="0">
              <a:solidFill>
                <a:schemeClr val="bg1"/>
              </a:solidFill>
            </a:rPr>
            <a:t>Machine Safeguarding</a:t>
          </a:r>
          <a:endParaRPr lang="en-US" b="1" dirty="0">
            <a:solidFill>
              <a:schemeClr val="bg1"/>
            </a:solidFill>
          </a:endParaRPr>
        </a:p>
      </dgm:t>
    </dgm:pt>
    <dgm:pt modelId="{20BD4F73-5779-44C1-8899-AADCCAC69480}" type="parTrans" cxnId="{6F231962-4271-42CC-88DD-FC812B2901ED}">
      <dgm:prSet/>
      <dgm:spPr/>
      <dgm:t>
        <a:bodyPr/>
        <a:lstStyle/>
        <a:p>
          <a:endParaRPr lang="en-US" b="1">
            <a:solidFill>
              <a:schemeClr val="tx1"/>
            </a:solidFill>
          </a:endParaRPr>
        </a:p>
      </dgm:t>
    </dgm:pt>
    <dgm:pt modelId="{6C0A79D5-5DBD-476E-AADA-DBC81C1D6313}" type="sibTrans" cxnId="{6F231962-4271-42CC-88DD-FC812B2901ED}">
      <dgm:prSet/>
      <dgm:spPr/>
      <dgm:t>
        <a:bodyPr/>
        <a:lstStyle/>
        <a:p>
          <a:endParaRPr lang="en-US" b="1">
            <a:solidFill>
              <a:schemeClr val="tx1"/>
            </a:solidFill>
          </a:endParaRPr>
        </a:p>
      </dgm:t>
    </dgm:pt>
    <dgm:pt modelId="{80DF1FB5-654B-4160-9263-F5114F717420}">
      <dgm:prSet phldrT="[Text]"/>
      <dgm:spPr>
        <a:solidFill>
          <a:srgbClr val="1590C9"/>
        </a:solidFill>
        <a:ln>
          <a:solidFill>
            <a:srgbClr val="1590C9"/>
          </a:solidFill>
        </a:ln>
      </dgm:spPr>
      <dgm:t>
        <a:bodyPr/>
        <a:lstStyle/>
        <a:p>
          <a:r>
            <a:rPr lang="en-US" b="1" dirty="0" smtClean="0">
              <a:solidFill>
                <a:schemeClr val="bg1"/>
              </a:solidFill>
            </a:rPr>
            <a:t>Motorized Equipment</a:t>
          </a:r>
          <a:endParaRPr lang="en-US" b="1" dirty="0">
            <a:solidFill>
              <a:schemeClr val="bg1"/>
            </a:solidFill>
          </a:endParaRPr>
        </a:p>
      </dgm:t>
    </dgm:pt>
    <dgm:pt modelId="{B9BB2831-6890-4193-A1F5-72238661895D}" type="parTrans" cxnId="{A47C0CDA-54A1-42A1-BC88-C80E6B28DF57}">
      <dgm:prSet/>
      <dgm:spPr/>
      <dgm:t>
        <a:bodyPr/>
        <a:lstStyle/>
        <a:p>
          <a:endParaRPr lang="en-US" b="1">
            <a:solidFill>
              <a:schemeClr val="tx1"/>
            </a:solidFill>
          </a:endParaRPr>
        </a:p>
      </dgm:t>
    </dgm:pt>
    <dgm:pt modelId="{4094AC56-73FB-40AC-BD66-08BF42C42EDA}" type="sibTrans" cxnId="{A47C0CDA-54A1-42A1-BC88-C80E6B28DF57}">
      <dgm:prSet/>
      <dgm:spPr/>
      <dgm:t>
        <a:bodyPr/>
        <a:lstStyle/>
        <a:p>
          <a:endParaRPr lang="en-US" b="1">
            <a:solidFill>
              <a:schemeClr val="tx1"/>
            </a:solidFill>
          </a:endParaRPr>
        </a:p>
      </dgm:t>
    </dgm:pt>
    <dgm:pt modelId="{732F4E9A-1210-4374-A843-B39910D9F718}">
      <dgm:prSet phldrT="[Text]"/>
      <dgm:spPr>
        <a:solidFill>
          <a:srgbClr val="FCB715"/>
        </a:solidFill>
        <a:ln>
          <a:solidFill>
            <a:srgbClr val="FCB715"/>
          </a:solidFill>
        </a:ln>
      </dgm:spPr>
      <dgm:t>
        <a:bodyPr/>
        <a:lstStyle/>
        <a:p>
          <a:r>
            <a:rPr lang="en-US" b="1" dirty="0" smtClean="0">
              <a:solidFill>
                <a:schemeClr val="bg1"/>
              </a:solidFill>
            </a:rPr>
            <a:t>Harmful Substances or Environments</a:t>
          </a:r>
        </a:p>
      </dgm:t>
    </dgm:pt>
    <dgm:pt modelId="{5F181B0A-F998-473D-B53C-FD634732771E}" type="parTrans" cxnId="{F231902C-08F4-4A34-9F65-944E04F62F01}">
      <dgm:prSet/>
      <dgm:spPr/>
      <dgm:t>
        <a:bodyPr/>
        <a:lstStyle/>
        <a:p>
          <a:endParaRPr lang="en-US" b="1">
            <a:solidFill>
              <a:schemeClr val="tx1"/>
            </a:solidFill>
          </a:endParaRPr>
        </a:p>
      </dgm:t>
    </dgm:pt>
    <dgm:pt modelId="{A84DE540-FA3C-453B-8EC5-F4C21A6B34EB}" type="sibTrans" cxnId="{F231902C-08F4-4A34-9F65-944E04F62F01}">
      <dgm:prSet/>
      <dgm:spPr/>
      <dgm:t>
        <a:bodyPr/>
        <a:lstStyle/>
        <a:p>
          <a:endParaRPr lang="en-US" b="1">
            <a:solidFill>
              <a:schemeClr val="tx1"/>
            </a:solidFill>
          </a:endParaRPr>
        </a:p>
      </dgm:t>
    </dgm:pt>
    <dgm:pt modelId="{53AC89D2-1DEC-4828-A8AE-4472DD235F3E}">
      <dgm:prSet phldrT="[Text]"/>
      <dgm:spPr>
        <a:solidFill>
          <a:srgbClr val="7030A0"/>
        </a:solidFill>
        <a:ln>
          <a:solidFill>
            <a:srgbClr val="6B78B0"/>
          </a:solidFill>
        </a:ln>
      </dgm:spPr>
      <dgm:t>
        <a:bodyPr/>
        <a:lstStyle/>
        <a:p>
          <a:r>
            <a:rPr lang="en-US" b="1" dirty="0" smtClean="0">
              <a:solidFill>
                <a:schemeClr val="bg1"/>
              </a:solidFill>
            </a:rPr>
            <a:t>Driver Safety</a:t>
          </a:r>
        </a:p>
      </dgm:t>
    </dgm:pt>
    <dgm:pt modelId="{7BD97A8A-88B5-4A85-9139-3971B63DDDBA}" type="parTrans" cxnId="{4E2D944A-F701-41BF-AF17-50F68AA22F75}">
      <dgm:prSet/>
      <dgm:spPr/>
      <dgm:t>
        <a:bodyPr/>
        <a:lstStyle/>
        <a:p>
          <a:endParaRPr lang="en-US" b="1">
            <a:solidFill>
              <a:schemeClr val="tx1"/>
            </a:solidFill>
          </a:endParaRPr>
        </a:p>
      </dgm:t>
    </dgm:pt>
    <dgm:pt modelId="{F6AFE122-77D8-425E-81EE-4D2D19E83B93}" type="sibTrans" cxnId="{4E2D944A-F701-41BF-AF17-50F68AA22F75}">
      <dgm:prSet/>
      <dgm:spPr/>
      <dgm:t>
        <a:bodyPr/>
        <a:lstStyle/>
        <a:p>
          <a:endParaRPr lang="en-US" b="1">
            <a:solidFill>
              <a:schemeClr val="tx1"/>
            </a:solidFill>
          </a:endParaRPr>
        </a:p>
      </dgm:t>
    </dgm:pt>
    <dgm:pt modelId="{AF8DC283-EE1B-456F-8BB5-6FADB29E9881}">
      <dgm:prSet phldrT="[Text]"/>
      <dgm:spPr>
        <a:solidFill>
          <a:srgbClr val="009B49"/>
        </a:solidFill>
        <a:ln>
          <a:solidFill>
            <a:srgbClr val="009B49"/>
          </a:solidFill>
        </a:ln>
      </dgm:spPr>
      <dgm:t>
        <a:bodyPr/>
        <a:lstStyle/>
        <a:p>
          <a:r>
            <a:rPr lang="en-US" b="1" dirty="0" smtClean="0">
              <a:solidFill>
                <a:schemeClr val="bg1"/>
              </a:solidFill>
            </a:rPr>
            <a:t>Falls</a:t>
          </a:r>
          <a:endParaRPr lang="en-US" b="1" dirty="0">
            <a:solidFill>
              <a:schemeClr val="bg1"/>
            </a:solidFill>
          </a:endParaRPr>
        </a:p>
      </dgm:t>
    </dgm:pt>
    <dgm:pt modelId="{417BDAC7-2CF9-466D-B7DF-BBF89B30584D}" type="parTrans" cxnId="{E47E7C2F-C6A5-4D61-9733-C2E8AA23014F}">
      <dgm:prSet/>
      <dgm:spPr/>
      <dgm:t>
        <a:bodyPr/>
        <a:lstStyle/>
        <a:p>
          <a:endParaRPr lang="en-US" b="1">
            <a:solidFill>
              <a:schemeClr val="tx1"/>
            </a:solidFill>
          </a:endParaRPr>
        </a:p>
      </dgm:t>
    </dgm:pt>
    <dgm:pt modelId="{B3A2EC0D-C029-4110-BC06-E2F511260115}" type="sibTrans" cxnId="{E47E7C2F-C6A5-4D61-9733-C2E8AA23014F}">
      <dgm:prSet/>
      <dgm:spPr/>
      <dgm:t>
        <a:bodyPr/>
        <a:lstStyle/>
        <a:p>
          <a:endParaRPr lang="en-US" b="1">
            <a:solidFill>
              <a:schemeClr val="tx1"/>
            </a:solidFill>
          </a:endParaRPr>
        </a:p>
      </dgm:t>
    </dgm:pt>
    <dgm:pt modelId="{8080BB1E-A136-4C43-993E-AC27444F3C14}" type="pres">
      <dgm:prSet presAssocID="{CDD2AFDF-6C59-473F-A135-09253D524624}" presName="linearFlow" presStyleCnt="0">
        <dgm:presLayoutVars>
          <dgm:dir/>
          <dgm:resizeHandles val="exact"/>
        </dgm:presLayoutVars>
      </dgm:prSet>
      <dgm:spPr/>
    </dgm:pt>
    <dgm:pt modelId="{9CC0752F-2387-4169-A483-4566CC5F16E9}" type="pres">
      <dgm:prSet presAssocID="{98C4D0C2-8DBB-434D-92D7-90317B95F08E}" presName="composite" presStyleCnt="0"/>
      <dgm:spPr/>
    </dgm:pt>
    <dgm:pt modelId="{E4130804-45D6-43D6-8EA3-70D4E8899920}" type="pres">
      <dgm:prSet presAssocID="{98C4D0C2-8DBB-434D-92D7-90317B95F08E}" presName="imgShp" presStyleLbl="fgImgPlace1" presStyleIdx="0" presStyleCnt="5"/>
      <dgm:spPr>
        <a:blipFill rotWithShape="0">
          <a:blip xmlns:r="http://schemas.openxmlformats.org/officeDocument/2006/relationships" r:embed="rId1"/>
          <a:stretch>
            <a:fillRect/>
          </a:stretch>
        </a:blipFill>
        <a:ln>
          <a:solidFill>
            <a:srgbClr val="C00000"/>
          </a:solidFill>
        </a:ln>
      </dgm:spPr>
    </dgm:pt>
    <dgm:pt modelId="{88A6F70D-9D69-45B2-A69F-7ADF9975AB48}" type="pres">
      <dgm:prSet presAssocID="{98C4D0C2-8DBB-434D-92D7-90317B95F08E}" presName="txShp" presStyleLbl="node1" presStyleIdx="0" presStyleCnt="5">
        <dgm:presLayoutVars>
          <dgm:bulletEnabled val="1"/>
        </dgm:presLayoutVars>
      </dgm:prSet>
      <dgm:spPr/>
      <dgm:t>
        <a:bodyPr/>
        <a:lstStyle/>
        <a:p>
          <a:endParaRPr lang="en-US"/>
        </a:p>
      </dgm:t>
    </dgm:pt>
    <dgm:pt modelId="{555E6585-282E-46F7-996B-11B2241DEA99}" type="pres">
      <dgm:prSet presAssocID="{6C0A79D5-5DBD-476E-AADA-DBC81C1D6313}" presName="spacing" presStyleCnt="0"/>
      <dgm:spPr/>
    </dgm:pt>
    <dgm:pt modelId="{0D9BAE9E-025E-4A28-B0E2-6F97D802BB81}" type="pres">
      <dgm:prSet presAssocID="{AF8DC283-EE1B-456F-8BB5-6FADB29E9881}" presName="composite" presStyleCnt="0"/>
      <dgm:spPr/>
    </dgm:pt>
    <dgm:pt modelId="{501BBF59-C068-4B4E-869F-5725E8A4E806}" type="pres">
      <dgm:prSet presAssocID="{AF8DC283-EE1B-456F-8BB5-6FADB29E9881}" presName="imgShp" presStyleLbl="fgImgPlace1" presStyleIdx="1" presStyleCnt="5"/>
      <dgm:spPr>
        <a:blipFill rotWithShape="0">
          <a:blip xmlns:r="http://schemas.openxmlformats.org/officeDocument/2006/relationships" r:embed="rId2"/>
          <a:stretch>
            <a:fillRect/>
          </a:stretch>
        </a:blipFill>
        <a:ln>
          <a:solidFill>
            <a:srgbClr val="009B49"/>
          </a:solidFill>
        </a:ln>
      </dgm:spPr>
    </dgm:pt>
    <dgm:pt modelId="{3150278F-7B96-414E-B3F9-36FB0F416394}" type="pres">
      <dgm:prSet presAssocID="{AF8DC283-EE1B-456F-8BB5-6FADB29E9881}" presName="txShp" presStyleLbl="node1" presStyleIdx="1" presStyleCnt="5">
        <dgm:presLayoutVars>
          <dgm:bulletEnabled val="1"/>
        </dgm:presLayoutVars>
      </dgm:prSet>
      <dgm:spPr/>
      <dgm:t>
        <a:bodyPr/>
        <a:lstStyle/>
        <a:p>
          <a:endParaRPr lang="en-US"/>
        </a:p>
      </dgm:t>
    </dgm:pt>
    <dgm:pt modelId="{94C3B814-8A5F-434B-AF93-04A5A494C12C}" type="pres">
      <dgm:prSet presAssocID="{B3A2EC0D-C029-4110-BC06-E2F511260115}" presName="spacing" presStyleCnt="0"/>
      <dgm:spPr/>
    </dgm:pt>
    <dgm:pt modelId="{4E79D041-7271-4450-9701-22A30D61A51B}" type="pres">
      <dgm:prSet presAssocID="{80DF1FB5-654B-4160-9263-F5114F717420}" presName="composite" presStyleCnt="0"/>
      <dgm:spPr/>
    </dgm:pt>
    <dgm:pt modelId="{0359D9FF-BCFA-4DA0-A1BA-D3201054A1E4}" type="pres">
      <dgm:prSet presAssocID="{80DF1FB5-654B-4160-9263-F5114F717420}" presName="imgShp" presStyleLbl="fgImgPlace1" presStyleIdx="2" presStyleCnt="5"/>
      <dgm:spPr>
        <a:blipFill rotWithShape="0">
          <a:blip xmlns:r="http://schemas.openxmlformats.org/officeDocument/2006/relationships" r:embed="rId3"/>
          <a:stretch>
            <a:fillRect/>
          </a:stretch>
        </a:blipFill>
        <a:ln>
          <a:solidFill>
            <a:srgbClr val="1590C9"/>
          </a:solidFill>
        </a:ln>
      </dgm:spPr>
      <dgm:t>
        <a:bodyPr/>
        <a:lstStyle/>
        <a:p>
          <a:endParaRPr lang="en-US"/>
        </a:p>
      </dgm:t>
    </dgm:pt>
    <dgm:pt modelId="{23549BFB-874C-4A3F-BA6A-70C9B45588D4}" type="pres">
      <dgm:prSet presAssocID="{80DF1FB5-654B-4160-9263-F5114F717420}" presName="txShp" presStyleLbl="node1" presStyleIdx="2" presStyleCnt="5">
        <dgm:presLayoutVars>
          <dgm:bulletEnabled val="1"/>
        </dgm:presLayoutVars>
      </dgm:prSet>
      <dgm:spPr/>
      <dgm:t>
        <a:bodyPr/>
        <a:lstStyle/>
        <a:p>
          <a:endParaRPr lang="en-US"/>
        </a:p>
      </dgm:t>
    </dgm:pt>
    <dgm:pt modelId="{B574E872-67EE-472D-BA37-53FC26D3CB83}" type="pres">
      <dgm:prSet presAssocID="{4094AC56-73FB-40AC-BD66-08BF42C42EDA}" presName="spacing" presStyleCnt="0"/>
      <dgm:spPr/>
    </dgm:pt>
    <dgm:pt modelId="{5837E3C8-D23F-45C7-A69F-F2F9357B84C4}" type="pres">
      <dgm:prSet presAssocID="{732F4E9A-1210-4374-A843-B39910D9F718}" presName="composite" presStyleCnt="0"/>
      <dgm:spPr/>
    </dgm:pt>
    <dgm:pt modelId="{7C12C8E8-EBC5-4E36-A6F9-6C292EF08E13}" type="pres">
      <dgm:prSet presAssocID="{732F4E9A-1210-4374-A843-B39910D9F718}" presName="imgShp" presStyleLbl="fgImgPlace1" presStyleIdx="3" presStyleCnt="5"/>
      <dgm:spPr>
        <a:blipFill rotWithShape="0">
          <a:blip xmlns:r="http://schemas.openxmlformats.org/officeDocument/2006/relationships" r:embed="rId4"/>
          <a:stretch>
            <a:fillRect/>
          </a:stretch>
        </a:blipFill>
        <a:ln>
          <a:solidFill>
            <a:srgbClr val="FCB715"/>
          </a:solidFill>
        </a:ln>
      </dgm:spPr>
    </dgm:pt>
    <dgm:pt modelId="{971DF9F9-8500-44FA-AC7F-15098DF815E4}" type="pres">
      <dgm:prSet presAssocID="{732F4E9A-1210-4374-A843-B39910D9F718}" presName="txShp" presStyleLbl="node1" presStyleIdx="3" presStyleCnt="5">
        <dgm:presLayoutVars>
          <dgm:bulletEnabled val="1"/>
        </dgm:presLayoutVars>
      </dgm:prSet>
      <dgm:spPr/>
      <dgm:t>
        <a:bodyPr/>
        <a:lstStyle/>
        <a:p>
          <a:endParaRPr lang="en-US"/>
        </a:p>
      </dgm:t>
    </dgm:pt>
    <dgm:pt modelId="{40B19969-E6D7-4195-BC73-256432554245}" type="pres">
      <dgm:prSet presAssocID="{A84DE540-FA3C-453B-8EC5-F4C21A6B34EB}" presName="spacing" presStyleCnt="0"/>
      <dgm:spPr/>
    </dgm:pt>
    <dgm:pt modelId="{0F5DCF91-A892-49D8-9F5E-BB90640BE2C0}" type="pres">
      <dgm:prSet presAssocID="{53AC89D2-1DEC-4828-A8AE-4472DD235F3E}" presName="composite" presStyleCnt="0"/>
      <dgm:spPr/>
    </dgm:pt>
    <dgm:pt modelId="{A01C8412-EBD2-48EE-BFA0-BF095D4495C5}" type="pres">
      <dgm:prSet presAssocID="{53AC89D2-1DEC-4828-A8AE-4472DD235F3E}" presName="imgShp" presStyleLbl="fgImgPlace1" presStyleIdx="4" presStyleCnt="5"/>
      <dgm:spPr>
        <a:blipFill rotWithShape="0">
          <a:blip xmlns:r="http://schemas.openxmlformats.org/officeDocument/2006/relationships" r:embed="rId5"/>
          <a:stretch>
            <a:fillRect/>
          </a:stretch>
        </a:blipFill>
        <a:ln>
          <a:solidFill>
            <a:srgbClr val="6B78B0"/>
          </a:solidFill>
        </a:ln>
      </dgm:spPr>
    </dgm:pt>
    <dgm:pt modelId="{D3DB8A76-6321-4622-B440-6C2072F93BF8}" type="pres">
      <dgm:prSet presAssocID="{53AC89D2-1DEC-4828-A8AE-4472DD235F3E}" presName="txShp" presStyleLbl="node1" presStyleIdx="4" presStyleCnt="5">
        <dgm:presLayoutVars>
          <dgm:bulletEnabled val="1"/>
        </dgm:presLayoutVars>
      </dgm:prSet>
      <dgm:spPr/>
      <dgm:t>
        <a:bodyPr/>
        <a:lstStyle/>
        <a:p>
          <a:endParaRPr lang="en-US"/>
        </a:p>
      </dgm:t>
    </dgm:pt>
  </dgm:ptLst>
  <dgm:cxnLst>
    <dgm:cxn modelId="{1A6F90E5-A87A-41B1-BE67-5967F57A1094}" type="presOf" srcId="{98C4D0C2-8DBB-434D-92D7-90317B95F08E}" destId="{88A6F70D-9D69-45B2-A69F-7ADF9975AB48}" srcOrd="0" destOrd="0" presId="urn:microsoft.com/office/officeart/2005/8/layout/vList3"/>
    <dgm:cxn modelId="{8A28E783-AF56-4FBC-B0EE-CD71E35E9286}" type="presOf" srcId="{732F4E9A-1210-4374-A843-B39910D9F718}" destId="{971DF9F9-8500-44FA-AC7F-15098DF815E4}" srcOrd="0" destOrd="0" presId="urn:microsoft.com/office/officeart/2005/8/layout/vList3"/>
    <dgm:cxn modelId="{FB405E6E-0025-450F-9751-E88F5216D473}" type="presOf" srcId="{53AC89D2-1DEC-4828-A8AE-4472DD235F3E}" destId="{D3DB8A76-6321-4622-B440-6C2072F93BF8}" srcOrd="0" destOrd="0" presId="urn:microsoft.com/office/officeart/2005/8/layout/vList3"/>
    <dgm:cxn modelId="{4E2D944A-F701-41BF-AF17-50F68AA22F75}" srcId="{CDD2AFDF-6C59-473F-A135-09253D524624}" destId="{53AC89D2-1DEC-4828-A8AE-4472DD235F3E}" srcOrd="4" destOrd="0" parTransId="{7BD97A8A-88B5-4A85-9139-3971B63DDDBA}" sibTransId="{F6AFE122-77D8-425E-81EE-4D2D19E83B93}"/>
    <dgm:cxn modelId="{A47C0CDA-54A1-42A1-BC88-C80E6B28DF57}" srcId="{CDD2AFDF-6C59-473F-A135-09253D524624}" destId="{80DF1FB5-654B-4160-9263-F5114F717420}" srcOrd="2" destOrd="0" parTransId="{B9BB2831-6890-4193-A1F5-72238661895D}" sibTransId="{4094AC56-73FB-40AC-BD66-08BF42C42EDA}"/>
    <dgm:cxn modelId="{E47E7C2F-C6A5-4D61-9733-C2E8AA23014F}" srcId="{CDD2AFDF-6C59-473F-A135-09253D524624}" destId="{AF8DC283-EE1B-456F-8BB5-6FADB29E9881}" srcOrd="1" destOrd="0" parTransId="{417BDAC7-2CF9-466D-B7DF-BBF89B30584D}" sibTransId="{B3A2EC0D-C029-4110-BC06-E2F511260115}"/>
    <dgm:cxn modelId="{22C2728A-1A36-420D-9EBD-3F70F14CE2F3}" type="presOf" srcId="{AF8DC283-EE1B-456F-8BB5-6FADB29E9881}" destId="{3150278F-7B96-414E-B3F9-36FB0F416394}" srcOrd="0" destOrd="0" presId="urn:microsoft.com/office/officeart/2005/8/layout/vList3"/>
    <dgm:cxn modelId="{6F231962-4271-42CC-88DD-FC812B2901ED}" srcId="{CDD2AFDF-6C59-473F-A135-09253D524624}" destId="{98C4D0C2-8DBB-434D-92D7-90317B95F08E}" srcOrd="0" destOrd="0" parTransId="{20BD4F73-5779-44C1-8899-AADCCAC69480}" sibTransId="{6C0A79D5-5DBD-476E-AADA-DBC81C1D6313}"/>
    <dgm:cxn modelId="{042289F4-348D-4D5E-A055-614781B0A08B}" type="presOf" srcId="{80DF1FB5-654B-4160-9263-F5114F717420}" destId="{23549BFB-874C-4A3F-BA6A-70C9B45588D4}" srcOrd="0" destOrd="0" presId="urn:microsoft.com/office/officeart/2005/8/layout/vList3"/>
    <dgm:cxn modelId="{0FA10C30-71B6-4210-BA86-7AF27173949C}" type="presOf" srcId="{CDD2AFDF-6C59-473F-A135-09253D524624}" destId="{8080BB1E-A136-4C43-993E-AC27444F3C14}" srcOrd="0" destOrd="0" presId="urn:microsoft.com/office/officeart/2005/8/layout/vList3"/>
    <dgm:cxn modelId="{F231902C-08F4-4A34-9F65-944E04F62F01}" srcId="{CDD2AFDF-6C59-473F-A135-09253D524624}" destId="{732F4E9A-1210-4374-A843-B39910D9F718}" srcOrd="3" destOrd="0" parTransId="{5F181B0A-F998-473D-B53C-FD634732771E}" sibTransId="{A84DE540-FA3C-453B-8EC5-F4C21A6B34EB}"/>
    <dgm:cxn modelId="{B9B255F6-97AC-422A-89CA-FF8EC774BE1D}" type="presParOf" srcId="{8080BB1E-A136-4C43-993E-AC27444F3C14}" destId="{9CC0752F-2387-4169-A483-4566CC5F16E9}" srcOrd="0" destOrd="0" presId="urn:microsoft.com/office/officeart/2005/8/layout/vList3"/>
    <dgm:cxn modelId="{01BE0DF2-3B81-4C46-914D-6E73BC17F0E6}" type="presParOf" srcId="{9CC0752F-2387-4169-A483-4566CC5F16E9}" destId="{E4130804-45D6-43D6-8EA3-70D4E8899920}" srcOrd="0" destOrd="0" presId="urn:microsoft.com/office/officeart/2005/8/layout/vList3"/>
    <dgm:cxn modelId="{D06B4892-4DDD-4D72-BEEF-F2B489DBC374}" type="presParOf" srcId="{9CC0752F-2387-4169-A483-4566CC5F16E9}" destId="{88A6F70D-9D69-45B2-A69F-7ADF9975AB48}" srcOrd="1" destOrd="0" presId="urn:microsoft.com/office/officeart/2005/8/layout/vList3"/>
    <dgm:cxn modelId="{3057148D-C503-4319-A3D5-9306FD767CCA}" type="presParOf" srcId="{8080BB1E-A136-4C43-993E-AC27444F3C14}" destId="{555E6585-282E-46F7-996B-11B2241DEA99}" srcOrd="1" destOrd="0" presId="urn:microsoft.com/office/officeart/2005/8/layout/vList3"/>
    <dgm:cxn modelId="{EA44AAD4-9DAD-4BB8-8788-0F929F59C4AD}" type="presParOf" srcId="{8080BB1E-A136-4C43-993E-AC27444F3C14}" destId="{0D9BAE9E-025E-4A28-B0E2-6F97D802BB81}" srcOrd="2" destOrd="0" presId="urn:microsoft.com/office/officeart/2005/8/layout/vList3"/>
    <dgm:cxn modelId="{8234874D-ABDA-44DC-851E-87EC57C677C6}" type="presParOf" srcId="{0D9BAE9E-025E-4A28-B0E2-6F97D802BB81}" destId="{501BBF59-C068-4B4E-869F-5725E8A4E806}" srcOrd="0" destOrd="0" presId="urn:microsoft.com/office/officeart/2005/8/layout/vList3"/>
    <dgm:cxn modelId="{4AEBC3C4-5107-46A5-8535-1548F98FBE01}" type="presParOf" srcId="{0D9BAE9E-025E-4A28-B0E2-6F97D802BB81}" destId="{3150278F-7B96-414E-B3F9-36FB0F416394}" srcOrd="1" destOrd="0" presId="urn:microsoft.com/office/officeart/2005/8/layout/vList3"/>
    <dgm:cxn modelId="{1CC94DD3-2A72-42F2-8B24-3C0AB678AB0E}" type="presParOf" srcId="{8080BB1E-A136-4C43-993E-AC27444F3C14}" destId="{94C3B814-8A5F-434B-AF93-04A5A494C12C}" srcOrd="3" destOrd="0" presId="urn:microsoft.com/office/officeart/2005/8/layout/vList3"/>
    <dgm:cxn modelId="{93BA5818-EDBF-4025-813C-F4748D2ABACE}" type="presParOf" srcId="{8080BB1E-A136-4C43-993E-AC27444F3C14}" destId="{4E79D041-7271-4450-9701-22A30D61A51B}" srcOrd="4" destOrd="0" presId="urn:microsoft.com/office/officeart/2005/8/layout/vList3"/>
    <dgm:cxn modelId="{D2893882-5BA4-49BC-8743-C646039E2A13}" type="presParOf" srcId="{4E79D041-7271-4450-9701-22A30D61A51B}" destId="{0359D9FF-BCFA-4DA0-A1BA-D3201054A1E4}" srcOrd="0" destOrd="0" presId="urn:microsoft.com/office/officeart/2005/8/layout/vList3"/>
    <dgm:cxn modelId="{649A75C5-2FC8-4D92-BFCA-613DA8FDEC3E}" type="presParOf" srcId="{4E79D041-7271-4450-9701-22A30D61A51B}" destId="{23549BFB-874C-4A3F-BA6A-70C9B45588D4}" srcOrd="1" destOrd="0" presId="urn:microsoft.com/office/officeart/2005/8/layout/vList3"/>
    <dgm:cxn modelId="{EE785932-1489-4567-90F4-FFDFAB12F800}" type="presParOf" srcId="{8080BB1E-A136-4C43-993E-AC27444F3C14}" destId="{B574E872-67EE-472D-BA37-53FC26D3CB83}" srcOrd="5" destOrd="0" presId="urn:microsoft.com/office/officeart/2005/8/layout/vList3"/>
    <dgm:cxn modelId="{A619E24F-173F-4237-BAF6-D3C5095AB531}" type="presParOf" srcId="{8080BB1E-A136-4C43-993E-AC27444F3C14}" destId="{5837E3C8-D23F-45C7-A69F-F2F9357B84C4}" srcOrd="6" destOrd="0" presId="urn:microsoft.com/office/officeart/2005/8/layout/vList3"/>
    <dgm:cxn modelId="{8CD962FD-16B9-419A-A647-50781FBCC61E}" type="presParOf" srcId="{5837E3C8-D23F-45C7-A69F-F2F9357B84C4}" destId="{7C12C8E8-EBC5-4E36-A6F9-6C292EF08E13}" srcOrd="0" destOrd="0" presId="urn:microsoft.com/office/officeart/2005/8/layout/vList3"/>
    <dgm:cxn modelId="{473E6360-0A5A-4064-A619-3C308F41526B}" type="presParOf" srcId="{5837E3C8-D23F-45C7-A69F-F2F9357B84C4}" destId="{971DF9F9-8500-44FA-AC7F-15098DF815E4}" srcOrd="1" destOrd="0" presId="urn:microsoft.com/office/officeart/2005/8/layout/vList3"/>
    <dgm:cxn modelId="{01A1C67A-3E16-4A71-89EF-EA6BA1AFF74A}" type="presParOf" srcId="{8080BB1E-A136-4C43-993E-AC27444F3C14}" destId="{40B19969-E6D7-4195-BC73-256432554245}" srcOrd="7" destOrd="0" presId="urn:microsoft.com/office/officeart/2005/8/layout/vList3"/>
    <dgm:cxn modelId="{D42AEE1A-C248-4107-BA2A-99B47FE50A5A}" type="presParOf" srcId="{8080BB1E-A136-4C43-993E-AC27444F3C14}" destId="{0F5DCF91-A892-49D8-9F5E-BB90640BE2C0}" srcOrd="8" destOrd="0" presId="urn:microsoft.com/office/officeart/2005/8/layout/vList3"/>
    <dgm:cxn modelId="{31ED11DC-B7AF-4F0F-A25E-BCBD83F24ABC}" type="presParOf" srcId="{0F5DCF91-A892-49D8-9F5E-BB90640BE2C0}" destId="{A01C8412-EBD2-48EE-BFA0-BF095D4495C5}" srcOrd="0" destOrd="0" presId="urn:microsoft.com/office/officeart/2005/8/layout/vList3"/>
    <dgm:cxn modelId="{EB93BBB8-A9C2-4C35-90A3-B71A7C8916E8}" type="presParOf" srcId="{0F5DCF91-A892-49D8-9F5E-BB90640BE2C0}" destId="{D3DB8A76-6321-4622-B440-6C2072F93BF8}" srcOrd="1" destOrd="0" presId="urn:microsoft.com/office/officeart/2005/8/layout/vList3"/>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C3FF7E-A7DD-4949-9E80-63CDE27BBDFF}" type="doc">
      <dgm:prSet loTypeId="urn:microsoft.com/office/officeart/2005/8/layout/vProcess5" loCatId="process" qsTypeId="urn:microsoft.com/office/officeart/2005/8/quickstyle/simple5" qsCatId="simple" csTypeId="urn:microsoft.com/office/officeart/2005/8/colors/colorful1#1" csCatId="colorful" phldr="1"/>
      <dgm:spPr/>
      <dgm:t>
        <a:bodyPr/>
        <a:lstStyle/>
        <a:p>
          <a:endParaRPr lang="en-US"/>
        </a:p>
      </dgm:t>
    </dgm:pt>
    <dgm:pt modelId="{E7F94AE1-BFC4-4A49-9D76-AD3605C590A7}">
      <dgm:prSet/>
      <dgm:spPr>
        <a:xfrm>
          <a:off x="0" y="0"/>
          <a:ext cx="6538878" cy="1240630"/>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US" b="1" dirty="0" smtClean="0">
              <a:solidFill>
                <a:sysClr val="window" lastClr="FFFFFF"/>
              </a:solidFill>
              <a:latin typeface="Arial"/>
              <a:ea typeface="+mn-ea"/>
              <a:cs typeface="+mn-cs"/>
            </a:rPr>
            <a:t>Prevent ALL fatalities</a:t>
          </a:r>
          <a:endParaRPr lang="en-US" b="1" dirty="0">
            <a:solidFill>
              <a:sysClr val="window" lastClr="FFFFFF"/>
            </a:solidFill>
            <a:latin typeface="Arial"/>
            <a:ea typeface="+mn-ea"/>
            <a:cs typeface="+mn-cs"/>
          </a:endParaRPr>
        </a:p>
      </dgm:t>
    </dgm:pt>
    <dgm:pt modelId="{09DD4532-FC77-4ED0-8AD1-584461973A83}" type="parTrans" cxnId="{5E4CEEE0-5EF8-4D15-9F50-0D45C2DEBD31}">
      <dgm:prSet/>
      <dgm:spPr/>
      <dgm:t>
        <a:bodyPr/>
        <a:lstStyle/>
        <a:p>
          <a:endParaRPr lang="en-US">
            <a:solidFill>
              <a:schemeClr val="tx1"/>
            </a:solidFill>
          </a:endParaRPr>
        </a:p>
      </dgm:t>
    </dgm:pt>
    <dgm:pt modelId="{A74CB243-8E6D-47F8-9BDF-E528BCC0A86E}" type="sibTrans" cxnId="{5E4CEEE0-5EF8-4D15-9F50-0D45C2DEBD31}">
      <dgm:prSet/>
      <dgm:spPr>
        <a:xfrm>
          <a:off x="5732468" y="940811"/>
          <a:ext cx="806410" cy="806410"/>
        </a:xfr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dirty="0">
            <a:solidFill>
              <a:sysClr val="windowText" lastClr="000000"/>
            </a:solidFill>
            <a:latin typeface="Arial"/>
            <a:ea typeface="+mn-ea"/>
            <a:cs typeface="+mn-cs"/>
          </a:endParaRPr>
        </a:p>
      </dgm:t>
    </dgm:pt>
    <dgm:pt modelId="{D2B70638-6846-4579-9688-65A8D7FF064B}">
      <dgm:prSet/>
      <dgm:spPr>
        <a:xfrm>
          <a:off x="576959" y="1447402"/>
          <a:ext cx="6538878" cy="1240630"/>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US" b="1" dirty="0" smtClean="0">
              <a:solidFill>
                <a:sysClr val="window" lastClr="FFFFFF"/>
              </a:solidFill>
              <a:latin typeface="Arial"/>
              <a:ea typeface="+mn-ea"/>
              <a:cs typeface="+mn-cs"/>
            </a:rPr>
            <a:t>Eliminate life-changing injuries</a:t>
          </a:r>
          <a:endParaRPr lang="en-US" b="1" dirty="0">
            <a:solidFill>
              <a:sysClr val="window" lastClr="FFFFFF"/>
            </a:solidFill>
            <a:latin typeface="Arial"/>
            <a:ea typeface="+mn-ea"/>
            <a:cs typeface="+mn-cs"/>
          </a:endParaRPr>
        </a:p>
      </dgm:t>
    </dgm:pt>
    <dgm:pt modelId="{761C0878-2E1C-4DE9-BBC1-3BB2BD45B0E7}" type="parTrans" cxnId="{495EB8E6-3463-49E3-9F9E-E7B90094FF01}">
      <dgm:prSet/>
      <dgm:spPr/>
      <dgm:t>
        <a:bodyPr/>
        <a:lstStyle/>
        <a:p>
          <a:endParaRPr lang="en-US">
            <a:solidFill>
              <a:schemeClr val="tx1"/>
            </a:solidFill>
          </a:endParaRPr>
        </a:p>
      </dgm:t>
    </dgm:pt>
    <dgm:pt modelId="{C6049AC1-A239-4660-BA82-449F2DF70F4A}" type="sibTrans" cxnId="{495EB8E6-3463-49E3-9F9E-E7B90094FF01}">
      <dgm:prSet/>
      <dgm:spPr>
        <a:xfrm>
          <a:off x="6309428" y="2379943"/>
          <a:ext cx="806410" cy="806410"/>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dirty="0">
            <a:solidFill>
              <a:sysClr val="windowText" lastClr="000000"/>
            </a:solidFill>
            <a:latin typeface="Arial"/>
            <a:ea typeface="+mn-ea"/>
            <a:cs typeface="+mn-cs"/>
          </a:endParaRPr>
        </a:p>
      </dgm:t>
    </dgm:pt>
    <dgm:pt modelId="{32A68AC5-6861-4728-8233-C70FF6C3F679}">
      <dgm:prSet/>
      <dgm:spPr>
        <a:xfrm>
          <a:off x="1153919" y="2894805"/>
          <a:ext cx="6538878" cy="1240630"/>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marL="682625" indent="0" rtl="0"/>
          <a:r>
            <a:rPr lang="en-US" b="1" dirty="0" smtClean="0">
              <a:solidFill>
                <a:sysClr val="window" lastClr="FFFFFF"/>
              </a:solidFill>
              <a:latin typeface="Arial"/>
              <a:ea typeface="+mn-ea"/>
              <a:cs typeface="+mn-cs"/>
            </a:rPr>
            <a:t>Every employee goes home safely to their family every day</a:t>
          </a:r>
          <a:endParaRPr lang="en-US" b="1" dirty="0">
            <a:solidFill>
              <a:sysClr val="window" lastClr="FFFFFF"/>
            </a:solidFill>
            <a:latin typeface="Arial"/>
            <a:ea typeface="+mn-ea"/>
            <a:cs typeface="+mn-cs"/>
          </a:endParaRPr>
        </a:p>
      </dgm:t>
    </dgm:pt>
    <dgm:pt modelId="{5DBBED3B-71D0-4E76-981E-84B2B3BB1269}" type="parTrans" cxnId="{9D1945CC-5E55-4628-9CC2-D363AC56481C}">
      <dgm:prSet/>
      <dgm:spPr/>
      <dgm:t>
        <a:bodyPr/>
        <a:lstStyle/>
        <a:p>
          <a:endParaRPr lang="en-US">
            <a:solidFill>
              <a:schemeClr val="tx1"/>
            </a:solidFill>
          </a:endParaRPr>
        </a:p>
      </dgm:t>
    </dgm:pt>
    <dgm:pt modelId="{1F9C7686-DF49-4102-A5C5-E48C603EFE5E}" type="sibTrans" cxnId="{9D1945CC-5E55-4628-9CC2-D363AC56481C}">
      <dgm:prSet/>
      <dgm:spPr/>
      <dgm:t>
        <a:bodyPr/>
        <a:lstStyle/>
        <a:p>
          <a:endParaRPr lang="en-US">
            <a:solidFill>
              <a:schemeClr val="tx1"/>
            </a:solidFill>
          </a:endParaRPr>
        </a:p>
      </dgm:t>
    </dgm:pt>
    <dgm:pt modelId="{62AAF5F2-C80F-44F8-B4A6-D9A8BAA6BDB8}" type="pres">
      <dgm:prSet presAssocID="{DAC3FF7E-A7DD-4949-9E80-63CDE27BBDFF}" presName="outerComposite" presStyleCnt="0">
        <dgm:presLayoutVars>
          <dgm:chMax val="5"/>
          <dgm:dir/>
          <dgm:resizeHandles val="exact"/>
        </dgm:presLayoutVars>
      </dgm:prSet>
      <dgm:spPr/>
      <dgm:t>
        <a:bodyPr/>
        <a:lstStyle/>
        <a:p>
          <a:endParaRPr lang="en-US"/>
        </a:p>
      </dgm:t>
    </dgm:pt>
    <dgm:pt modelId="{EBA6B20F-8A7E-4737-A15A-5F049AB67154}" type="pres">
      <dgm:prSet presAssocID="{DAC3FF7E-A7DD-4949-9E80-63CDE27BBDFF}" presName="dummyMaxCanvas" presStyleCnt="0">
        <dgm:presLayoutVars/>
      </dgm:prSet>
      <dgm:spPr/>
      <dgm:t>
        <a:bodyPr/>
        <a:lstStyle/>
        <a:p>
          <a:endParaRPr lang="en-US"/>
        </a:p>
      </dgm:t>
    </dgm:pt>
    <dgm:pt modelId="{40341CA2-104E-4499-94F9-6A643008C923}" type="pres">
      <dgm:prSet presAssocID="{DAC3FF7E-A7DD-4949-9E80-63CDE27BBDFF}" presName="ThreeNodes_1" presStyleLbl="node1" presStyleIdx="0" presStyleCnt="3">
        <dgm:presLayoutVars>
          <dgm:bulletEnabled val="1"/>
        </dgm:presLayoutVars>
      </dgm:prSet>
      <dgm:spPr>
        <a:prstGeom prst="roundRect">
          <a:avLst>
            <a:gd name="adj" fmla="val 10000"/>
          </a:avLst>
        </a:prstGeom>
      </dgm:spPr>
      <dgm:t>
        <a:bodyPr/>
        <a:lstStyle/>
        <a:p>
          <a:endParaRPr lang="en-US"/>
        </a:p>
      </dgm:t>
    </dgm:pt>
    <dgm:pt modelId="{B82F8DEC-8AC5-473C-943C-11CA4D0A0E51}" type="pres">
      <dgm:prSet presAssocID="{DAC3FF7E-A7DD-4949-9E80-63CDE27BBDFF}" presName="ThreeNodes_2" presStyleLbl="node1" presStyleIdx="1" presStyleCnt="3">
        <dgm:presLayoutVars>
          <dgm:bulletEnabled val="1"/>
        </dgm:presLayoutVars>
      </dgm:prSet>
      <dgm:spPr>
        <a:prstGeom prst="roundRect">
          <a:avLst>
            <a:gd name="adj" fmla="val 10000"/>
          </a:avLst>
        </a:prstGeom>
      </dgm:spPr>
      <dgm:t>
        <a:bodyPr/>
        <a:lstStyle/>
        <a:p>
          <a:endParaRPr lang="en-US"/>
        </a:p>
      </dgm:t>
    </dgm:pt>
    <dgm:pt modelId="{EC287C84-3F32-425A-8576-9892EC1CA265}" type="pres">
      <dgm:prSet presAssocID="{DAC3FF7E-A7DD-4949-9E80-63CDE27BBDFF}" presName="ThreeNodes_3" presStyleLbl="node1" presStyleIdx="2" presStyleCnt="3">
        <dgm:presLayoutVars>
          <dgm:bulletEnabled val="1"/>
        </dgm:presLayoutVars>
      </dgm:prSet>
      <dgm:spPr>
        <a:prstGeom prst="roundRect">
          <a:avLst>
            <a:gd name="adj" fmla="val 10000"/>
          </a:avLst>
        </a:prstGeom>
      </dgm:spPr>
      <dgm:t>
        <a:bodyPr/>
        <a:lstStyle/>
        <a:p>
          <a:endParaRPr lang="en-US"/>
        </a:p>
      </dgm:t>
    </dgm:pt>
    <dgm:pt modelId="{438D1F09-AEEA-4001-B378-164EBC8F39FB}" type="pres">
      <dgm:prSet presAssocID="{DAC3FF7E-A7DD-4949-9E80-63CDE27BBDFF}" presName="ThreeConn_1-2" presStyleLbl="fgAccFollowNode1" presStyleIdx="0" presStyleCnt="2">
        <dgm:presLayoutVars>
          <dgm:bulletEnabled val="1"/>
        </dgm:presLayoutVars>
      </dgm:prSet>
      <dgm:spPr>
        <a:prstGeom prst="downArrow">
          <a:avLst>
            <a:gd name="adj1" fmla="val 55000"/>
            <a:gd name="adj2" fmla="val 45000"/>
          </a:avLst>
        </a:prstGeom>
      </dgm:spPr>
      <dgm:t>
        <a:bodyPr/>
        <a:lstStyle/>
        <a:p>
          <a:endParaRPr lang="en-US"/>
        </a:p>
      </dgm:t>
    </dgm:pt>
    <dgm:pt modelId="{8B177ACF-945E-4755-B01E-E1F4B232002D}" type="pres">
      <dgm:prSet presAssocID="{DAC3FF7E-A7DD-4949-9E80-63CDE27BBDFF}" presName="ThreeConn_2-3" presStyleLbl="fgAccFollowNode1" presStyleIdx="1" presStyleCnt="2">
        <dgm:presLayoutVars>
          <dgm:bulletEnabled val="1"/>
        </dgm:presLayoutVars>
      </dgm:prSet>
      <dgm:spPr>
        <a:prstGeom prst="downArrow">
          <a:avLst>
            <a:gd name="adj1" fmla="val 55000"/>
            <a:gd name="adj2" fmla="val 45000"/>
          </a:avLst>
        </a:prstGeom>
      </dgm:spPr>
      <dgm:t>
        <a:bodyPr/>
        <a:lstStyle/>
        <a:p>
          <a:endParaRPr lang="en-US"/>
        </a:p>
      </dgm:t>
    </dgm:pt>
    <dgm:pt modelId="{E4ECED4B-A5C0-4B0E-8748-C962F32D9537}" type="pres">
      <dgm:prSet presAssocID="{DAC3FF7E-A7DD-4949-9E80-63CDE27BBDFF}" presName="ThreeNodes_1_text" presStyleLbl="node1" presStyleIdx="2" presStyleCnt="3">
        <dgm:presLayoutVars>
          <dgm:bulletEnabled val="1"/>
        </dgm:presLayoutVars>
      </dgm:prSet>
      <dgm:spPr/>
      <dgm:t>
        <a:bodyPr/>
        <a:lstStyle/>
        <a:p>
          <a:endParaRPr lang="en-US"/>
        </a:p>
      </dgm:t>
    </dgm:pt>
    <dgm:pt modelId="{B52AFE25-68AD-4CCF-8662-24A90B141F00}" type="pres">
      <dgm:prSet presAssocID="{DAC3FF7E-A7DD-4949-9E80-63CDE27BBDFF}" presName="ThreeNodes_2_text" presStyleLbl="node1" presStyleIdx="2" presStyleCnt="3">
        <dgm:presLayoutVars>
          <dgm:bulletEnabled val="1"/>
        </dgm:presLayoutVars>
      </dgm:prSet>
      <dgm:spPr/>
      <dgm:t>
        <a:bodyPr/>
        <a:lstStyle/>
        <a:p>
          <a:endParaRPr lang="en-US"/>
        </a:p>
      </dgm:t>
    </dgm:pt>
    <dgm:pt modelId="{E7B3EFB5-B0C2-41B7-81FD-5D40CC2CAAA3}" type="pres">
      <dgm:prSet presAssocID="{DAC3FF7E-A7DD-4949-9E80-63CDE27BBDFF}" presName="ThreeNodes_3_text" presStyleLbl="node1" presStyleIdx="2" presStyleCnt="3">
        <dgm:presLayoutVars>
          <dgm:bulletEnabled val="1"/>
        </dgm:presLayoutVars>
      </dgm:prSet>
      <dgm:spPr/>
      <dgm:t>
        <a:bodyPr/>
        <a:lstStyle/>
        <a:p>
          <a:endParaRPr lang="en-US"/>
        </a:p>
      </dgm:t>
    </dgm:pt>
  </dgm:ptLst>
  <dgm:cxnLst>
    <dgm:cxn modelId="{5E4CEEE0-5EF8-4D15-9F50-0D45C2DEBD31}" srcId="{DAC3FF7E-A7DD-4949-9E80-63CDE27BBDFF}" destId="{E7F94AE1-BFC4-4A49-9D76-AD3605C590A7}" srcOrd="0" destOrd="0" parTransId="{09DD4532-FC77-4ED0-8AD1-584461973A83}" sibTransId="{A74CB243-8E6D-47F8-9BDF-E528BCC0A86E}"/>
    <dgm:cxn modelId="{2F4C00CF-83EE-4A17-90AB-4D913090C264}" type="presOf" srcId="{C6049AC1-A239-4660-BA82-449F2DF70F4A}" destId="{8B177ACF-945E-4755-B01E-E1F4B232002D}" srcOrd="0" destOrd="0" presId="urn:microsoft.com/office/officeart/2005/8/layout/vProcess5"/>
    <dgm:cxn modelId="{E1A3553C-EF5B-49FC-8424-988CC0751653}" type="presOf" srcId="{A74CB243-8E6D-47F8-9BDF-E528BCC0A86E}" destId="{438D1F09-AEEA-4001-B378-164EBC8F39FB}" srcOrd="0" destOrd="0" presId="urn:microsoft.com/office/officeart/2005/8/layout/vProcess5"/>
    <dgm:cxn modelId="{4F28B35B-1553-4CEA-A4CC-8D4CA8EF37EE}" type="presOf" srcId="{D2B70638-6846-4579-9688-65A8D7FF064B}" destId="{B52AFE25-68AD-4CCF-8662-24A90B141F00}" srcOrd="1" destOrd="0" presId="urn:microsoft.com/office/officeart/2005/8/layout/vProcess5"/>
    <dgm:cxn modelId="{E963DED9-DC79-4F58-9753-3A247F099F76}" type="presOf" srcId="{DAC3FF7E-A7DD-4949-9E80-63CDE27BBDFF}" destId="{62AAF5F2-C80F-44F8-B4A6-D9A8BAA6BDB8}" srcOrd="0" destOrd="0" presId="urn:microsoft.com/office/officeart/2005/8/layout/vProcess5"/>
    <dgm:cxn modelId="{E10510C2-0281-4B6E-9362-DF88EB650DD2}" type="presOf" srcId="{32A68AC5-6861-4728-8233-C70FF6C3F679}" destId="{EC287C84-3F32-425A-8576-9892EC1CA265}" srcOrd="0" destOrd="0" presId="urn:microsoft.com/office/officeart/2005/8/layout/vProcess5"/>
    <dgm:cxn modelId="{495EB8E6-3463-49E3-9F9E-E7B90094FF01}" srcId="{DAC3FF7E-A7DD-4949-9E80-63CDE27BBDFF}" destId="{D2B70638-6846-4579-9688-65A8D7FF064B}" srcOrd="1" destOrd="0" parTransId="{761C0878-2E1C-4DE9-BBC1-3BB2BD45B0E7}" sibTransId="{C6049AC1-A239-4660-BA82-449F2DF70F4A}"/>
    <dgm:cxn modelId="{8CE707B2-F887-4C21-8717-3792E98B1C06}" type="presOf" srcId="{E7F94AE1-BFC4-4A49-9D76-AD3605C590A7}" destId="{E4ECED4B-A5C0-4B0E-8748-C962F32D9537}" srcOrd="1" destOrd="0" presId="urn:microsoft.com/office/officeart/2005/8/layout/vProcess5"/>
    <dgm:cxn modelId="{4B47B3F8-68F3-4C78-8853-9EFFC1C5C2EA}" type="presOf" srcId="{E7F94AE1-BFC4-4A49-9D76-AD3605C590A7}" destId="{40341CA2-104E-4499-94F9-6A643008C923}" srcOrd="0" destOrd="0" presId="urn:microsoft.com/office/officeart/2005/8/layout/vProcess5"/>
    <dgm:cxn modelId="{3905C247-E544-41B1-9757-ED0B27C2495C}" type="presOf" srcId="{32A68AC5-6861-4728-8233-C70FF6C3F679}" destId="{E7B3EFB5-B0C2-41B7-81FD-5D40CC2CAAA3}" srcOrd="1" destOrd="0" presId="urn:microsoft.com/office/officeart/2005/8/layout/vProcess5"/>
    <dgm:cxn modelId="{1457FBF4-9459-40E1-AE59-61C3581F52E6}" type="presOf" srcId="{D2B70638-6846-4579-9688-65A8D7FF064B}" destId="{B82F8DEC-8AC5-473C-943C-11CA4D0A0E51}" srcOrd="0" destOrd="0" presId="urn:microsoft.com/office/officeart/2005/8/layout/vProcess5"/>
    <dgm:cxn modelId="{9D1945CC-5E55-4628-9CC2-D363AC56481C}" srcId="{DAC3FF7E-A7DD-4949-9E80-63CDE27BBDFF}" destId="{32A68AC5-6861-4728-8233-C70FF6C3F679}" srcOrd="2" destOrd="0" parTransId="{5DBBED3B-71D0-4E76-981E-84B2B3BB1269}" sibTransId="{1F9C7686-DF49-4102-A5C5-E48C603EFE5E}"/>
    <dgm:cxn modelId="{241AC4DE-EA0F-4093-AEE5-AD1B6B7829A2}" type="presParOf" srcId="{62AAF5F2-C80F-44F8-B4A6-D9A8BAA6BDB8}" destId="{EBA6B20F-8A7E-4737-A15A-5F049AB67154}" srcOrd="0" destOrd="0" presId="urn:microsoft.com/office/officeart/2005/8/layout/vProcess5"/>
    <dgm:cxn modelId="{FD1EC5B1-F463-402C-B14B-B3279283035D}" type="presParOf" srcId="{62AAF5F2-C80F-44F8-B4A6-D9A8BAA6BDB8}" destId="{40341CA2-104E-4499-94F9-6A643008C923}" srcOrd="1" destOrd="0" presId="urn:microsoft.com/office/officeart/2005/8/layout/vProcess5"/>
    <dgm:cxn modelId="{4C1E11D8-4E59-469E-80D5-138A2463216C}" type="presParOf" srcId="{62AAF5F2-C80F-44F8-B4A6-D9A8BAA6BDB8}" destId="{B82F8DEC-8AC5-473C-943C-11CA4D0A0E51}" srcOrd="2" destOrd="0" presId="urn:microsoft.com/office/officeart/2005/8/layout/vProcess5"/>
    <dgm:cxn modelId="{194BCE7E-79C9-40F6-81E3-94515CCC575F}" type="presParOf" srcId="{62AAF5F2-C80F-44F8-B4A6-D9A8BAA6BDB8}" destId="{EC287C84-3F32-425A-8576-9892EC1CA265}" srcOrd="3" destOrd="0" presId="urn:microsoft.com/office/officeart/2005/8/layout/vProcess5"/>
    <dgm:cxn modelId="{CE9332B4-B62C-4DEB-B99C-09984CBF1C48}" type="presParOf" srcId="{62AAF5F2-C80F-44F8-B4A6-D9A8BAA6BDB8}" destId="{438D1F09-AEEA-4001-B378-164EBC8F39FB}" srcOrd="4" destOrd="0" presId="urn:microsoft.com/office/officeart/2005/8/layout/vProcess5"/>
    <dgm:cxn modelId="{E0A0708C-17CF-4F35-AD3E-C76A70058431}" type="presParOf" srcId="{62AAF5F2-C80F-44F8-B4A6-D9A8BAA6BDB8}" destId="{8B177ACF-945E-4755-B01E-E1F4B232002D}" srcOrd="5" destOrd="0" presId="urn:microsoft.com/office/officeart/2005/8/layout/vProcess5"/>
    <dgm:cxn modelId="{28320273-168D-44B0-AA02-40D60037162A}" type="presParOf" srcId="{62AAF5F2-C80F-44F8-B4A6-D9A8BAA6BDB8}" destId="{E4ECED4B-A5C0-4B0E-8748-C962F32D9537}" srcOrd="6" destOrd="0" presId="urn:microsoft.com/office/officeart/2005/8/layout/vProcess5"/>
    <dgm:cxn modelId="{2AA5240D-F56D-4082-90B4-5702C3ED20AB}" type="presParOf" srcId="{62AAF5F2-C80F-44F8-B4A6-D9A8BAA6BDB8}" destId="{B52AFE25-68AD-4CCF-8662-24A90B141F00}" srcOrd="7" destOrd="0" presId="urn:microsoft.com/office/officeart/2005/8/layout/vProcess5"/>
    <dgm:cxn modelId="{BE713FAA-EC86-446E-9EB3-4E43EBFCA933}" type="presParOf" srcId="{62AAF5F2-C80F-44F8-B4A6-D9A8BAA6BDB8}" destId="{E7B3EFB5-B0C2-41B7-81FD-5D40CC2CAAA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D44D40-F103-4C3E-B939-DA7E64302C3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9A1B2A88-6C61-4C97-BF6B-0E6CE9D5ACF3}">
      <dgm:prSet phldrT="[Text]"/>
      <dgm:spPr>
        <a:xfrm>
          <a:off x="5707518" y="1773406"/>
          <a:ext cx="2528854" cy="1517312"/>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smtClean="0">
              <a:solidFill>
                <a:sysClr val="window" lastClr="FFFFFF"/>
              </a:solidFill>
              <a:latin typeface="Arial"/>
              <a:ea typeface="+mn-ea"/>
              <a:cs typeface="+mn-cs"/>
            </a:rPr>
            <a:t>Global Performance Standards</a:t>
          </a:r>
          <a:endParaRPr lang="en-US" dirty="0">
            <a:solidFill>
              <a:sysClr val="window" lastClr="FFFFFF"/>
            </a:solidFill>
            <a:latin typeface="Arial"/>
            <a:ea typeface="+mn-ea"/>
            <a:cs typeface="+mn-cs"/>
          </a:endParaRPr>
        </a:p>
      </dgm:t>
    </dgm:pt>
    <dgm:pt modelId="{C6B6E48C-5274-46A7-B848-A8B86B898461}" type="parTrans" cxnId="{CC698951-CC01-4BF2-8FB0-10B1026F89B0}">
      <dgm:prSet/>
      <dgm:spPr/>
      <dgm:t>
        <a:bodyPr/>
        <a:lstStyle/>
        <a:p>
          <a:endParaRPr lang="en-US"/>
        </a:p>
      </dgm:t>
    </dgm:pt>
    <dgm:pt modelId="{102299E0-0D32-40EC-8D80-E3C15FED3181}" type="sibTrans" cxnId="{CC698951-CC01-4BF2-8FB0-10B1026F89B0}">
      <dgm:prSet/>
      <dgm:spPr/>
      <dgm:t>
        <a:bodyPr/>
        <a:lstStyle/>
        <a:p>
          <a:endParaRPr lang="en-US"/>
        </a:p>
      </dgm:t>
    </dgm:pt>
    <dgm:pt modelId="{81AAD887-018B-4CF9-81DF-7EDEE31213DB}">
      <dgm:prSet phldrT="[Text]"/>
      <dgm:spPr>
        <a:xfrm>
          <a:off x="144038" y="3207"/>
          <a:ext cx="2528854" cy="1517312"/>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smtClean="0">
              <a:solidFill>
                <a:sysClr val="window" lastClr="FFFFFF"/>
              </a:solidFill>
              <a:latin typeface="Arial"/>
              <a:ea typeface="+mn-ea"/>
              <a:cs typeface="+mn-cs"/>
            </a:rPr>
            <a:t>Safety Leadership</a:t>
          </a:r>
          <a:endParaRPr lang="en-US" dirty="0">
            <a:solidFill>
              <a:sysClr val="window" lastClr="FFFFFF"/>
            </a:solidFill>
            <a:latin typeface="Arial"/>
            <a:ea typeface="+mn-ea"/>
            <a:cs typeface="+mn-cs"/>
          </a:endParaRPr>
        </a:p>
      </dgm:t>
    </dgm:pt>
    <dgm:pt modelId="{FCA8D3B3-8C2E-4D83-B37F-1CF83E256249}" type="parTrans" cxnId="{06FB19B9-8C50-4A97-A550-DB57E0B64A7C}">
      <dgm:prSet/>
      <dgm:spPr/>
      <dgm:t>
        <a:bodyPr/>
        <a:lstStyle/>
        <a:p>
          <a:endParaRPr lang="en-US"/>
        </a:p>
      </dgm:t>
    </dgm:pt>
    <dgm:pt modelId="{D0EED277-F4C5-44AF-8B4A-B16EF321FFB9}" type="sibTrans" cxnId="{06FB19B9-8C50-4A97-A550-DB57E0B64A7C}">
      <dgm:prSet/>
      <dgm:spPr/>
      <dgm:t>
        <a:bodyPr/>
        <a:lstStyle/>
        <a:p>
          <a:endParaRPr lang="en-US"/>
        </a:p>
      </dgm:t>
    </dgm:pt>
    <dgm:pt modelId="{6EEB5B15-3327-4662-95BB-6BA3D5EFD863}">
      <dgm:prSet phldrT="[Text]"/>
      <dgm:spPr>
        <a:xfrm>
          <a:off x="2925778" y="3543604"/>
          <a:ext cx="2528854" cy="1517312"/>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smtClean="0">
              <a:solidFill>
                <a:sysClr val="window" lastClr="FFFFFF"/>
              </a:solidFill>
              <a:latin typeface="Arial"/>
              <a:ea typeface="+mn-ea"/>
              <a:cs typeface="+mn-cs"/>
            </a:rPr>
            <a:t>Benchmarking</a:t>
          </a:r>
          <a:endParaRPr lang="en-US" dirty="0">
            <a:solidFill>
              <a:sysClr val="window" lastClr="FFFFFF"/>
            </a:solidFill>
            <a:latin typeface="Arial"/>
            <a:ea typeface="+mn-ea"/>
            <a:cs typeface="+mn-cs"/>
          </a:endParaRPr>
        </a:p>
      </dgm:t>
    </dgm:pt>
    <dgm:pt modelId="{11D3EB96-65E0-4D50-BB09-AB3E0B90AF8D}" type="parTrans" cxnId="{93C1634F-1262-4697-8EFD-C87A27C8A4D8}">
      <dgm:prSet/>
      <dgm:spPr/>
      <dgm:t>
        <a:bodyPr/>
        <a:lstStyle/>
        <a:p>
          <a:endParaRPr lang="en-US"/>
        </a:p>
      </dgm:t>
    </dgm:pt>
    <dgm:pt modelId="{C50D6EA0-6479-4931-80D4-6DD93196B4CD}" type="sibTrans" cxnId="{93C1634F-1262-4697-8EFD-C87A27C8A4D8}">
      <dgm:prSet/>
      <dgm:spPr/>
      <dgm:t>
        <a:bodyPr/>
        <a:lstStyle/>
        <a:p>
          <a:endParaRPr lang="en-US"/>
        </a:p>
      </dgm:t>
    </dgm:pt>
    <dgm:pt modelId="{1D8257AD-4A33-45B3-B6A5-7534E1276969}">
      <dgm:prSet phldrT="[Text]"/>
      <dgm:spPr>
        <a:xfrm>
          <a:off x="144038" y="3543604"/>
          <a:ext cx="2528854" cy="1517312"/>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smtClean="0">
              <a:solidFill>
                <a:sysClr val="window" lastClr="FFFFFF"/>
              </a:solidFill>
              <a:latin typeface="Arial"/>
              <a:ea typeface="+mn-ea"/>
              <a:cs typeface="+mn-cs"/>
            </a:rPr>
            <a:t>Site-Specific LIFE Project Plans</a:t>
          </a:r>
          <a:endParaRPr lang="en-US" dirty="0">
            <a:solidFill>
              <a:sysClr val="window" lastClr="FFFFFF"/>
            </a:solidFill>
            <a:latin typeface="Arial"/>
            <a:ea typeface="+mn-ea"/>
            <a:cs typeface="+mn-cs"/>
          </a:endParaRPr>
        </a:p>
      </dgm:t>
    </dgm:pt>
    <dgm:pt modelId="{8850D0E1-0CE2-4611-AA65-3BBFE619B099}" type="parTrans" cxnId="{D6EB8599-CF14-4902-9A9C-DEE27D6F34BD}">
      <dgm:prSet/>
      <dgm:spPr/>
      <dgm:t>
        <a:bodyPr/>
        <a:lstStyle/>
        <a:p>
          <a:endParaRPr lang="en-US"/>
        </a:p>
      </dgm:t>
    </dgm:pt>
    <dgm:pt modelId="{FFCCB3B7-A341-49FA-8996-EDB2FD557FDA}" type="sibTrans" cxnId="{D6EB8599-CF14-4902-9A9C-DEE27D6F34BD}">
      <dgm:prSet/>
      <dgm:spPr/>
      <dgm:t>
        <a:bodyPr/>
        <a:lstStyle/>
        <a:p>
          <a:endParaRPr lang="en-US"/>
        </a:p>
      </dgm:t>
    </dgm:pt>
    <dgm:pt modelId="{DB367694-7D49-4407-9ABA-9D63D9717A77}">
      <dgm:prSet phldrT="[Text]"/>
      <dgm:spPr>
        <a:xfrm>
          <a:off x="144038" y="1773406"/>
          <a:ext cx="2528854" cy="1517312"/>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smtClean="0">
              <a:solidFill>
                <a:sysClr val="window" lastClr="FFFFFF"/>
              </a:solidFill>
              <a:latin typeface="Arial"/>
              <a:ea typeface="+mn-ea"/>
              <a:cs typeface="+mn-cs"/>
            </a:rPr>
            <a:t>Hazard Recognition</a:t>
          </a:r>
          <a:endParaRPr lang="en-US" dirty="0">
            <a:solidFill>
              <a:sysClr val="window" lastClr="FFFFFF"/>
            </a:solidFill>
            <a:latin typeface="Arial"/>
            <a:ea typeface="+mn-ea"/>
            <a:cs typeface="+mn-cs"/>
          </a:endParaRPr>
        </a:p>
      </dgm:t>
    </dgm:pt>
    <dgm:pt modelId="{4FB6BFF9-E605-480D-86D3-4D98C08D62E6}" type="parTrans" cxnId="{B32F8C61-AFF8-47AC-B6B8-09A508200C02}">
      <dgm:prSet/>
      <dgm:spPr/>
      <dgm:t>
        <a:bodyPr/>
        <a:lstStyle/>
        <a:p>
          <a:endParaRPr lang="en-US"/>
        </a:p>
      </dgm:t>
    </dgm:pt>
    <dgm:pt modelId="{E3DAA588-9AE1-4D53-9073-1356647AD333}" type="sibTrans" cxnId="{B32F8C61-AFF8-47AC-B6B8-09A508200C02}">
      <dgm:prSet/>
      <dgm:spPr/>
      <dgm:t>
        <a:bodyPr/>
        <a:lstStyle/>
        <a:p>
          <a:endParaRPr lang="en-US"/>
        </a:p>
      </dgm:t>
    </dgm:pt>
    <dgm:pt modelId="{57342D6D-2A1D-4F19-9A1B-065FCCAB1557}">
      <dgm:prSet phldrT="[Text]"/>
      <dgm:spPr>
        <a:xfrm>
          <a:off x="2925778" y="3207"/>
          <a:ext cx="2528854" cy="1517312"/>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smtClean="0">
              <a:solidFill>
                <a:sysClr val="window" lastClr="FFFFFF"/>
              </a:solidFill>
              <a:latin typeface="Arial"/>
              <a:ea typeface="+mn-ea"/>
              <a:cs typeface="+mn-cs"/>
            </a:rPr>
            <a:t>Safety Culture </a:t>
          </a:r>
          <a:endParaRPr lang="en-US" dirty="0">
            <a:solidFill>
              <a:sysClr val="window" lastClr="FFFFFF"/>
            </a:solidFill>
            <a:latin typeface="Arial"/>
            <a:ea typeface="+mn-ea"/>
            <a:cs typeface="+mn-cs"/>
          </a:endParaRPr>
        </a:p>
      </dgm:t>
    </dgm:pt>
    <dgm:pt modelId="{41709BF5-20B7-4FA8-B9F9-982597E4AD2B}" type="parTrans" cxnId="{1F4CC0E5-2269-4293-8A7F-A4D9EE1EE9F3}">
      <dgm:prSet/>
      <dgm:spPr/>
      <dgm:t>
        <a:bodyPr/>
        <a:lstStyle/>
        <a:p>
          <a:endParaRPr lang="en-US"/>
        </a:p>
      </dgm:t>
    </dgm:pt>
    <dgm:pt modelId="{3EC4ED9B-A3B2-4978-B6BB-01611555CEE5}" type="sibTrans" cxnId="{1F4CC0E5-2269-4293-8A7F-A4D9EE1EE9F3}">
      <dgm:prSet/>
      <dgm:spPr/>
      <dgm:t>
        <a:bodyPr/>
        <a:lstStyle/>
        <a:p>
          <a:endParaRPr lang="en-US"/>
        </a:p>
      </dgm:t>
    </dgm:pt>
    <dgm:pt modelId="{818B6BCB-C355-4858-AEC0-7C7374FF5720}">
      <dgm:prSet phldrT="[Text]"/>
      <dgm:spPr>
        <a:xfrm>
          <a:off x="2925778" y="1773406"/>
          <a:ext cx="2528854" cy="1517312"/>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smtClean="0">
              <a:solidFill>
                <a:sysClr val="window" lastClr="FFFFFF"/>
              </a:solidFill>
              <a:latin typeface="Arial"/>
              <a:ea typeface="+mn-ea"/>
              <a:cs typeface="+mn-cs"/>
            </a:rPr>
            <a:t>Communication</a:t>
          </a:r>
          <a:endParaRPr lang="en-US" dirty="0">
            <a:solidFill>
              <a:sysClr val="window" lastClr="FFFFFF"/>
            </a:solidFill>
            <a:latin typeface="Arial"/>
            <a:ea typeface="+mn-ea"/>
            <a:cs typeface="+mn-cs"/>
          </a:endParaRPr>
        </a:p>
      </dgm:t>
    </dgm:pt>
    <dgm:pt modelId="{7A338528-6A9C-43BB-8ED9-0BB8884E29EA}" type="parTrans" cxnId="{873A205D-10DB-4EE2-B7FC-F415A20065F6}">
      <dgm:prSet/>
      <dgm:spPr/>
      <dgm:t>
        <a:bodyPr/>
        <a:lstStyle/>
        <a:p>
          <a:endParaRPr lang="en-US"/>
        </a:p>
      </dgm:t>
    </dgm:pt>
    <dgm:pt modelId="{4154CD3E-AA07-403B-B320-133DB8A06EBE}" type="sibTrans" cxnId="{873A205D-10DB-4EE2-B7FC-F415A20065F6}">
      <dgm:prSet/>
      <dgm:spPr/>
      <dgm:t>
        <a:bodyPr/>
        <a:lstStyle/>
        <a:p>
          <a:endParaRPr lang="en-US"/>
        </a:p>
      </dgm:t>
    </dgm:pt>
    <dgm:pt modelId="{B9CF07FB-BF1F-4F2C-B1A2-2101D50DDEC0}">
      <dgm:prSet phldrT="[Text]"/>
      <dgm:spPr>
        <a:xfrm>
          <a:off x="5707518" y="3207"/>
          <a:ext cx="2528854" cy="1517312"/>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smtClean="0">
              <a:solidFill>
                <a:sysClr val="window" lastClr="FFFFFF"/>
              </a:solidFill>
              <a:latin typeface="Arial"/>
              <a:ea typeface="+mn-ea"/>
              <a:cs typeface="+mn-cs"/>
            </a:rPr>
            <a:t>Performance Indicators</a:t>
          </a:r>
          <a:endParaRPr lang="en-US" dirty="0">
            <a:solidFill>
              <a:sysClr val="window" lastClr="FFFFFF"/>
            </a:solidFill>
            <a:latin typeface="Arial"/>
            <a:ea typeface="+mn-ea"/>
            <a:cs typeface="+mn-cs"/>
          </a:endParaRPr>
        </a:p>
      </dgm:t>
    </dgm:pt>
    <dgm:pt modelId="{E22CAFA8-7495-4851-BD9E-C182C12E453A}" type="parTrans" cxnId="{0C1AB26B-8ADF-4B8B-B7AF-B3316A8DF144}">
      <dgm:prSet/>
      <dgm:spPr/>
      <dgm:t>
        <a:bodyPr/>
        <a:lstStyle/>
        <a:p>
          <a:endParaRPr lang="en-US"/>
        </a:p>
      </dgm:t>
    </dgm:pt>
    <dgm:pt modelId="{91748F36-D9F4-4FB5-9B5F-F3CBAB5AA6D4}" type="sibTrans" cxnId="{0C1AB26B-8ADF-4B8B-B7AF-B3316A8DF144}">
      <dgm:prSet/>
      <dgm:spPr/>
      <dgm:t>
        <a:bodyPr/>
        <a:lstStyle/>
        <a:p>
          <a:endParaRPr lang="en-US"/>
        </a:p>
      </dgm:t>
    </dgm:pt>
    <dgm:pt modelId="{A011B053-16FE-4B6F-938F-F9BECD1FB430}">
      <dgm:prSet phldrT="[Text]"/>
      <dgm:spPr>
        <a:xfrm>
          <a:off x="5707518" y="3543604"/>
          <a:ext cx="2528854" cy="1517312"/>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smtClean="0">
              <a:solidFill>
                <a:sysClr val="window" lastClr="FFFFFF"/>
              </a:solidFill>
              <a:latin typeface="Arial"/>
              <a:ea typeface="+mn-ea"/>
              <a:cs typeface="+mn-cs"/>
            </a:rPr>
            <a:t>Contractor Safety</a:t>
          </a:r>
          <a:endParaRPr lang="en-US" dirty="0">
            <a:solidFill>
              <a:sysClr val="window" lastClr="FFFFFF"/>
            </a:solidFill>
            <a:latin typeface="Arial"/>
            <a:ea typeface="+mn-ea"/>
            <a:cs typeface="+mn-cs"/>
          </a:endParaRPr>
        </a:p>
      </dgm:t>
    </dgm:pt>
    <dgm:pt modelId="{8DC218EB-431C-4CCD-AB0F-1315C23B045E}" type="parTrans" cxnId="{41495DFF-0649-4FA1-9A91-454CFD2F9585}">
      <dgm:prSet/>
      <dgm:spPr/>
      <dgm:t>
        <a:bodyPr/>
        <a:lstStyle/>
        <a:p>
          <a:endParaRPr lang="en-US"/>
        </a:p>
      </dgm:t>
    </dgm:pt>
    <dgm:pt modelId="{6D1686C9-3B62-44EA-AEBE-64AE678829BF}" type="sibTrans" cxnId="{41495DFF-0649-4FA1-9A91-454CFD2F9585}">
      <dgm:prSet/>
      <dgm:spPr/>
      <dgm:t>
        <a:bodyPr/>
        <a:lstStyle/>
        <a:p>
          <a:endParaRPr lang="en-US"/>
        </a:p>
      </dgm:t>
    </dgm:pt>
    <dgm:pt modelId="{6D12B855-8271-40B6-B5FC-CE0903A4ED16}" type="pres">
      <dgm:prSet presAssocID="{D8D44D40-F103-4C3E-B939-DA7E64302C33}" presName="diagram" presStyleCnt="0">
        <dgm:presLayoutVars>
          <dgm:dir/>
          <dgm:resizeHandles val="exact"/>
        </dgm:presLayoutVars>
      </dgm:prSet>
      <dgm:spPr/>
      <dgm:t>
        <a:bodyPr/>
        <a:lstStyle/>
        <a:p>
          <a:endParaRPr lang="en-US"/>
        </a:p>
      </dgm:t>
    </dgm:pt>
    <dgm:pt modelId="{FE1C09CE-BF5D-405C-AAEE-1F5C7701E889}" type="pres">
      <dgm:prSet presAssocID="{81AAD887-018B-4CF9-81DF-7EDEE31213DB}" presName="node" presStyleLbl="node1" presStyleIdx="0" presStyleCnt="9">
        <dgm:presLayoutVars>
          <dgm:bulletEnabled val="1"/>
        </dgm:presLayoutVars>
      </dgm:prSet>
      <dgm:spPr>
        <a:prstGeom prst="rect">
          <a:avLst/>
        </a:prstGeom>
      </dgm:spPr>
      <dgm:t>
        <a:bodyPr/>
        <a:lstStyle/>
        <a:p>
          <a:endParaRPr lang="en-US"/>
        </a:p>
      </dgm:t>
    </dgm:pt>
    <dgm:pt modelId="{EDEFD0B1-CB73-4658-A75C-201768B28E39}" type="pres">
      <dgm:prSet presAssocID="{D0EED277-F4C5-44AF-8B4A-B16EF321FFB9}" presName="sibTrans" presStyleCnt="0"/>
      <dgm:spPr/>
    </dgm:pt>
    <dgm:pt modelId="{AF481D62-862C-4DFD-B00B-4BBCD47499B5}" type="pres">
      <dgm:prSet presAssocID="{57342D6D-2A1D-4F19-9A1B-065FCCAB1557}" presName="node" presStyleLbl="node1" presStyleIdx="1" presStyleCnt="9">
        <dgm:presLayoutVars>
          <dgm:bulletEnabled val="1"/>
        </dgm:presLayoutVars>
      </dgm:prSet>
      <dgm:spPr>
        <a:prstGeom prst="rect">
          <a:avLst/>
        </a:prstGeom>
      </dgm:spPr>
      <dgm:t>
        <a:bodyPr/>
        <a:lstStyle/>
        <a:p>
          <a:endParaRPr lang="en-US"/>
        </a:p>
      </dgm:t>
    </dgm:pt>
    <dgm:pt modelId="{776B5152-05A7-490C-AF87-4C6A9681DEC4}" type="pres">
      <dgm:prSet presAssocID="{3EC4ED9B-A3B2-4978-B6BB-01611555CEE5}" presName="sibTrans" presStyleCnt="0"/>
      <dgm:spPr/>
    </dgm:pt>
    <dgm:pt modelId="{2D32E212-093E-4A14-894F-3E36E96B556F}" type="pres">
      <dgm:prSet presAssocID="{B9CF07FB-BF1F-4F2C-B1A2-2101D50DDEC0}" presName="node" presStyleLbl="node1" presStyleIdx="2" presStyleCnt="9">
        <dgm:presLayoutVars>
          <dgm:bulletEnabled val="1"/>
        </dgm:presLayoutVars>
      </dgm:prSet>
      <dgm:spPr>
        <a:prstGeom prst="rect">
          <a:avLst/>
        </a:prstGeom>
      </dgm:spPr>
      <dgm:t>
        <a:bodyPr/>
        <a:lstStyle/>
        <a:p>
          <a:endParaRPr lang="en-US"/>
        </a:p>
      </dgm:t>
    </dgm:pt>
    <dgm:pt modelId="{D7480988-C4B8-4323-91AD-424633066B6F}" type="pres">
      <dgm:prSet presAssocID="{91748F36-D9F4-4FB5-9B5F-F3CBAB5AA6D4}" presName="sibTrans" presStyleCnt="0"/>
      <dgm:spPr/>
    </dgm:pt>
    <dgm:pt modelId="{D6F8E0CE-30B3-4E18-B96B-98771C5D2A44}" type="pres">
      <dgm:prSet presAssocID="{DB367694-7D49-4407-9ABA-9D63D9717A77}" presName="node" presStyleLbl="node1" presStyleIdx="3" presStyleCnt="9">
        <dgm:presLayoutVars>
          <dgm:bulletEnabled val="1"/>
        </dgm:presLayoutVars>
      </dgm:prSet>
      <dgm:spPr>
        <a:prstGeom prst="rect">
          <a:avLst/>
        </a:prstGeom>
      </dgm:spPr>
      <dgm:t>
        <a:bodyPr/>
        <a:lstStyle/>
        <a:p>
          <a:endParaRPr lang="en-US"/>
        </a:p>
      </dgm:t>
    </dgm:pt>
    <dgm:pt modelId="{BE147DBF-B4E6-460B-8462-1EF2EE64AC03}" type="pres">
      <dgm:prSet presAssocID="{E3DAA588-9AE1-4D53-9073-1356647AD333}" presName="sibTrans" presStyleCnt="0"/>
      <dgm:spPr/>
    </dgm:pt>
    <dgm:pt modelId="{E6C5893F-CE9C-4E1A-877A-86F030075EDF}" type="pres">
      <dgm:prSet presAssocID="{818B6BCB-C355-4858-AEC0-7C7374FF5720}" presName="node" presStyleLbl="node1" presStyleIdx="4" presStyleCnt="9">
        <dgm:presLayoutVars>
          <dgm:bulletEnabled val="1"/>
        </dgm:presLayoutVars>
      </dgm:prSet>
      <dgm:spPr>
        <a:prstGeom prst="rect">
          <a:avLst/>
        </a:prstGeom>
      </dgm:spPr>
      <dgm:t>
        <a:bodyPr/>
        <a:lstStyle/>
        <a:p>
          <a:endParaRPr lang="en-US"/>
        </a:p>
      </dgm:t>
    </dgm:pt>
    <dgm:pt modelId="{7030A877-3D74-43C6-8774-53C5E428AAFB}" type="pres">
      <dgm:prSet presAssocID="{4154CD3E-AA07-403B-B320-133DB8A06EBE}" presName="sibTrans" presStyleCnt="0"/>
      <dgm:spPr/>
    </dgm:pt>
    <dgm:pt modelId="{E4C17C37-FCEC-4436-8C87-7AC1BF12AFF5}" type="pres">
      <dgm:prSet presAssocID="{9A1B2A88-6C61-4C97-BF6B-0E6CE9D5ACF3}" presName="node" presStyleLbl="node1" presStyleIdx="5" presStyleCnt="9">
        <dgm:presLayoutVars>
          <dgm:bulletEnabled val="1"/>
        </dgm:presLayoutVars>
      </dgm:prSet>
      <dgm:spPr>
        <a:prstGeom prst="rect">
          <a:avLst/>
        </a:prstGeom>
      </dgm:spPr>
      <dgm:t>
        <a:bodyPr/>
        <a:lstStyle/>
        <a:p>
          <a:endParaRPr lang="en-US"/>
        </a:p>
      </dgm:t>
    </dgm:pt>
    <dgm:pt modelId="{506B7ED6-C6B7-428D-AF71-EEB13F34B306}" type="pres">
      <dgm:prSet presAssocID="{102299E0-0D32-40EC-8D80-E3C15FED3181}" presName="sibTrans" presStyleCnt="0"/>
      <dgm:spPr/>
    </dgm:pt>
    <dgm:pt modelId="{566DDDBC-ADEC-4106-8710-79BA82C60234}" type="pres">
      <dgm:prSet presAssocID="{1D8257AD-4A33-45B3-B6A5-7534E1276969}" presName="node" presStyleLbl="node1" presStyleIdx="6" presStyleCnt="9">
        <dgm:presLayoutVars>
          <dgm:bulletEnabled val="1"/>
        </dgm:presLayoutVars>
      </dgm:prSet>
      <dgm:spPr>
        <a:prstGeom prst="rect">
          <a:avLst/>
        </a:prstGeom>
      </dgm:spPr>
      <dgm:t>
        <a:bodyPr/>
        <a:lstStyle/>
        <a:p>
          <a:endParaRPr lang="en-US"/>
        </a:p>
      </dgm:t>
    </dgm:pt>
    <dgm:pt modelId="{1D546693-1A0E-46F5-8585-0C22B2CC1D3B}" type="pres">
      <dgm:prSet presAssocID="{FFCCB3B7-A341-49FA-8996-EDB2FD557FDA}" presName="sibTrans" presStyleCnt="0"/>
      <dgm:spPr/>
    </dgm:pt>
    <dgm:pt modelId="{FFDD3A82-6FE3-4050-BBF9-E8E7F70A1F76}" type="pres">
      <dgm:prSet presAssocID="{6EEB5B15-3327-4662-95BB-6BA3D5EFD863}" presName="node" presStyleLbl="node1" presStyleIdx="7" presStyleCnt="9">
        <dgm:presLayoutVars>
          <dgm:bulletEnabled val="1"/>
        </dgm:presLayoutVars>
      </dgm:prSet>
      <dgm:spPr>
        <a:prstGeom prst="rect">
          <a:avLst/>
        </a:prstGeom>
      </dgm:spPr>
      <dgm:t>
        <a:bodyPr/>
        <a:lstStyle/>
        <a:p>
          <a:endParaRPr lang="en-US"/>
        </a:p>
      </dgm:t>
    </dgm:pt>
    <dgm:pt modelId="{E36B78D6-98A4-4A53-9999-6037FD27D29F}" type="pres">
      <dgm:prSet presAssocID="{C50D6EA0-6479-4931-80D4-6DD93196B4CD}" presName="sibTrans" presStyleCnt="0"/>
      <dgm:spPr/>
    </dgm:pt>
    <dgm:pt modelId="{71616105-64E8-46FC-811F-ED48016EB91E}" type="pres">
      <dgm:prSet presAssocID="{A011B053-16FE-4B6F-938F-F9BECD1FB430}" presName="node" presStyleLbl="node1" presStyleIdx="8" presStyleCnt="9">
        <dgm:presLayoutVars>
          <dgm:bulletEnabled val="1"/>
        </dgm:presLayoutVars>
      </dgm:prSet>
      <dgm:spPr>
        <a:prstGeom prst="rect">
          <a:avLst/>
        </a:prstGeom>
      </dgm:spPr>
      <dgm:t>
        <a:bodyPr/>
        <a:lstStyle/>
        <a:p>
          <a:endParaRPr lang="en-US"/>
        </a:p>
      </dgm:t>
    </dgm:pt>
  </dgm:ptLst>
  <dgm:cxnLst>
    <dgm:cxn modelId="{4C4CF9F8-8391-412C-808C-A4C244038A5E}" type="presOf" srcId="{A011B053-16FE-4B6F-938F-F9BECD1FB430}" destId="{71616105-64E8-46FC-811F-ED48016EB91E}" srcOrd="0" destOrd="0" presId="urn:microsoft.com/office/officeart/2005/8/layout/default"/>
    <dgm:cxn modelId="{24881A91-520F-4532-9A44-5119DB2FBEA2}" type="presOf" srcId="{D8D44D40-F103-4C3E-B939-DA7E64302C33}" destId="{6D12B855-8271-40B6-B5FC-CE0903A4ED16}" srcOrd="0" destOrd="0" presId="urn:microsoft.com/office/officeart/2005/8/layout/default"/>
    <dgm:cxn modelId="{A4C66C8E-D732-4757-9B7A-3393288C403D}" type="presOf" srcId="{6EEB5B15-3327-4662-95BB-6BA3D5EFD863}" destId="{FFDD3A82-6FE3-4050-BBF9-E8E7F70A1F76}" srcOrd="0" destOrd="0" presId="urn:microsoft.com/office/officeart/2005/8/layout/default"/>
    <dgm:cxn modelId="{7C82D5B3-5DB0-47EA-BE38-D37397E258F6}" type="presOf" srcId="{1D8257AD-4A33-45B3-B6A5-7534E1276969}" destId="{566DDDBC-ADEC-4106-8710-79BA82C60234}" srcOrd="0" destOrd="0" presId="urn:microsoft.com/office/officeart/2005/8/layout/default"/>
    <dgm:cxn modelId="{41495DFF-0649-4FA1-9A91-454CFD2F9585}" srcId="{D8D44D40-F103-4C3E-B939-DA7E64302C33}" destId="{A011B053-16FE-4B6F-938F-F9BECD1FB430}" srcOrd="8" destOrd="0" parTransId="{8DC218EB-431C-4CCD-AB0F-1315C23B045E}" sibTransId="{6D1686C9-3B62-44EA-AEBE-64AE678829BF}"/>
    <dgm:cxn modelId="{CC698951-CC01-4BF2-8FB0-10B1026F89B0}" srcId="{D8D44D40-F103-4C3E-B939-DA7E64302C33}" destId="{9A1B2A88-6C61-4C97-BF6B-0E6CE9D5ACF3}" srcOrd="5" destOrd="0" parTransId="{C6B6E48C-5274-46A7-B848-A8B86B898461}" sibTransId="{102299E0-0D32-40EC-8D80-E3C15FED3181}"/>
    <dgm:cxn modelId="{18697641-2497-478E-BBEE-A4E6D10272F1}" type="presOf" srcId="{DB367694-7D49-4407-9ABA-9D63D9717A77}" destId="{D6F8E0CE-30B3-4E18-B96B-98771C5D2A44}" srcOrd="0" destOrd="0" presId="urn:microsoft.com/office/officeart/2005/8/layout/default"/>
    <dgm:cxn modelId="{6E08A199-BC47-4777-9E3E-B93ACDB08124}" type="presOf" srcId="{B9CF07FB-BF1F-4F2C-B1A2-2101D50DDEC0}" destId="{2D32E212-093E-4A14-894F-3E36E96B556F}" srcOrd="0" destOrd="0" presId="urn:microsoft.com/office/officeart/2005/8/layout/default"/>
    <dgm:cxn modelId="{06FB19B9-8C50-4A97-A550-DB57E0B64A7C}" srcId="{D8D44D40-F103-4C3E-B939-DA7E64302C33}" destId="{81AAD887-018B-4CF9-81DF-7EDEE31213DB}" srcOrd="0" destOrd="0" parTransId="{FCA8D3B3-8C2E-4D83-B37F-1CF83E256249}" sibTransId="{D0EED277-F4C5-44AF-8B4A-B16EF321FFB9}"/>
    <dgm:cxn modelId="{0C1AB26B-8ADF-4B8B-B7AF-B3316A8DF144}" srcId="{D8D44D40-F103-4C3E-B939-DA7E64302C33}" destId="{B9CF07FB-BF1F-4F2C-B1A2-2101D50DDEC0}" srcOrd="2" destOrd="0" parTransId="{E22CAFA8-7495-4851-BD9E-C182C12E453A}" sibTransId="{91748F36-D9F4-4FB5-9B5F-F3CBAB5AA6D4}"/>
    <dgm:cxn modelId="{DBA495FB-E93B-43C5-B314-F1ED98A1D92D}" type="presOf" srcId="{818B6BCB-C355-4858-AEC0-7C7374FF5720}" destId="{E6C5893F-CE9C-4E1A-877A-86F030075EDF}" srcOrd="0" destOrd="0" presId="urn:microsoft.com/office/officeart/2005/8/layout/default"/>
    <dgm:cxn modelId="{65BC7180-F80A-446A-99FA-A48F7779BFFF}" type="presOf" srcId="{57342D6D-2A1D-4F19-9A1B-065FCCAB1557}" destId="{AF481D62-862C-4DFD-B00B-4BBCD47499B5}" srcOrd="0" destOrd="0" presId="urn:microsoft.com/office/officeart/2005/8/layout/default"/>
    <dgm:cxn modelId="{D6EB8599-CF14-4902-9A9C-DEE27D6F34BD}" srcId="{D8D44D40-F103-4C3E-B939-DA7E64302C33}" destId="{1D8257AD-4A33-45B3-B6A5-7534E1276969}" srcOrd="6" destOrd="0" parTransId="{8850D0E1-0CE2-4611-AA65-3BBFE619B099}" sibTransId="{FFCCB3B7-A341-49FA-8996-EDB2FD557FDA}"/>
    <dgm:cxn modelId="{BE6E9039-8BAC-4D7D-8771-EE35A5410238}" type="presOf" srcId="{9A1B2A88-6C61-4C97-BF6B-0E6CE9D5ACF3}" destId="{E4C17C37-FCEC-4436-8C87-7AC1BF12AFF5}" srcOrd="0" destOrd="0" presId="urn:microsoft.com/office/officeart/2005/8/layout/default"/>
    <dgm:cxn modelId="{0E43C98F-EFA1-413D-BF3B-41C3614DFB87}" type="presOf" srcId="{81AAD887-018B-4CF9-81DF-7EDEE31213DB}" destId="{FE1C09CE-BF5D-405C-AAEE-1F5C7701E889}" srcOrd="0" destOrd="0" presId="urn:microsoft.com/office/officeart/2005/8/layout/default"/>
    <dgm:cxn modelId="{1F4CC0E5-2269-4293-8A7F-A4D9EE1EE9F3}" srcId="{D8D44D40-F103-4C3E-B939-DA7E64302C33}" destId="{57342D6D-2A1D-4F19-9A1B-065FCCAB1557}" srcOrd="1" destOrd="0" parTransId="{41709BF5-20B7-4FA8-B9F9-982597E4AD2B}" sibTransId="{3EC4ED9B-A3B2-4978-B6BB-01611555CEE5}"/>
    <dgm:cxn modelId="{B32F8C61-AFF8-47AC-B6B8-09A508200C02}" srcId="{D8D44D40-F103-4C3E-B939-DA7E64302C33}" destId="{DB367694-7D49-4407-9ABA-9D63D9717A77}" srcOrd="3" destOrd="0" parTransId="{4FB6BFF9-E605-480D-86D3-4D98C08D62E6}" sibTransId="{E3DAA588-9AE1-4D53-9073-1356647AD333}"/>
    <dgm:cxn modelId="{93C1634F-1262-4697-8EFD-C87A27C8A4D8}" srcId="{D8D44D40-F103-4C3E-B939-DA7E64302C33}" destId="{6EEB5B15-3327-4662-95BB-6BA3D5EFD863}" srcOrd="7" destOrd="0" parTransId="{11D3EB96-65E0-4D50-BB09-AB3E0B90AF8D}" sibTransId="{C50D6EA0-6479-4931-80D4-6DD93196B4CD}"/>
    <dgm:cxn modelId="{873A205D-10DB-4EE2-B7FC-F415A20065F6}" srcId="{D8D44D40-F103-4C3E-B939-DA7E64302C33}" destId="{818B6BCB-C355-4858-AEC0-7C7374FF5720}" srcOrd="4" destOrd="0" parTransId="{7A338528-6A9C-43BB-8ED9-0BB8884E29EA}" sibTransId="{4154CD3E-AA07-403B-B320-133DB8A06EBE}"/>
    <dgm:cxn modelId="{FE0C79A3-9F42-4D18-8205-98C9EF615FDE}" type="presParOf" srcId="{6D12B855-8271-40B6-B5FC-CE0903A4ED16}" destId="{FE1C09CE-BF5D-405C-AAEE-1F5C7701E889}" srcOrd="0" destOrd="0" presId="urn:microsoft.com/office/officeart/2005/8/layout/default"/>
    <dgm:cxn modelId="{1D2CE25C-74A8-4D58-8742-FA045F42693B}" type="presParOf" srcId="{6D12B855-8271-40B6-B5FC-CE0903A4ED16}" destId="{EDEFD0B1-CB73-4658-A75C-201768B28E39}" srcOrd="1" destOrd="0" presId="urn:microsoft.com/office/officeart/2005/8/layout/default"/>
    <dgm:cxn modelId="{5118039C-E5B9-4D30-93B6-044B17E85A57}" type="presParOf" srcId="{6D12B855-8271-40B6-B5FC-CE0903A4ED16}" destId="{AF481D62-862C-4DFD-B00B-4BBCD47499B5}" srcOrd="2" destOrd="0" presId="urn:microsoft.com/office/officeart/2005/8/layout/default"/>
    <dgm:cxn modelId="{5D86F4A3-7F41-461B-8038-2470AA3DE591}" type="presParOf" srcId="{6D12B855-8271-40B6-B5FC-CE0903A4ED16}" destId="{776B5152-05A7-490C-AF87-4C6A9681DEC4}" srcOrd="3" destOrd="0" presId="urn:microsoft.com/office/officeart/2005/8/layout/default"/>
    <dgm:cxn modelId="{F98A81E4-BA9B-4FB1-9A48-A0BCACB55169}" type="presParOf" srcId="{6D12B855-8271-40B6-B5FC-CE0903A4ED16}" destId="{2D32E212-093E-4A14-894F-3E36E96B556F}" srcOrd="4" destOrd="0" presId="urn:microsoft.com/office/officeart/2005/8/layout/default"/>
    <dgm:cxn modelId="{DDF32222-3DCE-4657-8BC5-FEB58697E202}" type="presParOf" srcId="{6D12B855-8271-40B6-B5FC-CE0903A4ED16}" destId="{D7480988-C4B8-4323-91AD-424633066B6F}" srcOrd="5" destOrd="0" presId="urn:microsoft.com/office/officeart/2005/8/layout/default"/>
    <dgm:cxn modelId="{1D3FCFFF-7954-49A4-8BBA-6AA4D5AE17F2}" type="presParOf" srcId="{6D12B855-8271-40B6-B5FC-CE0903A4ED16}" destId="{D6F8E0CE-30B3-4E18-B96B-98771C5D2A44}" srcOrd="6" destOrd="0" presId="urn:microsoft.com/office/officeart/2005/8/layout/default"/>
    <dgm:cxn modelId="{DB160DCE-EEF5-4974-9793-5DD342EC0780}" type="presParOf" srcId="{6D12B855-8271-40B6-B5FC-CE0903A4ED16}" destId="{BE147DBF-B4E6-460B-8462-1EF2EE64AC03}" srcOrd="7" destOrd="0" presId="urn:microsoft.com/office/officeart/2005/8/layout/default"/>
    <dgm:cxn modelId="{335D679B-A43C-4192-8238-645E751C051E}" type="presParOf" srcId="{6D12B855-8271-40B6-B5FC-CE0903A4ED16}" destId="{E6C5893F-CE9C-4E1A-877A-86F030075EDF}" srcOrd="8" destOrd="0" presId="urn:microsoft.com/office/officeart/2005/8/layout/default"/>
    <dgm:cxn modelId="{4F98E552-6CB5-43E1-9202-1CAA2DB4A23C}" type="presParOf" srcId="{6D12B855-8271-40B6-B5FC-CE0903A4ED16}" destId="{7030A877-3D74-43C6-8774-53C5E428AAFB}" srcOrd="9" destOrd="0" presId="urn:microsoft.com/office/officeart/2005/8/layout/default"/>
    <dgm:cxn modelId="{63EE679D-FA9A-4FCC-99BF-32560A5D32A6}" type="presParOf" srcId="{6D12B855-8271-40B6-B5FC-CE0903A4ED16}" destId="{E4C17C37-FCEC-4436-8C87-7AC1BF12AFF5}" srcOrd="10" destOrd="0" presId="urn:microsoft.com/office/officeart/2005/8/layout/default"/>
    <dgm:cxn modelId="{329856F9-1553-420E-9E98-68CF4BA04E6A}" type="presParOf" srcId="{6D12B855-8271-40B6-B5FC-CE0903A4ED16}" destId="{506B7ED6-C6B7-428D-AF71-EEB13F34B306}" srcOrd="11" destOrd="0" presId="urn:microsoft.com/office/officeart/2005/8/layout/default"/>
    <dgm:cxn modelId="{E502FEAA-C2F0-4C3F-AF64-2B1BB4390BB5}" type="presParOf" srcId="{6D12B855-8271-40B6-B5FC-CE0903A4ED16}" destId="{566DDDBC-ADEC-4106-8710-79BA82C60234}" srcOrd="12" destOrd="0" presId="urn:microsoft.com/office/officeart/2005/8/layout/default"/>
    <dgm:cxn modelId="{050E231F-C3D8-4235-9A3D-49A21CDF305F}" type="presParOf" srcId="{6D12B855-8271-40B6-B5FC-CE0903A4ED16}" destId="{1D546693-1A0E-46F5-8585-0C22B2CC1D3B}" srcOrd="13" destOrd="0" presId="urn:microsoft.com/office/officeart/2005/8/layout/default"/>
    <dgm:cxn modelId="{E588C95A-49BB-4BE3-9245-C30C7CEC776C}" type="presParOf" srcId="{6D12B855-8271-40B6-B5FC-CE0903A4ED16}" destId="{FFDD3A82-6FE3-4050-BBF9-E8E7F70A1F76}" srcOrd="14" destOrd="0" presId="urn:microsoft.com/office/officeart/2005/8/layout/default"/>
    <dgm:cxn modelId="{7102909D-6C63-463F-A252-735C94593FF9}" type="presParOf" srcId="{6D12B855-8271-40B6-B5FC-CE0903A4ED16}" destId="{E36B78D6-98A4-4A53-9999-6037FD27D29F}" srcOrd="15" destOrd="0" presId="urn:microsoft.com/office/officeart/2005/8/layout/default"/>
    <dgm:cxn modelId="{09141E68-94B5-41EE-913F-A10FA70175AA}" type="presParOf" srcId="{6D12B855-8271-40B6-B5FC-CE0903A4ED16}" destId="{71616105-64E8-46FC-811F-ED48016EB91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D3E82-6BAD-45CE-8B90-3DA6F53E6A79}">
      <dsp:nvSpPr>
        <dsp:cNvPr id="0" name=""/>
        <dsp:cNvSpPr/>
      </dsp:nvSpPr>
      <dsp:spPr>
        <a:xfrm>
          <a:off x="2078566" y="0"/>
          <a:ext cx="1612969" cy="896094"/>
        </a:xfrm>
        <a:prstGeom prst="roundRect">
          <a:avLst>
            <a:gd name="adj" fmla="val 10000"/>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Text" lastClr="000000">
                  <a:hueOff val="0"/>
                  <a:satOff val="0"/>
                  <a:lumOff val="0"/>
                  <a:alphaOff val="0"/>
                </a:sysClr>
              </a:solidFill>
              <a:latin typeface="Arial"/>
              <a:ea typeface="+mn-ea"/>
              <a:cs typeface="+mn-cs"/>
            </a:rPr>
            <a:t>SAFETY</a:t>
          </a:r>
          <a:endParaRPr lang="en-US" sz="1600" b="1" kern="1200" dirty="0">
            <a:solidFill>
              <a:sysClr val="windowText" lastClr="000000">
                <a:hueOff val="0"/>
                <a:satOff val="0"/>
                <a:lumOff val="0"/>
                <a:alphaOff val="0"/>
              </a:sysClr>
            </a:solidFill>
            <a:latin typeface="Arial"/>
            <a:ea typeface="+mn-ea"/>
            <a:cs typeface="+mn-cs"/>
          </a:endParaRPr>
        </a:p>
      </dsp:txBody>
      <dsp:txXfrm>
        <a:off x="2104812" y="26246"/>
        <a:ext cx="1560477" cy="843602"/>
      </dsp:txXfrm>
    </dsp:sp>
    <dsp:sp modelId="{881494FA-8A38-4093-A9E9-01FB838AF516}">
      <dsp:nvSpPr>
        <dsp:cNvPr id="0" name=""/>
        <dsp:cNvSpPr/>
      </dsp:nvSpPr>
      <dsp:spPr>
        <a:xfrm>
          <a:off x="4408410" y="0"/>
          <a:ext cx="1612969" cy="896094"/>
        </a:xfrm>
        <a:prstGeom prst="roundRect">
          <a:avLst>
            <a:gd name="adj" fmla="val 10000"/>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Text" lastClr="000000">
                  <a:hueOff val="0"/>
                  <a:satOff val="0"/>
                  <a:lumOff val="0"/>
                  <a:alphaOff val="0"/>
                </a:sysClr>
              </a:solidFill>
              <a:latin typeface="Arial"/>
              <a:ea typeface="+mn-ea"/>
              <a:cs typeface="+mn-cs"/>
            </a:rPr>
            <a:t>PRODUCTION</a:t>
          </a:r>
          <a:endParaRPr lang="en-US" sz="1600" b="1" kern="1200" dirty="0">
            <a:solidFill>
              <a:sysClr val="windowText" lastClr="000000">
                <a:hueOff val="0"/>
                <a:satOff val="0"/>
                <a:lumOff val="0"/>
                <a:alphaOff val="0"/>
              </a:sysClr>
            </a:solidFill>
            <a:latin typeface="Arial"/>
            <a:ea typeface="+mn-ea"/>
            <a:cs typeface="+mn-cs"/>
          </a:endParaRPr>
        </a:p>
      </dsp:txBody>
      <dsp:txXfrm>
        <a:off x="4434656" y="26246"/>
        <a:ext cx="1560477" cy="843602"/>
      </dsp:txXfrm>
    </dsp:sp>
    <dsp:sp modelId="{C694F0FB-B62A-4586-99F1-2E965734CBB1}">
      <dsp:nvSpPr>
        <dsp:cNvPr id="0" name=""/>
        <dsp:cNvSpPr/>
      </dsp:nvSpPr>
      <dsp:spPr>
        <a:xfrm>
          <a:off x="3713937" y="3808399"/>
          <a:ext cx="672070" cy="672070"/>
        </a:xfrm>
        <a:prstGeom prst="triangle">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sp>
    <dsp:sp modelId="{41CB9B8C-BFFB-49AB-B987-0245C1592A78}">
      <dsp:nvSpPr>
        <dsp:cNvPr id="0" name=""/>
        <dsp:cNvSpPr/>
      </dsp:nvSpPr>
      <dsp:spPr>
        <a:xfrm rot="240000">
          <a:off x="2033145" y="3520409"/>
          <a:ext cx="4033654" cy="282060"/>
        </a:xfrm>
        <a:prstGeom prst="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ysClr val="window" lastClr="FFFFFF"/>
          </a:contourClr>
        </a:sp3d>
      </dsp:spPr>
      <dsp:style>
        <a:lnRef idx="1">
          <a:scrgbClr r="0" g="0" b="0"/>
        </a:lnRef>
        <a:fillRef idx="1">
          <a:scrgbClr r="0" g="0" b="0"/>
        </a:fillRef>
        <a:effectRef idx="2">
          <a:scrgbClr r="0" g="0" b="0"/>
        </a:effectRef>
        <a:fontRef idx="minor"/>
      </dsp:style>
    </dsp:sp>
    <dsp:sp modelId="{E1B61E4B-8A99-458D-A4EF-CE4716186369}">
      <dsp:nvSpPr>
        <dsp:cNvPr id="0" name=""/>
        <dsp:cNvSpPr/>
      </dsp:nvSpPr>
      <dsp:spPr>
        <a:xfrm rot="240000">
          <a:off x="4455004" y="2815188"/>
          <a:ext cx="1609390" cy="749811"/>
        </a:xfrm>
        <a:prstGeom prst="roundRect">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ysClr val="window" lastClr="FFFFFF"/>
              </a:solidFill>
              <a:latin typeface="Arial"/>
              <a:ea typeface="+mn-ea"/>
              <a:cs typeface="+mn-cs"/>
            </a:rPr>
            <a:t>Speed</a:t>
          </a:r>
          <a:endParaRPr lang="en-US" sz="2700" kern="1200" dirty="0">
            <a:solidFill>
              <a:sysClr val="window" lastClr="FFFFFF"/>
            </a:solidFill>
            <a:latin typeface="Arial"/>
            <a:ea typeface="+mn-ea"/>
            <a:cs typeface="+mn-cs"/>
          </a:endParaRPr>
        </a:p>
      </dsp:txBody>
      <dsp:txXfrm>
        <a:off x="4491607" y="2851791"/>
        <a:ext cx="1536184" cy="676605"/>
      </dsp:txXfrm>
    </dsp:sp>
    <dsp:sp modelId="{C6677C84-8315-417E-99A2-4CA307BF0954}">
      <dsp:nvSpPr>
        <dsp:cNvPr id="0" name=""/>
        <dsp:cNvSpPr/>
      </dsp:nvSpPr>
      <dsp:spPr>
        <a:xfrm rot="240000">
          <a:off x="4513250" y="2008704"/>
          <a:ext cx="1609390" cy="749811"/>
        </a:xfrm>
        <a:prstGeom prst="roundRect">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ysClr val="window" lastClr="FFFFFF"/>
              </a:solidFill>
              <a:latin typeface="Arial"/>
              <a:ea typeface="+mn-ea"/>
              <a:cs typeface="+mn-cs"/>
            </a:rPr>
            <a:t>Quality</a:t>
          </a:r>
          <a:endParaRPr lang="en-US" sz="2700" kern="1200" dirty="0">
            <a:solidFill>
              <a:sysClr val="window" lastClr="FFFFFF"/>
            </a:solidFill>
            <a:latin typeface="Arial"/>
            <a:ea typeface="+mn-ea"/>
            <a:cs typeface="+mn-cs"/>
          </a:endParaRPr>
        </a:p>
      </dsp:txBody>
      <dsp:txXfrm>
        <a:off x="4549853" y="2045307"/>
        <a:ext cx="1536184" cy="676605"/>
      </dsp:txXfrm>
    </dsp:sp>
    <dsp:sp modelId="{DFAFD98E-F647-45B8-8FA6-3C8970C6123C}">
      <dsp:nvSpPr>
        <dsp:cNvPr id="0" name=""/>
        <dsp:cNvSpPr/>
      </dsp:nvSpPr>
      <dsp:spPr>
        <a:xfrm rot="240000">
          <a:off x="4571497" y="1220141"/>
          <a:ext cx="1609390" cy="749811"/>
        </a:xfrm>
        <a:prstGeom prst="roundRect">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ysClr val="window" lastClr="FFFFFF"/>
              </a:solidFill>
              <a:latin typeface="Arial"/>
              <a:ea typeface="+mn-ea"/>
              <a:cs typeface="+mn-cs"/>
            </a:rPr>
            <a:t>Quantity</a:t>
          </a:r>
          <a:endParaRPr lang="en-US" sz="2700" kern="1200" dirty="0">
            <a:solidFill>
              <a:sysClr val="window" lastClr="FFFFFF"/>
            </a:solidFill>
            <a:latin typeface="Arial"/>
            <a:ea typeface="+mn-ea"/>
            <a:cs typeface="+mn-cs"/>
          </a:endParaRPr>
        </a:p>
      </dsp:txBody>
      <dsp:txXfrm>
        <a:off x="4608100" y="1256744"/>
        <a:ext cx="1536184" cy="676605"/>
      </dsp:txXfrm>
    </dsp:sp>
    <dsp:sp modelId="{242D48FF-5764-4341-914E-DD179AA34916}">
      <dsp:nvSpPr>
        <dsp:cNvPr id="0" name=""/>
        <dsp:cNvSpPr/>
      </dsp:nvSpPr>
      <dsp:spPr>
        <a:xfrm rot="240000">
          <a:off x="2147562" y="2653892"/>
          <a:ext cx="1609390" cy="749811"/>
        </a:xfrm>
        <a:prstGeom prst="roundRect">
          <a:avLst/>
        </a:prstGeom>
        <a:gradFill rotWithShape="0">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ysClr val="window" lastClr="FFFFFF"/>
              </a:solidFill>
              <a:latin typeface="Arial"/>
              <a:ea typeface="+mn-ea"/>
              <a:cs typeface="+mn-cs"/>
            </a:rPr>
            <a:t>Safety</a:t>
          </a:r>
          <a:endParaRPr lang="en-US" sz="2700" kern="1200" dirty="0">
            <a:solidFill>
              <a:sysClr val="window" lastClr="FFFFFF"/>
            </a:solidFill>
            <a:latin typeface="Arial"/>
            <a:ea typeface="+mn-ea"/>
            <a:cs typeface="+mn-cs"/>
          </a:endParaRPr>
        </a:p>
      </dsp:txBody>
      <dsp:txXfrm>
        <a:off x="2184165" y="2690495"/>
        <a:ext cx="1536184" cy="676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F1AA5-D2A7-4417-A823-C52569F6ABCC}">
      <dsp:nvSpPr>
        <dsp:cNvPr id="0" name=""/>
        <dsp:cNvSpPr/>
      </dsp:nvSpPr>
      <dsp:spPr>
        <a:xfrm>
          <a:off x="76200" y="0"/>
          <a:ext cx="2476499" cy="1485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VALUES</a:t>
          </a:r>
          <a:endParaRPr lang="en-US" sz="3700" kern="1200" dirty="0"/>
        </a:p>
      </dsp:txBody>
      <dsp:txXfrm>
        <a:off x="119720" y="43520"/>
        <a:ext cx="2389459" cy="1398859"/>
      </dsp:txXfrm>
    </dsp:sp>
    <dsp:sp modelId="{2FCDB72B-D59F-4A7D-8DD3-D0102F02047D}">
      <dsp:nvSpPr>
        <dsp:cNvPr id="0" name=""/>
        <dsp:cNvSpPr/>
      </dsp:nvSpPr>
      <dsp:spPr>
        <a:xfrm>
          <a:off x="2770631" y="435864"/>
          <a:ext cx="525018" cy="614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770631" y="558698"/>
        <a:ext cx="367513" cy="368504"/>
      </dsp:txXfrm>
    </dsp:sp>
    <dsp:sp modelId="{60ADF60D-3F34-4CC8-BED2-EFB8E92EB4D2}">
      <dsp:nvSpPr>
        <dsp:cNvPr id="0" name=""/>
        <dsp:cNvSpPr/>
      </dsp:nvSpPr>
      <dsp:spPr>
        <a:xfrm>
          <a:off x="3543300" y="0"/>
          <a:ext cx="2476499" cy="1485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ACTIONS</a:t>
          </a:r>
          <a:endParaRPr lang="en-US" sz="3700" kern="1200" dirty="0"/>
        </a:p>
      </dsp:txBody>
      <dsp:txXfrm>
        <a:off x="3586820" y="43520"/>
        <a:ext cx="2389459" cy="1398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3D913-16C2-493A-9609-4AA2D7BD9F22}">
      <dsp:nvSpPr>
        <dsp:cNvPr id="0" name=""/>
        <dsp:cNvSpPr/>
      </dsp:nvSpPr>
      <dsp:spPr>
        <a:xfrm>
          <a:off x="616812" y="3708"/>
          <a:ext cx="2901032" cy="1160412"/>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baseline="0" dirty="0" smtClean="0"/>
            <a:t>Safety is a foundation of efficient production</a:t>
          </a:r>
          <a:endParaRPr lang="en-US" sz="2000" kern="1200" baseline="0" dirty="0"/>
        </a:p>
      </dsp:txBody>
      <dsp:txXfrm>
        <a:off x="1197018" y="3708"/>
        <a:ext cx="1740620" cy="1160412"/>
      </dsp:txXfrm>
    </dsp:sp>
    <dsp:sp modelId="{A4D18D08-5380-48B3-948B-CEA7C5CE3DDE}">
      <dsp:nvSpPr>
        <dsp:cNvPr id="0" name=""/>
        <dsp:cNvSpPr/>
      </dsp:nvSpPr>
      <dsp:spPr>
        <a:xfrm>
          <a:off x="3140710" y="2027"/>
          <a:ext cx="2599353" cy="1163774"/>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2"/>
              </a:solidFill>
            </a:rPr>
            <a:t>Question the need to work on energized equipment</a:t>
          </a:r>
          <a:endParaRPr lang="en-US" sz="1400" b="1" kern="1200" dirty="0">
            <a:solidFill>
              <a:schemeClr val="bg2"/>
            </a:solidFill>
          </a:endParaRPr>
        </a:p>
      </dsp:txBody>
      <dsp:txXfrm>
        <a:off x="3722597" y="2027"/>
        <a:ext cx="1435579" cy="1163774"/>
      </dsp:txXfrm>
    </dsp:sp>
    <dsp:sp modelId="{52D6AE67-B5A3-4ED3-A80D-09CA7F5C4608}">
      <dsp:nvSpPr>
        <dsp:cNvPr id="0" name=""/>
        <dsp:cNvSpPr/>
      </dsp:nvSpPr>
      <dsp:spPr>
        <a:xfrm>
          <a:off x="5402964" y="915"/>
          <a:ext cx="2743223" cy="1165999"/>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2"/>
              </a:solidFill>
            </a:rPr>
            <a:t>Lead a project to install interlocked safety switches for operator tasks</a:t>
          </a:r>
          <a:endParaRPr lang="en-US" sz="1400" b="1" kern="1200" dirty="0">
            <a:solidFill>
              <a:schemeClr val="bg2"/>
            </a:solidFill>
          </a:endParaRPr>
        </a:p>
      </dsp:txBody>
      <dsp:txXfrm>
        <a:off x="5985964" y="915"/>
        <a:ext cx="1577224" cy="1165999"/>
      </dsp:txXfrm>
    </dsp:sp>
    <dsp:sp modelId="{8B2ADD1E-D8F7-4C0E-8007-62A62A7813EA}">
      <dsp:nvSpPr>
        <dsp:cNvPr id="0" name=""/>
        <dsp:cNvSpPr/>
      </dsp:nvSpPr>
      <dsp:spPr>
        <a:xfrm>
          <a:off x="616812" y="1329373"/>
          <a:ext cx="2901032" cy="1160412"/>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Be your “Brother’s Keeper”</a:t>
          </a:r>
          <a:endParaRPr lang="en-US" sz="2400" kern="1200" dirty="0"/>
        </a:p>
      </dsp:txBody>
      <dsp:txXfrm>
        <a:off x="1197018" y="1329373"/>
        <a:ext cx="1740620" cy="1160412"/>
      </dsp:txXfrm>
    </dsp:sp>
    <dsp:sp modelId="{C8C72A36-87F1-43C3-91D3-0B448803E796}">
      <dsp:nvSpPr>
        <dsp:cNvPr id="0" name=""/>
        <dsp:cNvSpPr/>
      </dsp:nvSpPr>
      <dsp:spPr>
        <a:xfrm>
          <a:off x="3140710" y="1330644"/>
          <a:ext cx="2659212" cy="1157870"/>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2"/>
              </a:solidFill>
            </a:rPr>
            <a:t>Recognize that your employee is performing frequent work at height on a ladder</a:t>
          </a:r>
          <a:endParaRPr lang="en-US" sz="1400" b="1" kern="1200" dirty="0">
            <a:solidFill>
              <a:schemeClr val="bg2"/>
            </a:solidFill>
          </a:endParaRPr>
        </a:p>
      </dsp:txBody>
      <dsp:txXfrm>
        <a:off x="3719645" y="1330644"/>
        <a:ext cx="1501342" cy="1157870"/>
      </dsp:txXfrm>
    </dsp:sp>
    <dsp:sp modelId="{CDD44B6B-647A-429F-A72E-22F54492F453}">
      <dsp:nvSpPr>
        <dsp:cNvPr id="0" name=""/>
        <dsp:cNvSpPr/>
      </dsp:nvSpPr>
      <dsp:spPr>
        <a:xfrm>
          <a:off x="5462823" y="1330644"/>
          <a:ext cx="2485750" cy="1157870"/>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2"/>
              </a:solidFill>
            </a:rPr>
            <a:t>Install a fixed work platform with guardrails</a:t>
          </a:r>
          <a:endParaRPr lang="en-US" sz="1400" b="1" kern="1200" dirty="0">
            <a:solidFill>
              <a:schemeClr val="bg2"/>
            </a:solidFill>
          </a:endParaRPr>
        </a:p>
      </dsp:txBody>
      <dsp:txXfrm>
        <a:off x="6041758" y="1330644"/>
        <a:ext cx="1327880" cy="1157870"/>
      </dsp:txXfrm>
    </dsp:sp>
    <dsp:sp modelId="{18DB7A66-9698-4594-B5C0-58A2A9885716}">
      <dsp:nvSpPr>
        <dsp:cNvPr id="0" name=""/>
        <dsp:cNvSpPr/>
      </dsp:nvSpPr>
      <dsp:spPr>
        <a:xfrm>
          <a:off x="616812" y="2652243"/>
          <a:ext cx="2901032" cy="1160412"/>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My actions impact others</a:t>
          </a:r>
          <a:endParaRPr lang="en-US" sz="2400" kern="1200" dirty="0"/>
        </a:p>
      </dsp:txBody>
      <dsp:txXfrm>
        <a:off x="1197018" y="2652243"/>
        <a:ext cx="1740620" cy="1160412"/>
      </dsp:txXfrm>
    </dsp:sp>
    <dsp:sp modelId="{B817A134-D30E-46CD-995C-0EE7E8984928}">
      <dsp:nvSpPr>
        <dsp:cNvPr id="0" name=""/>
        <dsp:cNvSpPr/>
      </dsp:nvSpPr>
      <dsp:spPr>
        <a:xfrm>
          <a:off x="3140710" y="2731481"/>
          <a:ext cx="2485582" cy="1001938"/>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2"/>
              </a:solidFill>
            </a:rPr>
            <a:t>Confirm that all machine guards are reattached after maintenance work</a:t>
          </a:r>
          <a:endParaRPr lang="en-US" sz="1300" b="1" kern="1200" dirty="0">
            <a:solidFill>
              <a:schemeClr val="bg2"/>
            </a:solidFill>
          </a:endParaRPr>
        </a:p>
      </dsp:txBody>
      <dsp:txXfrm>
        <a:off x="3641679" y="2731481"/>
        <a:ext cx="1483644" cy="1001938"/>
      </dsp:txXfrm>
    </dsp:sp>
    <dsp:sp modelId="{731F3CFD-8FDF-412A-B850-52127C0E8225}">
      <dsp:nvSpPr>
        <dsp:cNvPr id="0" name=""/>
        <dsp:cNvSpPr/>
      </dsp:nvSpPr>
      <dsp:spPr>
        <a:xfrm>
          <a:off x="5289193" y="2750878"/>
          <a:ext cx="2856994" cy="963142"/>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2"/>
              </a:solidFill>
            </a:rPr>
            <a:t>Pick up trash or debris when you see it on the floor to prevent slips &amp; falls</a:t>
          </a:r>
          <a:endParaRPr lang="en-US" sz="1400" b="1" kern="1200" dirty="0">
            <a:solidFill>
              <a:schemeClr val="bg2"/>
            </a:solidFill>
          </a:endParaRPr>
        </a:p>
      </dsp:txBody>
      <dsp:txXfrm>
        <a:off x="5770764" y="2750878"/>
        <a:ext cx="1893852" cy="963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6F70D-9D69-45B2-A69F-7ADF9975AB48}">
      <dsp:nvSpPr>
        <dsp:cNvPr id="0" name=""/>
        <dsp:cNvSpPr/>
      </dsp:nvSpPr>
      <dsp:spPr>
        <a:xfrm rot="10800000">
          <a:off x="1544946" y="19578"/>
          <a:ext cx="5107445" cy="593893"/>
        </a:xfrm>
        <a:prstGeom prst="homePlate">
          <a:avLst/>
        </a:prstGeom>
        <a:solidFill>
          <a:schemeClr val="accent2">
            <a:lumMod val="20000"/>
            <a:lumOff val="8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8216" tIns="91440" rIns="170688"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rPr>
            <a:t>Machine Safeguarding</a:t>
          </a:r>
          <a:endParaRPr lang="en-US" sz="2400" b="1" kern="1200" dirty="0">
            <a:solidFill>
              <a:schemeClr val="tx1"/>
            </a:solidFill>
            <a:effectLst/>
          </a:endParaRPr>
        </a:p>
      </dsp:txBody>
      <dsp:txXfrm rot="10800000">
        <a:off x="1693419" y="19578"/>
        <a:ext cx="4958972" cy="593893"/>
      </dsp:txXfrm>
    </dsp:sp>
    <dsp:sp modelId="{E4130804-45D6-43D6-8EA3-70D4E8899920}">
      <dsp:nvSpPr>
        <dsp:cNvPr id="0" name=""/>
        <dsp:cNvSpPr/>
      </dsp:nvSpPr>
      <dsp:spPr>
        <a:xfrm>
          <a:off x="775116" y="827"/>
          <a:ext cx="630915" cy="630915"/>
        </a:xfrm>
        <a:prstGeom prst="ellipse">
          <a:avLst/>
        </a:prstGeom>
        <a:blipFill rotWithShape="0">
          <a:blip xmlns:r="http://schemas.openxmlformats.org/officeDocument/2006/relationships" r:embed="rId1"/>
          <a:stretch>
            <a:fillRect/>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23549BFB-874C-4A3F-BA6A-70C9B45588D4}">
      <dsp:nvSpPr>
        <dsp:cNvPr id="0" name=""/>
        <dsp:cNvSpPr/>
      </dsp:nvSpPr>
      <dsp:spPr>
        <a:xfrm rot="10800000">
          <a:off x="1411712" y="704499"/>
          <a:ext cx="5208012" cy="616896"/>
        </a:xfrm>
        <a:prstGeom prst="homePlate">
          <a:avLst/>
        </a:prstGeom>
        <a:solidFill>
          <a:schemeClr val="accent1">
            <a:lumMod val="20000"/>
            <a:lumOff val="8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8216" tIns="91440" rIns="170688"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rPr>
            <a:t>Motorized Equipment</a:t>
          </a:r>
          <a:endParaRPr lang="en-US" sz="2400" b="1" kern="1200" dirty="0">
            <a:solidFill>
              <a:schemeClr val="tx1"/>
            </a:solidFill>
            <a:effectLst/>
          </a:endParaRPr>
        </a:p>
      </dsp:txBody>
      <dsp:txXfrm rot="10800000">
        <a:off x="1565936" y="704499"/>
        <a:ext cx="5053788" cy="616896"/>
      </dsp:txXfrm>
    </dsp:sp>
    <dsp:sp modelId="{0359D9FF-BCFA-4DA0-A1BA-D3201054A1E4}">
      <dsp:nvSpPr>
        <dsp:cNvPr id="0" name=""/>
        <dsp:cNvSpPr/>
      </dsp:nvSpPr>
      <dsp:spPr>
        <a:xfrm>
          <a:off x="781854" y="693994"/>
          <a:ext cx="630915" cy="630915"/>
        </a:xfrm>
        <a:prstGeom prst="ellipse">
          <a:avLst/>
        </a:prstGeom>
        <a:blipFill rotWithShape="0">
          <a:blip xmlns:r="http://schemas.openxmlformats.org/officeDocument/2006/relationships" r:embed="rId2"/>
          <a:stretch>
            <a:fillRect/>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D479A72B-3B6E-42B2-B9F2-F9B85B9F3958}">
      <dsp:nvSpPr>
        <dsp:cNvPr id="0" name=""/>
        <dsp:cNvSpPr/>
      </dsp:nvSpPr>
      <dsp:spPr>
        <a:xfrm rot="10800000">
          <a:off x="1411712" y="1474927"/>
          <a:ext cx="5208012" cy="513552"/>
        </a:xfrm>
        <a:prstGeom prst="homePlate">
          <a:avLst/>
        </a:prstGeom>
        <a:solidFill>
          <a:schemeClr val="tx1">
            <a:lumMod val="20000"/>
            <a:lumOff val="8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8216" tIns="91440" rIns="170688"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rPr>
            <a:t>Falls</a:t>
          </a:r>
        </a:p>
      </dsp:txBody>
      <dsp:txXfrm rot="10800000">
        <a:off x="1540100" y="1474927"/>
        <a:ext cx="5079624" cy="513552"/>
      </dsp:txXfrm>
    </dsp:sp>
    <dsp:sp modelId="{AA4138E2-27FB-48EC-AF89-D3573E023BA7}">
      <dsp:nvSpPr>
        <dsp:cNvPr id="0" name=""/>
        <dsp:cNvSpPr/>
      </dsp:nvSpPr>
      <dsp:spPr>
        <a:xfrm>
          <a:off x="772296" y="1420069"/>
          <a:ext cx="630915" cy="630915"/>
        </a:xfrm>
        <a:prstGeom prst="ellipse">
          <a:avLst/>
        </a:prstGeom>
        <a:blipFill rotWithShape="0">
          <a:blip xmlns:r="http://schemas.openxmlformats.org/officeDocument/2006/relationships" r:embed="rId3"/>
          <a:stretch>
            <a:fillRect/>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971DF9F9-8500-44FA-AC7F-15098DF815E4}">
      <dsp:nvSpPr>
        <dsp:cNvPr id="0" name=""/>
        <dsp:cNvSpPr/>
      </dsp:nvSpPr>
      <dsp:spPr>
        <a:xfrm rot="10800000">
          <a:off x="1447804" y="2104655"/>
          <a:ext cx="5208012" cy="667420"/>
        </a:xfrm>
        <a:prstGeom prst="homePlate">
          <a:avLst/>
        </a:prstGeom>
        <a:solidFill>
          <a:schemeClr val="tx2">
            <a:alpha val="20000"/>
          </a:schemeClr>
        </a:solidFill>
        <a:ln>
          <a:solidFill>
            <a:schemeClr val="accent1">
              <a:lumMod val="20000"/>
              <a:lumOff val="80000"/>
            </a:schemeClr>
          </a:solidFill>
        </a:ln>
        <a:effectLst>
          <a:outerShdw algn="bl"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8216" tIns="91440" rIns="170688"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Harmful Substances or Environments</a:t>
          </a:r>
          <a:endParaRPr lang="en-US" sz="2400" b="1" kern="1200" spc="0" dirty="0" smtClean="0">
            <a:solidFill>
              <a:schemeClr val="tx1"/>
            </a:solidFill>
            <a:effectLst/>
            <a:latin typeface="+mn-lt"/>
          </a:endParaRPr>
        </a:p>
      </dsp:txBody>
      <dsp:txXfrm rot="10800000">
        <a:off x="1614659" y="2104655"/>
        <a:ext cx="5041157" cy="667420"/>
      </dsp:txXfrm>
    </dsp:sp>
    <dsp:sp modelId="{7C12C8E8-EBC5-4E36-A6F9-6C292EF08E13}">
      <dsp:nvSpPr>
        <dsp:cNvPr id="0" name=""/>
        <dsp:cNvSpPr/>
      </dsp:nvSpPr>
      <dsp:spPr>
        <a:xfrm>
          <a:off x="786510" y="2161362"/>
          <a:ext cx="630915" cy="630915"/>
        </a:xfrm>
        <a:prstGeom prst="ellipse">
          <a:avLst/>
        </a:prstGeom>
        <a:blipFill rotWithShape="0">
          <a:blip xmlns:r="http://schemas.openxmlformats.org/officeDocument/2006/relationships" r:embed="rId4"/>
          <a:stretch>
            <a:fillRect/>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D3DB8A76-6321-4622-B440-6C2072F93BF8}">
      <dsp:nvSpPr>
        <dsp:cNvPr id="0" name=""/>
        <dsp:cNvSpPr/>
      </dsp:nvSpPr>
      <dsp:spPr>
        <a:xfrm rot="10800000">
          <a:off x="1489103" y="2958952"/>
          <a:ext cx="5208012" cy="630915"/>
        </a:xfrm>
        <a:prstGeom prst="homePlate">
          <a:avLst/>
        </a:prstGeom>
        <a:solidFill>
          <a:srgbClr val="C3C8DF"/>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8216" tIns="91440" rIns="170688"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rPr>
            <a:t>Driver Safety</a:t>
          </a:r>
        </a:p>
      </dsp:txBody>
      <dsp:txXfrm rot="10800000">
        <a:off x="1646832" y="2958952"/>
        <a:ext cx="5050283" cy="630915"/>
      </dsp:txXfrm>
    </dsp:sp>
    <dsp:sp modelId="{A01C8412-EBD2-48EE-BFA0-BF095D4495C5}">
      <dsp:nvSpPr>
        <dsp:cNvPr id="0" name=""/>
        <dsp:cNvSpPr/>
      </dsp:nvSpPr>
      <dsp:spPr>
        <a:xfrm>
          <a:off x="773779" y="2939147"/>
          <a:ext cx="630915" cy="630915"/>
        </a:xfrm>
        <a:prstGeom prst="ellipse">
          <a:avLst/>
        </a:prstGeom>
        <a:blipFill rotWithShape="0">
          <a:blip xmlns:r="http://schemas.openxmlformats.org/officeDocument/2006/relationships" r:embed="rId5"/>
          <a:stretch>
            <a:fillRect/>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6F70D-9D69-45B2-A69F-7ADF9975AB48}">
      <dsp:nvSpPr>
        <dsp:cNvPr id="0" name=""/>
        <dsp:cNvSpPr/>
      </dsp:nvSpPr>
      <dsp:spPr>
        <a:xfrm rot="10800000">
          <a:off x="904279" y="501"/>
          <a:ext cx="2979766" cy="614946"/>
        </a:xfrm>
        <a:prstGeom prst="homePlate">
          <a:avLst/>
        </a:prstGeom>
        <a:solidFill>
          <a:srgbClr val="BF202F"/>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174"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Machine Safeguarding</a:t>
          </a:r>
          <a:endParaRPr lang="en-US" sz="1800" b="1" kern="1200" dirty="0">
            <a:solidFill>
              <a:schemeClr val="bg1"/>
            </a:solidFill>
          </a:endParaRPr>
        </a:p>
      </dsp:txBody>
      <dsp:txXfrm rot="10800000">
        <a:off x="1058015" y="501"/>
        <a:ext cx="2826030" cy="614946"/>
      </dsp:txXfrm>
    </dsp:sp>
    <dsp:sp modelId="{E4130804-45D6-43D6-8EA3-70D4E8899920}">
      <dsp:nvSpPr>
        <dsp:cNvPr id="0" name=""/>
        <dsp:cNvSpPr/>
      </dsp:nvSpPr>
      <dsp:spPr>
        <a:xfrm>
          <a:off x="596806" y="501"/>
          <a:ext cx="614946" cy="614946"/>
        </a:xfrm>
        <a:prstGeom prst="ellipse">
          <a:avLst/>
        </a:prstGeom>
        <a:blipFill rotWithShape="0">
          <a:blip xmlns:r="http://schemas.openxmlformats.org/officeDocument/2006/relationships" r:embed="rId1"/>
          <a:stretch>
            <a:fillRect/>
          </a:stretch>
        </a:blip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3150278F-7B96-414E-B3F9-36FB0F416394}">
      <dsp:nvSpPr>
        <dsp:cNvPr id="0" name=""/>
        <dsp:cNvSpPr/>
      </dsp:nvSpPr>
      <dsp:spPr>
        <a:xfrm rot="10800000">
          <a:off x="904279" y="799013"/>
          <a:ext cx="2979766" cy="614946"/>
        </a:xfrm>
        <a:prstGeom prst="homePlate">
          <a:avLst/>
        </a:prstGeom>
        <a:solidFill>
          <a:srgbClr val="009B49"/>
        </a:solidFill>
        <a:ln w="25400" cap="flat" cmpd="sng" algn="ctr">
          <a:solidFill>
            <a:srgbClr val="009B4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174"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Falls</a:t>
          </a:r>
          <a:endParaRPr lang="en-US" sz="1800" b="1" kern="1200" dirty="0">
            <a:solidFill>
              <a:schemeClr val="bg1"/>
            </a:solidFill>
          </a:endParaRPr>
        </a:p>
      </dsp:txBody>
      <dsp:txXfrm rot="10800000">
        <a:off x="1058015" y="799013"/>
        <a:ext cx="2826030" cy="614946"/>
      </dsp:txXfrm>
    </dsp:sp>
    <dsp:sp modelId="{501BBF59-C068-4B4E-869F-5725E8A4E806}">
      <dsp:nvSpPr>
        <dsp:cNvPr id="0" name=""/>
        <dsp:cNvSpPr/>
      </dsp:nvSpPr>
      <dsp:spPr>
        <a:xfrm>
          <a:off x="596806" y="799013"/>
          <a:ext cx="614946" cy="614946"/>
        </a:xfrm>
        <a:prstGeom prst="ellipse">
          <a:avLst/>
        </a:prstGeom>
        <a:blipFill rotWithShape="0">
          <a:blip xmlns:r="http://schemas.openxmlformats.org/officeDocument/2006/relationships" r:embed="rId2"/>
          <a:stretch>
            <a:fillRect/>
          </a:stretch>
        </a:blipFill>
        <a:ln w="25400" cap="flat" cmpd="sng" algn="ctr">
          <a:solidFill>
            <a:srgbClr val="009B49"/>
          </a:solidFill>
          <a:prstDash val="solid"/>
        </a:ln>
        <a:effectLst/>
      </dsp:spPr>
      <dsp:style>
        <a:lnRef idx="2">
          <a:scrgbClr r="0" g="0" b="0"/>
        </a:lnRef>
        <a:fillRef idx="1">
          <a:scrgbClr r="0" g="0" b="0"/>
        </a:fillRef>
        <a:effectRef idx="0">
          <a:scrgbClr r="0" g="0" b="0"/>
        </a:effectRef>
        <a:fontRef idx="minor"/>
      </dsp:style>
    </dsp:sp>
    <dsp:sp modelId="{23549BFB-874C-4A3F-BA6A-70C9B45588D4}">
      <dsp:nvSpPr>
        <dsp:cNvPr id="0" name=""/>
        <dsp:cNvSpPr/>
      </dsp:nvSpPr>
      <dsp:spPr>
        <a:xfrm rot="10800000">
          <a:off x="904279" y="1597526"/>
          <a:ext cx="2979766" cy="614946"/>
        </a:xfrm>
        <a:prstGeom prst="homePlate">
          <a:avLst/>
        </a:prstGeom>
        <a:solidFill>
          <a:srgbClr val="1590C9"/>
        </a:solidFill>
        <a:ln w="25400" cap="flat" cmpd="sng" algn="ctr">
          <a:solidFill>
            <a:srgbClr val="1590C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174"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Motorized Equipment</a:t>
          </a:r>
          <a:endParaRPr lang="en-US" sz="1800" b="1" kern="1200" dirty="0">
            <a:solidFill>
              <a:schemeClr val="bg1"/>
            </a:solidFill>
          </a:endParaRPr>
        </a:p>
      </dsp:txBody>
      <dsp:txXfrm rot="10800000">
        <a:off x="1058015" y="1597526"/>
        <a:ext cx="2826030" cy="614946"/>
      </dsp:txXfrm>
    </dsp:sp>
    <dsp:sp modelId="{0359D9FF-BCFA-4DA0-A1BA-D3201054A1E4}">
      <dsp:nvSpPr>
        <dsp:cNvPr id="0" name=""/>
        <dsp:cNvSpPr/>
      </dsp:nvSpPr>
      <dsp:spPr>
        <a:xfrm>
          <a:off x="596806" y="1597526"/>
          <a:ext cx="614946" cy="614946"/>
        </a:xfrm>
        <a:prstGeom prst="ellipse">
          <a:avLst/>
        </a:prstGeom>
        <a:blipFill rotWithShape="0">
          <a:blip xmlns:r="http://schemas.openxmlformats.org/officeDocument/2006/relationships" r:embed="rId3"/>
          <a:stretch>
            <a:fillRect/>
          </a:stretch>
        </a:blipFill>
        <a:ln w="25400" cap="flat" cmpd="sng" algn="ctr">
          <a:solidFill>
            <a:srgbClr val="1590C9"/>
          </a:solidFill>
          <a:prstDash val="solid"/>
        </a:ln>
        <a:effectLst/>
      </dsp:spPr>
      <dsp:style>
        <a:lnRef idx="2">
          <a:scrgbClr r="0" g="0" b="0"/>
        </a:lnRef>
        <a:fillRef idx="1">
          <a:scrgbClr r="0" g="0" b="0"/>
        </a:fillRef>
        <a:effectRef idx="0">
          <a:scrgbClr r="0" g="0" b="0"/>
        </a:effectRef>
        <a:fontRef idx="minor"/>
      </dsp:style>
    </dsp:sp>
    <dsp:sp modelId="{971DF9F9-8500-44FA-AC7F-15098DF815E4}">
      <dsp:nvSpPr>
        <dsp:cNvPr id="0" name=""/>
        <dsp:cNvSpPr/>
      </dsp:nvSpPr>
      <dsp:spPr>
        <a:xfrm rot="10800000">
          <a:off x="904279" y="2396039"/>
          <a:ext cx="2979766" cy="614946"/>
        </a:xfrm>
        <a:prstGeom prst="homePlate">
          <a:avLst/>
        </a:prstGeom>
        <a:solidFill>
          <a:srgbClr val="FCB715"/>
        </a:solidFill>
        <a:ln w="25400" cap="flat" cmpd="sng" algn="ctr">
          <a:solidFill>
            <a:srgbClr val="FCB71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174"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Harmful Substances or Environments</a:t>
          </a:r>
        </a:p>
      </dsp:txBody>
      <dsp:txXfrm rot="10800000">
        <a:off x="1058015" y="2396039"/>
        <a:ext cx="2826030" cy="614946"/>
      </dsp:txXfrm>
    </dsp:sp>
    <dsp:sp modelId="{7C12C8E8-EBC5-4E36-A6F9-6C292EF08E13}">
      <dsp:nvSpPr>
        <dsp:cNvPr id="0" name=""/>
        <dsp:cNvSpPr/>
      </dsp:nvSpPr>
      <dsp:spPr>
        <a:xfrm>
          <a:off x="596806" y="2396039"/>
          <a:ext cx="614946" cy="614946"/>
        </a:xfrm>
        <a:prstGeom prst="ellipse">
          <a:avLst/>
        </a:prstGeom>
        <a:blipFill rotWithShape="0">
          <a:blip xmlns:r="http://schemas.openxmlformats.org/officeDocument/2006/relationships" r:embed="rId4"/>
          <a:stretch>
            <a:fillRect/>
          </a:stretch>
        </a:blipFill>
        <a:ln w="25400" cap="flat" cmpd="sng" algn="ctr">
          <a:solidFill>
            <a:srgbClr val="FCB715"/>
          </a:solidFill>
          <a:prstDash val="solid"/>
        </a:ln>
        <a:effectLst/>
      </dsp:spPr>
      <dsp:style>
        <a:lnRef idx="2">
          <a:scrgbClr r="0" g="0" b="0"/>
        </a:lnRef>
        <a:fillRef idx="1">
          <a:scrgbClr r="0" g="0" b="0"/>
        </a:fillRef>
        <a:effectRef idx="0">
          <a:scrgbClr r="0" g="0" b="0"/>
        </a:effectRef>
        <a:fontRef idx="minor"/>
      </dsp:style>
    </dsp:sp>
    <dsp:sp modelId="{D3DB8A76-6321-4622-B440-6C2072F93BF8}">
      <dsp:nvSpPr>
        <dsp:cNvPr id="0" name=""/>
        <dsp:cNvSpPr/>
      </dsp:nvSpPr>
      <dsp:spPr>
        <a:xfrm rot="10800000">
          <a:off x="904279" y="3194552"/>
          <a:ext cx="2979766" cy="614946"/>
        </a:xfrm>
        <a:prstGeom prst="homePlate">
          <a:avLst/>
        </a:prstGeom>
        <a:solidFill>
          <a:srgbClr val="7030A0"/>
        </a:solidFill>
        <a:ln w="25400" cap="flat" cmpd="sng" algn="ctr">
          <a:solidFill>
            <a:srgbClr val="6B78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174"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Driver Safety</a:t>
          </a:r>
        </a:p>
      </dsp:txBody>
      <dsp:txXfrm rot="10800000">
        <a:off x="1058015" y="3194552"/>
        <a:ext cx="2826030" cy="614946"/>
      </dsp:txXfrm>
    </dsp:sp>
    <dsp:sp modelId="{A01C8412-EBD2-48EE-BFA0-BF095D4495C5}">
      <dsp:nvSpPr>
        <dsp:cNvPr id="0" name=""/>
        <dsp:cNvSpPr/>
      </dsp:nvSpPr>
      <dsp:spPr>
        <a:xfrm>
          <a:off x="596806" y="3194552"/>
          <a:ext cx="614946" cy="614946"/>
        </a:xfrm>
        <a:prstGeom prst="ellipse">
          <a:avLst/>
        </a:prstGeom>
        <a:blipFill rotWithShape="0">
          <a:blip xmlns:r="http://schemas.openxmlformats.org/officeDocument/2006/relationships" r:embed="rId5"/>
          <a:stretch>
            <a:fillRect/>
          </a:stretch>
        </a:blipFill>
        <a:ln w="25400" cap="flat" cmpd="sng" algn="ctr">
          <a:solidFill>
            <a:srgbClr val="6B78B0"/>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41CA2-104E-4499-94F9-6A643008C923}">
      <dsp:nvSpPr>
        <dsp:cNvPr id="0" name=""/>
        <dsp:cNvSpPr/>
      </dsp:nvSpPr>
      <dsp:spPr>
        <a:xfrm>
          <a:off x="0" y="0"/>
          <a:ext cx="6217920" cy="1051560"/>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solidFill>
                <a:sysClr val="window" lastClr="FFFFFF"/>
              </a:solidFill>
              <a:latin typeface="Arial"/>
              <a:ea typeface="+mn-ea"/>
              <a:cs typeface="+mn-cs"/>
            </a:rPr>
            <a:t>Prevent ALL fatalities</a:t>
          </a:r>
          <a:endParaRPr lang="en-US" sz="2200" b="1" kern="1200" dirty="0">
            <a:solidFill>
              <a:sysClr val="window" lastClr="FFFFFF"/>
            </a:solidFill>
            <a:latin typeface="Arial"/>
            <a:ea typeface="+mn-ea"/>
            <a:cs typeface="+mn-cs"/>
          </a:endParaRPr>
        </a:p>
      </dsp:txBody>
      <dsp:txXfrm>
        <a:off x="30799" y="30799"/>
        <a:ext cx="5083205" cy="989962"/>
      </dsp:txXfrm>
    </dsp:sp>
    <dsp:sp modelId="{B82F8DEC-8AC5-473C-943C-11CA4D0A0E51}">
      <dsp:nvSpPr>
        <dsp:cNvPr id="0" name=""/>
        <dsp:cNvSpPr/>
      </dsp:nvSpPr>
      <dsp:spPr>
        <a:xfrm>
          <a:off x="548639" y="1226820"/>
          <a:ext cx="6217920" cy="1051560"/>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solidFill>
                <a:sysClr val="window" lastClr="FFFFFF"/>
              </a:solidFill>
              <a:latin typeface="Arial"/>
              <a:ea typeface="+mn-ea"/>
              <a:cs typeface="+mn-cs"/>
            </a:rPr>
            <a:t>Eliminate life-changing injuries</a:t>
          </a:r>
          <a:endParaRPr lang="en-US" sz="2200" b="1" kern="1200" dirty="0">
            <a:solidFill>
              <a:sysClr val="window" lastClr="FFFFFF"/>
            </a:solidFill>
            <a:latin typeface="Arial"/>
            <a:ea typeface="+mn-ea"/>
            <a:cs typeface="+mn-cs"/>
          </a:endParaRPr>
        </a:p>
      </dsp:txBody>
      <dsp:txXfrm>
        <a:off x="579438" y="1257619"/>
        <a:ext cx="4924167" cy="989961"/>
      </dsp:txXfrm>
    </dsp:sp>
    <dsp:sp modelId="{EC287C84-3F32-425A-8576-9892EC1CA265}">
      <dsp:nvSpPr>
        <dsp:cNvPr id="0" name=""/>
        <dsp:cNvSpPr/>
      </dsp:nvSpPr>
      <dsp:spPr>
        <a:xfrm>
          <a:off x="1097279" y="2453640"/>
          <a:ext cx="6217920" cy="1051560"/>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682625" lvl="0" indent="0" algn="l" defTabSz="977900" rtl="0">
            <a:lnSpc>
              <a:spcPct val="90000"/>
            </a:lnSpc>
            <a:spcBef>
              <a:spcPct val="0"/>
            </a:spcBef>
            <a:spcAft>
              <a:spcPct val="35000"/>
            </a:spcAft>
          </a:pPr>
          <a:r>
            <a:rPr lang="en-US" sz="2200" b="1" kern="1200" dirty="0" smtClean="0">
              <a:solidFill>
                <a:sysClr val="window" lastClr="FFFFFF"/>
              </a:solidFill>
              <a:latin typeface="Arial"/>
              <a:ea typeface="+mn-ea"/>
              <a:cs typeface="+mn-cs"/>
            </a:rPr>
            <a:t>Every employee goes home safely to their family every day</a:t>
          </a:r>
          <a:endParaRPr lang="en-US" sz="2200" b="1" kern="1200" dirty="0">
            <a:solidFill>
              <a:sysClr val="window" lastClr="FFFFFF"/>
            </a:solidFill>
            <a:latin typeface="Arial"/>
            <a:ea typeface="+mn-ea"/>
            <a:cs typeface="+mn-cs"/>
          </a:endParaRPr>
        </a:p>
      </dsp:txBody>
      <dsp:txXfrm>
        <a:off x="1128078" y="2484439"/>
        <a:ext cx="4924167" cy="989961"/>
      </dsp:txXfrm>
    </dsp:sp>
    <dsp:sp modelId="{438D1F09-AEEA-4001-B378-164EBC8F39FB}">
      <dsp:nvSpPr>
        <dsp:cNvPr id="0" name=""/>
        <dsp:cNvSpPr/>
      </dsp:nvSpPr>
      <dsp:spPr>
        <a:xfrm>
          <a:off x="5534406" y="797433"/>
          <a:ext cx="683514" cy="683514"/>
        </a:xfrm>
        <a:prstGeom prst="downArrow">
          <a:avLst>
            <a:gd name="adj1" fmla="val 55000"/>
            <a:gd name="adj2" fmla="val 45000"/>
          </a:avLst>
        </a:prstGeom>
        <a:solidFill>
          <a:srgbClr val="C0504D">
            <a:tint val="40000"/>
            <a:alpha val="90000"/>
            <a:hueOff val="0"/>
            <a:satOff val="0"/>
            <a:lumOff val="0"/>
            <a:alphaOff val="0"/>
          </a:srgbClr>
        </a:solidFill>
        <a:ln w="9525" cap="flat" cmpd="sng" algn="ctr">
          <a:solidFill>
            <a:srgbClr val="C0504D">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ysClr val="windowText" lastClr="000000"/>
            </a:solidFill>
            <a:latin typeface="Arial"/>
            <a:ea typeface="+mn-ea"/>
            <a:cs typeface="+mn-cs"/>
          </a:endParaRPr>
        </a:p>
      </dsp:txBody>
      <dsp:txXfrm>
        <a:off x="5688197" y="797433"/>
        <a:ext cx="375932" cy="514344"/>
      </dsp:txXfrm>
    </dsp:sp>
    <dsp:sp modelId="{8B177ACF-945E-4755-B01E-E1F4B232002D}">
      <dsp:nvSpPr>
        <dsp:cNvPr id="0" name=""/>
        <dsp:cNvSpPr/>
      </dsp:nvSpPr>
      <dsp:spPr>
        <a:xfrm>
          <a:off x="6083045" y="2017242"/>
          <a:ext cx="683514" cy="683514"/>
        </a:xfrm>
        <a:prstGeom prst="downArrow">
          <a:avLst>
            <a:gd name="adj1" fmla="val 55000"/>
            <a:gd name="adj2" fmla="val 45000"/>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solidFill>
              <a:sysClr val="windowText" lastClr="000000"/>
            </a:solidFill>
            <a:latin typeface="Arial"/>
            <a:ea typeface="+mn-ea"/>
            <a:cs typeface="+mn-cs"/>
          </a:endParaRPr>
        </a:p>
      </dsp:txBody>
      <dsp:txXfrm>
        <a:off x="6236836" y="2017242"/>
        <a:ext cx="375932" cy="5143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C09CE-BF5D-405C-AAEE-1F5C7701E889}">
      <dsp:nvSpPr>
        <dsp:cNvPr id="0" name=""/>
        <dsp:cNvSpPr/>
      </dsp:nvSpPr>
      <dsp:spPr>
        <a:xfrm>
          <a:off x="0" y="50502"/>
          <a:ext cx="2265659" cy="1359395"/>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Arial"/>
              <a:ea typeface="+mn-ea"/>
              <a:cs typeface="+mn-cs"/>
            </a:rPr>
            <a:t>Safety Leadership</a:t>
          </a:r>
          <a:endParaRPr lang="en-US" sz="2300" kern="1200" dirty="0">
            <a:solidFill>
              <a:sysClr val="window" lastClr="FFFFFF"/>
            </a:solidFill>
            <a:latin typeface="Arial"/>
            <a:ea typeface="+mn-ea"/>
            <a:cs typeface="+mn-cs"/>
          </a:endParaRPr>
        </a:p>
      </dsp:txBody>
      <dsp:txXfrm>
        <a:off x="0" y="50502"/>
        <a:ext cx="2265659" cy="1359395"/>
      </dsp:txXfrm>
    </dsp:sp>
    <dsp:sp modelId="{AF481D62-862C-4DFD-B00B-4BBCD47499B5}">
      <dsp:nvSpPr>
        <dsp:cNvPr id="0" name=""/>
        <dsp:cNvSpPr/>
      </dsp:nvSpPr>
      <dsp:spPr>
        <a:xfrm>
          <a:off x="2492226" y="50502"/>
          <a:ext cx="2265659" cy="1359395"/>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Arial"/>
              <a:ea typeface="+mn-ea"/>
              <a:cs typeface="+mn-cs"/>
            </a:rPr>
            <a:t>Safety Culture </a:t>
          </a:r>
          <a:endParaRPr lang="en-US" sz="2300" kern="1200" dirty="0">
            <a:solidFill>
              <a:sysClr val="window" lastClr="FFFFFF"/>
            </a:solidFill>
            <a:latin typeface="Arial"/>
            <a:ea typeface="+mn-ea"/>
            <a:cs typeface="+mn-cs"/>
          </a:endParaRPr>
        </a:p>
      </dsp:txBody>
      <dsp:txXfrm>
        <a:off x="2492226" y="50502"/>
        <a:ext cx="2265659" cy="1359395"/>
      </dsp:txXfrm>
    </dsp:sp>
    <dsp:sp modelId="{2D32E212-093E-4A14-894F-3E36E96B556F}">
      <dsp:nvSpPr>
        <dsp:cNvPr id="0" name=""/>
        <dsp:cNvSpPr/>
      </dsp:nvSpPr>
      <dsp:spPr>
        <a:xfrm>
          <a:off x="4984452" y="50502"/>
          <a:ext cx="2265659" cy="1359395"/>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Arial"/>
              <a:ea typeface="+mn-ea"/>
              <a:cs typeface="+mn-cs"/>
            </a:rPr>
            <a:t>Performance Indicators</a:t>
          </a:r>
          <a:endParaRPr lang="en-US" sz="2300" kern="1200" dirty="0">
            <a:solidFill>
              <a:sysClr val="window" lastClr="FFFFFF"/>
            </a:solidFill>
            <a:latin typeface="Arial"/>
            <a:ea typeface="+mn-ea"/>
            <a:cs typeface="+mn-cs"/>
          </a:endParaRPr>
        </a:p>
      </dsp:txBody>
      <dsp:txXfrm>
        <a:off x="4984452" y="50502"/>
        <a:ext cx="2265659" cy="1359395"/>
      </dsp:txXfrm>
    </dsp:sp>
    <dsp:sp modelId="{D6F8E0CE-30B3-4E18-B96B-98771C5D2A44}">
      <dsp:nvSpPr>
        <dsp:cNvPr id="0" name=""/>
        <dsp:cNvSpPr/>
      </dsp:nvSpPr>
      <dsp:spPr>
        <a:xfrm>
          <a:off x="0" y="1636464"/>
          <a:ext cx="2265659" cy="1359395"/>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Arial"/>
              <a:ea typeface="+mn-ea"/>
              <a:cs typeface="+mn-cs"/>
            </a:rPr>
            <a:t>Hazard Recognition</a:t>
          </a:r>
          <a:endParaRPr lang="en-US" sz="2300" kern="1200" dirty="0">
            <a:solidFill>
              <a:sysClr val="window" lastClr="FFFFFF"/>
            </a:solidFill>
            <a:latin typeface="Arial"/>
            <a:ea typeface="+mn-ea"/>
            <a:cs typeface="+mn-cs"/>
          </a:endParaRPr>
        </a:p>
      </dsp:txBody>
      <dsp:txXfrm>
        <a:off x="0" y="1636464"/>
        <a:ext cx="2265659" cy="1359395"/>
      </dsp:txXfrm>
    </dsp:sp>
    <dsp:sp modelId="{E6C5893F-CE9C-4E1A-877A-86F030075EDF}">
      <dsp:nvSpPr>
        <dsp:cNvPr id="0" name=""/>
        <dsp:cNvSpPr/>
      </dsp:nvSpPr>
      <dsp:spPr>
        <a:xfrm>
          <a:off x="2492226" y="1636464"/>
          <a:ext cx="2265659" cy="1359395"/>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Arial"/>
              <a:ea typeface="+mn-ea"/>
              <a:cs typeface="+mn-cs"/>
            </a:rPr>
            <a:t>Communication</a:t>
          </a:r>
          <a:endParaRPr lang="en-US" sz="2300" kern="1200" dirty="0">
            <a:solidFill>
              <a:sysClr val="window" lastClr="FFFFFF"/>
            </a:solidFill>
            <a:latin typeface="Arial"/>
            <a:ea typeface="+mn-ea"/>
            <a:cs typeface="+mn-cs"/>
          </a:endParaRPr>
        </a:p>
      </dsp:txBody>
      <dsp:txXfrm>
        <a:off x="2492226" y="1636464"/>
        <a:ext cx="2265659" cy="1359395"/>
      </dsp:txXfrm>
    </dsp:sp>
    <dsp:sp modelId="{E4C17C37-FCEC-4436-8C87-7AC1BF12AFF5}">
      <dsp:nvSpPr>
        <dsp:cNvPr id="0" name=""/>
        <dsp:cNvSpPr/>
      </dsp:nvSpPr>
      <dsp:spPr>
        <a:xfrm>
          <a:off x="4984452" y="1636464"/>
          <a:ext cx="2265659" cy="1359395"/>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Arial"/>
              <a:ea typeface="+mn-ea"/>
              <a:cs typeface="+mn-cs"/>
            </a:rPr>
            <a:t>Global Performance Standards</a:t>
          </a:r>
          <a:endParaRPr lang="en-US" sz="2300" kern="1200" dirty="0">
            <a:solidFill>
              <a:sysClr val="window" lastClr="FFFFFF"/>
            </a:solidFill>
            <a:latin typeface="Arial"/>
            <a:ea typeface="+mn-ea"/>
            <a:cs typeface="+mn-cs"/>
          </a:endParaRPr>
        </a:p>
      </dsp:txBody>
      <dsp:txXfrm>
        <a:off x="4984452" y="1636464"/>
        <a:ext cx="2265659" cy="1359395"/>
      </dsp:txXfrm>
    </dsp:sp>
    <dsp:sp modelId="{566DDDBC-ADEC-4106-8710-79BA82C60234}">
      <dsp:nvSpPr>
        <dsp:cNvPr id="0" name=""/>
        <dsp:cNvSpPr/>
      </dsp:nvSpPr>
      <dsp:spPr>
        <a:xfrm>
          <a:off x="0" y="3222426"/>
          <a:ext cx="2265659" cy="1359395"/>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Arial"/>
              <a:ea typeface="+mn-ea"/>
              <a:cs typeface="+mn-cs"/>
            </a:rPr>
            <a:t>Site-Specific LIFE Project Plans</a:t>
          </a:r>
          <a:endParaRPr lang="en-US" sz="2300" kern="1200" dirty="0">
            <a:solidFill>
              <a:sysClr val="window" lastClr="FFFFFF"/>
            </a:solidFill>
            <a:latin typeface="Arial"/>
            <a:ea typeface="+mn-ea"/>
            <a:cs typeface="+mn-cs"/>
          </a:endParaRPr>
        </a:p>
      </dsp:txBody>
      <dsp:txXfrm>
        <a:off x="0" y="3222426"/>
        <a:ext cx="2265659" cy="1359395"/>
      </dsp:txXfrm>
    </dsp:sp>
    <dsp:sp modelId="{FFDD3A82-6FE3-4050-BBF9-E8E7F70A1F76}">
      <dsp:nvSpPr>
        <dsp:cNvPr id="0" name=""/>
        <dsp:cNvSpPr/>
      </dsp:nvSpPr>
      <dsp:spPr>
        <a:xfrm>
          <a:off x="2492226" y="3222426"/>
          <a:ext cx="2265659" cy="1359395"/>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Arial"/>
              <a:ea typeface="+mn-ea"/>
              <a:cs typeface="+mn-cs"/>
            </a:rPr>
            <a:t>Benchmarking</a:t>
          </a:r>
          <a:endParaRPr lang="en-US" sz="2300" kern="1200" dirty="0">
            <a:solidFill>
              <a:sysClr val="window" lastClr="FFFFFF"/>
            </a:solidFill>
            <a:latin typeface="Arial"/>
            <a:ea typeface="+mn-ea"/>
            <a:cs typeface="+mn-cs"/>
          </a:endParaRPr>
        </a:p>
      </dsp:txBody>
      <dsp:txXfrm>
        <a:off x="2492226" y="3222426"/>
        <a:ext cx="2265659" cy="1359395"/>
      </dsp:txXfrm>
    </dsp:sp>
    <dsp:sp modelId="{71616105-64E8-46FC-811F-ED48016EB91E}">
      <dsp:nvSpPr>
        <dsp:cNvPr id="0" name=""/>
        <dsp:cNvSpPr/>
      </dsp:nvSpPr>
      <dsp:spPr>
        <a:xfrm>
          <a:off x="4984452" y="3222426"/>
          <a:ext cx="2265659" cy="1359395"/>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 lastClr="FFFFFF"/>
              </a:solidFill>
              <a:latin typeface="Arial"/>
              <a:ea typeface="+mn-ea"/>
              <a:cs typeface="+mn-cs"/>
            </a:rPr>
            <a:t>Contractor Safety</a:t>
          </a:r>
          <a:endParaRPr lang="en-US" sz="2300" kern="1200" dirty="0">
            <a:solidFill>
              <a:sysClr val="window" lastClr="FFFFFF"/>
            </a:solidFill>
            <a:latin typeface="Arial"/>
            <a:ea typeface="+mn-ea"/>
            <a:cs typeface="+mn-cs"/>
          </a:endParaRPr>
        </a:p>
      </dsp:txBody>
      <dsp:txXfrm>
        <a:off x="4984452" y="3222426"/>
        <a:ext cx="2265659" cy="1359395"/>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l" defTabSz="966788">
              <a:lnSpc>
                <a:spcPct val="100000"/>
              </a:lnSpc>
              <a:defRPr sz="1400">
                <a:solidFill>
                  <a:schemeClr val="tx1"/>
                </a:solidFill>
                <a:latin typeface="Arial" charset="0"/>
                <a:cs typeface="+mn-cs"/>
              </a:defRPr>
            </a:lvl1pPr>
          </a:lstStyle>
          <a:p>
            <a:pPr>
              <a:defRPr/>
            </a:pPr>
            <a:endParaRPr lang="en-US"/>
          </a:p>
        </p:txBody>
      </p:sp>
      <p:sp>
        <p:nvSpPr>
          <p:cNvPr id="10445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788">
              <a:lnSpc>
                <a:spcPct val="100000"/>
              </a:lnSpc>
              <a:defRPr sz="1400">
                <a:solidFill>
                  <a:schemeClr val="tx1"/>
                </a:solidFill>
                <a:latin typeface="Arial" charset="0"/>
                <a:cs typeface="+mn-cs"/>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10445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l" defTabSz="966788">
              <a:lnSpc>
                <a:spcPct val="100000"/>
              </a:lnSpc>
              <a:defRPr sz="1400">
                <a:solidFill>
                  <a:schemeClr val="tx1"/>
                </a:solidFill>
                <a:latin typeface="Arial" charset="0"/>
                <a:cs typeface="+mn-cs"/>
              </a:defRPr>
            </a:lvl1pPr>
          </a:lstStyle>
          <a:p>
            <a:pPr>
              <a:defRPr/>
            </a:pPr>
            <a:endParaRPr lang="en-US"/>
          </a:p>
        </p:txBody>
      </p:sp>
      <p:sp>
        <p:nvSpPr>
          <p:cNvPr id="10445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788">
              <a:lnSpc>
                <a:spcPct val="100000"/>
              </a:lnSpc>
              <a:defRPr sz="1400">
                <a:solidFill>
                  <a:schemeClr val="tx1"/>
                </a:solidFill>
                <a:latin typeface="Arial" charset="0"/>
                <a:cs typeface="+mn-cs"/>
              </a:defRPr>
            </a:lvl1pPr>
          </a:lstStyle>
          <a:p>
            <a:pPr>
              <a:defRPr/>
            </a:pPr>
            <a:fld id="{6617293A-D7B3-42BC-870F-A7AF8ED44320}" type="slidenum">
              <a:rPr lang="en-US"/>
              <a:pPr>
                <a:defRPr/>
              </a:pPr>
              <a:t>‹#›</a:t>
            </a:fld>
            <a:endParaRPr lang="en-US"/>
          </a:p>
        </p:txBody>
      </p:sp>
    </p:spTree>
    <p:extLst>
      <p:ext uri="{BB962C8B-B14F-4D97-AF65-F5344CB8AC3E}">
        <p14:creationId xmlns:p14="http://schemas.microsoft.com/office/powerpoint/2010/main" val="3325392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3</a:t>
            </a:fld>
            <a:endParaRPr lang="en-US"/>
          </a:p>
        </p:txBody>
      </p:sp>
    </p:spTree>
    <p:extLst>
      <p:ext uri="{BB962C8B-B14F-4D97-AF65-F5344CB8AC3E}">
        <p14:creationId xmlns:p14="http://schemas.microsoft.com/office/powerpoint/2010/main" val="1842365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t>LIFE incidents are primarily acute injuries represent the most serious types injuries that occur at International Paper.  After studying our first year results we may adjust the criteria to be sure we include all serious injuries while excluding minor injuries that are not life-changing.</a:t>
            </a:r>
          </a:p>
          <a:p>
            <a:endParaRPr lang="en-US" dirty="0" smtClean="0"/>
          </a:p>
          <a:p>
            <a:r>
              <a:rPr lang="en-US" dirty="0" smtClean="0"/>
              <a:t>Example:  Employee’s hand caught in machine – sustained several fractures to hand.  Not a LIFE incident because employee returned to work on restricted duty in less than 14 days.</a:t>
            </a:r>
          </a:p>
          <a:p>
            <a:r>
              <a:rPr lang="en-US" dirty="0" smtClean="0"/>
              <a:t>Example:  Employee fractured pinky finger and was out of work for 20 days due to local regulations at non-US location.  LIFE incident.</a:t>
            </a:r>
          </a:p>
          <a:p>
            <a:endParaRPr lang="en-US" dirty="0" smtClean="0"/>
          </a:p>
          <a:p>
            <a:r>
              <a:rPr lang="en-US" dirty="0" smtClean="0"/>
              <a:t>Lessons Learned: Sites worked to avoid lost workdays, we missed vision loss and lacerations, most LIFE incidents fit the definition clearly – but those in a gray area need a clearly defined process to determine if they are a LIFE event</a:t>
            </a:r>
          </a:p>
        </p:txBody>
      </p:sp>
      <p:sp>
        <p:nvSpPr>
          <p:cNvPr id="64516" name="Slide Number Placeholder 3"/>
          <p:cNvSpPr>
            <a:spLocks noGrp="1"/>
          </p:cNvSpPr>
          <p:nvPr>
            <p:ph type="sldNum" sz="quarter" idx="5"/>
          </p:nvPr>
        </p:nvSpPr>
        <p:spPr>
          <a:noFill/>
        </p:spPr>
        <p:txBody>
          <a:bodyPr/>
          <a:lstStyle/>
          <a:p>
            <a:fld id="{6D429045-5259-4517-AFB6-1E1686922E41}"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13</a:t>
            </a:fld>
            <a:endParaRPr lang="en-US"/>
          </a:p>
        </p:txBody>
      </p:sp>
    </p:spTree>
    <p:extLst>
      <p:ext uri="{BB962C8B-B14F-4D97-AF65-F5344CB8AC3E}">
        <p14:creationId xmlns:p14="http://schemas.microsoft.com/office/powerpoint/2010/main" val="3168816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14</a:t>
            </a:fld>
            <a:endParaRPr lang="en-US"/>
          </a:p>
        </p:txBody>
      </p:sp>
    </p:spTree>
    <p:extLst>
      <p:ext uri="{BB962C8B-B14F-4D97-AF65-F5344CB8AC3E}">
        <p14:creationId xmlns:p14="http://schemas.microsoft.com/office/powerpoint/2010/main" val="245546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15</a:t>
            </a:fld>
            <a:endParaRPr lang="en-US"/>
          </a:p>
        </p:txBody>
      </p:sp>
    </p:spTree>
    <p:extLst>
      <p:ext uri="{BB962C8B-B14F-4D97-AF65-F5344CB8AC3E}">
        <p14:creationId xmlns:p14="http://schemas.microsoft.com/office/powerpoint/2010/main" val="4110517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t>Along with the 5 focus areas, we have many supporting projects to emphasize safety as a core value, develop safety leaders and engage employees at every level. </a:t>
            </a:r>
            <a:r>
              <a:rPr lang="en-US" baseline="0" dirty="0" smtClean="0"/>
              <a:t>	</a:t>
            </a:r>
            <a:endParaRPr lang="en-US" dirty="0" smtClean="0"/>
          </a:p>
          <a:p>
            <a:endParaRPr lang="en-US" dirty="0" smtClean="0"/>
          </a:p>
        </p:txBody>
      </p:sp>
      <p:sp>
        <p:nvSpPr>
          <p:cNvPr id="65540" name="Slide Number Placeholder 3"/>
          <p:cNvSpPr>
            <a:spLocks noGrp="1"/>
          </p:cNvSpPr>
          <p:nvPr>
            <p:ph type="sldNum" sz="quarter" idx="5"/>
          </p:nvPr>
        </p:nvSpPr>
        <p:spPr>
          <a:noFill/>
        </p:spPr>
        <p:txBody>
          <a:bodyPr/>
          <a:lstStyle/>
          <a:p>
            <a:fld id="{88672BC3-4FFF-4644-BB34-0D40F0BE39BE}"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17</a:t>
            </a:fld>
            <a:endParaRPr lang="en-US"/>
          </a:p>
        </p:txBody>
      </p:sp>
    </p:spTree>
    <p:extLst>
      <p:ext uri="{BB962C8B-B14F-4D97-AF65-F5344CB8AC3E}">
        <p14:creationId xmlns:p14="http://schemas.microsoft.com/office/powerpoint/2010/main" val="175753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18</a:t>
            </a:fld>
            <a:endParaRPr lang="en-US"/>
          </a:p>
        </p:txBody>
      </p:sp>
    </p:spTree>
    <p:extLst>
      <p:ext uri="{BB962C8B-B14F-4D97-AF65-F5344CB8AC3E}">
        <p14:creationId xmlns:p14="http://schemas.microsoft.com/office/powerpoint/2010/main" val="2672611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19</a:t>
            </a:fld>
            <a:endParaRPr lang="en-US"/>
          </a:p>
        </p:txBody>
      </p:sp>
    </p:spTree>
    <p:extLst>
      <p:ext uri="{BB962C8B-B14F-4D97-AF65-F5344CB8AC3E}">
        <p14:creationId xmlns:p14="http://schemas.microsoft.com/office/powerpoint/2010/main" val="3834408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20</a:t>
            </a:fld>
            <a:endParaRPr lang="en-US"/>
          </a:p>
        </p:txBody>
      </p:sp>
    </p:spTree>
    <p:extLst>
      <p:ext uri="{BB962C8B-B14F-4D97-AF65-F5344CB8AC3E}">
        <p14:creationId xmlns:p14="http://schemas.microsoft.com/office/powerpoint/2010/main" val="146742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21</a:t>
            </a:fld>
            <a:endParaRPr lang="en-US"/>
          </a:p>
        </p:txBody>
      </p:sp>
    </p:spTree>
    <p:extLst>
      <p:ext uri="{BB962C8B-B14F-4D97-AF65-F5344CB8AC3E}">
        <p14:creationId xmlns:p14="http://schemas.microsoft.com/office/powerpoint/2010/main" val="92319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4</a:t>
            </a:fld>
            <a:endParaRPr lang="en-US"/>
          </a:p>
        </p:txBody>
      </p:sp>
    </p:spTree>
    <p:extLst>
      <p:ext uri="{BB962C8B-B14F-4D97-AF65-F5344CB8AC3E}">
        <p14:creationId xmlns:p14="http://schemas.microsoft.com/office/powerpoint/2010/main" val="161495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22</a:t>
            </a:fld>
            <a:endParaRPr lang="en-US"/>
          </a:p>
        </p:txBody>
      </p:sp>
    </p:spTree>
    <p:extLst>
      <p:ext uri="{BB962C8B-B14F-4D97-AF65-F5344CB8AC3E}">
        <p14:creationId xmlns:p14="http://schemas.microsoft.com/office/powerpoint/2010/main" val="388240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37</a:t>
            </a:fld>
            <a:endParaRPr lang="en-US"/>
          </a:p>
        </p:txBody>
      </p:sp>
    </p:spTree>
    <p:extLst>
      <p:ext uri="{BB962C8B-B14F-4D97-AF65-F5344CB8AC3E}">
        <p14:creationId xmlns:p14="http://schemas.microsoft.com/office/powerpoint/2010/main" val="3118788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38</a:t>
            </a:fld>
            <a:endParaRPr lang="en-US"/>
          </a:p>
        </p:txBody>
      </p:sp>
    </p:spTree>
    <p:extLst>
      <p:ext uri="{BB962C8B-B14F-4D97-AF65-F5344CB8AC3E}">
        <p14:creationId xmlns:p14="http://schemas.microsoft.com/office/powerpoint/2010/main" val="779372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39</a:t>
            </a:fld>
            <a:endParaRPr lang="en-US"/>
          </a:p>
        </p:txBody>
      </p:sp>
    </p:spTree>
    <p:extLst>
      <p:ext uri="{BB962C8B-B14F-4D97-AF65-F5344CB8AC3E}">
        <p14:creationId xmlns:p14="http://schemas.microsoft.com/office/powerpoint/2010/main" val="309097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smtClean="0"/>
              <a:t>A significant shift in safety culture is always challenging, but can be especially so when safety is perceived to be in great condition, as evidenced by a low TIR, and the manufacturing culture is perceived to be in conflict with safety. A balanced approach is required and at IP, we are spending as much time working on “soft” issues such as safety culture and leadership, as we are on “hard” projects like machine guarding and electrical safety.</a:t>
            </a:r>
          </a:p>
          <a:p>
            <a:endParaRPr lang="en-US" dirty="0" smtClean="0"/>
          </a:p>
        </p:txBody>
      </p:sp>
      <p:sp>
        <p:nvSpPr>
          <p:cNvPr id="60420" name="Slide Number Placeholder 3"/>
          <p:cNvSpPr>
            <a:spLocks noGrp="1"/>
          </p:cNvSpPr>
          <p:nvPr>
            <p:ph type="sldNum" sz="quarter" idx="5"/>
          </p:nvPr>
        </p:nvSpPr>
        <p:spPr>
          <a:noFill/>
        </p:spPr>
        <p:txBody>
          <a:bodyPr/>
          <a:lstStyle/>
          <a:p>
            <a:fld id="{61D3EDF0-9804-4018-94D2-7109D5862EA0}"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6</a:t>
            </a:fld>
            <a:endParaRPr lang="en-US"/>
          </a:p>
        </p:txBody>
      </p:sp>
    </p:spTree>
    <p:extLst>
      <p:ext uri="{BB962C8B-B14F-4D97-AF65-F5344CB8AC3E}">
        <p14:creationId xmlns:p14="http://schemas.microsoft.com/office/powerpoint/2010/main" val="90292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smtClean="0"/>
              <a:t>Examples of ways you can convert your core values into actions.  Start with the basics, then take it to the next level. </a:t>
            </a:r>
          </a:p>
          <a:p>
            <a:endParaRPr lang="en-US" dirty="0" smtClean="0"/>
          </a:p>
        </p:txBody>
      </p:sp>
      <p:sp>
        <p:nvSpPr>
          <p:cNvPr id="61444" name="Slide Number Placeholder 3"/>
          <p:cNvSpPr>
            <a:spLocks noGrp="1"/>
          </p:cNvSpPr>
          <p:nvPr>
            <p:ph type="sldNum" sz="quarter" idx="5"/>
          </p:nvPr>
        </p:nvSpPr>
        <p:spPr>
          <a:noFill/>
        </p:spPr>
        <p:txBody>
          <a:bodyPr/>
          <a:lstStyle/>
          <a:p>
            <a:fld id="{DC573F93-8D20-4652-8419-F3E8C7FF97A0}"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17293A-D7B3-42BC-870F-A7AF8ED44320}" type="slidenum">
              <a:rPr lang="en-US" smtClean="0"/>
              <a:pPr>
                <a:defRPr/>
              </a:pPr>
              <a:t>8</a:t>
            </a:fld>
            <a:endParaRPr lang="en-US"/>
          </a:p>
        </p:txBody>
      </p:sp>
    </p:spTree>
    <p:extLst>
      <p:ext uri="{BB962C8B-B14F-4D97-AF65-F5344CB8AC3E}">
        <p14:creationId xmlns:p14="http://schemas.microsoft.com/office/powerpoint/2010/main" val="236368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63492" name="Slide Number Placeholder 3"/>
          <p:cNvSpPr>
            <a:spLocks noGrp="1"/>
          </p:cNvSpPr>
          <p:nvPr>
            <p:ph type="sldNum" sz="quarter" idx="5"/>
          </p:nvPr>
        </p:nvSpPr>
        <p:spPr>
          <a:noFill/>
        </p:spPr>
        <p:txBody>
          <a:bodyPr/>
          <a:lstStyle/>
          <a:p>
            <a:fld id="{67B816D1-97DB-4B3C-B165-0F5F2895E955}"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Our LIFE program consists of 6 Focus areas to address our highest-risk exposures.  </a:t>
            </a:r>
          </a:p>
          <a:p>
            <a:endParaRPr lang="en-US" dirty="0" smtClean="0"/>
          </a:p>
          <a:p>
            <a:r>
              <a:rPr lang="en-US" u="sng" dirty="0" smtClean="0"/>
              <a:t>Machine Safeguarding </a:t>
            </a:r>
            <a:r>
              <a:rPr lang="en-US" dirty="0" smtClean="0"/>
              <a:t>– Represents 39% our serious injuries &amp; fatalities in 2014.  This includes machine guarding, ZES and IES/MSK (Machine Safeguard Key).</a:t>
            </a:r>
          </a:p>
          <a:p>
            <a:r>
              <a:rPr lang="en-US" u="sng" dirty="0" smtClean="0"/>
              <a:t>Motorized Equipment </a:t>
            </a:r>
            <a:r>
              <a:rPr lang="en-US" dirty="0" smtClean="0"/>
              <a:t>– most of these incidents involve clamp trucks or forklifts.</a:t>
            </a:r>
          </a:p>
          <a:p>
            <a:r>
              <a:rPr lang="en-US" u="sng" dirty="0" smtClean="0"/>
              <a:t>Falls</a:t>
            </a:r>
            <a:r>
              <a:rPr lang="en-US" dirty="0" smtClean="0"/>
              <a:t> – This includes both falls from height and slips &amp; trips from the same level.</a:t>
            </a:r>
          </a:p>
          <a:p>
            <a:r>
              <a:rPr lang="en-US" u="sng" dirty="0" smtClean="0"/>
              <a:t>Exposure to Harmful Substances/Environments </a:t>
            </a:r>
            <a:r>
              <a:rPr lang="en-US" dirty="0" smtClean="0"/>
              <a:t>– Electricity, hazardous chemicals, burns from hot liquids and solids and confined space hazards. </a:t>
            </a:r>
          </a:p>
          <a:p>
            <a:r>
              <a:rPr lang="en-US" u="sng" dirty="0" smtClean="0"/>
              <a:t>Driver Safety </a:t>
            </a:r>
            <a:r>
              <a:rPr lang="en-US" dirty="0" smtClean="0"/>
              <a:t>– On-the-Road vehicles such as xpedx (divested</a:t>
            </a:r>
            <a:r>
              <a:rPr lang="en-US" baseline="0" dirty="0" smtClean="0"/>
              <a:t> in 2015) </a:t>
            </a:r>
            <a:r>
              <a:rPr lang="en-US" dirty="0" smtClean="0"/>
              <a:t>trucks, recycle trucks, and our sales fleet vehicles.  Driver Safety impacts every IP employee, no matter what his or her job is.  This is also something employees can take home and share with their family.  Staring in 2013 for example driving a company car while using a mobile device or cell phone will be prohibited as it has been shown to be distracting to drivers and has been a major contributing cause of accidents. </a:t>
            </a:r>
          </a:p>
          <a:p>
            <a:r>
              <a:rPr lang="en-US" u="sng" dirty="0" smtClean="0"/>
              <a:t>Contractor Safety Emphasis</a:t>
            </a:r>
            <a:r>
              <a:rPr lang="en-US" u="sng" baseline="0" dirty="0" smtClean="0"/>
              <a:t> Area </a:t>
            </a:r>
            <a:r>
              <a:rPr lang="en-US" dirty="0" smtClean="0"/>
              <a:t> – starting in 2012 we began to address the unique hazards to our contractors who work at our IP facilities.  A major hazard to our contractors is falls from heights during maintenance and construction work.   Contractor</a:t>
            </a:r>
            <a:r>
              <a:rPr lang="en-US" baseline="0" dirty="0" smtClean="0"/>
              <a:t> safety covers all 5 focus areas as well and is depicted on this slide to reflect this. </a:t>
            </a:r>
          </a:p>
          <a:p>
            <a:endParaRPr lang="en-US" baseline="0" dirty="0" smtClean="0"/>
          </a:p>
        </p:txBody>
      </p:sp>
      <p:sp>
        <p:nvSpPr>
          <p:cNvPr id="22532" name="Slide Number Placeholder 4"/>
          <p:cNvSpPr>
            <a:spLocks noGrp="1"/>
          </p:cNvSpPr>
          <p:nvPr>
            <p:ph type="sldNum" sz="quarter" idx="5"/>
          </p:nvPr>
        </p:nvSpPr>
        <p:spPr>
          <a:noFill/>
        </p:spPr>
        <p:txBody>
          <a:bodyPr/>
          <a:lstStyle/>
          <a:p>
            <a:fld id="{5F3D005A-A9D9-4A95-B15F-922C15E236B4}" type="slidenum">
              <a:rPr lang="en-US" smtClean="0"/>
              <a:pPr/>
              <a:t>10</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62468" name="Slide Number Placeholder 3"/>
          <p:cNvSpPr>
            <a:spLocks noGrp="1"/>
          </p:cNvSpPr>
          <p:nvPr>
            <p:ph type="sldNum" sz="quarter" idx="5"/>
          </p:nvPr>
        </p:nvSpPr>
        <p:spPr>
          <a:noFill/>
        </p:spPr>
        <p:txBody>
          <a:bodyPr/>
          <a:lstStyle/>
          <a:p>
            <a:fld id="{2ECAC0A1-0B5A-4826-9188-18040D1E670D}"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bwMode="auto">
          <a:xfrm>
            <a:off x="6350" y="0"/>
            <a:ext cx="9131300" cy="5143500"/>
          </a:xfrm>
          <a:prstGeom prst="rect">
            <a:avLst/>
          </a:prstGeom>
          <a:noFill/>
          <a:ln w="9525">
            <a:noFill/>
            <a:miter lim="800000"/>
            <a:headEnd/>
            <a:tailEnd/>
          </a:ln>
        </p:spPr>
      </p:pic>
      <p:sp>
        <p:nvSpPr>
          <p:cNvPr id="5" name="Rectangle 3"/>
          <p:cNvSpPr>
            <a:spLocks noGrp="1" noChangeArrowheads="1"/>
          </p:cNvSpPr>
          <p:nvPr>
            <p:ph type="subTitle" idx="1"/>
          </p:nvPr>
        </p:nvSpPr>
        <p:spPr>
          <a:xfrm>
            <a:off x="2514600" y="3790950"/>
            <a:ext cx="6400800" cy="1066800"/>
          </a:xfrm>
        </p:spPr>
        <p:txBody>
          <a:bodyPr/>
          <a:lstStyle>
            <a:lvl1pPr marL="0" indent="0" algn="r">
              <a:buFontTx/>
              <a:buNone/>
              <a:defRPr sz="1100" b="0">
                <a:solidFill>
                  <a:srgbClr val="002060"/>
                </a:solidFill>
              </a:defRPr>
            </a:lvl1pPr>
          </a:lstStyle>
          <a:p>
            <a:r>
              <a:rPr lang="en-US" altLang="en-US" smtClean="0"/>
              <a:t>Click to edit Master subtitle style</a:t>
            </a:r>
            <a:endParaRPr lang="en-US" altLang="en-US" dirty="0"/>
          </a:p>
        </p:txBody>
      </p:sp>
      <p:sp>
        <p:nvSpPr>
          <p:cNvPr id="8" name="Rectangle 2"/>
          <p:cNvSpPr>
            <a:spLocks noGrp="1" noChangeArrowheads="1"/>
          </p:cNvSpPr>
          <p:nvPr>
            <p:ph type="ctrTitle"/>
          </p:nvPr>
        </p:nvSpPr>
        <p:spPr>
          <a:xfrm>
            <a:off x="441960" y="2590800"/>
            <a:ext cx="8229600" cy="895350"/>
          </a:xfrm>
        </p:spPr>
        <p:txBody>
          <a:bodyPr/>
          <a:lstStyle>
            <a:lvl1pPr algn="ctr">
              <a:defRPr sz="3000" b="0" baseline="0">
                <a:solidFill>
                  <a:srgbClr val="002060"/>
                </a:solidFill>
              </a:defRPr>
            </a:lvl1pPr>
          </a:lstStyle>
          <a:p>
            <a:r>
              <a:rPr lang="en-US" alt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CA3FD-9728-C542-AA8B-4B723D38CDE0}" type="datetimeFigureOut">
              <a:rPr lang="en-US" smtClean="0"/>
              <a:t>5/24/2019</a:t>
            </a:fld>
            <a:endParaRPr lang="en-US"/>
          </a:p>
        </p:txBody>
      </p:sp>
      <p:sp>
        <p:nvSpPr>
          <p:cNvPr id="9" name="Slide Number Placeholder 8"/>
          <p:cNvSpPr>
            <a:spLocks noGrp="1"/>
          </p:cNvSpPr>
          <p:nvPr>
            <p:ph type="sldNum" sz="quarter" idx="12"/>
          </p:nvPr>
        </p:nvSpPr>
        <p:spPr/>
        <p:txBody>
          <a:bodyPr/>
          <a:lstStyle/>
          <a:p>
            <a:fld id="{C2E5EA96-D10A-754A-97DE-3BBCCC8D4248}" type="slidenum">
              <a:rPr lang="en-US" smtClean="0"/>
              <a:t>‹#›</a:t>
            </a:fld>
            <a:endParaRPr lang="en-US"/>
          </a:p>
        </p:txBody>
      </p:sp>
    </p:spTree>
    <p:extLst>
      <p:ext uri="{BB962C8B-B14F-4D97-AF65-F5344CB8AC3E}">
        <p14:creationId xmlns:p14="http://schemas.microsoft.com/office/powerpoint/2010/main" val="412307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CA3FD-9728-C542-AA8B-4B723D38CDE0}" type="datetimeFigureOut">
              <a:rPr lang="en-US" smtClean="0"/>
              <a:t>5/24/2019</a:t>
            </a:fld>
            <a:endParaRPr lang="en-US"/>
          </a:p>
        </p:txBody>
      </p:sp>
      <p:sp>
        <p:nvSpPr>
          <p:cNvPr id="5" name="Slide Number Placeholder 4"/>
          <p:cNvSpPr>
            <a:spLocks noGrp="1"/>
          </p:cNvSpPr>
          <p:nvPr>
            <p:ph type="sldNum" sz="quarter" idx="12"/>
          </p:nvPr>
        </p:nvSpPr>
        <p:spPr/>
        <p:txBody>
          <a:bodyPr/>
          <a:lstStyle/>
          <a:p>
            <a:fld id="{C2E5EA96-D10A-754A-97DE-3BBCCC8D4248}" type="slidenum">
              <a:rPr lang="en-US" smtClean="0"/>
              <a:t>‹#›</a:t>
            </a:fld>
            <a:endParaRPr lang="en-US"/>
          </a:p>
        </p:txBody>
      </p:sp>
    </p:spTree>
    <p:extLst>
      <p:ext uri="{BB962C8B-B14F-4D97-AF65-F5344CB8AC3E}">
        <p14:creationId xmlns:p14="http://schemas.microsoft.com/office/powerpoint/2010/main" val="1375467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CA3FD-9728-C542-AA8B-4B723D38CDE0}" type="datetimeFigureOut">
              <a:rPr lang="en-US" smtClean="0"/>
              <a:t>5/24/2019</a:t>
            </a:fld>
            <a:endParaRPr lang="en-US"/>
          </a:p>
        </p:txBody>
      </p:sp>
      <p:sp>
        <p:nvSpPr>
          <p:cNvPr id="4" name="Slide Number Placeholder 3"/>
          <p:cNvSpPr>
            <a:spLocks noGrp="1"/>
          </p:cNvSpPr>
          <p:nvPr>
            <p:ph type="sldNum" sz="quarter" idx="12"/>
          </p:nvPr>
        </p:nvSpPr>
        <p:spPr/>
        <p:txBody>
          <a:bodyPr/>
          <a:lstStyle/>
          <a:p>
            <a:fld id="{C2E5EA96-D10A-754A-97DE-3BBCCC8D4248}" type="slidenum">
              <a:rPr lang="en-US" smtClean="0"/>
              <a:t>‹#›</a:t>
            </a:fld>
            <a:endParaRPr lang="en-US"/>
          </a:p>
        </p:txBody>
      </p:sp>
    </p:spTree>
    <p:extLst>
      <p:ext uri="{BB962C8B-B14F-4D97-AF65-F5344CB8AC3E}">
        <p14:creationId xmlns:p14="http://schemas.microsoft.com/office/powerpoint/2010/main" val="293119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414" y="204788"/>
            <a:ext cx="7504386" cy="386420"/>
          </a:xfrm>
        </p:spPr>
        <p:txBody>
          <a:bodyPr anchor="b"/>
          <a:lstStyle>
            <a:lvl1pPr algn="l">
              <a:defRPr sz="15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76326"/>
            <a:ext cx="5111750" cy="3518297"/>
          </a:xfrm>
        </p:spPr>
        <p:txBody>
          <a:bodyPr/>
          <a:lstStyle>
            <a:lvl1pPr>
              <a:defRPr sz="2100"/>
            </a:lvl1pPr>
            <a:lvl2pPr>
              <a:defRPr sz="18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CA3FD-9728-C542-AA8B-4B723D38CDE0}" type="datetimeFigureOut">
              <a:rPr lang="en-US" smtClean="0"/>
              <a:t>5/24/2019</a:t>
            </a:fld>
            <a:endParaRPr lang="en-US"/>
          </a:p>
        </p:txBody>
      </p:sp>
      <p:sp>
        <p:nvSpPr>
          <p:cNvPr id="7" name="Slide Number Placeholder 6"/>
          <p:cNvSpPr>
            <a:spLocks noGrp="1"/>
          </p:cNvSpPr>
          <p:nvPr>
            <p:ph type="sldNum" sz="quarter" idx="12"/>
          </p:nvPr>
        </p:nvSpPr>
        <p:spPr/>
        <p:txBody>
          <a:bodyPr/>
          <a:lstStyle/>
          <a:p>
            <a:fld id="{C2E5EA96-D10A-754A-97DE-3BBCCC8D4248}" type="slidenum">
              <a:rPr lang="en-US" smtClean="0"/>
              <a:t>‹#›</a:t>
            </a:fld>
            <a:endParaRPr lang="en-US"/>
          </a:p>
        </p:txBody>
      </p:sp>
    </p:spTree>
    <p:extLst>
      <p:ext uri="{BB962C8B-B14F-4D97-AF65-F5344CB8AC3E}">
        <p14:creationId xmlns:p14="http://schemas.microsoft.com/office/powerpoint/2010/main" val="2216121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873673"/>
            <a:ext cx="5486400" cy="267200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CA3FD-9728-C542-AA8B-4B723D38CDE0}" type="datetimeFigureOut">
              <a:rPr lang="en-US" smtClean="0"/>
              <a:t>5/24/2019</a:t>
            </a:fld>
            <a:endParaRPr lang="en-US"/>
          </a:p>
        </p:txBody>
      </p:sp>
      <p:sp>
        <p:nvSpPr>
          <p:cNvPr id="7" name="Slide Number Placeholder 6"/>
          <p:cNvSpPr>
            <a:spLocks noGrp="1"/>
          </p:cNvSpPr>
          <p:nvPr>
            <p:ph type="sldNum" sz="quarter" idx="12"/>
          </p:nvPr>
        </p:nvSpPr>
        <p:spPr/>
        <p:txBody>
          <a:bodyPr/>
          <a:lstStyle/>
          <a:p>
            <a:fld id="{C2E5EA96-D10A-754A-97DE-3BBCCC8D4248}" type="slidenum">
              <a:rPr lang="en-US" smtClean="0"/>
              <a:t>‹#›</a:t>
            </a:fld>
            <a:endParaRPr lang="en-US"/>
          </a:p>
        </p:txBody>
      </p:sp>
    </p:spTree>
    <p:extLst>
      <p:ext uri="{BB962C8B-B14F-4D97-AF65-F5344CB8AC3E}">
        <p14:creationId xmlns:p14="http://schemas.microsoft.com/office/powerpoint/2010/main" val="2794113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CA3FD-9728-C542-AA8B-4B723D38CDE0}" type="datetimeFigureOut">
              <a:rPr lang="en-US" smtClean="0"/>
              <a:t>5/24/2019</a:t>
            </a:fld>
            <a:endParaRPr lang="en-US"/>
          </a:p>
        </p:txBody>
      </p:sp>
      <p:sp>
        <p:nvSpPr>
          <p:cNvPr id="6" name="Slide Number Placeholder 5"/>
          <p:cNvSpPr>
            <a:spLocks noGrp="1"/>
          </p:cNvSpPr>
          <p:nvPr>
            <p:ph type="sldNum" sz="quarter" idx="12"/>
          </p:nvPr>
        </p:nvSpPr>
        <p:spPr/>
        <p:txBody>
          <a:bodyPr/>
          <a:lstStyle/>
          <a:p>
            <a:fld id="{C2E5EA96-D10A-754A-97DE-3BBCCC8D4248}" type="slidenum">
              <a:rPr lang="en-US" smtClean="0"/>
              <a:t>‹#›</a:t>
            </a:fld>
            <a:endParaRPr lang="en-US"/>
          </a:p>
        </p:txBody>
      </p:sp>
    </p:spTree>
    <p:extLst>
      <p:ext uri="{BB962C8B-B14F-4D97-AF65-F5344CB8AC3E}">
        <p14:creationId xmlns:p14="http://schemas.microsoft.com/office/powerpoint/2010/main" val="1255688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9862" y="893380"/>
            <a:ext cx="1206938" cy="370124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93380"/>
            <a:ext cx="7022662" cy="370124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7CA3FD-9728-C542-AA8B-4B723D38CDE0}" type="datetimeFigureOut">
              <a:rPr lang="en-US" smtClean="0"/>
              <a:t>5/24/2019</a:t>
            </a:fld>
            <a:endParaRPr lang="en-US"/>
          </a:p>
        </p:txBody>
      </p:sp>
      <p:sp>
        <p:nvSpPr>
          <p:cNvPr id="6" name="Slide Number Placeholder 5"/>
          <p:cNvSpPr>
            <a:spLocks noGrp="1"/>
          </p:cNvSpPr>
          <p:nvPr>
            <p:ph type="sldNum" sz="quarter" idx="12"/>
          </p:nvPr>
        </p:nvSpPr>
        <p:spPr/>
        <p:txBody>
          <a:bodyPr/>
          <a:lstStyle/>
          <a:p>
            <a:fld id="{C2E5EA96-D10A-754A-97DE-3BBCCC8D4248}" type="slidenum">
              <a:rPr lang="en-US" smtClean="0"/>
              <a:t>‹#›</a:t>
            </a:fld>
            <a:endParaRPr lang="en-US"/>
          </a:p>
        </p:txBody>
      </p:sp>
    </p:spTree>
    <p:extLst>
      <p:ext uri="{BB962C8B-B14F-4D97-AF65-F5344CB8AC3E}">
        <p14:creationId xmlns:p14="http://schemas.microsoft.com/office/powerpoint/2010/main" val="219853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100">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3562387"/>
            <a:ext cx="9144000" cy="1581152"/>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04" b="67803"/>
          <a:stretch/>
        </p:blipFill>
        <p:spPr>
          <a:xfrm>
            <a:off x="0" y="0"/>
            <a:ext cx="9144000" cy="3714750"/>
          </a:xfrm>
          <a:prstGeom prst="rect">
            <a:avLst/>
          </a:prstGeom>
        </p:spPr>
      </p:pic>
      <p:sp>
        <p:nvSpPr>
          <p:cNvPr id="2" name="Title 1"/>
          <p:cNvSpPr>
            <a:spLocks noGrp="1"/>
          </p:cNvSpPr>
          <p:nvPr>
            <p:ph type="title"/>
          </p:nvPr>
        </p:nvSpPr>
        <p:spPr>
          <a:xfrm>
            <a:off x="228600" y="3409950"/>
            <a:ext cx="8686800" cy="857250"/>
          </a:xfrm>
        </p:spPr>
        <p:txBody>
          <a:bodyPr>
            <a:normAutofit/>
          </a:bodyPr>
          <a:lstStyle>
            <a:lvl1pPr>
              <a:defRPr sz="4100">
                <a:solidFill>
                  <a:srgbClr val="303134"/>
                </a:solidFill>
                <a:latin typeface="PermianSlabSerifTypeface" panose="02000000000000000000" pitchFamily="50" charset="0"/>
              </a:defRPr>
            </a:lvl1pPr>
          </a:lstStyle>
          <a:p>
            <a:r>
              <a:rPr lang="en-US" dirty="0" smtClean="0"/>
              <a:t>Click to edit Master title style</a:t>
            </a:r>
            <a:endParaRPr lang="en-US" dirty="0"/>
          </a:p>
        </p:txBody>
      </p:sp>
      <p:sp>
        <p:nvSpPr>
          <p:cNvPr id="7" name="Text Placeholder 13"/>
          <p:cNvSpPr>
            <a:spLocks noGrp="1"/>
          </p:cNvSpPr>
          <p:nvPr>
            <p:ph type="body" sz="quarter" idx="12" hasCustomPrompt="1"/>
          </p:nvPr>
        </p:nvSpPr>
        <p:spPr>
          <a:xfrm>
            <a:off x="228600" y="4171950"/>
            <a:ext cx="8686800" cy="552450"/>
          </a:xfrm>
        </p:spPr>
        <p:txBody>
          <a:bodyPr anchor="ctr">
            <a:normAutofit/>
          </a:bodyPr>
          <a:lstStyle>
            <a:lvl1pPr marL="0" indent="0" algn="ctr">
              <a:buNone/>
              <a:defRPr sz="2900">
                <a:solidFill>
                  <a:schemeClr val="tx1">
                    <a:lumMod val="50000"/>
                    <a:lumOff val="50000"/>
                  </a:schemeClr>
                </a:solidFill>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spTree>
    <p:extLst>
      <p:ext uri="{BB962C8B-B14F-4D97-AF65-F5344CB8AC3E}">
        <p14:creationId xmlns:p14="http://schemas.microsoft.com/office/powerpoint/2010/main" val="27861109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p:bg>
      <p:bgPr>
        <a:solidFill>
          <a:srgbClr val="E0ECE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8" y="2725002"/>
            <a:ext cx="2390094" cy="2082371"/>
          </a:xfrm>
          <a:prstGeom prst="rect">
            <a:avLst/>
          </a:prstGeom>
        </p:spPr>
      </p:pic>
      <p:sp>
        <p:nvSpPr>
          <p:cNvPr id="5" name="Rectangle 4"/>
          <p:cNvSpPr/>
          <p:nvPr userDrawn="1"/>
        </p:nvSpPr>
        <p:spPr>
          <a:xfrm>
            <a:off x="2743200" y="2906078"/>
            <a:ext cx="6400800" cy="168021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7" name="Title 1"/>
          <p:cNvSpPr>
            <a:spLocks noGrp="1"/>
          </p:cNvSpPr>
          <p:nvPr>
            <p:ph type="ctrTitle"/>
          </p:nvPr>
        </p:nvSpPr>
        <p:spPr>
          <a:xfrm>
            <a:off x="2971800" y="2971800"/>
            <a:ext cx="60198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36792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2952752"/>
            <a:ext cx="9144000" cy="2190750"/>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0454"/>
          <a:stretch/>
        </p:blipFill>
        <p:spPr>
          <a:xfrm>
            <a:off x="0" y="3"/>
            <a:ext cx="9144000" cy="3118689"/>
          </a:xfrm>
          <a:prstGeom prst="rect">
            <a:avLst/>
          </a:prstGeom>
        </p:spPr>
      </p:pic>
      <p:sp>
        <p:nvSpPr>
          <p:cNvPr id="2" name="Title 1"/>
          <p:cNvSpPr>
            <a:spLocks noGrp="1"/>
          </p:cNvSpPr>
          <p:nvPr>
            <p:ph type="title"/>
          </p:nvPr>
        </p:nvSpPr>
        <p:spPr>
          <a:xfrm>
            <a:off x="152400" y="2071689"/>
            <a:ext cx="8839200" cy="619125"/>
          </a:xfrm>
        </p:spPr>
        <p:txBody>
          <a:bodyPr>
            <a:noAutofit/>
          </a:bodyPr>
          <a:lstStyle>
            <a:lvl1pPr algn="l">
              <a:defRPr sz="3200" b="1">
                <a:solidFill>
                  <a:srgbClr val="58595E"/>
                </a:solidFill>
                <a:effectLst/>
                <a:latin typeface="PermianSlabSerifTypeface"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2690811"/>
            <a:ext cx="8839200" cy="2338389"/>
          </a:xfrm>
        </p:spPr>
        <p:txBody>
          <a:bodyPr>
            <a:normAutofit/>
          </a:bodyPr>
          <a:lstStyle>
            <a:lvl1pPr>
              <a:buClr>
                <a:schemeClr val="bg2"/>
              </a:buClr>
              <a:defRP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58287" y="4476750"/>
            <a:ext cx="685714" cy="685715"/>
          </a:xfrm>
          <a:prstGeom prst="rect">
            <a:avLst/>
          </a:prstGeom>
          <a:noFill/>
          <a:ln>
            <a:noFill/>
          </a:ln>
        </p:spPr>
      </p:pic>
    </p:spTree>
    <p:extLst>
      <p:ext uri="{BB962C8B-B14F-4D97-AF65-F5344CB8AC3E}">
        <p14:creationId xmlns:p14="http://schemas.microsoft.com/office/powerpoint/2010/main" val="42525621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2"/>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52400" y="133353"/>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7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7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5"/>
          </a:xfrm>
          <a:prstGeom prst="rect">
            <a:avLst/>
          </a:prstGeom>
          <a:noFill/>
          <a:ln>
            <a:noFill/>
          </a:ln>
        </p:spPr>
      </p:pic>
    </p:spTree>
    <p:extLst>
      <p:ext uri="{BB962C8B-B14F-4D97-AF65-F5344CB8AC3E}">
        <p14:creationId xmlns:p14="http://schemas.microsoft.com/office/powerpoint/2010/main" val="1189186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2"/>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52400" y="133353"/>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7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7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1"/>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12" name="Footer Placeholder 4"/>
          <p:cNvSpPr>
            <a:spLocks noGrp="1"/>
          </p:cNvSpPr>
          <p:nvPr>
            <p:ph type="ftr" sz="quarter" idx="11"/>
          </p:nvPr>
        </p:nvSpPr>
        <p:spPr>
          <a:xfrm>
            <a:off x="3124201" y="4781550"/>
            <a:ext cx="2895600" cy="273845"/>
          </a:xfrm>
        </p:spPr>
        <p:txBody>
          <a:bodyPr anchor="b"/>
          <a:lstStyle>
            <a:lvl1pPr>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5"/>
          </a:xfrm>
          <a:prstGeom prst="rect">
            <a:avLst/>
          </a:prstGeom>
        </p:spPr>
        <p:txBody>
          <a:bodyPr anchor="b"/>
          <a:lstStyle>
            <a:lvl1pPr>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8" y="4202907"/>
            <a:ext cx="926535" cy="807245"/>
          </a:xfrm>
          <a:prstGeom prst="rect">
            <a:avLst/>
          </a:prstGeom>
        </p:spPr>
      </p:pic>
    </p:spTree>
    <p:extLst>
      <p:ext uri="{BB962C8B-B14F-4D97-AF65-F5344CB8AC3E}">
        <p14:creationId xmlns:p14="http://schemas.microsoft.com/office/powerpoint/2010/main" val="24884266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2"/>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52400" y="133353"/>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2DCCD3"/>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2DCCD3"/>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2DCCD3"/>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2DCCD3"/>
              </a:buClr>
              <a:defRPr sz="1700">
                <a:latin typeface="Open Sans" panose="020B0606030504020204" pitchFamily="34" charset="0"/>
                <a:ea typeface="Open Sans" panose="020B0606030504020204" pitchFamily="34" charset="0"/>
                <a:cs typeface="Open Sans" panose="020B0606030504020204" pitchFamily="34" charset="0"/>
              </a:defRPr>
            </a:lvl4pPr>
            <a:lvl5pPr>
              <a:buClr>
                <a:srgbClr val="2DCCD3"/>
              </a:buClr>
              <a:defRPr sz="17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1"/>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12" name="Footer Placeholder 4"/>
          <p:cNvSpPr>
            <a:spLocks noGrp="1"/>
          </p:cNvSpPr>
          <p:nvPr>
            <p:ph type="ftr" sz="quarter" idx="11"/>
          </p:nvPr>
        </p:nvSpPr>
        <p:spPr>
          <a:xfrm>
            <a:off x="3124201" y="4781550"/>
            <a:ext cx="2895600" cy="273845"/>
          </a:xfrm>
        </p:spPr>
        <p:txBody>
          <a:bodyPr anchor="b"/>
          <a:lstStyle>
            <a:lvl1pPr>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5"/>
          </a:xfrm>
          <a:prstGeom prst="rect">
            <a:avLst/>
          </a:prstGeom>
        </p:spPr>
        <p:txBody>
          <a:bodyPr anchor="b"/>
          <a:lstStyle>
            <a:lvl1pPr>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8" y="4202907"/>
            <a:ext cx="926535" cy="807245"/>
          </a:xfrm>
          <a:prstGeom prst="rect">
            <a:avLst/>
          </a:prstGeom>
        </p:spPr>
      </p:pic>
      <p:sp>
        <p:nvSpPr>
          <p:cNvPr id="9" name="Rectangle 8"/>
          <p:cNvSpPr/>
          <p:nvPr userDrawn="1"/>
        </p:nvSpPr>
        <p:spPr>
          <a:xfrm>
            <a:off x="0" y="742951"/>
            <a:ext cx="9144000" cy="66675"/>
          </a:xfrm>
          <a:prstGeom prst="rect">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0199362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2"/>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52400" y="133353"/>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FBC6B8"/>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BC6B8"/>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BC6B8"/>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BC6B8"/>
              </a:buClr>
              <a:defRPr sz="1700">
                <a:latin typeface="Open Sans" panose="020B0606030504020204" pitchFamily="34" charset="0"/>
                <a:ea typeface="Open Sans" panose="020B0606030504020204" pitchFamily="34" charset="0"/>
                <a:cs typeface="Open Sans" panose="020B0606030504020204" pitchFamily="34" charset="0"/>
              </a:defRPr>
            </a:lvl4pPr>
            <a:lvl5pPr>
              <a:buClr>
                <a:srgbClr val="FBC6B8"/>
              </a:buClr>
              <a:defRPr sz="17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1"/>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12" name="Footer Placeholder 4"/>
          <p:cNvSpPr>
            <a:spLocks noGrp="1"/>
          </p:cNvSpPr>
          <p:nvPr>
            <p:ph type="ftr" sz="quarter" idx="11"/>
          </p:nvPr>
        </p:nvSpPr>
        <p:spPr>
          <a:xfrm>
            <a:off x="3124201" y="4781550"/>
            <a:ext cx="2895600" cy="273845"/>
          </a:xfrm>
        </p:spPr>
        <p:txBody>
          <a:bodyPr anchor="b"/>
          <a:lstStyle>
            <a:lvl1pPr>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5"/>
          </a:xfrm>
          <a:prstGeom prst="rect">
            <a:avLst/>
          </a:prstGeom>
        </p:spPr>
        <p:txBody>
          <a:bodyPr anchor="b"/>
          <a:lstStyle>
            <a:lvl1pPr>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8" y="4202907"/>
            <a:ext cx="926535" cy="807245"/>
          </a:xfrm>
          <a:prstGeom prst="rect">
            <a:avLst/>
          </a:prstGeom>
        </p:spPr>
      </p:pic>
      <p:sp>
        <p:nvSpPr>
          <p:cNvPr id="14" name="Rectangle 13"/>
          <p:cNvSpPr/>
          <p:nvPr userDrawn="1"/>
        </p:nvSpPr>
        <p:spPr>
          <a:xfrm>
            <a:off x="0" y="742951"/>
            <a:ext cx="9144000" cy="66675"/>
          </a:xfrm>
          <a:prstGeom prst="rect">
            <a:avLst/>
          </a:prstGeom>
          <a:solidFill>
            <a:srgbClr val="FBC6B8"/>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7252945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2"/>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52400" y="133353"/>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7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7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1"/>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12" name="Footer Placeholder 4"/>
          <p:cNvSpPr>
            <a:spLocks noGrp="1"/>
          </p:cNvSpPr>
          <p:nvPr>
            <p:ph type="ftr" sz="quarter" idx="11"/>
          </p:nvPr>
        </p:nvSpPr>
        <p:spPr>
          <a:xfrm>
            <a:off x="3124201" y="4781550"/>
            <a:ext cx="2895600" cy="273845"/>
          </a:xfrm>
        </p:spPr>
        <p:txBody>
          <a:bodyPr anchor="b"/>
          <a:lstStyle>
            <a:lvl1pPr>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5"/>
          </a:xfrm>
          <a:prstGeom prst="rect">
            <a:avLst/>
          </a:prstGeom>
        </p:spPr>
        <p:txBody>
          <a:bodyPr anchor="b"/>
          <a:lstStyle>
            <a:lvl1pPr>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8" y="4202907"/>
            <a:ext cx="926535" cy="807245"/>
          </a:xfrm>
          <a:prstGeom prst="rect">
            <a:avLst/>
          </a:prstGeom>
        </p:spPr>
      </p:pic>
      <p:sp>
        <p:nvSpPr>
          <p:cNvPr id="11" name="Rectangle 10"/>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00163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2"/>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52400" y="133353"/>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E6D395"/>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E6D395"/>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E6D395"/>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E6D395"/>
              </a:buClr>
              <a:defRPr sz="1700">
                <a:latin typeface="Open Sans" panose="020B0606030504020204" pitchFamily="34" charset="0"/>
                <a:ea typeface="Open Sans" panose="020B0606030504020204" pitchFamily="34" charset="0"/>
                <a:cs typeface="Open Sans" panose="020B0606030504020204" pitchFamily="34" charset="0"/>
              </a:defRPr>
            </a:lvl4pPr>
            <a:lvl5pPr>
              <a:buClr>
                <a:srgbClr val="E6D395"/>
              </a:buClr>
              <a:defRPr sz="17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1"/>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12" name="Footer Placeholder 4"/>
          <p:cNvSpPr>
            <a:spLocks noGrp="1"/>
          </p:cNvSpPr>
          <p:nvPr>
            <p:ph type="ftr" sz="quarter" idx="11"/>
          </p:nvPr>
        </p:nvSpPr>
        <p:spPr>
          <a:xfrm>
            <a:off x="3124201" y="4781550"/>
            <a:ext cx="2895600" cy="273845"/>
          </a:xfrm>
        </p:spPr>
        <p:txBody>
          <a:bodyPr anchor="b"/>
          <a:lstStyle>
            <a:lvl1pPr>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5"/>
          </a:xfrm>
          <a:prstGeom prst="rect">
            <a:avLst/>
          </a:prstGeom>
        </p:spPr>
        <p:txBody>
          <a:bodyPr anchor="b"/>
          <a:lstStyle>
            <a:lvl1pPr>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8" y="4202907"/>
            <a:ext cx="926535" cy="807245"/>
          </a:xfrm>
          <a:prstGeom prst="rect">
            <a:avLst/>
          </a:prstGeom>
        </p:spPr>
      </p:pic>
      <p:sp>
        <p:nvSpPr>
          <p:cNvPr id="14" name="Rectangle 13"/>
          <p:cNvSpPr/>
          <p:nvPr userDrawn="1"/>
        </p:nvSpPr>
        <p:spPr>
          <a:xfrm>
            <a:off x="0" y="742951"/>
            <a:ext cx="9144000" cy="66675"/>
          </a:xfrm>
          <a:prstGeom prst="rect">
            <a:avLst/>
          </a:prstGeom>
          <a:solidFill>
            <a:srgbClr val="E6D395"/>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7106344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2"/>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4" rIns="91349" bIns="45674" rtlCol="0" anchor="ctr"/>
          <a:lstStyle/>
          <a:p>
            <a:pPr algn="ctr" defTabSz="913385" fontAlgn="auto">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52400" y="133353"/>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5"/>
          </a:xfrm>
          <a:prstGeom prst="rect">
            <a:avLst/>
          </a:prstGeom>
          <a:noFill/>
          <a:ln>
            <a:noFill/>
          </a:ln>
        </p:spPr>
      </p:pic>
      <p:sp>
        <p:nvSpPr>
          <p:cNvPr id="6" name="Content Placeholder 2"/>
          <p:cNvSpPr>
            <a:spLocks noGrp="1"/>
          </p:cNvSpPr>
          <p:nvPr>
            <p:ph idx="1"/>
          </p:nvPr>
        </p:nvSpPr>
        <p:spPr>
          <a:xfrm>
            <a:off x="228600" y="895365"/>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7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7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4724400" y="895365"/>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7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7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28035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E0EC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2087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7983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275638" y="4803775"/>
            <a:ext cx="769937" cy="215900"/>
          </a:xfrm>
          <a:prstGeom prst="rect">
            <a:avLst/>
          </a:prstGeom>
        </p:spPr>
        <p:txBody>
          <a:bodyPr/>
          <a:lstStyle>
            <a:lvl1pPr>
              <a:defRPr>
                <a:cs typeface="+mn-cs"/>
              </a:defRPr>
            </a:lvl1pPr>
          </a:lstStyle>
          <a:p>
            <a:pPr>
              <a:defRPr/>
            </a:pPr>
            <a:fld id="{D57C8EAC-EE4E-45DB-B28A-EF81D5E4AA08}" type="slidenum">
              <a:rPr lang="en-US"/>
              <a:pPr>
                <a:defRPr/>
              </a:pPr>
              <a:t>‹#›</a:t>
            </a:fld>
            <a:endParaRPr lang="en-US" dirty="0">
              <a:solidFill>
                <a:schemeClr val="tx1"/>
              </a:solidFill>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3"/>
          <p:cNvSpPr>
            <a:spLocks noGrp="1"/>
          </p:cNvSpPr>
          <p:nvPr>
            <p:ph type="dt" sz="half" idx="10"/>
          </p:nvPr>
        </p:nvSpPr>
        <p:spPr>
          <a:xfrm>
            <a:off x="457200" y="4767263"/>
            <a:ext cx="2133600" cy="274637"/>
          </a:xfrm>
          <a:prstGeom prst="rect">
            <a:avLst/>
          </a:prstGeom>
        </p:spPr>
        <p:txBody>
          <a:bodyPr/>
          <a:lstStyle>
            <a:lvl1pPr>
              <a:defRPr>
                <a:cs typeface="+mn-cs"/>
              </a:defRPr>
            </a:lvl1pPr>
          </a:lstStyle>
          <a:p>
            <a:pPr>
              <a:defRPr/>
            </a:pPr>
            <a:fld id="{8273249E-49A6-4727-8E35-E0158746783E}" type="datetime1">
              <a:rPr lang="en-US"/>
              <a:pPr>
                <a:defRPr/>
              </a:pPr>
              <a:t>5/24/2019</a:t>
            </a:fld>
            <a:endParaRPr lang="en-US" dirty="0"/>
          </a:p>
        </p:txBody>
      </p:sp>
      <p:sp>
        <p:nvSpPr>
          <p:cNvPr id="4" name="Footer Placeholder 4"/>
          <p:cNvSpPr>
            <a:spLocks noGrp="1"/>
          </p:cNvSpPr>
          <p:nvPr>
            <p:ph type="ftr" sz="quarter" idx="11"/>
          </p:nvPr>
        </p:nvSpPr>
        <p:spPr>
          <a:xfrm>
            <a:off x="3124200" y="4767263"/>
            <a:ext cx="2895600" cy="274637"/>
          </a:xfrm>
          <a:prstGeom prst="rect">
            <a:avLst/>
          </a:prstGeom>
        </p:spPr>
        <p:txBody>
          <a:bodyPr/>
          <a:lstStyle>
            <a:lvl1pPr>
              <a:defRPr>
                <a:cs typeface="+mn-cs"/>
              </a:defRPr>
            </a:lvl1pPr>
          </a:lstStyle>
          <a:p>
            <a:pPr>
              <a:defRPr/>
            </a:pPr>
            <a:endParaRPr lang="en-US"/>
          </a:p>
        </p:txBody>
      </p:sp>
      <p:sp>
        <p:nvSpPr>
          <p:cNvPr id="5" name="Slide Number Placeholder 5"/>
          <p:cNvSpPr>
            <a:spLocks noGrp="1"/>
          </p:cNvSpPr>
          <p:nvPr>
            <p:ph type="sldNum" sz="quarter" idx="12"/>
          </p:nvPr>
        </p:nvSpPr>
        <p:spPr>
          <a:xfrm>
            <a:off x="6553200" y="4767263"/>
            <a:ext cx="2133600" cy="274637"/>
          </a:xfrm>
          <a:prstGeom prst="rect">
            <a:avLst/>
          </a:prstGeom>
        </p:spPr>
        <p:txBody>
          <a:bodyPr/>
          <a:lstStyle>
            <a:lvl1pPr>
              <a:defRPr>
                <a:cs typeface="+mn-cs"/>
              </a:defRPr>
            </a:lvl1pPr>
          </a:lstStyle>
          <a:p>
            <a:pPr>
              <a:defRPr/>
            </a:pPr>
            <a:fld id="{3ABC7F08-C4E7-4BC3-8953-174928BC5DE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275639" y="4862512"/>
            <a:ext cx="769937" cy="215504"/>
          </a:xfrm>
          <a:prstGeom prst="rect">
            <a:avLst/>
          </a:prstGeom>
        </p:spPr>
        <p:txBody>
          <a:bodyPr/>
          <a:lstStyle>
            <a:lvl1pPr>
              <a:defRPr>
                <a:solidFill>
                  <a:schemeClr val="tx2"/>
                </a:solidFill>
              </a:defRPr>
            </a:lvl1pPr>
          </a:lstStyle>
          <a:p>
            <a:pPr>
              <a:defRPr/>
            </a:pPr>
            <a:fld id="{F1CC5DF9-71C6-4C6B-8D4D-0C6768910977}"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1794" y="867104"/>
            <a:ext cx="8049172" cy="1833234"/>
          </a:xfrm>
        </p:spPr>
        <p:txBody>
          <a:bodyPr>
            <a:normAutofit/>
          </a:bodyPr>
          <a:lstStyle>
            <a:lvl1pPr algn="ct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551794" y="2700339"/>
            <a:ext cx="8049172" cy="1175351"/>
          </a:xfrm>
        </p:spPr>
        <p:txBody>
          <a:bodyPr>
            <a:normAutofit/>
          </a:bodyPr>
          <a:lstStyle>
            <a:lvl1pPr marL="0" indent="0" algn="ctr">
              <a:buNone/>
              <a:defRPr sz="2100">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4649016"/>
            <a:ext cx="2133600" cy="192307"/>
          </a:xfrm>
        </p:spPr>
        <p:txBody>
          <a:bodyPr/>
          <a:lstStyle/>
          <a:p>
            <a:fld id="{1B7CA3FD-9728-C542-AA8B-4B723D38CDE0}" type="datetimeFigureOut">
              <a:rPr lang="en-US" smtClean="0"/>
              <a:t>5/24/2019</a:t>
            </a:fld>
            <a:endParaRPr lang="en-US"/>
          </a:p>
        </p:txBody>
      </p:sp>
    </p:spTree>
    <p:extLst>
      <p:ext uri="{BB962C8B-B14F-4D97-AF65-F5344CB8AC3E}">
        <p14:creationId xmlns:p14="http://schemas.microsoft.com/office/powerpoint/2010/main" val="50294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CA3FD-9728-C542-AA8B-4B723D38CDE0}" type="datetimeFigureOut">
              <a:rPr lang="en-US" smtClean="0"/>
              <a:t>5/24/2019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2E5EA96-D10A-754A-97DE-3BBCCC8D4248}" type="slidenum">
              <a:rPr lang="en-US" smtClean="0"/>
              <a:t>‹#›</a:t>
            </a:fld>
            <a:endParaRPr lang="en-US"/>
          </a:p>
        </p:txBody>
      </p:sp>
    </p:spTree>
    <p:extLst>
      <p:ext uri="{BB962C8B-B14F-4D97-AF65-F5344CB8AC3E}">
        <p14:creationId xmlns:p14="http://schemas.microsoft.com/office/powerpoint/2010/main" val="107244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CA3FD-9728-C542-AA8B-4B723D38CDE0}" type="datetimeFigureOut">
              <a:rPr lang="en-US" smtClean="0"/>
              <a:t>5/24/2019</a:t>
            </a:fld>
            <a:endParaRPr lang="en-US"/>
          </a:p>
        </p:txBody>
      </p:sp>
      <p:sp>
        <p:nvSpPr>
          <p:cNvPr id="6" name="Slide Number Placeholder 5"/>
          <p:cNvSpPr>
            <a:spLocks noGrp="1"/>
          </p:cNvSpPr>
          <p:nvPr>
            <p:ph type="sldNum" sz="quarter" idx="12"/>
          </p:nvPr>
        </p:nvSpPr>
        <p:spPr/>
        <p:txBody>
          <a:bodyPr/>
          <a:lstStyle/>
          <a:p>
            <a:fld id="{C2E5EA96-D10A-754A-97DE-3BBCCC8D4248}" type="slidenum">
              <a:rPr lang="en-US" smtClean="0"/>
              <a:t>‹#›</a:t>
            </a:fld>
            <a:endParaRPr lang="en-US"/>
          </a:p>
        </p:txBody>
      </p:sp>
    </p:spTree>
    <p:extLst>
      <p:ext uri="{BB962C8B-B14F-4D97-AF65-F5344CB8AC3E}">
        <p14:creationId xmlns:p14="http://schemas.microsoft.com/office/powerpoint/2010/main" val="31495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CA3FD-9728-C542-AA8B-4B723D38CDE0}" type="datetimeFigureOut">
              <a:rPr lang="en-US" smtClean="0"/>
              <a:t>5/24/2019</a:t>
            </a:fld>
            <a:endParaRPr lang="en-US"/>
          </a:p>
        </p:txBody>
      </p:sp>
      <p:sp>
        <p:nvSpPr>
          <p:cNvPr id="7" name="Slide Number Placeholder 6"/>
          <p:cNvSpPr>
            <a:spLocks noGrp="1"/>
          </p:cNvSpPr>
          <p:nvPr>
            <p:ph type="sldNum" sz="quarter" idx="12"/>
          </p:nvPr>
        </p:nvSpPr>
        <p:spPr/>
        <p:txBody>
          <a:bodyPr/>
          <a:lstStyle/>
          <a:p>
            <a:fld id="{C2E5EA96-D10A-754A-97DE-3BBCCC8D4248}" type="slidenum">
              <a:rPr lang="en-US" smtClean="0"/>
              <a:t>‹#›</a:t>
            </a:fld>
            <a:endParaRPr lang="en-US"/>
          </a:p>
        </p:txBody>
      </p:sp>
    </p:spTree>
    <p:extLst>
      <p:ext uri="{BB962C8B-B14F-4D97-AF65-F5344CB8AC3E}">
        <p14:creationId xmlns:p14="http://schemas.microsoft.com/office/powerpoint/2010/main" val="1705606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7" cstate="print"/>
          <a:srcRect/>
          <a:stretch>
            <a:fillRect/>
          </a:stretch>
        </p:blipFill>
        <p:spPr bwMode="auto">
          <a:xfrm>
            <a:off x="6350" y="0"/>
            <a:ext cx="9131300" cy="5143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4381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add Title</a:t>
            </a:r>
          </a:p>
        </p:txBody>
      </p:sp>
      <p:sp>
        <p:nvSpPr>
          <p:cNvPr id="1028" name="Rectangle 3"/>
          <p:cNvSpPr>
            <a:spLocks noGrp="1" noChangeArrowheads="1"/>
          </p:cNvSpPr>
          <p:nvPr>
            <p:ph type="body" idx="1"/>
          </p:nvPr>
        </p:nvSpPr>
        <p:spPr bwMode="auto">
          <a:xfrm>
            <a:off x="457200" y="180975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text</a:t>
            </a:r>
          </a:p>
          <a:p>
            <a:pPr lvl="1"/>
            <a:r>
              <a:rPr lang="en-US" altLang="en-US" smtClean="0"/>
              <a:t>Click to add text</a:t>
            </a:r>
          </a:p>
          <a:p>
            <a:pPr lvl="2"/>
            <a:r>
              <a:rPr lang="en-US" altLang="en-US" smtClean="0"/>
              <a:t>Click to add text</a:t>
            </a:r>
          </a:p>
          <a:p>
            <a:pPr lvl="3"/>
            <a:r>
              <a:rPr lang="en-US" altLang="en-US" smtClean="0"/>
              <a:t>Click to add text</a:t>
            </a:r>
          </a:p>
          <a:p>
            <a:pPr lvl="4"/>
            <a:r>
              <a:rPr lang="en-US" altLang="en-US" smtClean="0"/>
              <a:t>Click to add text</a:t>
            </a:r>
          </a:p>
        </p:txBody>
      </p:sp>
    </p:spTree>
  </p:cSld>
  <p:clrMap bg1="lt1" tx1="dk1" bg2="lt2" tx2="dk2" accent1="accent1" accent2="accent2" accent3="accent3" accent4="accent4" accent5="accent5" accent6="accent6" hlink="hlink" folHlink="folHlink"/>
  <p:sldLayoutIdLst>
    <p:sldLayoutId id="2147483769" r:id="rId1"/>
    <p:sldLayoutId id="2147483768" r:id="rId2"/>
    <p:sldLayoutId id="2147483770" r:id="rId3"/>
    <p:sldLayoutId id="2147483771" r:id="rId4"/>
    <p:sldLayoutId id="2147483794" r:id="rId5"/>
  </p:sldLayoutIdLst>
  <p:timing>
    <p:tnLst>
      <p:par>
        <p:cTn id="1" dur="indefinite" restart="never" nodeType="tmRoot"/>
      </p:par>
    </p:tnLst>
  </p:timing>
  <p:hf sldNum="0" hdr="0" ftr="0" dt="0"/>
  <p:txStyles>
    <p:titleStyle>
      <a:lvl1pPr algn="ctr" rtl="0" fontAlgn="base">
        <a:spcBef>
          <a:spcPct val="0"/>
        </a:spcBef>
        <a:spcAft>
          <a:spcPct val="0"/>
        </a:spcAft>
        <a:defRPr sz="3200" b="1">
          <a:solidFill>
            <a:schemeClr val="bg2"/>
          </a:solidFill>
          <a:latin typeface="+mn-lt"/>
          <a:ea typeface="+mj-ea"/>
          <a:cs typeface="+mj-cs"/>
        </a:defRPr>
      </a:lvl1pPr>
      <a:lvl2pPr algn="ctr" rtl="0" fontAlgn="base">
        <a:spcBef>
          <a:spcPct val="0"/>
        </a:spcBef>
        <a:spcAft>
          <a:spcPct val="0"/>
        </a:spcAft>
        <a:defRPr sz="3200" b="1">
          <a:solidFill>
            <a:schemeClr val="bg2"/>
          </a:solidFill>
          <a:latin typeface="Arial" charset="0"/>
        </a:defRPr>
      </a:lvl2pPr>
      <a:lvl3pPr algn="ctr" rtl="0" fontAlgn="base">
        <a:spcBef>
          <a:spcPct val="0"/>
        </a:spcBef>
        <a:spcAft>
          <a:spcPct val="0"/>
        </a:spcAft>
        <a:defRPr sz="3200" b="1">
          <a:solidFill>
            <a:schemeClr val="bg2"/>
          </a:solidFill>
          <a:latin typeface="Arial" charset="0"/>
        </a:defRPr>
      </a:lvl3pPr>
      <a:lvl4pPr algn="ctr" rtl="0" fontAlgn="base">
        <a:spcBef>
          <a:spcPct val="0"/>
        </a:spcBef>
        <a:spcAft>
          <a:spcPct val="0"/>
        </a:spcAft>
        <a:defRPr sz="3200" b="1">
          <a:solidFill>
            <a:schemeClr val="bg2"/>
          </a:solidFill>
          <a:latin typeface="Arial" charset="0"/>
        </a:defRPr>
      </a:lvl4pPr>
      <a:lvl5pPr algn="ctr" rtl="0" fontAlgn="base">
        <a:spcBef>
          <a:spcPct val="0"/>
        </a:spcBef>
        <a:spcAft>
          <a:spcPct val="0"/>
        </a:spcAft>
        <a:defRPr sz="3200" b="1">
          <a:solidFill>
            <a:schemeClr val="bg2"/>
          </a:solidFill>
          <a:latin typeface="Arial" charset="0"/>
        </a:defRPr>
      </a:lvl5pPr>
      <a:lvl6pPr marL="457200" algn="l" rtl="0" eaLnBrk="1" fontAlgn="base" hangingPunct="1">
        <a:spcBef>
          <a:spcPct val="0"/>
        </a:spcBef>
        <a:spcAft>
          <a:spcPct val="0"/>
        </a:spcAft>
        <a:defRPr sz="3200">
          <a:solidFill>
            <a:srgbClr val="000000"/>
          </a:solidFill>
          <a:latin typeface="Arial Black" pitchFamily="34" charset="0"/>
        </a:defRPr>
      </a:lvl6pPr>
      <a:lvl7pPr marL="914400" algn="l" rtl="0" eaLnBrk="1" fontAlgn="base" hangingPunct="1">
        <a:spcBef>
          <a:spcPct val="0"/>
        </a:spcBef>
        <a:spcAft>
          <a:spcPct val="0"/>
        </a:spcAft>
        <a:defRPr sz="3200">
          <a:solidFill>
            <a:srgbClr val="000000"/>
          </a:solidFill>
          <a:latin typeface="Arial Black" pitchFamily="34" charset="0"/>
        </a:defRPr>
      </a:lvl7pPr>
      <a:lvl8pPr marL="1371600" algn="l" rtl="0" eaLnBrk="1" fontAlgn="base" hangingPunct="1">
        <a:spcBef>
          <a:spcPct val="0"/>
        </a:spcBef>
        <a:spcAft>
          <a:spcPct val="0"/>
        </a:spcAft>
        <a:defRPr sz="3200">
          <a:solidFill>
            <a:srgbClr val="000000"/>
          </a:solidFill>
          <a:latin typeface="Arial Black" pitchFamily="34" charset="0"/>
        </a:defRPr>
      </a:lvl8pPr>
      <a:lvl9pPr marL="1828800" algn="l" rtl="0" eaLnBrk="1" fontAlgn="base" hangingPunct="1">
        <a:spcBef>
          <a:spcPct val="0"/>
        </a:spcBef>
        <a:spcAft>
          <a:spcPct val="0"/>
        </a:spcAft>
        <a:defRPr sz="3200">
          <a:solidFill>
            <a:srgbClr val="000000"/>
          </a:solidFill>
          <a:latin typeface="Arial Black" pitchFamily="34" charset="0"/>
        </a:defRPr>
      </a:lvl9pPr>
    </p:titleStyle>
    <p:bodyStyle>
      <a:lvl1pPr marL="342900" indent="-342900" algn="l" rtl="0" fontAlgn="base">
        <a:spcBef>
          <a:spcPct val="20000"/>
        </a:spcBef>
        <a:spcAft>
          <a:spcPct val="0"/>
        </a:spcAft>
        <a:buFont typeface="Arial" charset="0"/>
        <a:buChar char="•"/>
        <a:defRPr sz="2800" b="1">
          <a:solidFill>
            <a:schemeClr val="bg2"/>
          </a:solidFill>
          <a:latin typeface="+mn-lt"/>
          <a:ea typeface="+mn-ea"/>
          <a:cs typeface="+mn-cs"/>
        </a:defRPr>
      </a:lvl1pPr>
      <a:lvl2pPr marL="742950" indent="-285750" algn="l" rtl="0" fontAlgn="base">
        <a:spcBef>
          <a:spcPct val="20000"/>
        </a:spcBef>
        <a:spcAft>
          <a:spcPct val="0"/>
        </a:spcAft>
        <a:buFont typeface="Arial" charset="0"/>
        <a:buChar char="–"/>
        <a:defRPr sz="2400">
          <a:solidFill>
            <a:schemeClr val="bg2"/>
          </a:solidFill>
          <a:latin typeface="+mn-lt"/>
        </a:defRPr>
      </a:lvl2pPr>
      <a:lvl3pPr marL="1143000" indent="-228600" algn="l" rtl="0" fontAlgn="base">
        <a:spcBef>
          <a:spcPct val="20000"/>
        </a:spcBef>
        <a:spcAft>
          <a:spcPct val="0"/>
        </a:spcAft>
        <a:buFont typeface="Arial" charset="0"/>
        <a:buChar char="•"/>
        <a:defRPr sz="2000">
          <a:solidFill>
            <a:schemeClr val="bg2"/>
          </a:solidFill>
          <a:latin typeface="+mn-lt"/>
        </a:defRPr>
      </a:lvl3pPr>
      <a:lvl4pPr marL="1600200" indent="-228600" algn="l" rtl="0" fontAlgn="base">
        <a:spcBef>
          <a:spcPct val="20000"/>
        </a:spcBef>
        <a:spcAft>
          <a:spcPct val="0"/>
        </a:spcAft>
        <a:buFont typeface="Arial" charset="0"/>
        <a:buChar char="–"/>
        <a:defRPr>
          <a:solidFill>
            <a:schemeClr val="bg2"/>
          </a:solidFill>
          <a:latin typeface="+mn-lt"/>
        </a:defRPr>
      </a:lvl4pPr>
      <a:lvl5pPr marL="2057400" indent="-228600" algn="l" rtl="0" fontAlgn="base">
        <a:spcBef>
          <a:spcPct val="20000"/>
        </a:spcBef>
        <a:spcAft>
          <a:spcPct val="0"/>
        </a:spcAft>
        <a:buFont typeface="Arial" charset="0"/>
        <a:buChar char="»"/>
        <a:defRPr sz="1600">
          <a:solidFill>
            <a:schemeClr val="bg2"/>
          </a:solidFill>
          <a:latin typeface="+mn-lt"/>
        </a:defRPr>
      </a:lvl5pPr>
      <a:lvl6pPr marL="2514600" indent="-228600" algn="l" rtl="0" eaLnBrk="1" fontAlgn="base" hangingPunct="1">
        <a:spcBef>
          <a:spcPct val="20000"/>
        </a:spcBef>
        <a:spcAft>
          <a:spcPct val="0"/>
        </a:spcAft>
        <a:buClr>
          <a:srgbClr val="FF9D00"/>
        </a:buClr>
        <a:buFont typeface="Wingdings" pitchFamily="2" charset="2"/>
        <a:buChar char="v"/>
        <a:defRPr sz="2000">
          <a:solidFill>
            <a:srgbClr val="3366CC"/>
          </a:solidFill>
          <a:latin typeface="+mn-lt"/>
        </a:defRPr>
      </a:lvl6pPr>
      <a:lvl7pPr marL="2971800" indent="-228600" algn="l" rtl="0" eaLnBrk="1" fontAlgn="base" hangingPunct="1">
        <a:spcBef>
          <a:spcPct val="20000"/>
        </a:spcBef>
        <a:spcAft>
          <a:spcPct val="0"/>
        </a:spcAft>
        <a:buClr>
          <a:srgbClr val="FF9D00"/>
        </a:buClr>
        <a:buFont typeface="Wingdings" pitchFamily="2" charset="2"/>
        <a:buChar char="v"/>
        <a:defRPr sz="2000">
          <a:solidFill>
            <a:srgbClr val="3366CC"/>
          </a:solidFill>
          <a:latin typeface="+mn-lt"/>
        </a:defRPr>
      </a:lvl7pPr>
      <a:lvl8pPr marL="3429000" indent="-228600" algn="l" rtl="0" eaLnBrk="1" fontAlgn="base" hangingPunct="1">
        <a:spcBef>
          <a:spcPct val="20000"/>
        </a:spcBef>
        <a:spcAft>
          <a:spcPct val="0"/>
        </a:spcAft>
        <a:buClr>
          <a:srgbClr val="FF9D00"/>
        </a:buClr>
        <a:buFont typeface="Wingdings" pitchFamily="2" charset="2"/>
        <a:buChar char="v"/>
        <a:defRPr sz="2000">
          <a:solidFill>
            <a:srgbClr val="3366CC"/>
          </a:solidFill>
          <a:latin typeface="+mn-lt"/>
        </a:defRPr>
      </a:lvl8pPr>
      <a:lvl9pPr marL="3886200" indent="-228600" algn="l" rtl="0" eaLnBrk="1" fontAlgn="base" hangingPunct="1">
        <a:spcBef>
          <a:spcPct val="20000"/>
        </a:spcBef>
        <a:spcAft>
          <a:spcPct val="0"/>
        </a:spcAft>
        <a:buClr>
          <a:srgbClr val="FF9D00"/>
        </a:buClr>
        <a:buFont typeface="Wingdings" pitchFamily="2" charset="2"/>
        <a:buChar char="v"/>
        <a:defRPr sz="2000">
          <a:solidFill>
            <a:srgbClr val="3366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997" y="13139"/>
            <a:ext cx="6752901" cy="7094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7997" y="926225"/>
            <a:ext cx="8178803" cy="366839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54124"/>
            <a:ext cx="2133600" cy="192307"/>
          </a:xfrm>
          <a:prstGeom prst="rect">
            <a:avLst/>
          </a:prstGeom>
        </p:spPr>
        <p:txBody>
          <a:bodyPr vert="horz" lIns="91440" tIns="45720" rIns="91440" bIns="45720" rtlCol="0" anchor="ctr"/>
          <a:lstStyle>
            <a:lvl1pPr algn="l">
              <a:defRPr sz="900">
                <a:solidFill>
                  <a:schemeClr val="bg1">
                    <a:lumMod val="50000"/>
                  </a:schemeClr>
                </a:solidFill>
              </a:defRPr>
            </a:lvl1pPr>
          </a:lstStyle>
          <a:p>
            <a:fld id="{1B7CA3FD-9728-C542-AA8B-4B723D38CDE0}" type="datetimeFigureOut">
              <a:rPr lang="en-US" smtClean="0"/>
              <a:pPr/>
              <a:t>5/24/2019</a:t>
            </a:fld>
            <a:endParaRPr lang="en-US" dirty="0"/>
          </a:p>
        </p:txBody>
      </p:sp>
      <p:sp>
        <p:nvSpPr>
          <p:cNvPr id="6" name="Slide Number Placeholder 5"/>
          <p:cNvSpPr>
            <a:spLocks noGrp="1"/>
          </p:cNvSpPr>
          <p:nvPr>
            <p:ph type="sldNum" sz="quarter" idx="4"/>
          </p:nvPr>
        </p:nvSpPr>
        <p:spPr>
          <a:xfrm>
            <a:off x="6553200" y="4754124"/>
            <a:ext cx="2133600" cy="192307"/>
          </a:xfrm>
          <a:prstGeom prst="rect">
            <a:avLst/>
          </a:prstGeom>
        </p:spPr>
        <p:txBody>
          <a:bodyPr vert="horz" lIns="91440" tIns="45720" rIns="91440" bIns="45720" rtlCol="0" anchor="ctr"/>
          <a:lstStyle>
            <a:lvl1pPr algn="r">
              <a:defRPr sz="900">
                <a:solidFill>
                  <a:schemeClr val="bg1">
                    <a:lumMod val="50000"/>
                  </a:schemeClr>
                </a:solidFill>
              </a:defRPr>
            </a:lvl1pPr>
          </a:lstStyle>
          <a:p>
            <a:fld id="{C2E5EA96-D10A-754A-97DE-3BBCCC8D4248}" type="slidenum">
              <a:rPr lang="en-US" smtClean="0"/>
              <a:pPr/>
              <a:t>‹#›</a:t>
            </a:fld>
            <a:endParaRPr lang="en-US" dirty="0"/>
          </a:p>
        </p:txBody>
      </p:sp>
    </p:spTree>
    <p:extLst>
      <p:ext uri="{BB962C8B-B14F-4D97-AF65-F5344CB8AC3E}">
        <p14:creationId xmlns:p14="http://schemas.microsoft.com/office/powerpoint/2010/main" val="270571597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342900" rtl="0" eaLnBrk="1" latinLnBrk="0" hangingPunct="1">
        <a:spcBef>
          <a:spcPct val="0"/>
        </a:spcBef>
        <a:buNone/>
        <a:defRPr sz="2100" kern="1200">
          <a:solidFill>
            <a:schemeClr val="tx1"/>
          </a:solidFill>
          <a:latin typeface="+mj-lt"/>
          <a:ea typeface="+mj-ea"/>
          <a:cs typeface="+mj-cs"/>
        </a:defRPr>
      </a:lvl1pPr>
    </p:titleStyle>
    <p:bodyStyle>
      <a:lvl1pPr marL="257175" indent="-257175" algn="l" defTabSz="342900" rtl="0" eaLnBrk="1" latinLnBrk="0" hangingPunct="1">
        <a:spcBef>
          <a:spcPct val="20000"/>
        </a:spcBef>
        <a:buClr>
          <a:srgbClr val="808000"/>
        </a:buClr>
        <a:buFont typeface="Courier New"/>
        <a:buChar char="o"/>
        <a:defRPr sz="2100" kern="1200">
          <a:solidFill>
            <a:schemeClr val="tx1"/>
          </a:solidFill>
          <a:latin typeface="+mn-lt"/>
          <a:ea typeface="+mn-ea"/>
          <a:cs typeface="+mn-cs"/>
        </a:defRPr>
      </a:lvl1pPr>
      <a:lvl2pPr marL="557213" indent="-214313" algn="l" defTabSz="342900" rtl="0" eaLnBrk="1" latinLnBrk="0" hangingPunct="1">
        <a:spcBef>
          <a:spcPct val="20000"/>
        </a:spcBef>
        <a:buClr>
          <a:srgbClr val="808000"/>
        </a:buClr>
        <a:buFont typeface="Courier New"/>
        <a:buChar char="o"/>
        <a:defRPr sz="1800" kern="1200">
          <a:solidFill>
            <a:schemeClr val="tx1"/>
          </a:solidFill>
          <a:latin typeface="+mn-lt"/>
          <a:ea typeface="+mn-ea"/>
          <a:cs typeface="+mn-cs"/>
        </a:defRPr>
      </a:lvl2pPr>
      <a:lvl3pPr marL="857250" indent="-171450" algn="l" defTabSz="342900" rtl="0" eaLnBrk="1" latinLnBrk="0" hangingPunct="1">
        <a:spcBef>
          <a:spcPct val="20000"/>
        </a:spcBef>
        <a:buClr>
          <a:srgbClr val="808000"/>
        </a:buClr>
        <a:buFont typeface="Courier New"/>
        <a:buChar char="o"/>
        <a:defRPr sz="1500" kern="1200">
          <a:solidFill>
            <a:schemeClr val="tx1"/>
          </a:solidFill>
          <a:latin typeface="+mn-lt"/>
          <a:ea typeface="+mn-ea"/>
          <a:cs typeface="+mn-cs"/>
        </a:defRPr>
      </a:lvl3pPr>
      <a:lvl4pPr marL="1200150" indent="-171450" algn="l" defTabSz="342900" rtl="0" eaLnBrk="1" latinLnBrk="0" hangingPunct="1">
        <a:spcBef>
          <a:spcPct val="20000"/>
        </a:spcBef>
        <a:buClr>
          <a:srgbClr val="808000"/>
        </a:buClr>
        <a:buFont typeface="Courier New"/>
        <a:buChar char="o"/>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808000"/>
        </a:buClr>
        <a:buFont typeface="Courier New"/>
        <a:buChar char="o"/>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349" tIns="45674" rIns="91349" bIns="4567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2"/>
            <a:ext cx="8229600" cy="3394472"/>
          </a:xfrm>
          <a:prstGeom prst="rect">
            <a:avLst/>
          </a:prstGeom>
        </p:spPr>
        <p:txBody>
          <a:bodyPr vert="horz" lIns="91349" tIns="45674" rIns="91349" bIns="456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1" y="4812507"/>
            <a:ext cx="2895600" cy="273845"/>
          </a:xfrm>
          <a:prstGeom prst="rect">
            <a:avLst/>
          </a:prstGeom>
        </p:spPr>
        <p:txBody>
          <a:bodyPr vert="horz" lIns="91349" tIns="45674" rIns="91349" bIns="45674" rtlCol="0" anchor="b"/>
          <a:lstStyle>
            <a:lvl1pPr algn="ct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385" fontAlgn="auto">
              <a:spcBef>
                <a:spcPts val="0"/>
              </a:spcBef>
              <a:spcAft>
                <a:spcPts val="0"/>
              </a:spcAft>
            </a:pPr>
            <a:endParaRPr lang="en-US">
              <a:solidFill>
                <a:srgbClr val="666666"/>
              </a:solidFill>
            </a:endParaRPr>
          </a:p>
        </p:txBody>
      </p:sp>
      <p:sp>
        <p:nvSpPr>
          <p:cNvPr id="7" name="Slide Number Placeholder 5"/>
          <p:cNvSpPr>
            <a:spLocks noGrp="1"/>
          </p:cNvSpPr>
          <p:nvPr>
            <p:ph type="sldNum" sz="quarter" idx="4"/>
          </p:nvPr>
        </p:nvSpPr>
        <p:spPr>
          <a:xfrm>
            <a:off x="6858000" y="4807746"/>
            <a:ext cx="2133600" cy="273845"/>
          </a:xfrm>
          <a:prstGeom prst="rect">
            <a:avLst/>
          </a:prstGeom>
        </p:spPr>
        <p:txBody>
          <a:bodyPr lIns="91349" tIns="45674" rIns="91349" bIns="45674" anchor="b"/>
          <a:lstStyle>
            <a:lvl1pPr algn="r">
              <a:defRPr sz="11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385" fontAlgn="auto">
              <a:spcBef>
                <a:spcPts val="0"/>
              </a:spcBef>
              <a:spcAft>
                <a:spcPts val="0"/>
              </a:spcAft>
            </a:pPr>
            <a:fld id="{5C76A076-0EB6-4ACF-BC93-AE169B35ECF5}" type="slidenum">
              <a:rPr lang="en-US" smtClean="0">
                <a:solidFill>
                  <a:srgbClr val="666666"/>
                </a:solidFill>
              </a:rPr>
              <a:pPr defTabSz="913385" fontAlgn="auto">
                <a:spcBef>
                  <a:spcPts val="0"/>
                </a:spcBef>
                <a:spcAft>
                  <a:spcPts val="0"/>
                </a:spcAft>
              </a:pPr>
              <a:t>‹#›</a:t>
            </a:fld>
            <a:endParaRPr lang="en-US" dirty="0">
              <a:solidFill>
                <a:srgbClr val="666666"/>
              </a:solidFill>
            </a:endParaRPr>
          </a:p>
        </p:txBody>
      </p:sp>
    </p:spTree>
    <p:extLst>
      <p:ext uri="{BB962C8B-B14F-4D97-AF65-F5344CB8AC3E}">
        <p14:creationId xmlns:p14="http://schemas.microsoft.com/office/powerpoint/2010/main" val="38426200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iming>
    <p:tnLst>
      <p:par>
        <p:cTn id="1" dur="indefinite" restart="never" nodeType="tmRoot"/>
      </p:par>
    </p:tnLst>
  </p:timing>
  <p:txStyles>
    <p:titleStyle>
      <a:lvl1pPr algn="ctr" defTabSz="913385" rtl="0" eaLnBrk="1" latinLnBrk="0" hangingPunct="1">
        <a:spcBef>
          <a:spcPct val="0"/>
        </a:spcBef>
        <a:buNone/>
        <a:defRPr sz="4400" kern="1200">
          <a:solidFill>
            <a:schemeClr val="tx1"/>
          </a:solidFill>
          <a:latin typeface="+mj-lt"/>
          <a:ea typeface="+mj-ea"/>
          <a:cs typeface="+mj-cs"/>
        </a:defRPr>
      </a:lvl1pPr>
    </p:titleStyle>
    <p:bodyStyle>
      <a:lvl1pPr marL="342500" indent="-342500" algn="l" defTabSz="91338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136" indent="-285434" algn="l" defTabSz="91338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41718" indent="-228332" algn="l" defTabSz="9133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401" indent="-228332" algn="l" defTabSz="9133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101" indent="-228332" algn="l" defTabSz="9133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1767" indent="-228332" algn="l" defTabSz="9133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469" indent="-228332" algn="l" defTabSz="9133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152" indent="-228332" algn="l" defTabSz="9133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1835" indent="-228332" algn="l" defTabSz="9133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385" rtl="0" eaLnBrk="1" latinLnBrk="0" hangingPunct="1">
        <a:defRPr sz="1800" kern="1200">
          <a:solidFill>
            <a:schemeClr val="tx1"/>
          </a:solidFill>
          <a:latin typeface="+mn-lt"/>
          <a:ea typeface="+mn-ea"/>
          <a:cs typeface="+mn-cs"/>
        </a:defRPr>
      </a:lvl1pPr>
      <a:lvl2pPr marL="456666" algn="l" defTabSz="913385" rtl="0" eaLnBrk="1" latinLnBrk="0" hangingPunct="1">
        <a:defRPr sz="1800" kern="1200">
          <a:solidFill>
            <a:schemeClr val="tx1"/>
          </a:solidFill>
          <a:latin typeface="+mn-lt"/>
          <a:ea typeface="+mn-ea"/>
          <a:cs typeface="+mn-cs"/>
        </a:defRPr>
      </a:lvl2pPr>
      <a:lvl3pPr marL="913385" algn="l" defTabSz="913385" rtl="0" eaLnBrk="1" latinLnBrk="0" hangingPunct="1">
        <a:defRPr sz="1800" kern="1200">
          <a:solidFill>
            <a:schemeClr val="tx1"/>
          </a:solidFill>
          <a:latin typeface="+mn-lt"/>
          <a:ea typeface="+mn-ea"/>
          <a:cs typeface="+mn-cs"/>
        </a:defRPr>
      </a:lvl3pPr>
      <a:lvl4pPr marL="1370069" algn="l" defTabSz="913385" rtl="0" eaLnBrk="1" latinLnBrk="0" hangingPunct="1">
        <a:defRPr sz="1800" kern="1200">
          <a:solidFill>
            <a:schemeClr val="tx1"/>
          </a:solidFill>
          <a:latin typeface="+mn-lt"/>
          <a:ea typeface="+mn-ea"/>
          <a:cs typeface="+mn-cs"/>
        </a:defRPr>
      </a:lvl4pPr>
      <a:lvl5pPr marL="1826770" algn="l" defTabSz="913385" rtl="0" eaLnBrk="1" latinLnBrk="0" hangingPunct="1">
        <a:defRPr sz="1800" kern="1200">
          <a:solidFill>
            <a:schemeClr val="tx1"/>
          </a:solidFill>
          <a:latin typeface="+mn-lt"/>
          <a:ea typeface="+mn-ea"/>
          <a:cs typeface="+mn-cs"/>
        </a:defRPr>
      </a:lvl5pPr>
      <a:lvl6pPr marL="2283434" algn="l" defTabSz="913385" rtl="0" eaLnBrk="1" latinLnBrk="0" hangingPunct="1">
        <a:defRPr sz="1800" kern="1200">
          <a:solidFill>
            <a:schemeClr val="tx1"/>
          </a:solidFill>
          <a:latin typeface="+mn-lt"/>
          <a:ea typeface="+mn-ea"/>
          <a:cs typeface="+mn-cs"/>
        </a:defRPr>
      </a:lvl6pPr>
      <a:lvl7pPr marL="2740100" algn="l" defTabSz="913385" rtl="0" eaLnBrk="1" latinLnBrk="0" hangingPunct="1">
        <a:defRPr sz="1800" kern="1200">
          <a:solidFill>
            <a:schemeClr val="tx1"/>
          </a:solidFill>
          <a:latin typeface="+mn-lt"/>
          <a:ea typeface="+mn-ea"/>
          <a:cs typeface="+mn-cs"/>
        </a:defRPr>
      </a:lvl7pPr>
      <a:lvl8pPr marL="3196801" algn="l" defTabSz="913385" rtl="0" eaLnBrk="1" latinLnBrk="0" hangingPunct="1">
        <a:defRPr sz="1800" kern="1200">
          <a:solidFill>
            <a:schemeClr val="tx1"/>
          </a:solidFill>
          <a:latin typeface="+mn-lt"/>
          <a:ea typeface="+mn-ea"/>
          <a:cs typeface="+mn-cs"/>
        </a:defRPr>
      </a:lvl8pPr>
      <a:lvl9pPr marL="3653489" algn="l" defTabSz="9133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9.xml"/><Relationship Id="rId7" Type="http://schemas.openxmlformats.org/officeDocument/2006/relationships/diagramLayout" Target="../diagrams/layout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diagramData" Target="../diagrams/data5.xml"/><Relationship Id="rId5" Type="http://schemas.openxmlformats.org/officeDocument/2006/relationships/image" Target="../media/image17.png"/><Relationship Id="rId10" Type="http://schemas.microsoft.com/office/2007/relationships/diagramDrawing" Target="../diagrams/drawing5.xml"/><Relationship Id="rId4" Type="http://schemas.openxmlformats.org/officeDocument/2006/relationships/oleObject" Target="../embeddings/oleObject1.bin"/><Relationship Id="rId9"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0.png"/><Relationship Id="rId4"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09826"/>
            <a:ext cx="8839200" cy="619125"/>
          </a:xfrm>
        </p:spPr>
        <p:txBody>
          <a:bodyPr/>
          <a:lstStyle/>
          <a:p>
            <a:pPr algn="ctr"/>
            <a:r>
              <a:rPr lang="en-US" sz="2200" dirty="0" smtClean="0">
                <a:solidFill>
                  <a:srgbClr val="FF0000"/>
                </a:solidFill>
              </a:rPr>
              <a:t>Accident Prevention with the International Paper LIFE Program &amp; Intervention with Employee Advocacy</a:t>
            </a:r>
            <a:endParaRPr lang="en-US" sz="2200" dirty="0">
              <a:solidFill>
                <a:schemeClr val="tx1"/>
              </a:solidFill>
            </a:endParaRPr>
          </a:p>
        </p:txBody>
      </p:sp>
      <p:sp>
        <p:nvSpPr>
          <p:cNvPr id="4" name="Content Placeholder 3"/>
          <p:cNvSpPr>
            <a:spLocks noGrp="1"/>
          </p:cNvSpPr>
          <p:nvPr>
            <p:ph idx="1"/>
          </p:nvPr>
        </p:nvSpPr>
        <p:spPr>
          <a:xfrm>
            <a:off x="152400" y="3028950"/>
            <a:ext cx="8839200" cy="2251128"/>
          </a:xfrm>
        </p:spPr>
        <p:txBody>
          <a:bodyPr>
            <a:normAutofit/>
          </a:bodyPr>
          <a:lstStyle/>
          <a:p>
            <a:pPr marL="0" indent="0" algn="ctr">
              <a:buNone/>
            </a:pPr>
            <a:endParaRPr lang="en-US" b="1" dirty="0" smtClean="0"/>
          </a:p>
          <a:p>
            <a:pPr marL="0" indent="0" algn="ctr">
              <a:buNone/>
            </a:pPr>
            <a:r>
              <a:rPr lang="en-US" sz="2000" b="1" dirty="0" smtClean="0">
                <a:solidFill>
                  <a:srgbClr val="0070C0"/>
                </a:solidFill>
                <a:latin typeface="PermianSlabSerifTypeface" pitchFamily="50" charset="0"/>
              </a:rPr>
              <a:t>Presenter: Darin Hampton, Regional Recovery Coordinator, International Paper</a:t>
            </a:r>
            <a:endParaRPr lang="en-US" sz="2000" b="1" dirty="0">
              <a:solidFill>
                <a:srgbClr val="0070C0"/>
              </a:solidFill>
            </a:endParaRPr>
          </a:p>
        </p:txBody>
      </p:sp>
    </p:spTree>
    <p:extLst>
      <p:ext uri="{BB962C8B-B14F-4D97-AF65-F5344CB8AC3E}">
        <p14:creationId xmlns:p14="http://schemas.microsoft.com/office/powerpoint/2010/main" val="2206435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152399" y="209550"/>
            <a:ext cx="7069015" cy="609600"/>
          </a:xfrm>
          <a:prstGeom prst="rect">
            <a:avLst/>
          </a:prstGeom>
        </p:spPr>
        <p:txBody>
          <a:bodyPr anchor="ctr">
            <a:normAutofit fontScale="47500" lnSpcReduction="20000"/>
          </a:bodyPr>
          <a:lstStyle/>
          <a:p>
            <a:pPr defTabSz="914400">
              <a:defRPr/>
            </a:pPr>
            <a:r>
              <a:rPr lang="en-US" sz="4000" b="1" kern="0" dirty="0" smtClean="0">
                <a:latin typeface="+mj-lt"/>
                <a:ea typeface="+mj-ea"/>
                <a:cs typeface="Arial" pitchFamily="34" charset="0"/>
              </a:rPr>
              <a:t>5 LIFE </a:t>
            </a:r>
            <a:r>
              <a:rPr lang="en-US" sz="4000" b="1" kern="0" dirty="0">
                <a:latin typeface="+mj-lt"/>
                <a:ea typeface="+mj-ea"/>
                <a:cs typeface="Arial" pitchFamily="34" charset="0"/>
              </a:rPr>
              <a:t>Focus </a:t>
            </a:r>
            <a:r>
              <a:rPr lang="en-US" sz="4000" b="1" kern="0" dirty="0" smtClean="0">
                <a:latin typeface="+mj-lt"/>
                <a:ea typeface="+mj-ea"/>
                <a:cs typeface="Arial" pitchFamily="34" charset="0"/>
              </a:rPr>
              <a:t>Areas and</a:t>
            </a:r>
          </a:p>
          <a:p>
            <a:pPr defTabSz="914400">
              <a:defRPr/>
            </a:pPr>
            <a:r>
              <a:rPr lang="en-US" sz="4000" b="1" kern="0" dirty="0" smtClean="0">
                <a:latin typeface="+mj-lt"/>
                <a:ea typeface="+mj-ea"/>
                <a:cs typeface="Arial" pitchFamily="34" charset="0"/>
              </a:rPr>
              <a:t>A Contractor Safety Emphasis  </a:t>
            </a:r>
            <a:endParaRPr lang="en-US" sz="4000" b="1" kern="0" dirty="0">
              <a:latin typeface="+mj-lt"/>
              <a:ea typeface="+mj-ea"/>
              <a:cs typeface="Arial" pitchFamily="34" charset="0"/>
            </a:endParaRPr>
          </a:p>
        </p:txBody>
      </p:sp>
      <p:graphicFrame>
        <p:nvGraphicFramePr>
          <p:cNvPr id="4" name="Diagram 3"/>
          <p:cNvGraphicFramePr/>
          <p:nvPr/>
        </p:nvGraphicFramePr>
        <p:xfrm>
          <a:off x="381000" y="924296"/>
          <a:ext cx="7831597" cy="394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8" name="Slide Number Placeholder 3"/>
          <p:cNvSpPr txBox="1">
            <a:spLocks/>
          </p:cNvSpPr>
          <p:nvPr/>
        </p:nvSpPr>
        <p:spPr bwMode="auto">
          <a:xfrm>
            <a:off x="8255000" y="4655344"/>
            <a:ext cx="769938" cy="215504"/>
          </a:xfrm>
          <a:prstGeom prst="rect">
            <a:avLst/>
          </a:prstGeom>
          <a:noFill/>
          <a:ln w="9525">
            <a:noFill/>
            <a:miter lim="800000"/>
            <a:headEnd/>
            <a:tailEnd/>
          </a:ln>
        </p:spPr>
        <p:txBody>
          <a:bodyPr anchor="ctr"/>
          <a:lstStyle/>
          <a:p>
            <a:fld id="{4889B62E-C0F0-428B-AE64-473FDFF012BF}" type="slidenum">
              <a:rPr lang="en-US" sz="1200">
                <a:solidFill>
                  <a:schemeClr val="tx2"/>
                </a:solidFill>
              </a:rPr>
              <a:pPr/>
              <a:t>10</a:t>
            </a:fld>
            <a:endParaRPr lang="en-US" sz="1200" dirty="0">
              <a:solidFill>
                <a:schemeClr val="tx2"/>
              </a:solidFill>
            </a:endParaRPr>
          </a:p>
        </p:txBody>
      </p:sp>
      <p:sp>
        <p:nvSpPr>
          <p:cNvPr id="9" name="TextBox 8"/>
          <p:cNvSpPr txBox="1"/>
          <p:nvPr/>
        </p:nvSpPr>
        <p:spPr>
          <a:xfrm>
            <a:off x="7391401" y="985842"/>
            <a:ext cx="691023" cy="3731048"/>
          </a:xfrm>
          <a:prstGeom prst="rect">
            <a:avLst/>
          </a:prstGeom>
          <a:solidFill>
            <a:schemeClr val="accent6">
              <a:lumMod val="60000"/>
              <a:lumOff val="40000"/>
            </a:schemeClr>
          </a:solidFill>
        </p:spPr>
        <p:txBody>
          <a:bodyPr vert="wordArtVert" wrap="square" rtlCol="0">
            <a:spAutoFit/>
          </a:bodyPr>
          <a:lstStyle/>
          <a:p>
            <a:r>
              <a:rPr lang="en-US" sz="1400" b="1" dirty="0" smtClean="0"/>
              <a:t>Contractors</a:t>
            </a:r>
            <a:r>
              <a:rPr lang="en-US" sz="2400" dirty="0" smtClean="0"/>
              <a:t> </a:t>
            </a:r>
            <a:endParaRPr lang="en-US" sz="2400" dirty="0"/>
          </a:p>
        </p:txBody>
      </p:sp>
      <p:sp>
        <p:nvSpPr>
          <p:cNvPr id="11" name="Oval 10"/>
          <p:cNvSpPr/>
          <p:nvPr/>
        </p:nvSpPr>
        <p:spPr>
          <a:xfrm>
            <a:off x="7315201" y="375579"/>
            <a:ext cx="762000" cy="522558"/>
          </a:xfrm>
          <a:prstGeom prst="ellipse">
            <a:avLst/>
          </a:prstGeom>
          <a:blipFill rotWithShape="0">
            <a:blip r:embed="rId8" cstate="print"/>
            <a:stretch>
              <a:fillRect/>
            </a:stretch>
          </a:blipFill>
        </p:spPr>
        <p:style>
          <a:lnRef idx="0">
            <a:schemeClr val="accent2">
              <a:shade val="80000"/>
              <a:hueOff val="0"/>
              <a:satOff val="0"/>
              <a:lumOff val="0"/>
              <a:alphaOff val="0"/>
            </a:schemeClr>
          </a:lnRef>
          <a:fillRef idx="1">
            <a:scrgbClr r="0" g="0" b="0"/>
          </a:fillRef>
          <a:effectRef idx="2">
            <a:schemeClr val="accent2">
              <a:tint val="40000"/>
              <a:hueOff val="0"/>
              <a:satOff val="0"/>
              <a:lumOff val="0"/>
              <a:alphaOff val="0"/>
            </a:schemeClr>
          </a:effectRef>
          <a:fontRef idx="minor">
            <a:schemeClr val="lt1">
              <a:hueOff val="0"/>
              <a:satOff val="0"/>
              <a:lumOff val="0"/>
              <a:alphaOff val="0"/>
            </a:schemeClr>
          </a:fontRef>
        </p:style>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86" name="Content Placeholder 7"/>
          <p:cNvGraphicFramePr>
            <a:graphicFrameLocks/>
          </p:cNvGraphicFramePr>
          <p:nvPr/>
        </p:nvGraphicFramePr>
        <p:xfrm>
          <a:off x="-355600" y="692150"/>
          <a:ext cx="4895850" cy="3683000"/>
        </p:xfrm>
        <a:graphic>
          <a:graphicData uri="http://schemas.openxmlformats.org/presentationml/2006/ole">
            <mc:AlternateContent xmlns:mc="http://schemas.openxmlformats.org/markup-compatibility/2006">
              <mc:Choice xmlns:v="urn:schemas-microsoft-com:vml" Requires="v">
                <p:oleObj spid="_x0000_s42030" r:id="rId4" imgW="4895512" imgH="3682303" progId="Excel.Sheet.8">
                  <p:embed/>
                </p:oleObj>
              </mc:Choice>
              <mc:Fallback>
                <p:oleObj r:id="rId4" imgW="4895512" imgH="3682303" progId="Excel.Sheet.8">
                  <p:embed/>
                  <p:pic>
                    <p:nvPicPr>
                      <p:cNvPr id="0" name="Content Placeholder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692150"/>
                        <a:ext cx="4895850" cy="368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Content Placeholder 6"/>
          <p:cNvGraphicFramePr>
            <a:graphicFrameLocks/>
          </p:cNvGraphicFramePr>
          <p:nvPr/>
        </p:nvGraphicFramePr>
        <p:xfrm>
          <a:off x="4434548" y="819150"/>
          <a:ext cx="4480852" cy="3810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1988" name="Title 7"/>
          <p:cNvSpPr>
            <a:spLocks noGrp="1"/>
          </p:cNvSpPr>
          <p:nvPr>
            <p:ph type="title"/>
          </p:nvPr>
        </p:nvSpPr>
        <p:spPr>
          <a:xfrm>
            <a:off x="457200" y="26988"/>
            <a:ext cx="8229600" cy="857250"/>
          </a:xfrm>
        </p:spPr>
        <p:txBody>
          <a:bodyPr/>
          <a:lstStyle/>
          <a:p>
            <a:r>
              <a:rPr lang="en-US" smtClean="0">
                <a:cs typeface="Calibri" pitchFamily="34" charset="0"/>
              </a:rPr>
              <a:t>Severity/Data Analysis</a:t>
            </a:r>
            <a:endParaRPr 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676400" y="209550"/>
            <a:ext cx="5791200" cy="646113"/>
          </a:xfrm>
          <a:prstGeom prst="rect">
            <a:avLst/>
          </a:prstGeom>
          <a:noFill/>
          <a:ln w="9525">
            <a:noFill/>
            <a:miter lim="800000"/>
            <a:headEnd/>
            <a:tailEnd/>
          </a:ln>
        </p:spPr>
        <p:txBody>
          <a:bodyPr>
            <a:spAutoFit/>
          </a:bodyPr>
          <a:lstStyle/>
          <a:p>
            <a:pPr>
              <a:defRPr/>
            </a:pPr>
            <a:r>
              <a:rPr lang="en-US" sz="2800" dirty="0">
                <a:latin typeface="+mn-lt"/>
                <a:cs typeface="+mn-cs"/>
              </a:rPr>
              <a:t>    </a:t>
            </a:r>
            <a:r>
              <a:rPr lang="en-US" sz="3600" dirty="0">
                <a:latin typeface="Calibri" pitchFamily="34" charset="0"/>
                <a:cs typeface="Calibri" pitchFamily="34" charset="0"/>
              </a:rPr>
              <a:t>What is a </a:t>
            </a:r>
            <a:r>
              <a:rPr lang="en-US" sz="3600" b="1" dirty="0">
                <a:solidFill>
                  <a:srgbClr val="FF0000"/>
                </a:solidFill>
                <a:cs typeface="Calibri" pitchFamily="34" charset="0"/>
              </a:rPr>
              <a:t>LIFE</a:t>
            </a:r>
            <a:r>
              <a:rPr lang="en-US" sz="3600" dirty="0">
                <a:latin typeface="Calibri" pitchFamily="34" charset="0"/>
                <a:cs typeface="Calibri" pitchFamily="34" charset="0"/>
              </a:rPr>
              <a:t> Incident?</a:t>
            </a:r>
          </a:p>
        </p:txBody>
      </p:sp>
      <p:graphicFrame>
        <p:nvGraphicFramePr>
          <p:cNvPr id="3" name="Table 2"/>
          <p:cNvGraphicFramePr>
            <a:graphicFrameLocks noGrp="1"/>
          </p:cNvGraphicFramePr>
          <p:nvPr/>
        </p:nvGraphicFramePr>
        <p:xfrm>
          <a:off x="228600" y="971550"/>
          <a:ext cx="8529637" cy="3948205"/>
        </p:xfrm>
        <a:graphic>
          <a:graphicData uri="http://schemas.openxmlformats.org/drawingml/2006/table">
            <a:tbl>
              <a:tblPr firstRow="1" bandRow="1">
                <a:tableStyleId>{5C22544A-7EE6-4342-B048-85BDC9FD1C3A}</a:tableStyleId>
              </a:tblPr>
              <a:tblGrid>
                <a:gridCol w="4073237">
                  <a:extLst>
                    <a:ext uri="{9D8B030D-6E8A-4147-A177-3AD203B41FA5}">
                      <a16:colId xmlns:a16="http://schemas.microsoft.com/office/drawing/2014/main" xmlns="" val="20000"/>
                    </a:ext>
                  </a:extLst>
                </a:gridCol>
                <a:gridCol w="4456400">
                  <a:extLst>
                    <a:ext uri="{9D8B030D-6E8A-4147-A177-3AD203B41FA5}">
                      <a16:colId xmlns:a16="http://schemas.microsoft.com/office/drawing/2014/main" xmlns="" val="20001"/>
                    </a:ext>
                  </a:extLst>
                </a:gridCol>
              </a:tblGrid>
              <a:tr h="699855">
                <a:tc gridSpan="2">
                  <a:txBody>
                    <a:bodyPr/>
                    <a:lstStyle/>
                    <a:p>
                      <a:pPr algn="ctr"/>
                      <a:r>
                        <a:rPr lang="en-US" sz="3200" b="0" dirty="0" smtClean="0">
                          <a:solidFill>
                            <a:schemeClr val="tx1"/>
                          </a:solidFill>
                          <a:latin typeface="Calibri" pitchFamily="34" charset="0"/>
                          <a:cs typeface="Calibri" pitchFamily="34" charset="0"/>
                        </a:rPr>
                        <a:t>A</a:t>
                      </a:r>
                      <a:r>
                        <a:rPr lang="en-US" sz="3200" b="0" baseline="0" dirty="0" smtClean="0">
                          <a:solidFill>
                            <a:schemeClr val="tx1"/>
                          </a:solidFill>
                          <a:latin typeface="Calibri" pitchFamily="34" charset="0"/>
                          <a:cs typeface="Calibri" pitchFamily="34" charset="0"/>
                        </a:rPr>
                        <a:t> Fatality or Amputation</a:t>
                      </a:r>
                      <a:endParaRPr lang="en-US" sz="3200" b="0" dirty="0">
                        <a:solidFill>
                          <a:schemeClr val="tx1"/>
                        </a:solidFill>
                        <a:latin typeface="Calibri" pitchFamily="34" charset="0"/>
                        <a:cs typeface="Calibri"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xmlns="" val="10000"/>
                  </a:ext>
                </a:extLst>
              </a:tr>
              <a:tr h="521180">
                <a:tc gridSpan="2">
                  <a:txBody>
                    <a:bodyPr/>
                    <a:lstStyle/>
                    <a:p>
                      <a:pPr algn="ctr"/>
                      <a:r>
                        <a:rPr lang="en-US" sz="2800" dirty="0" smtClean="0">
                          <a:solidFill>
                            <a:schemeClr val="tx1"/>
                          </a:solidFill>
                          <a:latin typeface="Calibri" pitchFamily="34" charset="0"/>
                          <a:cs typeface="Calibri" pitchFamily="34" charset="0"/>
                        </a:rPr>
                        <a:t>OR</a:t>
                      </a:r>
                      <a:endParaRPr lang="en-US" sz="2800"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xmlns="" val="10001"/>
                  </a:ext>
                </a:extLst>
              </a:tr>
              <a:tr h="521180">
                <a:tc gridSpan="2">
                  <a:txBody>
                    <a:bodyPr/>
                    <a:lstStyle/>
                    <a:p>
                      <a:r>
                        <a:rPr lang="en-US" sz="2800" dirty="0" smtClean="0">
                          <a:solidFill>
                            <a:schemeClr val="tx1"/>
                          </a:solidFill>
                          <a:latin typeface="Calibri" pitchFamily="34" charset="0"/>
                          <a:cs typeface="Calibri" pitchFamily="34" charset="0"/>
                        </a:rPr>
                        <a:t>An injury that results in :</a:t>
                      </a:r>
                      <a:endParaRPr lang="en-US" sz="2800"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dirty="0"/>
                    </a:p>
                  </a:txBody>
                  <a:tcPr>
                    <a:solidFill>
                      <a:srgbClr val="FFFFCC"/>
                    </a:solidFill>
                  </a:tcPr>
                </a:tc>
                <a:extLst>
                  <a:ext uri="{0D108BD9-81ED-4DB2-BD59-A6C34878D82A}">
                    <a16:rowId xmlns:a16="http://schemas.microsoft.com/office/drawing/2014/main" xmlns="" val="10002"/>
                  </a:ext>
                </a:extLst>
              </a:tr>
              <a:tr h="2205990">
                <a:tc>
                  <a:txBody>
                    <a:bodyPr/>
                    <a:lstStyle/>
                    <a:p>
                      <a:pPr marL="171450" indent="-171450">
                        <a:buFont typeface="Arial" pitchFamily="34" charset="0"/>
                        <a:buChar char="•"/>
                      </a:pPr>
                      <a:r>
                        <a:rPr lang="en-US" sz="2800" dirty="0" smtClean="0">
                          <a:solidFill>
                            <a:schemeClr val="tx1"/>
                          </a:solidFill>
                          <a:latin typeface="Calibri" pitchFamily="34" charset="0"/>
                          <a:cs typeface="Calibri" pitchFamily="34" charset="0"/>
                        </a:rPr>
                        <a:t>Organ Damage</a:t>
                      </a:r>
                    </a:p>
                    <a:p>
                      <a:pPr marL="171450" indent="-171450">
                        <a:buFont typeface="Arial" pitchFamily="34" charset="0"/>
                        <a:buChar char="•"/>
                      </a:pPr>
                      <a:r>
                        <a:rPr lang="en-US" sz="2800" dirty="0" smtClean="0">
                          <a:solidFill>
                            <a:schemeClr val="tx1"/>
                          </a:solidFill>
                          <a:latin typeface="Calibri" pitchFamily="34" charset="0"/>
                          <a:cs typeface="Calibri" pitchFamily="34" charset="0"/>
                        </a:rPr>
                        <a:t>Concussion or Other Brain Trauma</a:t>
                      </a:r>
                    </a:p>
                    <a:p>
                      <a:pPr marL="171450" indent="-171450">
                        <a:buFont typeface="Arial" pitchFamily="34" charset="0"/>
                        <a:buChar char="•"/>
                      </a:pPr>
                      <a:r>
                        <a:rPr lang="en-US" sz="2800" dirty="0" smtClean="0">
                          <a:solidFill>
                            <a:schemeClr val="tx1"/>
                          </a:solidFill>
                          <a:latin typeface="Calibri" pitchFamily="34" charset="0"/>
                          <a:cs typeface="Calibri" pitchFamily="34" charset="0"/>
                        </a:rPr>
                        <a:t>Bone Fracture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171450" indent="-171450">
                        <a:buFont typeface="Arial" pitchFamily="34" charset="0"/>
                        <a:buChar char="•"/>
                      </a:pPr>
                      <a:r>
                        <a:rPr lang="en-US" sz="2800" dirty="0" smtClean="0">
                          <a:solidFill>
                            <a:schemeClr val="tx1"/>
                          </a:solidFill>
                          <a:latin typeface="Calibri" pitchFamily="34" charset="0"/>
                          <a:cs typeface="Calibri" pitchFamily="34" charset="0"/>
                        </a:rPr>
                        <a:t>Crushing Injury</a:t>
                      </a:r>
                    </a:p>
                    <a:p>
                      <a:pPr marL="171450" indent="-171450">
                        <a:buFont typeface="Arial" pitchFamily="34" charset="0"/>
                        <a:buChar char="•"/>
                      </a:pPr>
                      <a:r>
                        <a:rPr lang="en-US" sz="2800" dirty="0" smtClean="0">
                          <a:solidFill>
                            <a:schemeClr val="tx1"/>
                          </a:solidFill>
                          <a:latin typeface="Calibri" pitchFamily="34" charset="0"/>
                          <a:cs typeface="Calibri" pitchFamily="34" charset="0"/>
                        </a:rPr>
                        <a:t>Degloving</a:t>
                      </a:r>
                    </a:p>
                    <a:p>
                      <a:pPr marL="171450" indent="-171450">
                        <a:buFont typeface="Arial" pitchFamily="34" charset="0"/>
                        <a:buChar char="•"/>
                      </a:pPr>
                      <a:r>
                        <a:rPr lang="en-US" sz="2800" dirty="0" smtClean="0">
                          <a:solidFill>
                            <a:schemeClr val="tx1"/>
                          </a:solidFill>
                          <a:latin typeface="Calibri" pitchFamily="34" charset="0"/>
                          <a:cs typeface="Calibri" pitchFamily="34" charset="0"/>
                        </a:rPr>
                        <a:t>Serious 2</a:t>
                      </a:r>
                      <a:r>
                        <a:rPr lang="en-US" sz="2800" baseline="30000" dirty="0" smtClean="0">
                          <a:solidFill>
                            <a:schemeClr val="tx1"/>
                          </a:solidFill>
                          <a:latin typeface="Calibri" pitchFamily="34" charset="0"/>
                          <a:cs typeface="Calibri" pitchFamily="34" charset="0"/>
                        </a:rPr>
                        <a:t>nd</a:t>
                      </a:r>
                      <a:r>
                        <a:rPr lang="en-US" sz="2800" dirty="0" smtClean="0">
                          <a:solidFill>
                            <a:schemeClr val="tx1"/>
                          </a:solidFill>
                          <a:latin typeface="Calibri" pitchFamily="34" charset="0"/>
                          <a:cs typeface="Calibri" pitchFamily="34" charset="0"/>
                        </a:rPr>
                        <a:t> or 3</a:t>
                      </a:r>
                      <a:r>
                        <a:rPr lang="en-US" sz="2800" baseline="30000" dirty="0" smtClean="0">
                          <a:solidFill>
                            <a:schemeClr val="tx1"/>
                          </a:solidFill>
                          <a:latin typeface="Calibri" pitchFamily="34" charset="0"/>
                          <a:cs typeface="Calibri" pitchFamily="34" charset="0"/>
                        </a:rPr>
                        <a:t>rd</a:t>
                      </a:r>
                      <a:r>
                        <a:rPr lang="en-US" sz="2800" dirty="0" smtClean="0">
                          <a:solidFill>
                            <a:schemeClr val="tx1"/>
                          </a:solidFill>
                          <a:latin typeface="Calibri" pitchFamily="34" charset="0"/>
                          <a:cs typeface="Calibri" pitchFamily="34" charset="0"/>
                        </a:rPr>
                        <a:t> Degree Burn</a:t>
                      </a:r>
                    </a:p>
                    <a:p>
                      <a:endParaRPr lang="en-US" sz="2000" dirty="0">
                        <a:solidFill>
                          <a:schemeClr val="tx1"/>
                        </a:solidFill>
                        <a:latin typeface="Calibri" pitchFamily="34" charset="0"/>
                        <a:cs typeface="Calibri"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bwMode="auto">
          <a:xfrm>
            <a:off x="304800" y="438150"/>
            <a:ext cx="8458200" cy="457200"/>
          </a:xfrm>
          <a:prstGeom prst="rect">
            <a:avLst/>
          </a:prstGeom>
          <a:noFill/>
          <a:ln w="9525">
            <a:noFill/>
            <a:miter lim="800000"/>
            <a:headEnd/>
            <a:tailEnd/>
          </a:ln>
          <a:effectLst/>
        </p:spPr>
        <p:txBody>
          <a:bodyPr anchor="ctr"/>
          <a:lstStyle/>
          <a:p>
            <a:pPr algn="ctr">
              <a:defRPr/>
            </a:pPr>
            <a:r>
              <a:rPr lang="en-US" sz="3200" b="1" kern="0" dirty="0">
                <a:solidFill>
                  <a:sysClr val="windowText" lastClr="000000"/>
                </a:solidFill>
                <a:latin typeface="Arial"/>
                <a:ea typeface="+mj-ea"/>
                <a:cs typeface="+mj-cs"/>
              </a:rPr>
              <a:t>Our Goal is to be a Zero-Injury Workplace</a:t>
            </a:r>
          </a:p>
        </p:txBody>
      </p:sp>
      <p:graphicFrame>
        <p:nvGraphicFramePr>
          <p:cNvPr id="9" name="Content Placeholder 3"/>
          <p:cNvGraphicFramePr>
            <a:graphicFrameLocks/>
          </p:cNvGraphicFramePr>
          <p:nvPr/>
        </p:nvGraphicFramePr>
        <p:xfrm>
          <a:off x="838200" y="1200150"/>
          <a:ext cx="7315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C:\Users\edajnow\AppData\Local\Microsoft\Windows\Temporary Internet Files\Content.IE5\H911PT6C\MP900448491[1].jpg"/>
          <p:cNvPicPr>
            <a:picLocks noChangeAspect="1" noChangeArrowheads="1"/>
          </p:cNvPicPr>
          <p:nvPr/>
        </p:nvPicPr>
        <p:blipFill>
          <a:blip r:embed="rId8" cstate="print"/>
          <a:srcRect/>
          <a:stretch>
            <a:fillRect/>
          </a:stretch>
        </p:blipFill>
        <p:spPr bwMode="auto">
          <a:xfrm rot="20809143">
            <a:off x="419788" y="3450119"/>
            <a:ext cx="1829939" cy="12199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rot lat="0" lon="0" rev="0"/>
            </a:camera>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438150"/>
            <a:ext cx="4191000" cy="708025"/>
          </a:xfrm>
          <a:prstGeom prst="rect">
            <a:avLst/>
          </a:prstGeom>
          <a:noFill/>
        </p:spPr>
        <p:txBody>
          <a:bodyPr>
            <a:spAutoFit/>
          </a:bodyPr>
          <a:lstStyle/>
          <a:p>
            <a:pPr>
              <a:defRPr/>
            </a:pPr>
            <a:r>
              <a:rPr lang="en-US" sz="4000" b="1" dirty="0">
                <a:solidFill>
                  <a:srgbClr val="FF0000"/>
                </a:solidFill>
                <a:cs typeface="Calibri" pitchFamily="34" charset="0"/>
              </a:rPr>
              <a:t>LIFE</a:t>
            </a:r>
            <a:r>
              <a:rPr lang="en-US" sz="4000" b="1" dirty="0">
                <a:latin typeface="+mn-lt"/>
                <a:cs typeface="Calibri" pitchFamily="34" charset="0"/>
              </a:rPr>
              <a:t> Strategy</a:t>
            </a:r>
            <a:endParaRPr lang="en-US" sz="4000" dirty="0">
              <a:latin typeface="+mn-lt"/>
              <a:cs typeface="+mn-cs"/>
            </a:endParaRPr>
          </a:p>
        </p:txBody>
      </p:sp>
      <p:sp>
        <p:nvSpPr>
          <p:cNvPr id="46083" name="Rectangle 3"/>
          <p:cNvSpPr>
            <a:spLocks noChangeArrowheads="1"/>
          </p:cNvSpPr>
          <p:nvPr/>
        </p:nvSpPr>
        <p:spPr bwMode="auto">
          <a:xfrm>
            <a:off x="1066800" y="1276350"/>
            <a:ext cx="5867400" cy="4229100"/>
          </a:xfrm>
          <a:prstGeom prst="rect">
            <a:avLst/>
          </a:prstGeom>
          <a:noFill/>
          <a:ln w="9525">
            <a:noFill/>
            <a:miter lim="800000"/>
            <a:headEnd/>
            <a:tailEnd/>
          </a:ln>
        </p:spPr>
        <p:txBody>
          <a:bodyPr>
            <a:spAutoFit/>
          </a:bodyPr>
          <a:lstStyle/>
          <a:p>
            <a:pPr defTabSz="800100">
              <a:lnSpc>
                <a:spcPct val="90000"/>
              </a:lnSpc>
              <a:spcAft>
                <a:spcPct val="35000"/>
              </a:spcAft>
              <a:buFont typeface="Arial" charset="0"/>
              <a:buChar char="•"/>
            </a:pPr>
            <a:r>
              <a:rPr lang="en-US" sz="3200">
                <a:latin typeface="Arial" charset="0"/>
              </a:rPr>
              <a:t>Communicate Effectively</a:t>
            </a:r>
          </a:p>
          <a:p>
            <a:pPr defTabSz="800100">
              <a:lnSpc>
                <a:spcPct val="90000"/>
              </a:lnSpc>
              <a:spcAft>
                <a:spcPct val="35000"/>
              </a:spcAft>
              <a:buFont typeface="Arial" charset="0"/>
              <a:buChar char="•"/>
            </a:pPr>
            <a:r>
              <a:rPr lang="en-US" sz="3200">
                <a:latin typeface="Arial" charset="0"/>
              </a:rPr>
              <a:t>Engage Stakeholders</a:t>
            </a:r>
          </a:p>
          <a:p>
            <a:pPr defTabSz="800100">
              <a:lnSpc>
                <a:spcPct val="90000"/>
              </a:lnSpc>
              <a:spcAft>
                <a:spcPct val="35000"/>
              </a:spcAft>
              <a:buFont typeface="Arial" charset="0"/>
              <a:buChar char="•"/>
            </a:pPr>
            <a:r>
              <a:rPr lang="en-US" sz="3200">
                <a:latin typeface="Arial" charset="0"/>
              </a:rPr>
              <a:t>Make Safety a Core Value</a:t>
            </a:r>
          </a:p>
          <a:p>
            <a:pPr defTabSz="800100">
              <a:lnSpc>
                <a:spcPct val="90000"/>
              </a:lnSpc>
              <a:spcAft>
                <a:spcPct val="35000"/>
              </a:spcAft>
              <a:buFont typeface="Arial" charset="0"/>
              <a:buChar char="•"/>
            </a:pPr>
            <a:r>
              <a:rPr lang="en-US" sz="3200">
                <a:latin typeface="Arial" charset="0"/>
              </a:rPr>
              <a:t>Learn from Past Mistakes</a:t>
            </a:r>
          </a:p>
          <a:p>
            <a:pPr defTabSz="800100">
              <a:lnSpc>
                <a:spcPct val="90000"/>
              </a:lnSpc>
              <a:spcAft>
                <a:spcPct val="35000"/>
              </a:spcAft>
              <a:buFont typeface="Arial" charset="0"/>
              <a:buChar char="•"/>
            </a:pPr>
            <a:r>
              <a:rPr lang="en-US" sz="3200">
                <a:latin typeface="Arial" charset="0"/>
              </a:rPr>
              <a:t>Benchmark Best Practices</a:t>
            </a:r>
          </a:p>
          <a:p>
            <a:pPr algn="ctr" defTabSz="800100">
              <a:lnSpc>
                <a:spcPct val="90000"/>
              </a:lnSpc>
              <a:spcAft>
                <a:spcPct val="35000"/>
              </a:spcAft>
            </a:pPr>
            <a:endParaRPr lang="en-US" sz="3200">
              <a:latin typeface="Arial" charset="0"/>
            </a:endParaRPr>
          </a:p>
          <a:p>
            <a:pPr algn="ctr" defTabSz="800100">
              <a:lnSpc>
                <a:spcPct val="90000"/>
              </a:lnSpc>
              <a:spcAft>
                <a:spcPct val="35000"/>
              </a:spcAft>
              <a:buFont typeface="Arial" charset="0"/>
              <a:buChar char="•"/>
            </a:pPr>
            <a:endParaRPr lang="en-US" sz="320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361950"/>
            <a:ext cx="4191000" cy="708025"/>
          </a:xfrm>
          <a:prstGeom prst="rect">
            <a:avLst/>
          </a:prstGeom>
          <a:noFill/>
        </p:spPr>
        <p:txBody>
          <a:bodyPr>
            <a:spAutoFit/>
          </a:bodyPr>
          <a:lstStyle/>
          <a:p>
            <a:pPr>
              <a:defRPr/>
            </a:pPr>
            <a:r>
              <a:rPr lang="en-US" sz="4000" b="1" dirty="0">
                <a:solidFill>
                  <a:srgbClr val="FF0000"/>
                </a:solidFill>
                <a:cs typeface="Calibri" pitchFamily="34" charset="0"/>
              </a:rPr>
              <a:t>LIFE</a:t>
            </a:r>
            <a:r>
              <a:rPr lang="en-US" sz="4000" b="1" dirty="0">
                <a:latin typeface="+mn-lt"/>
                <a:cs typeface="Calibri" pitchFamily="34" charset="0"/>
              </a:rPr>
              <a:t> Strategy</a:t>
            </a:r>
            <a:endParaRPr lang="en-US" sz="4000" dirty="0">
              <a:latin typeface="+mn-lt"/>
              <a:cs typeface="+mn-cs"/>
            </a:endParaRPr>
          </a:p>
        </p:txBody>
      </p:sp>
      <p:sp>
        <p:nvSpPr>
          <p:cNvPr id="4" name="Rectangle 3"/>
          <p:cNvSpPr/>
          <p:nvPr/>
        </p:nvSpPr>
        <p:spPr>
          <a:xfrm>
            <a:off x="762000" y="1047750"/>
            <a:ext cx="8153400" cy="4537075"/>
          </a:xfrm>
          <a:prstGeom prst="rect">
            <a:avLst/>
          </a:prstGeom>
        </p:spPr>
        <p:txBody>
          <a:bodyPr>
            <a:spAutoFit/>
          </a:bodyPr>
          <a:lstStyle/>
          <a:p>
            <a:pPr defTabSz="800100" fontAlgn="auto">
              <a:lnSpc>
                <a:spcPct val="90000"/>
              </a:lnSpc>
              <a:spcAft>
                <a:spcPct val="35000"/>
              </a:spcAft>
              <a:buFont typeface="Arial" pitchFamily="34" charset="0"/>
              <a:buChar char="•"/>
              <a:defRPr/>
            </a:pPr>
            <a:r>
              <a:rPr lang="en-US" sz="3200" dirty="0">
                <a:solidFill>
                  <a:sysClr val="windowText" lastClr="000000"/>
                </a:solidFill>
                <a:latin typeface="Arial" pitchFamily="34" charset="0"/>
                <a:cs typeface="Arial" pitchFamily="34" charset="0"/>
              </a:rPr>
              <a:t>Focus on Training &amp; Education</a:t>
            </a:r>
          </a:p>
          <a:p>
            <a:pPr marL="117475" indent="-117475">
              <a:buFont typeface="Arial" pitchFamily="34" charset="0"/>
              <a:buChar char="•"/>
              <a:defRPr/>
            </a:pPr>
            <a:r>
              <a:rPr lang="en-US" sz="3200" dirty="0">
                <a:solidFill>
                  <a:sysClr val="windowText" lastClr="000000"/>
                </a:solidFill>
                <a:latin typeface="Arial" pitchFamily="34" charset="0"/>
                <a:cs typeface="Arial" pitchFamily="34" charset="0"/>
              </a:rPr>
              <a:t>Change the way we measure safety performance</a:t>
            </a:r>
            <a:br>
              <a:rPr lang="en-US" sz="3200" dirty="0">
                <a:solidFill>
                  <a:sysClr val="windowText" lastClr="000000"/>
                </a:solidFill>
                <a:latin typeface="Arial" pitchFamily="34" charset="0"/>
                <a:cs typeface="Arial" pitchFamily="34" charset="0"/>
              </a:rPr>
            </a:br>
            <a:endParaRPr lang="en-US" sz="1000" dirty="0">
              <a:solidFill>
                <a:sysClr val="windowText" lastClr="000000"/>
              </a:solidFill>
              <a:latin typeface="Arial" pitchFamily="34" charset="0"/>
              <a:cs typeface="Arial" pitchFamily="34" charset="0"/>
            </a:endParaRPr>
          </a:p>
          <a:p>
            <a:pPr>
              <a:buFont typeface="Arial" pitchFamily="34" charset="0"/>
              <a:buChar char="•"/>
              <a:defRPr/>
            </a:pPr>
            <a:r>
              <a:rPr lang="en-US" sz="3200" dirty="0">
                <a:solidFill>
                  <a:sysClr val="windowText" lastClr="000000"/>
                </a:solidFill>
                <a:latin typeface="Arial" pitchFamily="34" charset="0"/>
                <a:cs typeface="Arial" pitchFamily="34" charset="0"/>
              </a:rPr>
              <a:t>Be Global</a:t>
            </a:r>
          </a:p>
          <a:p>
            <a:pPr>
              <a:buFont typeface="Arial" pitchFamily="34" charset="0"/>
              <a:buChar char="•"/>
              <a:defRPr/>
            </a:pPr>
            <a:endParaRPr lang="en-US" sz="1000" dirty="0">
              <a:solidFill>
                <a:sysClr val="windowText" lastClr="000000"/>
              </a:solidFill>
              <a:latin typeface="Arial" pitchFamily="34" charset="0"/>
              <a:cs typeface="Arial" pitchFamily="34" charset="0"/>
            </a:endParaRPr>
          </a:p>
          <a:p>
            <a:pPr marL="169863" indent="-169863">
              <a:buFont typeface="Arial" pitchFamily="34" charset="0"/>
              <a:buChar char="•"/>
              <a:defRPr/>
            </a:pPr>
            <a:r>
              <a:rPr lang="en-US" sz="3200" dirty="0">
                <a:solidFill>
                  <a:sysClr val="windowText" lastClr="000000"/>
                </a:solidFill>
                <a:latin typeface="Arial" pitchFamily="34" charset="0"/>
                <a:cs typeface="Arial" pitchFamily="34" charset="0"/>
              </a:rPr>
              <a:t>Use ME* tools, Project Teams &amp; be Data Driven</a:t>
            </a:r>
          </a:p>
          <a:p>
            <a:pPr algn="ctr" defTabSz="800100" fontAlgn="auto">
              <a:lnSpc>
                <a:spcPct val="90000"/>
              </a:lnSpc>
              <a:spcAft>
                <a:spcPct val="35000"/>
              </a:spcAft>
              <a:defRPr/>
            </a:pPr>
            <a:r>
              <a:rPr lang="en-US" sz="3200" dirty="0">
                <a:solidFill>
                  <a:sysClr val="windowText" lastClr="000000"/>
                </a:solidFill>
                <a:latin typeface="Arial" pitchFamily="34" charset="0"/>
                <a:cs typeface="Arial" pitchFamily="34" charset="0"/>
              </a:rPr>
              <a:t>			*</a:t>
            </a:r>
            <a:r>
              <a:rPr lang="en-US" sz="2400" dirty="0">
                <a:solidFill>
                  <a:sysClr val="windowText" lastClr="000000"/>
                </a:solidFill>
                <a:latin typeface="Arial" pitchFamily="34" charset="0"/>
                <a:cs typeface="Arial" pitchFamily="34" charset="0"/>
              </a:rPr>
              <a:t>Manufacturing Excellence</a:t>
            </a:r>
          </a:p>
          <a:p>
            <a:pPr algn="ctr" defTabSz="800100" fontAlgn="auto">
              <a:lnSpc>
                <a:spcPct val="90000"/>
              </a:lnSpc>
              <a:spcAft>
                <a:spcPct val="35000"/>
              </a:spcAft>
              <a:buFont typeface="Arial" pitchFamily="34" charset="0"/>
              <a:buChar char="•"/>
              <a:defRPr/>
            </a:pPr>
            <a:endParaRPr lang="en-US" sz="32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838200" y="285751"/>
          <a:ext cx="7250112" cy="4632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Box 9"/>
          <p:cNvSpPr txBox="1">
            <a:spLocks noChangeArrowheads="1"/>
          </p:cNvSpPr>
          <p:nvPr/>
        </p:nvSpPr>
        <p:spPr bwMode="auto">
          <a:xfrm>
            <a:off x="2209800" y="590550"/>
            <a:ext cx="6172200" cy="708025"/>
          </a:xfrm>
          <a:prstGeom prst="rect">
            <a:avLst/>
          </a:prstGeom>
          <a:noFill/>
          <a:ln w="9525">
            <a:noFill/>
            <a:miter lim="800000"/>
            <a:headEnd/>
            <a:tailEnd/>
          </a:ln>
        </p:spPr>
        <p:txBody>
          <a:bodyPr>
            <a:spAutoFit/>
          </a:bodyPr>
          <a:lstStyle/>
          <a:p>
            <a:r>
              <a:rPr lang="en-US" sz="4000"/>
              <a:t>Machine Guarding</a:t>
            </a:r>
          </a:p>
        </p:txBody>
      </p:sp>
      <p:pic>
        <p:nvPicPr>
          <p:cNvPr id="49155" name="Picture 10" descr="lifeicon_03.png"/>
          <p:cNvPicPr>
            <a:picLocks noChangeAspect="1"/>
          </p:cNvPicPr>
          <p:nvPr/>
        </p:nvPicPr>
        <p:blipFill>
          <a:blip r:embed="rId3" cstate="print"/>
          <a:srcRect/>
          <a:stretch>
            <a:fillRect/>
          </a:stretch>
        </p:blipFill>
        <p:spPr bwMode="auto">
          <a:xfrm>
            <a:off x="533400" y="514350"/>
            <a:ext cx="1143000" cy="1143000"/>
          </a:xfrm>
          <a:prstGeom prst="rect">
            <a:avLst/>
          </a:prstGeom>
          <a:noFill/>
          <a:ln w="9525">
            <a:noFill/>
            <a:miter lim="800000"/>
            <a:headEnd/>
            <a:tailEnd/>
          </a:ln>
        </p:spPr>
      </p:pic>
      <p:sp>
        <p:nvSpPr>
          <p:cNvPr id="12" name="TextBox 11"/>
          <p:cNvSpPr txBox="1"/>
          <p:nvPr/>
        </p:nvSpPr>
        <p:spPr>
          <a:xfrm>
            <a:off x="914400" y="1657350"/>
            <a:ext cx="7239000" cy="3046413"/>
          </a:xfrm>
          <a:prstGeom prst="rect">
            <a:avLst/>
          </a:prstGeom>
          <a:noFill/>
        </p:spPr>
        <p:txBody>
          <a:bodyPr>
            <a:spAutoFit/>
          </a:bodyPr>
          <a:lstStyle/>
          <a:p>
            <a:pPr>
              <a:buFont typeface="Arial" pitchFamily="34" charset="0"/>
              <a:buChar char="•"/>
              <a:defRPr/>
            </a:pPr>
            <a:r>
              <a:rPr lang="en-US" sz="3600" dirty="0">
                <a:latin typeface="+mn-lt"/>
                <a:cs typeface="+mn-cs"/>
              </a:rPr>
              <a:t>Inspections</a:t>
            </a:r>
            <a:br>
              <a:rPr lang="en-US" sz="3600" dirty="0">
                <a:latin typeface="+mn-lt"/>
                <a:cs typeface="+mn-cs"/>
              </a:rPr>
            </a:br>
            <a:endParaRPr lang="en-US" sz="1600" dirty="0">
              <a:latin typeface="+mn-lt"/>
              <a:cs typeface="+mn-cs"/>
            </a:endParaRPr>
          </a:p>
          <a:p>
            <a:pPr>
              <a:buFont typeface="Arial" pitchFamily="34" charset="0"/>
              <a:buChar char="•"/>
              <a:defRPr/>
            </a:pPr>
            <a:r>
              <a:rPr lang="en-US" sz="3600" dirty="0">
                <a:latin typeface="+mn-lt"/>
                <a:cs typeface="+mn-cs"/>
              </a:rPr>
              <a:t>Guarding specifications</a:t>
            </a:r>
            <a:br>
              <a:rPr lang="en-US" sz="3600" dirty="0">
                <a:latin typeface="+mn-lt"/>
                <a:cs typeface="+mn-cs"/>
              </a:rPr>
            </a:br>
            <a:endParaRPr lang="en-US" sz="1600" dirty="0">
              <a:latin typeface="+mn-lt"/>
              <a:cs typeface="+mn-cs"/>
            </a:endParaRPr>
          </a:p>
          <a:p>
            <a:pPr>
              <a:buFont typeface="Arial" pitchFamily="34" charset="0"/>
              <a:buChar char="•"/>
              <a:defRPr/>
            </a:pPr>
            <a:r>
              <a:rPr lang="en-US" sz="3600" dirty="0">
                <a:latin typeface="+mn-lt"/>
                <a:cs typeface="+mn-cs"/>
              </a:rPr>
              <a:t>Global Lockout Implementation</a:t>
            </a:r>
            <a:br>
              <a:rPr lang="en-US" sz="3600" dirty="0">
                <a:latin typeface="+mn-lt"/>
                <a:cs typeface="+mn-cs"/>
              </a:rPr>
            </a:br>
            <a:endParaRPr lang="en-US" sz="1600" dirty="0">
              <a:latin typeface="+mn-lt"/>
              <a:cs typeface="+mn-cs"/>
            </a:endParaRPr>
          </a:p>
          <a:p>
            <a:pPr>
              <a:buFont typeface="Arial" pitchFamily="34" charset="0"/>
              <a:buChar char="•"/>
              <a:defRPr/>
            </a:pPr>
            <a:r>
              <a:rPr lang="en-US" sz="3600" dirty="0">
                <a:latin typeface="+mn-lt"/>
                <a:cs typeface="+mn-cs"/>
              </a:rPr>
              <a:t>Equipment Upgrades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752600" y="514350"/>
            <a:ext cx="7010400" cy="708025"/>
          </a:xfrm>
          <a:prstGeom prst="rect">
            <a:avLst/>
          </a:prstGeom>
          <a:noFill/>
          <a:ln w="9525">
            <a:noFill/>
            <a:miter lim="800000"/>
            <a:headEnd/>
            <a:tailEnd/>
          </a:ln>
        </p:spPr>
        <p:txBody>
          <a:bodyPr>
            <a:spAutoFit/>
          </a:bodyPr>
          <a:lstStyle/>
          <a:p>
            <a:r>
              <a:rPr lang="en-US" sz="4000"/>
              <a:t>Motorized Equipment</a:t>
            </a:r>
          </a:p>
        </p:txBody>
      </p:sp>
      <p:pic>
        <p:nvPicPr>
          <p:cNvPr id="50179" name="Picture 2" descr="lifeicon_09.png"/>
          <p:cNvPicPr>
            <a:picLocks noChangeAspect="1"/>
          </p:cNvPicPr>
          <p:nvPr/>
        </p:nvPicPr>
        <p:blipFill>
          <a:blip r:embed="rId3" cstate="print"/>
          <a:srcRect/>
          <a:stretch>
            <a:fillRect/>
          </a:stretch>
        </p:blipFill>
        <p:spPr bwMode="auto">
          <a:xfrm>
            <a:off x="457200" y="361950"/>
            <a:ext cx="990600" cy="990600"/>
          </a:xfrm>
          <a:prstGeom prst="rect">
            <a:avLst/>
          </a:prstGeom>
          <a:noFill/>
          <a:ln w="9525">
            <a:noFill/>
            <a:miter lim="800000"/>
            <a:headEnd/>
            <a:tailEnd/>
          </a:ln>
        </p:spPr>
      </p:pic>
      <p:sp>
        <p:nvSpPr>
          <p:cNvPr id="4" name="TextBox 3"/>
          <p:cNvSpPr txBox="1"/>
          <p:nvPr/>
        </p:nvSpPr>
        <p:spPr>
          <a:xfrm>
            <a:off x="1066800" y="1581150"/>
            <a:ext cx="7620000" cy="2892425"/>
          </a:xfrm>
          <a:prstGeom prst="rect">
            <a:avLst/>
          </a:prstGeom>
          <a:noFill/>
        </p:spPr>
        <p:txBody>
          <a:bodyPr>
            <a:spAutoFit/>
          </a:bodyPr>
          <a:lstStyle/>
          <a:p>
            <a:pPr>
              <a:buFont typeface="Arial" pitchFamily="34" charset="0"/>
              <a:buChar char="•"/>
              <a:defRPr/>
            </a:pPr>
            <a:r>
              <a:rPr lang="en-US" sz="3200" dirty="0">
                <a:latin typeface="+mn-lt"/>
                <a:cs typeface="+mn-cs"/>
              </a:rPr>
              <a:t>Traffic Flow Risk Assessment (TRFA)</a:t>
            </a:r>
            <a:br>
              <a:rPr lang="en-US" sz="3200" dirty="0">
                <a:latin typeface="+mn-lt"/>
                <a:cs typeface="+mn-cs"/>
              </a:rPr>
            </a:br>
            <a:endParaRPr lang="en-US" sz="1800" dirty="0">
              <a:latin typeface="+mn-lt"/>
              <a:cs typeface="+mn-cs"/>
            </a:endParaRPr>
          </a:p>
          <a:p>
            <a:pPr>
              <a:buFont typeface="Arial" pitchFamily="34" charset="0"/>
              <a:buChar char="•"/>
              <a:defRPr/>
            </a:pPr>
            <a:r>
              <a:rPr lang="en-US" sz="3200" dirty="0">
                <a:latin typeface="+mn-lt"/>
                <a:cs typeface="+mn-cs"/>
              </a:rPr>
              <a:t>Pedestrian Segregation</a:t>
            </a:r>
            <a:br>
              <a:rPr lang="en-US" sz="3200" dirty="0">
                <a:latin typeface="+mn-lt"/>
                <a:cs typeface="+mn-cs"/>
              </a:rPr>
            </a:br>
            <a:endParaRPr lang="en-US" sz="1800" dirty="0">
              <a:latin typeface="+mn-lt"/>
              <a:cs typeface="+mn-cs"/>
            </a:endParaRPr>
          </a:p>
          <a:p>
            <a:pPr>
              <a:buFont typeface="Arial" pitchFamily="34" charset="0"/>
              <a:buChar char="•"/>
              <a:defRPr/>
            </a:pPr>
            <a:r>
              <a:rPr lang="en-US" sz="3200" dirty="0">
                <a:latin typeface="+mn-lt"/>
                <a:cs typeface="+mn-cs"/>
              </a:rPr>
              <a:t>Operator training</a:t>
            </a:r>
            <a:br>
              <a:rPr lang="en-US" sz="3200" dirty="0">
                <a:latin typeface="+mn-lt"/>
                <a:cs typeface="+mn-cs"/>
              </a:rPr>
            </a:br>
            <a:endParaRPr lang="en-US" sz="1800" dirty="0">
              <a:latin typeface="+mn-lt"/>
              <a:cs typeface="+mn-cs"/>
            </a:endParaRPr>
          </a:p>
          <a:p>
            <a:pPr>
              <a:buFont typeface="Arial" pitchFamily="34" charset="0"/>
              <a:buChar char="•"/>
              <a:defRPr/>
            </a:pPr>
            <a:r>
              <a:rPr lang="en-US" sz="3200" dirty="0">
                <a:latin typeface="+mn-lt"/>
                <a:cs typeface="+mn-cs"/>
              </a:rPr>
              <a:t>Dock Safety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1" descr="lifeicon_05.png"/>
          <p:cNvPicPr>
            <a:picLocks noChangeAspect="1"/>
          </p:cNvPicPr>
          <p:nvPr/>
        </p:nvPicPr>
        <p:blipFill>
          <a:blip r:embed="rId3" cstate="print"/>
          <a:srcRect/>
          <a:stretch>
            <a:fillRect/>
          </a:stretch>
        </p:blipFill>
        <p:spPr bwMode="auto">
          <a:xfrm>
            <a:off x="990600" y="438150"/>
            <a:ext cx="990600" cy="1001713"/>
          </a:xfrm>
          <a:prstGeom prst="rect">
            <a:avLst/>
          </a:prstGeom>
          <a:noFill/>
          <a:ln w="9525">
            <a:noFill/>
            <a:miter lim="800000"/>
            <a:headEnd/>
            <a:tailEnd/>
          </a:ln>
        </p:spPr>
      </p:pic>
      <p:sp>
        <p:nvSpPr>
          <p:cNvPr id="51203" name="TextBox 2"/>
          <p:cNvSpPr txBox="1">
            <a:spLocks noChangeArrowheads="1"/>
          </p:cNvSpPr>
          <p:nvPr/>
        </p:nvSpPr>
        <p:spPr bwMode="auto">
          <a:xfrm>
            <a:off x="2286000" y="590550"/>
            <a:ext cx="5867400" cy="708025"/>
          </a:xfrm>
          <a:prstGeom prst="rect">
            <a:avLst/>
          </a:prstGeom>
          <a:noFill/>
          <a:ln w="9525">
            <a:noFill/>
            <a:miter lim="800000"/>
            <a:headEnd/>
            <a:tailEnd/>
          </a:ln>
        </p:spPr>
        <p:txBody>
          <a:bodyPr>
            <a:spAutoFit/>
          </a:bodyPr>
          <a:lstStyle/>
          <a:p>
            <a:r>
              <a:rPr lang="en-US" sz="4000"/>
              <a:t>Driver Safety</a:t>
            </a:r>
          </a:p>
        </p:txBody>
      </p:sp>
      <p:sp>
        <p:nvSpPr>
          <p:cNvPr id="4" name="TextBox 3"/>
          <p:cNvSpPr txBox="1"/>
          <p:nvPr/>
        </p:nvSpPr>
        <p:spPr>
          <a:xfrm>
            <a:off x="1219200" y="1581150"/>
            <a:ext cx="7391400" cy="3846513"/>
          </a:xfrm>
          <a:prstGeom prst="rect">
            <a:avLst/>
          </a:prstGeom>
          <a:noFill/>
        </p:spPr>
        <p:txBody>
          <a:bodyPr>
            <a:spAutoFit/>
          </a:bodyPr>
          <a:lstStyle/>
          <a:p>
            <a:pPr>
              <a:buFont typeface="Arial" pitchFamily="34" charset="0"/>
              <a:buChar char="•"/>
              <a:defRPr/>
            </a:pPr>
            <a:r>
              <a:rPr lang="en-US" sz="3600" dirty="0">
                <a:latin typeface="+mn-lt"/>
                <a:cs typeface="+mn-cs"/>
              </a:rPr>
              <a:t>Performance Standard</a:t>
            </a:r>
            <a:br>
              <a:rPr lang="en-US" sz="3600" dirty="0">
                <a:latin typeface="+mn-lt"/>
                <a:cs typeface="+mn-cs"/>
              </a:rPr>
            </a:br>
            <a:endParaRPr lang="en-US" sz="1800" dirty="0">
              <a:latin typeface="+mn-lt"/>
              <a:cs typeface="+mn-cs"/>
            </a:endParaRPr>
          </a:p>
          <a:p>
            <a:pPr>
              <a:buFont typeface="Arial" pitchFamily="34" charset="0"/>
              <a:buChar char="•"/>
              <a:defRPr/>
            </a:pPr>
            <a:r>
              <a:rPr lang="en-US" sz="3600" dirty="0">
                <a:latin typeface="+mn-lt"/>
                <a:cs typeface="+mn-cs"/>
              </a:rPr>
              <a:t>Cell Phone Ban</a:t>
            </a:r>
            <a:br>
              <a:rPr lang="en-US" sz="3600" dirty="0">
                <a:latin typeface="+mn-lt"/>
                <a:cs typeface="+mn-cs"/>
              </a:rPr>
            </a:br>
            <a:endParaRPr lang="en-US" sz="1800" dirty="0">
              <a:latin typeface="+mn-lt"/>
              <a:cs typeface="+mn-cs"/>
            </a:endParaRPr>
          </a:p>
          <a:p>
            <a:pPr>
              <a:buFont typeface="Arial" pitchFamily="34" charset="0"/>
              <a:buChar char="•"/>
              <a:defRPr/>
            </a:pPr>
            <a:r>
              <a:rPr lang="en-US" sz="3600" dirty="0">
                <a:latin typeface="+mn-lt"/>
                <a:cs typeface="+mn-cs"/>
              </a:rPr>
              <a:t>Distracted Driving Training</a:t>
            </a:r>
            <a:br>
              <a:rPr lang="en-US" sz="3600" dirty="0">
                <a:latin typeface="+mn-lt"/>
                <a:cs typeface="+mn-cs"/>
              </a:rPr>
            </a:br>
            <a:endParaRPr lang="en-US" sz="1800" dirty="0">
              <a:latin typeface="+mn-lt"/>
              <a:cs typeface="+mn-cs"/>
            </a:endParaRPr>
          </a:p>
          <a:p>
            <a:pPr>
              <a:buFont typeface="Arial" pitchFamily="34" charset="0"/>
              <a:buChar char="•"/>
              <a:defRPr/>
            </a:pPr>
            <a:r>
              <a:rPr lang="en-US" sz="3600" dirty="0">
                <a:latin typeface="+mn-lt"/>
                <a:cs typeface="+mn-cs"/>
              </a:rPr>
              <a:t>Awareness Campaign</a:t>
            </a:r>
          </a:p>
          <a:p>
            <a:pPr>
              <a:defRPr/>
            </a:pPr>
            <a:endParaRPr lang="en-US" dirty="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23950"/>
            <a:ext cx="8686800" cy="1828800"/>
          </a:xfrm>
        </p:spPr>
        <p:txBody>
          <a:bodyPr>
            <a:normAutofit/>
          </a:bodyPr>
          <a:lstStyle/>
          <a:p>
            <a:r>
              <a:rPr lang="en-US" altLang="en-US" sz="3200" b="1" dirty="0"/>
              <a:t>Accident Prevention with the </a:t>
            </a:r>
            <a:r>
              <a:rPr lang="en-US" altLang="en-US" sz="3200" b="1" dirty="0" err="1" smtClean="0"/>
              <a:t>Internatonal</a:t>
            </a:r>
            <a:r>
              <a:rPr lang="en-US" altLang="en-US" sz="3200" b="1" dirty="0" smtClean="0"/>
              <a:t> </a:t>
            </a:r>
            <a:r>
              <a:rPr lang="en-US" altLang="en-US" sz="3200" b="1" dirty="0"/>
              <a:t>Paper LIFE Program &amp;</a:t>
            </a:r>
            <a:br>
              <a:rPr lang="en-US" altLang="en-US" sz="3200" b="1" dirty="0"/>
            </a:br>
            <a:r>
              <a:rPr lang="en-US" altLang="en-US" sz="3200" b="1" dirty="0"/>
              <a:t>Intervention with Employee Advocacy</a:t>
            </a:r>
            <a:endParaRPr lang="en-US" sz="3200" b="1" dirty="0"/>
          </a:p>
        </p:txBody>
      </p:sp>
      <p:sp>
        <p:nvSpPr>
          <p:cNvPr id="3" name="Subtitle 2"/>
          <p:cNvSpPr>
            <a:spLocks noGrp="1"/>
          </p:cNvSpPr>
          <p:nvPr>
            <p:ph type="subTitle" idx="1"/>
          </p:nvPr>
        </p:nvSpPr>
        <p:spPr>
          <a:xfrm>
            <a:off x="5943600" y="3409950"/>
            <a:ext cx="2657366" cy="465740"/>
          </a:xfrm>
        </p:spPr>
        <p:txBody>
          <a:bodyPr/>
          <a:lstStyle/>
          <a:p>
            <a:r>
              <a:rPr lang="en-US" b="1" dirty="0" smtClean="0"/>
              <a:t>Darin Hampton</a:t>
            </a:r>
            <a:endParaRPr lang="en-US" b="1" dirty="0"/>
          </a:p>
        </p:txBody>
      </p:sp>
    </p:spTree>
    <p:extLst>
      <p:ext uri="{BB962C8B-B14F-4D97-AF65-F5344CB8AC3E}">
        <p14:creationId xmlns:p14="http://schemas.microsoft.com/office/powerpoint/2010/main" val="1992595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1" descr="lifeicon_07.png"/>
          <p:cNvPicPr>
            <a:picLocks noChangeAspect="1"/>
          </p:cNvPicPr>
          <p:nvPr/>
        </p:nvPicPr>
        <p:blipFill>
          <a:blip r:embed="rId3" cstate="print"/>
          <a:srcRect/>
          <a:stretch>
            <a:fillRect/>
          </a:stretch>
        </p:blipFill>
        <p:spPr bwMode="auto">
          <a:xfrm>
            <a:off x="1219200" y="590550"/>
            <a:ext cx="1066800" cy="1077913"/>
          </a:xfrm>
          <a:prstGeom prst="rect">
            <a:avLst/>
          </a:prstGeom>
          <a:noFill/>
          <a:ln w="9525">
            <a:noFill/>
            <a:miter lim="800000"/>
            <a:headEnd/>
            <a:tailEnd/>
          </a:ln>
        </p:spPr>
      </p:pic>
      <p:sp>
        <p:nvSpPr>
          <p:cNvPr id="52227" name="TextBox 2"/>
          <p:cNvSpPr txBox="1">
            <a:spLocks noChangeArrowheads="1"/>
          </p:cNvSpPr>
          <p:nvPr/>
        </p:nvSpPr>
        <p:spPr bwMode="auto">
          <a:xfrm>
            <a:off x="2819400" y="742950"/>
            <a:ext cx="2438400" cy="708025"/>
          </a:xfrm>
          <a:prstGeom prst="rect">
            <a:avLst/>
          </a:prstGeom>
          <a:noFill/>
          <a:ln w="9525">
            <a:noFill/>
            <a:miter lim="800000"/>
            <a:headEnd/>
            <a:tailEnd/>
          </a:ln>
        </p:spPr>
        <p:txBody>
          <a:bodyPr>
            <a:spAutoFit/>
          </a:bodyPr>
          <a:lstStyle/>
          <a:p>
            <a:r>
              <a:rPr lang="en-US" sz="4000"/>
              <a:t>Falls</a:t>
            </a:r>
          </a:p>
        </p:txBody>
      </p:sp>
      <p:sp>
        <p:nvSpPr>
          <p:cNvPr id="4" name="TextBox 3"/>
          <p:cNvSpPr txBox="1"/>
          <p:nvPr/>
        </p:nvSpPr>
        <p:spPr>
          <a:xfrm>
            <a:off x="1524000" y="1809750"/>
            <a:ext cx="6858000" cy="3478213"/>
          </a:xfrm>
          <a:prstGeom prst="rect">
            <a:avLst/>
          </a:prstGeom>
          <a:noFill/>
        </p:spPr>
        <p:txBody>
          <a:bodyPr>
            <a:spAutoFit/>
          </a:bodyPr>
          <a:lstStyle/>
          <a:p>
            <a:pPr>
              <a:buFont typeface="Arial" pitchFamily="34" charset="0"/>
              <a:buChar char="•"/>
              <a:defRPr/>
            </a:pPr>
            <a:r>
              <a:rPr lang="en-US" sz="3600" dirty="0">
                <a:latin typeface="+mn-lt"/>
                <a:cs typeface="+mn-cs"/>
              </a:rPr>
              <a:t>Truck Tarping</a:t>
            </a:r>
            <a:br>
              <a:rPr lang="en-US" sz="3600" dirty="0">
                <a:latin typeface="+mn-lt"/>
                <a:cs typeface="+mn-cs"/>
              </a:rPr>
            </a:br>
            <a:endParaRPr lang="en-US" sz="2000" dirty="0">
              <a:latin typeface="+mn-lt"/>
              <a:cs typeface="+mn-cs"/>
            </a:endParaRPr>
          </a:p>
          <a:p>
            <a:pPr>
              <a:buFont typeface="Arial" pitchFamily="34" charset="0"/>
              <a:buChar char="•"/>
              <a:defRPr/>
            </a:pPr>
            <a:r>
              <a:rPr lang="en-US" sz="3600" dirty="0">
                <a:latin typeface="+mn-lt"/>
                <a:cs typeface="+mn-cs"/>
              </a:rPr>
              <a:t>Roof Access Permit</a:t>
            </a:r>
            <a:br>
              <a:rPr lang="en-US" sz="3600" dirty="0">
                <a:latin typeface="+mn-lt"/>
                <a:cs typeface="+mn-cs"/>
              </a:rPr>
            </a:br>
            <a:endParaRPr lang="en-US" sz="2000" dirty="0">
              <a:latin typeface="+mn-lt"/>
              <a:cs typeface="+mn-cs"/>
            </a:endParaRPr>
          </a:p>
          <a:p>
            <a:pPr>
              <a:buFont typeface="Arial" pitchFamily="34" charset="0"/>
              <a:buChar char="•"/>
              <a:defRPr/>
            </a:pPr>
            <a:r>
              <a:rPr lang="en-US" sz="3600" dirty="0">
                <a:latin typeface="+mn-lt"/>
                <a:cs typeface="+mn-cs"/>
              </a:rPr>
              <a:t>Fall Hazard Risk Assessment</a:t>
            </a:r>
          </a:p>
          <a:p>
            <a:pPr>
              <a:defRPr/>
            </a:pPr>
            <a:r>
              <a:rPr lang="en-US" sz="3600" dirty="0">
                <a:latin typeface="+mn-lt"/>
                <a:cs typeface="+mn-cs"/>
              </a:rPr>
              <a:t/>
            </a:r>
            <a:br>
              <a:rPr lang="en-US" sz="3600" dirty="0">
                <a:latin typeface="+mn-lt"/>
                <a:cs typeface="+mn-cs"/>
              </a:rPr>
            </a:br>
            <a:endParaRPr lang="en-US" sz="3600" dirty="0">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1" descr="lifeicon_11.png"/>
          <p:cNvPicPr>
            <a:picLocks noChangeAspect="1"/>
          </p:cNvPicPr>
          <p:nvPr/>
        </p:nvPicPr>
        <p:blipFill>
          <a:blip r:embed="rId3" cstate="print"/>
          <a:srcRect/>
          <a:stretch>
            <a:fillRect/>
          </a:stretch>
        </p:blipFill>
        <p:spPr bwMode="auto">
          <a:xfrm>
            <a:off x="381000" y="361950"/>
            <a:ext cx="1219200" cy="1219200"/>
          </a:xfrm>
          <a:prstGeom prst="rect">
            <a:avLst/>
          </a:prstGeom>
          <a:noFill/>
          <a:ln w="9525">
            <a:noFill/>
            <a:miter lim="800000"/>
            <a:headEnd/>
            <a:tailEnd/>
          </a:ln>
        </p:spPr>
      </p:pic>
      <p:sp>
        <p:nvSpPr>
          <p:cNvPr id="53251" name="TextBox 2"/>
          <p:cNvSpPr txBox="1">
            <a:spLocks noChangeArrowheads="1"/>
          </p:cNvSpPr>
          <p:nvPr/>
        </p:nvSpPr>
        <p:spPr bwMode="auto">
          <a:xfrm>
            <a:off x="1828800" y="361950"/>
            <a:ext cx="7162800" cy="1908175"/>
          </a:xfrm>
          <a:prstGeom prst="rect">
            <a:avLst/>
          </a:prstGeom>
          <a:noFill/>
          <a:ln w="9525">
            <a:noFill/>
            <a:miter lim="800000"/>
            <a:headEnd/>
            <a:tailEnd/>
          </a:ln>
        </p:spPr>
        <p:txBody>
          <a:bodyPr>
            <a:spAutoFit/>
          </a:bodyPr>
          <a:lstStyle/>
          <a:p>
            <a:r>
              <a:rPr lang="en-US" sz="3600"/>
              <a:t>HARMFUL SUBSTANCES &amp; ENVIRONMENTS</a:t>
            </a:r>
          </a:p>
          <a:p>
            <a:endParaRPr lang="en-US"/>
          </a:p>
        </p:txBody>
      </p:sp>
      <p:sp>
        <p:nvSpPr>
          <p:cNvPr id="4" name="TextBox 3"/>
          <p:cNvSpPr txBox="1"/>
          <p:nvPr/>
        </p:nvSpPr>
        <p:spPr>
          <a:xfrm>
            <a:off x="1295400" y="1962150"/>
            <a:ext cx="6553200" cy="2554288"/>
          </a:xfrm>
          <a:prstGeom prst="rect">
            <a:avLst/>
          </a:prstGeom>
          <a:noFill/>
        </p:spPr>
        <p:txBody>
          <a:bodyPr>
            <a:spAutoFit/>
          </a:bodyPr>
          <a:lstStyle/>
          <a:p>
            <a:pPr>
              <a:buFont typeface="Arial" pitchFamily="34" charset="0"/>
              <a:buChar char="•"/>
              <a:defRPr/>
            </a:pPr>
            <a:r>
              <a:rPr lang="en-US" sz="4000" dirty="0">
                <a:latin typeface="+mn-lt"/>
                <a:cs typeface="+mn-cs"/>
              </a:rPr>
              <a:t>Electrical Safety</a:t>
            </a:r>
            <a:br>
              <a:rPr lang="en-US" sz="4000" dirty="0">
                <a:latin typeface="+mn-lt"/>
                <a:cs typeface="+mn-cs"/>
              </a:rPr>
            </a:br>
            <a:endParaRPr lang="en-US" sz="2000" dirty="0">
              <a:latin typeface="+mn-lt"/>
              <a:cs typeface="+mn-cs"/>
            </a:endParaRPr>
          </a:p>
          <a:p>
            <a:pPr>
              <a:buFont typeface="Arial" pitchFamily="34" charset="0"/>
              <a:buChar char="•"/>
              <a:defRPr/>
            </a:pPr>
            <a:r>
              <a:rPr lang="en-US" sz="4000" dirty="0">
                <a:latin typeface="+mn-lt"/>
                <a:cs typeface="+mn-cs"/>
              </a:rPr>
              <a:t>Ash Hopper Safety</a:t>
            </a:r>
            <a:br>
              <a:rPr lang="en-US" sz="4000" dirty="0">
                <a:latin typeface="+mn-lt"/>
                <a:cs typeface="+mn-cs"/>
              </a:rPr>
            </a:br>
            <a:endParaRPr lang="en-US" sz="2000" dirty="0">
              <a:latin typeface="+mn-lt"/>
              <a:cs typeface="+mn-cs"/>
            </a:endParaRPr>
          </a:p>
          <a:p>
            <a:pPr>
              <a:buFont typeface="Arial" pitchFamily="34" charset="0"/>
              <a:buChar char="•"/>
              <a:defRPr/>
            </a:pPr>
            <a:r>
              <a:rPr lang="en-US" sz="4000" dirty="0">
                <a:latin typeface="+mn-lt"/>
                <a:cs typeface="+mn-cs"/>
              </a:rPr>
              <a:t>Confined Space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2438400" y="1047750"/>
            <a:ext cx="5943600" cy="708025"/>
          </a:xfrm>
          <a:prstGeom prst="rect">
            <a:avLst/>
          </a:prstGeom>
          <a:noFill/>
          <a:ln w="9525">
            <a:noFill/>
            <a:miter lim="800000"/>
            <a:headEnd/>
            <a:tailEnd/>
          </a:ln>
        </p:spPr>
        <p:txBody>
          <a:bodyPr>
            <a:spAutoFit/>
          </a:bodyPr>
          <a:lstStyle/>
          <a:p>
            <a:r>
              <a:rPr lang="en-US" sz="4000"/>
              <a:t>Contractor Safety</a:t>
            </a:r>
          </a:p>
        </p:txBody>
      </p:sp>
      <p:sp>
        <p:nvSpPr>
          <p:cNvPr id="3" name="Oval 2"/>
          <p:cNvSpPr/>
          <p:nvPr/>
        </p:nvSpPr>
        <p:spPr>
          <a:xfrm>
            <a:off x="685800" y="742950"/>
            <a:ext cx="1371600" cy="1219200"/>
          </a:xfrm>
          <a:prstGeom prst="ellipse">
            <a:avLst/>
          </a:prstGeom>
          <a:blipFill rotWithShape="0">
            <a:blip r:embed="rId3" cstate="print"/>
            <a:stretch>
              <a:fillRect/>
            </a:stretch>
          </a:blipFill>
        </p:spPr>
        <p:style>
          <a:lnRef idx="0">
            <a:schemeClr val="accent2">
              <a:shade val="80000"/>
              <a:hueOff val="0"/>
              <a:satOff val="0"/>
              <a:lumOff val="0"/>
              <a:alphaOff val="0"/>
            </a:schemeClr>
          </a:lnRef>
          <a:fillRef idx="1">
            <a:scrgbClr r="0" g="0" b="0"/>
          </a:fillRef>
          <a:effectRef idx="2">
            <a:schemeClr val="accent2">
              <a:tint val="40000"/>
              <a:hueOff val="0"/>
              <a:satOff val="0"/>
              <a:lumOff val="0"/>
              <a:alphaOff val="0"/>
            </a:schemeClr>
          </a:effectRef>
          <a:fontRef idx="minor">
            <a:schemeClr val="lt1">
              <a:hueOff val="0"/>
              <a:satOff val="0"/>
              <a:lumOff val="0"/>
              <a:alphaOff val="0"/>
            </a:schemeClr>
          </a:fontRef>
        </p:style>
      </p:sp>
      <p:sp>
        <p:nvSpPr>
          <p:cNvPr id="4" name="TextBox 3"/>
          <p:cNvSpPr txBox="1"/>
          <p:nvPr/>
        </p:nvSpPr>
        <p:spPr>
          <a:xfrm>
            <a:off x="2514600" y="2419350"/>
            <a:ext cx="5562600" cy="646113"/>
          </a:xfrm>
          <a:prstGeom prst="rect">
            <a:avLst/>
          </a:prstGeom>
          <a:noFill/>
        </p:spPr>
        <p:txBody>
          <a:bodyPr>
            <a:spAutoFit/>
          </a:bodyPr>
          <a:lstStyle/>
          <a:p>
            <a:pPr>
              <a:buFont typeface="Arial" pitchFamily="34" charset="0"/>
              <a:buChar char="•"/>
              <a:defRPr/>
            </a:pPr>
            <a:r>
              <a:rPr lang="en-US" sz="3600" dirty="0">
                <a:latin typeface="+mn-lt"/>
                <a:cs typeface="+mn-cs"/>
              </a:rPr>
              <a:t>Added Focus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19050"/>
            <a:ext cx="7391400" cy="838200"/>
          </a:xfrm>
        </p:spPr>
        <p:txBody>
          <a:bodyPr/>
          <a:lstStyle/>
          <a:p>
            <a:pPr eaLnBrk="1" hangingPunct="1">
              <a:defRPr/>
            </a:pPr>
            <a:r>
              <a:rPr lang="en-US" dirty="0" smtClean="0"/>
              <a:t>EMPLOYEE FOCUS – WHY?</a:t>
            </a:r>
          </a:p>
        </p:txBody>
      </p:sp>
      <p:sp>
        <p:nvSpPr>
          <p:cNvPr id="38915" name="Rectangle 3"/>
          <p:cNvSpPr>
            <a:spLocks noGrp="1" noChangeArrowheads="1"/>
          </p:cNvSpPr>
          <p:nvPr>
            <p:ph type="body" idx="1"/>
          </p:nvPr>
        </p:nvSpPr>
        <p:spPr>
          <a:xfrm>
            <a:off x="533401" y="971551"/>
            <a:ext cx="7848600" cy="3962400"/>
          </a:xfrm>
        </p:spPr>
        <p:txBody>
          <a:bodyPr/>
          <a:lstStyle/>
          <a:p>
            <a:pPr marL="0" indent="0" fontAlgn="auto">
              <a:spcAft>
                <a:spcPts val="0"/>
              </a:spcAft>
              <a:buClr>
                <a:schemeClr val="accent4">
                  <a:lumMod val="75000"/>
                </a:schemeClr>
              </a:buClr>
              <a:buNone/>
              <a:defRPr/>
            </a:pPr>
            <a:r>
              <a:rPr lang="en-US" sz="2400" dirty="0"/>
              <a:t>Maintains the core value of care and compassionate for our </a:t>
            </a:r>
            <a:r>
              <a:rPr lang="en-US" sz="2400" dirty="0" smtClean="0"/>
              <a:t>employees</a:t>
            </a:r>
            <a:endParaRPr lang="en-US" dirty="0" smtClean="0"/>
          </a:p>
          <a:p>
            <a:pPr marL="0" indent="0" fontAlgn="auto">
              <a:spcAft>
                <a:spcPts val="0"/>
              </a:spcAft>
              <a:buClr>
                <a:schemeClr val="accent4">
                  <a:lumMod val="75000"/>
                </a:schemeClr>
              </a:buClr>
              <a:buNone/>
              <a:defRPr/>
            </a:pPr>
            <a:endParaRPr lang="en-US" sz="750" dirty="0"/>
          </a:p>
          <a:p>
            <a:pPr marL="0" indent="0" fontAlgn="auto">
              <a:spcAft>
                <a:spcPts val="0"/>
              </a:spcAft>
              <a:buClr>
                <a:schemeClr val="accent4">
                  <a:lumMod val="75000"/>
                </a:schemeClr>
              </a:buClr>
              <a:buNone/>
              <a:defRPr/>
            </a:pPr>
            <a:r>
              <a:rPr lang="en-US" sz="2400" dirty="0"/>
              <a:t>Minimize the impact an on-the-job injury or illness might have on an Employee and his/her </a:t>
            </a:r>
            <a:r>
              <a:rPr lang="en-US" sz="2400" dirty="0" smtClean="0"/>
              <a:t>family</a:t>
            </a:r>
            <a:endParaRPr lang="en-US" dirty="0" smtClean="0"/>
          </a:p>
          <a:p>
            <a:pPr marL="0" indent="0" fontAlgn="auto">
              <a:spcAft>
                <a:spcPts val="0"/>
              </a:spcAft>
              <a:buClr>
                <a:schemeClr val="accent4">
                  <a:lumMod val="75000"/>
                </a:schemeClr>
              </a:buClr>
              <a:buNone/>
              <a:defRPr/>
            </a:pPr>
            <a:endParaRPr lang="en-US" sz="750" dirty="0"/>
          </a:p>
          <a:p>
            <a:pPr marL="0" indent="0" fontAlgn="auto">
              <a:spcAft>
                <a:spcPts val="0"/>
              </a:spcAft>
              <a:buClr>
                <a:schemeClr val="accent4">
                  <a:lumMod val="75000"/>
                </a:schemeClr>
              </a:buClr>
              <a:buNone/>
              <a:defRPr/>
            </a:pPr>
            <a:r>
              <a:rPr lang="en-US" sz="2400" dirty="0"/>
              <a:t>Actively engage employees in their medical care and recovery</a:t>
            </a:r>
          </a:p>
          <a:p>
            <a:pPr marL="0" indent="0" fontAlgn="auto">
              <a:spcAft>
                <a:spcPts val="0"/>
              </a:spcAft>
              <a:buClr>
                <a:schemeClr val="accent4">
                  <a:lumMod val="75000"/>
                </a:schemeClr>
              </a:buClr>
              <a:buNone/>
              <a:defRPr/>
            </a:pPr>
            <a:endParaRPr lang="en-US" sz="750" dirty="0"/>
          </a:p>
          <a:p>
            <a:pPr marL="0" indent="0" fontAlgn="auto">
              <a:spcAft>
                <a:spcPts val="0"/>
              </a:spcAft>
              <a:buClr>
                <a:schemeClr val="accent4">
                  <a:lumMod val="75000"/>
                </a:schemeClr>
              </a:buClr>
              <a:buNone/>
              <a:defRPr/>
            </a:pPr>
            <a:r>
              <a:rPr lang="en-US" sz="2400" dirty="0"/>
              <a:t>Will produce enhanced results and reduce </a:t>
            </a:r>
            <a:r>
              <a:rPr lang="en-US" sz="2400" dirty="0" smtClean="0"/>
              <a:t>costs</a:t>
            </a:r>
            <a:endParaRPr lang="en-US" sz="2400" dirty="0"/>
          </a:p>
          <a:p>
            <a:pPr marL="0" indent="0" fontAlgn="auto">
              <a:spcAft>
                <a:spcPts val="0"/>
              </a:spcAft>
              <a:buClr>
                <a:schemeClr val="accent4">
                  <a:lumMod val="75000"/>
                </a:schemeClr>
              </a:buClr>
              <a:buNone/>
              <a:defRPr/>
            </a:pPr>
            <a:endParaRPr lang="en-US" sz="1800" dirty="0"/>
          </a:p>
          <a:p>
            <a:pPr algn="ctr" fontAlgn="auto">
              <a:spcAft>
                <a:spcPts val="0"/>
              </a:spcAft>
              <a:buClr>
                <a:schemeClr val="accent4">
                  <a:lumMod val="75000"/>
                </a:schemeClr>
              </a:buClr>
              <a:defRPr/>
            </a:pPr>
            <a:endParaRPr lang="en-US" sz="1800" dirty="0"/>
          </a:p>
          <a:p>
            <a:pPr marL="0" indent="0">
              <a:defRPr/>
            </a:pPr>
            <a:endParaRPr lang="en-US" dirty="0" smtClean="0"/>
          </a:p>
        </p:txBody>
      </p:sp>
    </p:spTree>
    <p:extLst>
      <p:ext uri="{BB962C8B-B14F-4D97-AF65-F5344CB8AC3E}">
        <p14:creationId xmlns:p14="http://schemas.microsoft.com/office/powerpoint/2010/main" val="23292324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209550"/>
            <a:ext cx="8229600" cy="609600"/>
          </a:xfrm>
        </p:spPr>
        <p:txBody>
          <a:bodyPr/>
          <a:lstStyle/>
          <a:p>
            <a:r>
              <a:rPr lang="en-US" altLang="en-US" dirty="0"/>
              <a:t>Employee Engagement</a:t>
            </a:r>
            <a:endParaRPr lang="en-US" dirty="0"/>
          </a:p>
        </p:txBody>
      </p:sp>
      <p:sp>
        <p:nvSpPr>
          <p:cNvPr id="3" name="Content Placeholder 2"/>
          <p:cNvSpPr>
            <a:spLocks noGrp="1"/>
          </p:cNvSpPr>
          <p:nvPr>
            <p:ph idx="1"/>
          </p:nvPr>
        </p:nvSpPr>
        <p:spPr>
          <a:xfrm>
            <a:off x="457200" y="971550"/>
            <a:ext cx="8229600" cy="3962400"/>
          </a:xfrm>
        </p:spPr>
        <p:txBody>
          <a:bodyPr/>
          <a:lstStyle/>
          <a:p>
            <a:pPr eaLnBrk="1" hangingPunct="1">
              <a:lnSpc>
                <a:spcPct val="90000"/>
              </a:lnSpc>
            </a:pPr>
            <a:r>
              <a:rPr lang="en-US" altLang="en-US" sz="2400" dirty="0"/>
              <a:t>Begins </a:t>
            </a:r>
            <a:r>
              <a:rPr lang="en-US" altLang="en-US" sz="2400" i="1" u="sng" dirty="0">
                <a:solidFill>
                  <a:srgbClr val="FF0000"/>
                </a:solidFill>
              </a:rPr>
              <a:t>BEFORE</a:t>
            </a:r>
            <a:r>
              <a:rPr lang="en-US" altLang="en-US" sz="2400" dirty="0"/>
              <a:t> an accident happens</a:t>
            </a:r>
          </a:p>
          <a:p>
            <a:pPr eaLnBrk="1" hangingPunct="1">
              <a:lnSpc>
                <a:spcPct val="90000"/>
              </a:lnSpc>
            </a:pPr>
            <a:r>
              <a:rPr lang="en-US" altLang="en-US" sz="2400" dirty="0"/>
              <a:t>Ongoing general education and communications to work population</a:t>
            </a:r>
          </a:p>
          <a:p>
            <a:pPr lvl="1" eaLnBrk="1" hangingPunct="1">
              <a:lnSpc>
                <a:spcPct val="90000"/>
              </a:lnSpc>
            </a:pPr>
            <a:r>
              <a:rPr lang="en-US" altLang="en-US" dirty="0"/>
              <a:t>New employees</a:t>
            </a:r>
          </a:p>
          <a:p>
            <a:pPr lvl="1" eaLnBrk="1" hangingPunct="1">
              <a:lnSpc>
                <a:spcPct val="90000"/>
              </a:lnSpc>
            </a:pPr>
            <a:r>
              <a:rPr lang="en-US" altLang="en-US" dirty="0"/>
              <a:t>Annual training </a:t>
            </a:r>
          </a:p>
          <a:p>
            <a:pPr lvl="1" eaLnBrk="1" hangingPunct="1">
              <a:lnSpc>
                <a:spcPct val="90000"/>
              </a:lnSpc>
            </a:pPr>
            <a:r>
              <a:rPr lang="en-US" altLang="en-US" dirty="0"/>
              <a:t>Bulletin Boards</a:t>
            </a:r>
          </a:p>
          <a:p>
            <a:pPr lvl="1" eaLnBrk="1" hangingPunct="1">
              <a:lnSpc>
                <a:spcPct val="90000"/>
              </a:lnSpc>
            </a:pPr>
            <a:r>
              <a:rPr lang="en-US" altLang="en-US" dirty="0"/>
              <a:t>Pamphlets</a:t>
            </a:r>
          </a:p>
          <a:p>
            <a:pPr eaLnBrk="1" hangingPunct="1">
              <a:lnSpc>
                <a:spcPct val="90000"/>
              </a:lnSpc>
            </a:pPr>
            <a:r>
              <a:rPr lang="en-US" altLang="en-US" sz="2400" dirty="0"/>
              <a:t>No secrets, no games approach</a:t>
            </a:r>
          </a:p>
          <a:p>
            <a:pPr eaLnBrk="1" hangingPunct="1">
              <a:lnSpc>
                <a:spcPct val="90000"/>
              </a:lnSpc>
            </a:pPr>
            <a:r>
              <a:rPr lang="en-US" altLang="en-US" sz="2400" dirty="0"/>
              <a:t>Injury reporting expectations</a:t>
            </a:r>
          </a:p>
          <a:p>
            <a:pPr eaLnBrk="1" hangingPunct="1">
              <a:lnSpc>
                <a:spcPct val="90000"/>
              </a:lnSpc>
            </a:pPr>
            <a:r>
              <a:rPr lang="en-US" altLang="en-US" sz="2400" dirty="0"/>
              <a:t>Employee rights and responsibilities </a:t>
            </a:r>
          </a:p>
          <a:p>
            <a:endParaRPr lang="en-US" dirty="0"/>
          </a:p>
        </p:txBody>
      </p:sp>
    </p:spTree>
    <p:extLst>
      <p:ext uri="{BB962C8B-B14F-4D97-AF65-F5344CB8AC3E}">
        <p14:creationId xmlns:p14="http://schemas.microsoft.com/office/powerpoint/2010/main" val="1508140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610600" cy="1143000"/>
          </a:xfrm>
        </p:spPr>
        <p:txBody>
          <a:bodyPr/>
          <a:lstStyle/>
          <a:p>
            <a:pPr algn="l" eaLnBrk="1" hangingPunct="1">
              <a:defRPr/>
            </a:pPr>
            <a:r>
              <a:rPr lang="en-US" sz="2400" dirty="0" smtClean="0"/>
              <a:t>Roles and Responsibilities of the Injured Employee</a:t>
            </a:r>
            <a:br>
              <a:rPr lang="en-US" sz="2400" dirty="0" smtClean="0"/>
            </a:br>
            <a:endParaRPr lang="en-US" sz="2400" dirty="0" smtClean="0"/>
          </a:p>
        </p:txBody>
      </p:sp>
      <p:sp>
        <p:nvSpPr>
          <p:cNvPr id="9219" name="Content Placeholder 2"/>
          <p:cNvSpPr>
            <a:spLocks noGrp="1"/>
          </p:cNvSpPr>
          <p:nvPr>
            <p:ph idx="1"/>
          </p:nvPr>
        </p:nvSpPr>
        <p:spPr>
          <a:xfrm>
            <a:off x="457200" y="1010805"/>
            <a:ext cx="8382000" cy="3895725"/>
          </a:xfrm>
        </p:spPr>
        <p:txBody>
          <a:bodyPr/>
          <a:lstStyle/>
          <a:p>
            <a:pPr eaLnBrk="1" hangingPunct="1">
              <a:buFontTx/>
              <a:buChar char="•"/>
            </a:pPr>
            <a:r>
              <a:rPr lang="en-US" altLang="en-US" sz="2000" dirty="0"/>
              <a:t>Report any injury or illness immediately</a:t>
            </a:r>
          </a:p>
          <a:p>
            <a:pPr eaLnBrk="1" hangingPunct="1"/>
            <a:endParaRPr lang="en-US" altLang="en-US" sz="2000" dirty="0">
              <a:solidFill>
                <a:srgbClr val="FF0000"/>
              </a:solidFill>
            </a:endParaRPr>
          </a:p>
          <a:p>
            <a:pPr eaLnBrk="1" hangingPunct="1">
              <a:buFontTx/>
              <a:buChar char="•"/>
            </a:pPr>
            <a:r>
              <a:rPr lang="en-US" altLang="en-US" sz="2000" dirty="0"/>
              <a:t>Obtain medical attention/treatment when necessary</a:t>
            </a:r>
          </a:p>
          <a:p>
            <a:pPr eaLnBrk="1" hangingPunct="1">
              <a:buFontTx/>
              <a:buChar char="•"/>
            </a:pPr>
            <a:endParaRPr lang="en-US" altLang="en-US" sz="2000" dirty="0"/>
          </a:p>
          <a:p>
            <a:pPr eaLnBrk="1" hangingPunct="1">
              <a:buFontTx/>
              <a:buChar char="•"/>
            </a:pPr>
            <a:r>
              <a:rPr lang="en-US" altLang="en-US" sz="2000" dirty="0"/>
              <a:t>Ask questions and talk to the treating doctor to understand their injury, treatment plan, medical restrictions, and medications</a:t>
            </a:r>
          </a:p>
          <a:p>
            <a:pPr eaLnBrk="1" hangingPunct="1">
              <a:buFontTx/>
              <a:buChar char="•"/>
            </a:pPr>
            <a:endParaRPr lang="en-US" altLang="en-US" sz="2000" dirty="0"/>
          </a:p>
          <a:p>
            <a:pPr eaLnBrk="1" hangingPunct="1">
              <a:buFontTx/>
              <a:buChar char="•"/>
            </a:pPr>
            <a:r>
              <a:rPr lang="en-US" altLang="en-US" sz="2000" dirty="0"/>
              <a:t>Advise doctor </a:t>
            </a:r>
            <a:r>
              <a:rPr lang="en-US" altLang="en-US" sz="2000" dirty="0" smtClean="0"/>
              <a:t>International Paper </a:t>
            </a:r>
            <a:r>
              <a:rPr lang="en-US" altLang="en-US" sz="2000" dirty="0"/>
              <a:t>has a Return-to-Work program</a:t>
            </a:r>
          </a:p>
          <a:p>
            <a:pPr eaLnBrk="1" hangingPunct="1">
              <a:buFontTx/>
              <a:buChar char="•"/>
            </a:pPr>
            <a:endParaRPr lang="en-US" altLang="en-US" sz="2000" dirty="0"/>
          </a:p>
          <a:p>
            <a:pPr eaLnBrk="1" hangingPunct="1">
              <a:buFontTx/>
              <a:buChar char="•"/>
            </a:pPr>
            <a:r>
              <a:rPr lang="en-US" altLang="en-US" sz="2000" dirty="0"/>
              <a:t>Discuss incident with </a:t>
            </a:r>
            <a:r>
              <a:rPr lang="en-US" altLang="en-US" sz="2000" dirty="0" smtClean="0"/>
              <a:t>Claim Administrator </a:t>
            </a:r>
            <a:r>
              <a:rPr lang="en-US" altLang="en-US" sz="2000" dirty="0"/>
              <a:t>and Employee Advocate</a:t>
            </a:r>
          </a:p>
          <a:p>
            <a:pPr eaLnBrk="1" hangingPunct="1"/>
            <a:endParaRPr lang="en-US" altLang="en-US" dirty="0" smtClean="0"/>
          </a:p>
        </p:txBody>
      </p:sp>
    </p:spTree>
    <p:extLst>
      <p:ext uri="{BB962C8B-B14F-4D97-AF65-F5344CB8AC3E}">
        <p14:creationId xmlns:p14="http://schemas.microsoft.com/office/powerpoint/2010/main" val="311714567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7696200" cy="838200"/>
          </a:xfrm>
        </p:spPr>
        <p:txBody>
          <a:bodyPr/>
          <a:lstStyle/>
          <a:p>
            <a:r>
              <a:rPr lang="en-US" sz="2400" dirty="0"/>
              <a:t>Roles and </a:t>
            </a:r>
            <a:r>
              <a:rPr lang="en-US" sz="2400" dirty="0" smtClean="0"/>
              <a:t>Responsibilities of the Injured Employee</a:t>
            </a:r>
            <a:endParaRPr lang="en-US" sz="2400" dirty="0"/>
          </a:p>
        </p:txBody>
      </p:sp>
      <p:sp>
        <p:nvSpPr>
          <p:cNvPr id="3" name="Content Placeholder 2"/>
          <p:cNvSpPr>
            <a:spLocks noGrp="1"/>
          </p:cNvSpPr>
          <p:nvPr>
            <p:ph idx="1"/>
          </p:nvPr>
        </p:nvSpPr>
        <p:spPr>
          <a:xfrm>
            <a:off x="304800" y="980209"/>
            <a:ext cx="8229600" cy="3333750"/>
          </a:xfrm>
        </p:spPr>
        <p:txBody>
          <a:bodyPr/>
          <a:lstStyle/>
          <a:p>
            <a:pPr>
              <a:buFontTx/>
              <a:buChar char="•"/>
            </a:pPr>
            <a:r>
              <a:rPr lang="en-US" altLang="en-US" sz="2400" dirty="0"/>
              <a:t>Provide a return to work form to </a:t>
            </a:r>
            <a:r>
              <a:rPr lang="en-US" altLang="en-US" sz="2400" dirty="0" smtClean="0"/>
              <a:t>International Paper </a:t>
            </a:r>
            <a:r>
              <a:rPr lang="en-US" altLang="en-US" sz="2400" dirty="0"/>
              <a:t>following each doctor </a:t>
            </a:r>
            <a:r>
              <a:rPr lang="en-US" altLang="en-US" sz="2400" dirty="0" smtClean="0"/>
              <a:t>appointment</a:t>
            </a:r>
            <a:endParaRPr lang="en-US" altLang="en-US" sz="2400" dirty="0"/>
          </a:p>
          <a:p>
            <a:pPr>
              <a:buFontTx/>
              <a:buChar char="•"/>
            </a:pPr>
            <a:endParaRPr lang="en-US" altLang="en-US" sz="2400" dirty="0"/>
          </a:p>
          <a:p>
            <a:pPr>
              <a:buFontTx/>
              <a:buChar char="•"/>
            </a:pPr>
            <a:r>
              <a:rPr lang="en-US" altLang="en-US" sz="2400" dirty="0"/>
              <a:t>Comply with any medical restrictions at work and at </a:t>
            </a:r>
            <a:r>
              <a:rPr lang="en-US" altLang="en-US" sz="2400" dirty="0" smtClean="0"/>
              <a:t>home</a:t>
            </a:r>
            <a:endParaRPr lang="en-US" altLang="en-US" sz="2400" dirty="0"/>
          </a:p>
          <a:p>
            <a:pPr>
              <a:buFontTx/>
              <a:buChar char="•"/>
            </a:pPr>
            <a:endParaRPr lang="en-US" altLang="en-US" sz="2400" dirty="0"/>
          </a:p>
          <a:p>
            <a:pPr>
              <a:buFontTx/>
              <a:buChar char="•"/>
            </a:pPr>
            <a:r>
              <a:rPr lang="en-US" altLang="en-US" sz="2400" dirty="0"/>
              <a:t>Communicate status after each doctor visit to your Supervisor, HR, or EHS representative</a:t>
            </a:r>
          </a:p>
          <a:p>
            <a:endParaRPr lang="en-US" dirty="0"/>
          </a:p>
        </p:txBody>
      </p:sp>
    </p:spTree>
    <p:extLst>
      <p:ext uri="{BB962C8B-B14F-4D97-AF65-F5344CB8AC3E}">
        <p14:creationId xmlns:p14="http://schemas.microsoft.com/office/powerpoint/2010/main" val="190066502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7848600" cy="914400"/>
          </a:xfrm>
        </p:spPr>
        <p:txBody>
          <a:bodyPr/>
          <a:lstStyle/>
          <a:p>
            <a:r>
              <a:rPr lang="en-US" sz="2400" dirty="0"/>
              <a:t>Roles and Responsibilities of the Injured Employee</a:t>
            </a:r>
          </a:p>
        </p:txBody>
      </p:sp>
      <p:sp>
        <p:nvSpPr>
          <p:cNvPr id="3" name="Content Placeholder 2"/>
          <p:cNvSpPr>
            <a:spLocks noGrp="1"/>
          </p:cNvSpPr>
          <p:nvPr>
            <p:ph idx="1"/>
          </p:nvPr>
        </p:nvSpPr>
        <p:spPr>
          <a:xfrm>
            <a:off x="457200" y="1123950"/>
            <a:ext cx="8229600" cy="3177886"/>
          </a:xfrm>
        </p:spPr>
        <p:txBody>
          <a:bodyPr/>
          <a:lstStyle/>
          <a:p>
            <a:pPr>
              <a:buFontTx/>
              <a:buChar char="•"/>
            </a:pPr>
            <a:r>
              <a:rPr lang="en-US" altLang="en-US" sz="2000" dirty="0"/>
              <a:t>Provide an accurate/updated home address and phone number</a:t>
            </a:r>
          </a:p>
          <a:p>
            <a:pPr>
              <a:buFontTx/>
              <a:buChar char="•"/>
            </a:pPr>
            <a:endParaRPr lang="en-US" altLang="en-US" sz="2000" dirty="0"/>
          </a:p>
          <a:p>
            <a:pPr>
              <a:buFontTx/>
              <a:buChar char="•"/>
            </a:pPr>
            <a:r>
              <a:rPr lang="en-US" altLang="en-US" sz="2000" dirty="0"/>
              <a:t>Provide Cell phone number, personal email for communications</a:t>
            </a:r>
          </a:p>
          <a:p>
            <a:pPr>
              <a:buFontTx/>
              <a:buChar char="•"/>
            </a:pPr>
            <a:endParaRPr lang="en-US" altLang="en-US" sz="2000" dirty="0"/>
          </a:p>
          <a:p>
            <a:pPr>
              <a:buFontTx/>
              <a:buChar char="•"/>
            </a:pPr>
            <a:r>
              <a:rPr lang="en-US" altLang="en-US" sz="2000" dirty="0"/>
              <a:t>Use personal </a:t>
            </a:r>
            <a:r>
              <a:rPr lang="en-US" altLang="en-US" sz="2000" dirty="0" smtClean="0"/>
              <a:t>e-mail </a:t>
            </a:r>
            <a:r>
              <a:rPr lang="en-US" altLang="en-US" sz="2000" dirty="0"/>
              <a:t>and web access to claim file info</a:t>
            </a:r>
            <a:br>
              <a:rPr lang="en-US" altLang="en-US" sz="2000" dirty="0"/>
            </a:br>
            <a:endParaRPr lang="en-US" altLang="en-US" sz="2000" dirty="0"/>
          </a:p>
          <a:p>
            <a:pPr>
              <a:buFontTx/>
              <a:buChar char="•"/>
            </a:pPr>
            <a:r>
              <a:rPr lang="en-US" altLang="en-US" sz="2000" dirty="0"/>
              <a:t>Complete WC Employee Survey </a:t>
            </a:r>
          </a:p>
          <a:p>
            <a:endParaRPr lang="en-US" dirty="0"/>
          </a:p>
        </p:txBody>
      </p:sp>
    </p:spTree>
    <p:extLst>
      <p:ext uri="{BB962C8B-B14F-4D97-AF65-F5344CB8AC3E}">
        <p14:creationId xmlns:p14="http://schemas.microsoft.com/office/powerpoint/2010/main" val="342949593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57150"/>
            <a:ext cx="4558145" cy="1143000"/>
          </a:xfrm>
        </p:spPr>
        <p:txBody>
          <a:bodyPr/>
          <a:lstStyle/>
          <a:p>
            <a:r>
              <a:rPr lang="en-US" dirty="0" smtClean="0"/>
              <a:t>Employee Resources</a:t>
            </a:r>
            <a:endParaRPr lang="en-US" dirty="0"/>
          </a:p>
        </p:txBody>
      </p:sp>
      <p:sp>
        <p:nvSpPr>
          <p:cNvPr id="3" name="Content Placeholder 2"/>
          <p:cNvSpPr>
            <a:spLocks noGrp="1"/>
          </p:cNvSpPr>
          <p:nvPr>
            <p:ph idx="1"/>
          </p:nvPr>
        </p:nvSpPr>
        <p:spPr>
          <a:xfrm>
            <a:off x="228600" y="1201882"/>
            <a:ext cx="8229600" cy="3655868"/>
          </a:xfrm>
        </p:spPr>
        <p:txBody>
          <a:bodyPr/>
          <a:lstStyle/>
          <a:p>
            <a:pPr>
              <a:buFontTx/>
              <a:buChar char="•"/>
            </a:pPr>
            <a:r>
              <a:rPr lang="en-US" altLang="en-US" sz="1800" dirty="0"/>
              <a:t>The Employee Advocate</a:t>
            </a:r>
          </a:p>
          <a:p>
            <a:pPr>
              <a:buFontTx/>
              <a:buChar char="•"/>
            </a:pPr>
            <a:r>
              <a:rPr lang="en-US" altLang="en-US" sz="1800" dirty="0" smtClean="0"/>
              <a:t>Claims Specialist </a:t>
            </a:r>
            <a:endParaRPr lang="en-US" altLang="en-US" sz="1800" dirty="0"/>
          </a:p>
          <a:p>
            <a:pPr>
              <a:buFontTx/>
              <a:buChar char="•"/>
            </a:pPr>
            <a:r>
              <a:rPr lang="en-US" altLang="en-US" sz="1800" dirty="0"/>
              <a:t>Local Human Resources</a:t>
            </a:r>
          </a:p>
          <a:p>
            <a:pPr>
              <a:buFontTx/>
              <a:buChar char="•"/>
            </a:pPr>
            <a:r>
              <a:rPr lang="en-US" altLang="en-US" sz="1800" dirty="0" smtClean="0"/>
              <a:t>Employee Assistance Program</a:t>
            </a:r>
            <a:endParaRPr lang="en-US" altLang="en-US" sz="1800" dirty="0"/>
          </a:p>
          <a:p>
            <a:pPr>
              <a:buFontTx/>
              <a:buChar char="•"/>
            </a:pPr>
            <a:r>
              <a:rPr lang="en-US" altLang="en-US" sz="1800" dirty="0" smtClean="0"/>
              <a:t>Environment Health and Safety </a:t>
            </a:r>
            <a:r>
              <a:rPr lang="en-US" altLang="en-US" sz="1800" dirty="0"/>
              <a:t>Representative</a:t>
            </a:r>
          </a:p>
          <a:p>
            <a:pPr>
              <a:buFontTx/>
              <a:buChar char="•"/>
            </a:pPr>
            <a:r>
              <a:rPr lang="en-US" altLang="en-US" sz="1800" dirty="0"/>
              <a:t>The State Division of Workers’ Compensation</a:t>
            </a:r>
          </a:p>
          <a:p>
            <a:pPr>
              <a:buFontTx/>
              <a:buChar char="•"/>
            </a:pPr>
            <a:r>
              <a:rPr lang="en-US" altLang="en-US" sz="1800" dirty="0"/>
              <a:t>State Workers’ Compensation Ombudsman</a:t>
            </a:r>
          </a:p>
          <a:p>
            <a:pPr>
              <a:buFontTx/>
              <a:buChar char="•"/>
            </a:pPr>
            <a:r>
              <a:rPr lang="en-US" altLang="en-US" sz="1800" dirty="0"/>
              <a:t>PUSH Technology (Available through </a:t>
            </a:r>
            <a:r>
              <a:rPr lang="en-US" altLang="en-US" sz="1800" dirty="0" smtClean="0"/>
              <a:t>Claim Administrator </a:t>
            </a:r>
            <a:r>
              <a:rPr lang="en-US" altLang="en-US" sz="1800" dirty="0"/>
              <a:t>- allows electronic access to claim info, and communications via personal email address and/or cell phone number, including texting) </a:t>
            </a:r>
          </a:p>
          <a:p>
            <a:endParaRPr lang="en-US" dirty="0"/>
          </a:p>
        </p:txBody>
      </p:sp>
    </p:spTree>
    <p:extLst>
      <p:ext uri="{BB962C8B-B14F-4D97-AF65-F5344CB8AC3E}">
        <p14:creationId xmlns:p14="http://schemas.microsoft.com/office/powerpoint/2010/main" val="11259317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905"/>
            <a:ext cx="8229600" cy="1143000"/>
          </a:xfrm>
        </p:spPr>
        <p:txBody>
          <a:bodyPr/>
          <a:lstStyle/>
          <a:p>
            <a:pPr eaLnBrk="1" hangingPunct="1">
              <a:defRPr/>
            </a:pPr>
            <a:r>
              <a:rPr lang="en-US" sz="2400" dirty="0" smtClean="0"/>
              <a:t>Roles and Responsibilities: Employee Advocate</a:t>
            </a:r>
          </a:p>
        </p:txBody>
      </p:sp>
      <p:sp>
        <p:nvSpPr>
          <p:cNvPr id="18435" name="Content Placeholder 2"/>
          <p:cNvSpPr>
            <a:spLocks noGrp="1"/>
          </p:cNvSpPr>
          <p:nvPr>
            <p:ph idx="1"/>
          </p:nvPr>
        </p:nvSpPr>
        <p:spPr>
          <a:xfrm>
            <a:off x="762000" y="971550"/>
            <a:ext cx="7239000" cy="3829050"/>
          </a:xfrm>
        </p:spPr>
        <p:txBody>
          <a:bodyPr/>
          <a:lstStyle/>
          <a:p>
            <a:pPr eaLnBrk="1" hangingPunct="1">
              <a:buFontTx/>
              <a:buChar char="•"/>
            </a:pPr>
            <a:r>
              <a:rPr lang="en-US" altLang="en-US" sz="2100" dirty="0" smtClean="0"/>
              <a:t>Contacts </a:t>
            </a:r>
            <a:r>
              <a:rPr lang="en-US" altLang="en-US" sz="2100" dirty="0"/>
              <a:t>each injured employee who files </a:t>
            </a:r>
            <a:r>
              <a:rPr lang="en-US" altLang="en-US" sz="2100" dirty="0" smtClean="0"/>
              <a:t>a work </a:t>
            </a:r>
            <a:r>
              <a:rPr lang="en-US" altLang="en-US" sz="2100" dirty="0"/>
              <a:t>comp claim</a:t>
            </a:r>
          </a:p>
          <a:p>
            <a:pPr eaLnBrk="1" hangingPunct="1">
              <a:buFontTx/>
              <a:buChar char="•"/>
            </a:pPr>
            <a:endParaRPr lang="en-US" altLang="en-US" sz="750" dirty="0"/>
          </a:p>
          <a:p>
            <a:pPr eaLnBrk="1" hangingPunct="1">
              <a:buFontTx/>
              <a:buChar char="•"/>
            </a:pPr>
            <a:r>
              <a:rPr lang="en-US" altLang="en-US" sz="2100" dirty="0"/>
              <a:t>Explain roles </a:t>
            </a:r>
            <a:r>
              <a:rPr lang="en-US" altLang="en-US" sz="2100" dirty="0" smtClean="0"/>
              <a:t>and responsibilities and who </a:t>
            </a:r>
            <a:r>
              <a:rPr lang="en-US" altLang="en-US" sz="2100" dirty="0"/>
              <a:t>will </a:t>
            </a:r>
            <a:r>
              <a:rPr lang="en-US" altLang="en-US" sz="2100" dirty="0" smtClean="0"/>
              <a:t>contact them </a:t>
            </a:r>
            <a:endParaRPr lang="en-US" altLang="en-US" sz="2100" dirty="0"/>
          </a:p>
          <a:p>
            <a:pPr eaLnBrk="1" hangingPunct="1">
              <a:buFontTx/>
              <a:buChar char="•"/>
            </a:pPr>
            <a:endParaRPr lang="en-US" altLang="en-US" sz="750" dirty="0"/>
          </a:p>
          <a:p>
            <a:pPr eaLnBrk="1" hangingPunct="1">
              <a:buFontTx/>
              <a:buChar char="•"/>
            </a:pPr>
            <a:r>
              <a:rPr lang="en-US" altLang="en-US" sz="2100" dirty="0"/>
              <a:t>Help employee understand the claims process</a:t>
            </a:r>
          </a:p>
          <a:p>
            <a:pPr eaLnBrk="1" hangingPunct="1">
              <a:buFontTx/>
              <a:buChar char="•"/>
            </a:pPr>
            <a:r>
              <a:rPr lang="en-US" altLang="en-US" sz="2100" dirty="0" smtClean="0"/>
              <a:t>Help </a:t>
            </a:r>
            <a:r>
              <a:rPr lang="en-US" altLang="en-US" sz="2100" dirty="0"/>
              <a:t>minimize the impact of an on-the-job injury</a:t>
            </a:r>
          </a:p>
          <a:p>
            <a:pPr eaLnBrk="1" hangingPunct="1">
              <a:buFontTx/>
              <a:buChar char="•"/>
            </a:pPr>
            <a:r>
              <a:rPr lang="en-US" altLang="en-US" sz="2100" dirty="0" smtClean="0"/>
              <a:t>Address </a:t>
            </a:r>
            <a:r>
              <a:rPr lang="en-US" altLang="en-US" sz="2100" dirty="0"/>
              <a:t>any questions or concerns </a:t>
            </a:r>
            <a:r>
              <a:rPr lang="en-US" altLang="en-US" sz="2100" dirty="0" smtClean="0"/>
              <a:t>the employee </a:t>
            </a:r>
            <a:r>
              <a:rPr lang="en-US" altLang="en-US" sz="2100" dirty="0"/>
              <a:t>might </a:t>
            </a:r>
            <a:r>
              <a:rPr lang="en-US" altLang="en-US" sz="2100" dirty="0" smtClean="0"/>
              <a:t>have</a:t>
            </a:r>
            <a:endParaRPr lang="en-US" altLang="en-US" sz="750" dirty="0"/>
          </a:p>
          <a:p>
            <a:pPr eaLnBrk="1" hangingPunct="1">
              <a:buFontTx/>
              <a:buChar char="•"/>
            </a:pPr>
            <a:r>
              <a:rPr lang="en-US" altLang="en-US" sz="2100" dirty="0"/>
              <a:t>Assist with barriers to recovery and return to </a:t>
            </a:r>
            <a:r>
              <a:rPr lang="en-US" altLang="en-US" sz="2100" dirty="0" smtClean="0"/>
              <a:t>work</a:t>
            </a:r>
            <a:r>
              <a:rPr lang="en-US" altLang="en-US" dirty="0" smtClean="0"/>
              <a:t> </a:t>
            </a:r>
          </a:p>
        </p:txBody>
      </p:sp>
    </p:spTree>
    <p:extLst>
      <p:ext uri="{BB962C8B-B14F-4D97-AF65-F5344CB8AC3E}">
        <p14:creationId xmlns:p14="http://schemas.microsoft.com/office/powerpoint/2010/main" val="20162775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7200" y="438150"/>
            <a:ext cx="8534400" cy="1143000"/>
          </a:xfrm>
          <a:prstGeom prst="rect">
            <a:avLst/>
          </a:prstGeom>
          <a:noFill/>
          <a:ln>
            <a:noFill/>
          </a:ln>
          <a:extLst/>
        </p:spPr>
        <p:txBody>
          <a:bodyPr anchor="ctr"/>
          <a:lstStyle>
            <a:lvl1pPr algn="ctr" rtl="0" eaLnBrk="1" fontAlgn="base" hangingPunct="1">
              <a:spcBef>
                <a:spcPct val="0"/>
              </a:spcBef>
              <a:spcAft>
                <a:spcPct val="0"/>
              </a:spcAft>
              <a:defRPr sz="3200" b="1" baseline="0">
                <a:solidFill>
                  <a:schemeClr val="bg2"/>
                </a:solidFill>
                <a:latin typeface="+mn-lt"/>
                <a:ea typeface="+mj-ea"/>
                <a:cs typeface="+mj-cs"/>
              </a:defRPr>
            </a:lvl1pPr>
            <a:lvl2pPr algn="ctr" rtl="0" eaLnBrk="1" fontAlgn="base" hangingPunct="1">
              <a:spcBef>
                <a:spcPct val="0"/>
              </a:spcBef>
              <a:spcAft>
                <a:spcPct val="0"/>
              </a:spcAft>
              <a:defRPr sz="3200" b="1">
                <a:solidFill>
                  <a:srgbClr val="0276B1"/>
                </a:solidFill>
                <a:latin typeface="Arial" charset="0"/>
              </a:defRPr>
            </a:lvl2pPr>
            <a:lvl3pPr algn="ctr" rtl="0" eaLnBrk="1" fontAlgn="base" hangingPunct="1">
              <a:spcBef>
                <a:spcPct val="0"/>
              </a:spcBef>
              <a:spcAft>
                <a:spcPct val="0"/>
              </a:spcAft>
              <a:defRPr sz="3200" b="1">
                <a:solidFill>
                  <a:srgbClr val="0276B1"/>
                </a:solidFill>
                <a:latin typeface="Arial" charset="0"/>
              </a:defRPr>
            </a:lvl3pPr>
            <a:lvl4pPr algn="ctr" rtl="0" eaLnBrk="1" fontAlgn="base" hangingPunct="1">
              <a:spcBef>
                <a:spcPct val="0"/>
              </a:spcBef>
              <a:spcAft>
                <a:spcPct val="0"/>
              </a:spcAft>
              <a:defRPr sz="3200" b="1">
                <a:solidFill>
                  <a:srgbClr val="0276B1"/>
                </a:solidFill>
                <a:latin typeface="Arial" charset="0"/>
              </a:defRPr>
            </a:lvl4pPr>
            <a:lvl5pPr algn="ctr" rtl="0" eaLnBrk="1" fontAlgn="base" hangingPunct="1">
              <a:spcBef>
                <a:spcPct val="0"/>
              </a:spcBef>
              <a:spcAft>
                <a:spcPct val="0"/>
              </a:spcAft>
              <a:defRPr sz="3200" b="1">
                <a:solidFill>
                  <a:srgbClr val="0276B1"/>
                </a:solidFill>
                <a:latin typeface="Arial" charset="0"/>
              </a:defRPr>
            </a:lvl5pPr>
            <a:lvl6pPr marL="457200" algn="l" rtl="0" eaLnBrk="1" fontAlgn="base" hangingPunct="1">
              <a:spcBef>
                <a:spcPct val="0"/>
              </a:spcBef>
              <a:spcAft>
                <a:spcPct val="0"/>
              </a:spcAft>
              <a:defRPr sz="3200">
                <a:solidFill>
                  <a:srgbClr val="000000"/>
                </a:solidFill>
                <a:latin typeface="Arial Black" pitchFamily="34" charset="0"/>
              </a:defRPr>
            </a:lvl6pPr>
            <a:lvl7pPr marL="914400" algn="l" rtl="0" eaLnBrk="1" fontAlgn="base" hangingPunct="1">
              <a:spcBef>
                <a:spcPct val="0"/>
              </a:spcBef>
              <a:spcAft>
                <a:spcPct val="0"/>
              </a:spcAft>
              <a:defRPr sz="3200">
                <a:solidFill>
                  <a:srgbClr val="000000"/>
                </a:solidFill>
                <a:latin typeface="Arial Black" pitchFamily="34" charset="0"/>
              </a:defRPr>
            </a:lvl7pPr>
            <a:lvl8pPr marL="1371600" algn="l" rtl="0" eaLnBrk="1" fontAlgn="base" hangingPunct="1">
              <a:spcBef>
                <a:spcPct val="0"/>
              </a:spcBef>
              <a:spcAft>
                <a:spcPct val="0"/>
              </a:spcAft>
              <a:defRPr sz="3200">
                <a:solidFill>
                  <a:srgbClr val="000000"/>
                </a:solidFill>
                <a:latin typeface="Arial Black" pitchFamily="34" charset="0"/>
              </a:defRPr>
            </a:lvl8pPr>
            <a:lvl9pPr marL="1828800" algn="l" rtl="0" eaLnBrk="1" fontAlgn="base" hangingPunct="1">
              <a:spcBef>
                <a:spcPct val="0"/>
              </a:spcBef>
              <a:spcAft>
                <a:spcPct val="0"/>
              </a:spcAft>
              <a:defRPr sz="3200">
                <a:solidFill>
                  <a:srgbClr val="000000"/>
                </a:solidFill>
                <a:latin typeface="Arial Black" pitchFamily="34" charset="0"/>
              </a:defRPr>
            </a:lvl9pPr>
          </a:lstStyle>
          <a:p>
            <a:pPr algn="l">
              <a:defRPr/>
            </a:pPr>
            <a:r>
              <a:rPr lang="en-US" altLang="en-US" sz="3600" dirty="0" smtClean="0"/>
              <a:t>Safety @ International Paper</a:t>
            </a:r>
            <a:endParaRPr lang="en-US" altLang="en-US" sz="3600" kern="0" dirty="0" smtClean="0"/>
          </a:p>
        </p:txBody>
      </p:sp>
      <p:sp>
        <p:nvSpPr>
          <p:cNvPr id="8" name="Rectangle 3"/>
          <p:cNvSpPr txBox="1">
            <a:spLocks noChangeArrowheads="1"/>
          </p:cNvSpPr>
          <p:nvPr/>
        </p:nvSpPr>
        <p:spPr bwMode="auto">
          <a:xfrm>
            <a:off x="609600" y="1352550"/>
            <a:ext cx="7696200" cy="3505200"/>
          </a:xfrm>
          <a:prstGeom prst="rect">
            <a:avLst/>
          </a:prstGeom>
          <a:noFill/>
          <a:ln>
            <a:noFill/>
          </a:ln>
          <a:extLst/>
        </p:spPr>
        <p:txBody>
          <a:bodyPr/>
          <a:lstStyle>
            <a:lvl1pPr marL="342900" indent="-342900" algn="l" rtl="0" eaLnBrk="1" fontAlgn="base" hangingPunct="1">
              <a:spcBef>
                <a:spcPct val="20000"/>
              </a:spcBef>
              <a:spcAft>
                <a:spcPct val="0"/>
              </a:spcAft>
              <a:buFont typeface="Arial" charset="0"/>
              <a:buChar char="•"/>
              <a:defRPr sz="2800" b="1">
                <a:solidFill>
                  <a:schemeClr val="bg2"/>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a:solidFill>
                  <a:schemeClr val="bg2"/>
                </a:solidFill>
                <a:latin typeface="+mn-lt"/>
              </a:defRPr>
            </a:lvl2pPr>
            <a:lvl3pPr marL="1143000" indent="-228600" algn="l" rtl="0" eaLnBrk="1" fontAlgn="base" hangingPunct="1">
              <a:spcBef>
                <a:spcPct val="20000"/>
              </a:spcBef>
              <a:spcAft>
                <a:spcPct val="0"/>
              </a:spcAft>
              <a:buFont typeface="Arial" charset="0"/>
              <a:buChar char="•"/>
              <a:defRPr sz="2000">
                <a:solidFill>
                  <a:schemeClr val="bg2"/>
                </a:solidFill>
                <a:latin typeface="+mn-lt"/>
              </a:defRPr>
            </a:lvl3pPr>
            <a:lvl4pPr marL="1600200" indent="-228600" algn="l" rtl="0" eaLnBrk="1" fontAlgn="base" hangingPunct="1">
              <a:spcBef>
                <a:spcPct val="20000"/>
              </a:spcBef>
              <a:spcAft>
                <a:spcPct val="0"/>
              </a:spcAft>
              <a:buFont typeface="Arial" panose="020B0604020202020204" pitchFamily="34" charset="0"/>
              <a:buChar char="–"/>
              <a:defRPr>
                <a:solidFill>
                  <a:schemeClr val="bg2"/>
                </a:solidFill>
                <a:latin typeface="+mn-lt"/>
              </a:defRPr>
            </a:lvl4pPr>
            <a:lvl5pPr marL="2057400" indent="-228600" algn="l" rtl="0" eaLnBrk="1" fontAlgn="base" hangingPunct="1">
              <a:spcBef>
                <a:spcPct val="20000"/>
              </a:spcBef>
              <a:spcAft>
                <a:spcPct val="0"/>
              </a:spcAft>
              <a:buFont typeface="Arial" panose="020B0604020202020204" pitchFamily="34" charset="0"/>
              <a:buChar char="»"/>
              <a:defRPr sz="1600">
                <a:solidFill>
                  <a:schemeClr val="bg2"/>
                </a:solidFill>
                <a:latin typeface="+mn-lt"/>
              </a:defRPr>
            </a:lvl5pPr>
            <a:lvl6pPr marL="2514600" indent="-228600" algn="l" rtl="0" eaLnBrk="1" fontAlgn="base" hangingPunct="1">
              <a:spcBef>
                <a:spcPct val="20000"/>
              </a:spcBef>
              <a:spcAft>
                <a:spcPct val="0"/>
              </a:spcAft>
              <a:buClr>
                <a:srgbClr val="FF9D00"/>
              </a:buClr>
              <a:buFont typeface="Wingdings" pitchFamily="2" charset="2"/>
              <a:buChar char="v"/>
              <a:defRPr sz="2000">
                <a:solidFill>
                  <a:srgbClr val="3366CC"/>
                </a:solidFill>
                <a:latin typeface="+mn-lt"/>
              </a:defRPr>
            </a:lvl6pPr>
            <a:lvl7pPr marL="2971800" indent="-228600" algn="l" rtl="0" eaLnBrk="1" fontAlgn="base" hangingPunct="1">
              <a:spcBef>
                <a:spcPct val="20000"/>
              </a:spcBef>
              <a:spcAft>
                <a:spcPct val="0"/>
              </a:spcAft>
              <a:buClr>
                <a:srgbClr val="FF9D00"/>
              </a:buClr>
              <a:buFont typeface="Wingdings" pitchFamily="2" charset="2"/>
              <a:buChar char="v"/>
              <a:defRPr sz="2000">
                <a:solidFill>
                  <a:srgbClr val="3366CC"/>
                </a:solidFill>
                <a:latin typeface="+mn-lt"/>
              </a:defRPr>
            </a:lvl7pPr>
            <a:lvl8pPr marL="3429000" indent="-228600" algn="l" rtl="0" eaLnBrk="1" fontAlgn="base" hangingPunct="1">
              <a:spcBef>
                <a:spcPct val="20000"/>
              </a:spcBef>
              <a:spcAft>
                <a:spcPct val="0"/>
              </a:spcAft>
              <a:buClr>
                <a:srgbClr val="FF9D00"/>
              </a:buClr>
              <a:buFont typeface="Wingdings" pitchFamily="2" charset="2"/>
              <a:buChar char="v"/>
              <a:defRPr sz="2000">
                <a:solidFill>
                  <a:srgbClr val="3366CC"/>
                </a:solidFill>
                <a:latin typeface="+mn-lt"/>
              </a:defRPr>
            </a:lvl8pPr>
            <a:lvl9pPr marL="3886200" indent="-228600" algn="l" rtl="0" eaLnBrk="1" fontAlgn="base" hangingPunct="1">
              <a:spcBef>
                <a:spcPct val="20000"/>
              </a:spcBef>
              <a:spcAft>
                <a:spcPct val="0"/>
              </a:spcAft>
              <a:buClr>
                <a:srgbClr val="FF9D00"/>
              </a:buClr>
              <a:buFont typeface="Wingdings" pitchFamily="2" charset="2"/>
              <a:buChar char="v"/>
              <a:defRPr sz="2000">
                <a:solidFill>
                  <a:srgbClr val="3366CC"/>
                </a:solidFill>
                <a:latin typeface="+mn-lt"/>
              </a:defRPr>
            </a:lvl9pPr>
          </a:lstStyle>
          <a:p>
            <a:pPr>
              <a:defRPr/>
            </a:pPr>
            <a:r>
              <a:rPr lang="en-US" altLang="en-US" sz="3200" dirty="0" smtClean="0"/>
              <a:t>Strong Safety Culture</a:t>
            </a:r>
          </a:p>
          <a:p>
            <a:pPr>
              <a:defRPr/>
            </a:pPr>
            <a:r>
              <a:rPr lang="en-US" altLang="en-US" sz="3200" dirty="0" smtClean="0"/>
              <a:t>Good at the Basics</a:t>
            </a:r>
          </a:p>
          <a:p>
            <a:pPr>
              <a:defRPr/>
            </a:pPr>
            <a:r>
              <a:rPr lang="en-US" altLang="en-US" sz="3200" dirty="0" smtClean="0"/>
              <a:t>Focused on Right Things – for the Right Reasons!</a:t>
            </a:r>
          </a:p>
          <a:p>
            <a:pPr>
              <a:defRPr/>
            </a:pPr>
            <a:r>
              <a:rPr lang="en-US" altLang="en-US" sz="3200" dirty="0" smtClean="0"/>
              <a:t>Loaded Safety Tool Box</a:t>
            </a:r>
          </a:p>
          <a:p>
            <a:pPr>
              <a:defRPr/>
            </a:pPr>
            <a:r>
              <a:rPr lang="en-US" altLang="en-US" sz="3200" dirty="0" smtClean="0"/>
              <a:t>Targeted Goals</a:t>
            </a:r>
          </a:p>
          <a:p>
            <a:pPr>
              <a:defRPr/>
            </a:pPr>
            <a:endParaRPr lang="en-US" altLang="en-US" sz="3600" dirty="0"/>
          </a:p>
          <a:p>
            <a:pPr lvl="1">
              <a:buFont typeface="Arial" panose="020B0604020202020204" pitchFamily="34" charset="0"/>
              <a:buNone/>
              <a:defRPr/>
            </a:pPr>
            <a:endParaRPr lang="en-US" altLang="en-US" kern="0" dirty="0" smtClean="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7239000" cy="776288"/>
          </a:xfrm>
        </p:spPr>
        <p:txBody>
          <a:bodyPr/>
          <a:lstStyle/>
          <a:p>
            <a:pPr>
              <a:defRPr/>
            </a:pPr>
            <a:r>
              <a:rPr lang="en-US" sz="2400" dirty="0" smtClean="0"/>
              <a:t>Roles and Responsibilities: Employee Advocate</a:t>
            </a:r>
            <a:endParaRPr lang="en-US" sz="2400" dirty="0"/>
          </a:p>
        </p:txBody>
      </p:sp>
      <p:sp>
        <p:nvSpPr>
          <p:cNvPr id="19459" name="Content Placeholder 2"/>
          <p:cNvSpPr>
            <a:spLocks noGrp="1"/>
          </p:cNvSpPr>
          <p:nvPr>
            <p:ph idx="1"/>
          </p:nvPr>
        </p:nvSpPr>
        <p:spPr>
          <a:xfrm>
            <a:off x="304801" y="909638"/>
            <a:ext cx="7537848" cy="4075510"/>
          </a:xfrm>
        </p:spPr>
        <p:txBody>
          <a:bodyPr/>
          <a:lstStyle/>
          <a:p>
            <a:pPr eaLnBrk="1" hangingPunct="1">
              <a:buFontTx/>
              <a:buChar char="•"/>
            </a:pPr>
            <a:r>
              <a:rPr lang="en-US" altLang="en-US" sz="2100" dirty="0"/>
              <a:t>Remind employee of compliance with restrictions</a:t>
            </a:r>
          </a:p>
          <a:p>
            <a:pPr eaLnBrk="1" hangingPunct="1">
              <a:buFontTx/>
              <a:buChar char="•"/>
            </a:pPr>
            <a:endParaRPr lang="en-US" altLang="en-US" sz="750" dirty="0"/>
          </a:p>
          <a:p>
            <a:pPr eaLnBrk="1" hangingPunct="1">
              <a:buFontTx/>
              <a:buChar char="•"/>
            </a:pPr>
            <a:r>
              <a:rPr lang="en-US" altLang="en-US" sz="2100" dirty="0"/>
              <a:t>Discuss any medication issues or concerns</a:t>
            </a:r>
          </a:p>
          <a:p>
            <a:pPr eaLnBrk="1" hangingPunct="1"/>
            <a:endParaRPr lang="en-US" altLang="en-US" sz="750" dirty="0"/>
          </a:p>
          <a:p>
            <a:pPr eaLnBrk="1" hangingPunct="1">
              <a:buFontTx/>
              <a:buChar char="•"/>
            </a:pPr>
            <a:r>
              <a:rPr lang="en-US" altLang="en-US" sz="2100" dirty="0"/>
              <a:t>Make appropriate resources available to employee and family members</a:t>
            </a:r>
          </a:p>
          <a:p>
            <a:pPr eaLnBrk="1" hangingPunct="1">
              <a:buFontTx/>
              <a:buChar char="•"/>
            </a:pPr>
            <a:endParaRPr lang="en-US" altLang="en-US" sz="750" dirty="0"/>
          </a:p>
          <a:p>
            <a:pPr eaLnBrk="1" hangingPunct="1">
              <a:buFontTx/>
              <a:buChar char="•"/>
            </a:pPr>
            <a:r>
              <a:rPr lang="en-US" altLang="en-US" sz="2100" dirty="0"/>
              <a:t>Assist with communications</a:t>
            </a:r>
          </a:p>
          <a:p>
            <a:pPr eaLnBrk="1" hangingPunct="1">
              <a:buFontTx/>
              <a:buChar char="•"/>
            </a:pPr>
            <a:endParaRPr lang="en-US" altLang="en-US" sz="750" dirty="0"/>
          </a:p>
          <a:p>
            <a:pPr eaLnBrk="1" hangingPunct="1">
              <a:buFontTx/>
              <a:buChar char="•"/>
            </a:pPr>
            <a:r>
              <a:rPr lang="en-US" altLang="en-US" sz="2100" dirty="0"/>
              <a:t>Remind employee of </a:t>
            </a:r>
            <a:r>
              <a:rPr lang="en-US" altLang="en-US" sz="2100" dirty="0" smtClean="0"/>
              <a:t>their responsibilities in their own recovery</a:t>
            </a:r>
            <a:endParaRPr lang="en-US" altLang="en-US" sz="2100" dirty="0"/>
          </a:p>
          <a:p>
            <a:pPr eaLnBrk="1" hangingPunct="1">
              <a:buFontTx/>
              <a:buChar char="•"/>
            </a:pPr>
            <a:endParaRPr lang="en-US" altLang="en-US" sz="750" dirty="0"/>
          </a:p>
          <a:p>
            <a:pPr eaLnBrk="1" hangingPunct="1">
              <a:buFontTx/>
              <a:buChar char="•"/>
            </a:pPr>
            <a:r>
              <a:rPr lang="en-US" altLang="en-US" sz="2100" dirty="0"/>
              <a:t>Be available throughout recovery and return to work</a:t>
            </a:r>
          </a:p>
          <a:p>
            <a:endParaRPr lang="en-US" altLang="en-US" dirty="0" smtClean="0"/>
          </a:p>
        </p:txBody>
      </p:sp>
    </p:spTree>
    <p:extLst>
      <p:ext uri="{BB962C8B-B14F-4D97-AF65-F5344CB8AC3E}">
        <p14:creationId xmlns:p14="http://schemas.microsoft.com/office/powerpoint/2010/main" val="72629921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133350"/>
            <a:ext cx="7239000" cy="533400"/>
          </a:xfrm>
        </p:spPr>
        <p:txBody>
          <a:bodyPr/>
          <a:lstStyle/>
          <a:p>
            <a:pPr eaLnBrk="1" hangingPunct="1"/>
            <a:r>
              <a:rPr lang="en-US" altLang="en-US" sz="2700" dirty="0"/>
              <a:t>Rules of </a:t>
            </a:r>
            <a:r>
              <a:rPr lang="en-US" altLang="en-US" sz="2700" dirty="0" smtClean="0"/>
              <a:t>Engagement For Management</a:t>
            </a:r>
            <a:endParaRPr lang="en-US" altLang="en-US" sz="2700" dirty="0"/>
          </a:p>
        </p:txBody>
      </p:sp>
      <p:sp>
        <p:nvSpPr>
          <p:cNvPr id="12291" name="Content Placeholder 2"/>
          <p:cNvSpPr>
            <a:spLocks noGrp="1"/>
          </p:cNvSpPr>
          <p:nvPr>
            <p:ph idx="1"/>
          </p:nvPr>
        </p:nvSpPr>
        <p:spPr>
          <a:xfrm>
            <a:off x="332509" y="1047750"/>
            <a:ext cx="8229600" cy="3505200"/>
          </a:xfrm>
        </p:spPr>
        <p:txBody>
          <a:bodyPr/>
          <a:lstStyle/>
          <a:p>
            <a:pPr eaLnBrk="1" hangingPunct="1"/>
            <a:r>
              <a:rPr lang="en-US" altLang="en-US" sz="2400" dirty="0"/>
              <a:t>Treat them like an Employee – Not a Claimant</a:t>
            </a:r>
            <a:br>
              <a:rPr lang="en-US" altLang="en-US" sz="2400" dirty="0"/>
            </a:br>
            <a:endParaRPr lang="en-US" altLang="en-US" sz="900" dirty="0"/>
          </a:p>
          <a:p>
            <a:pPr eaLnBrk="1" hangingPunct="1"/>
            <a:r>
              <a:rPr lang="en-US" altLang="en-US" sz="2400" dirty="0"/>
              <a:t>Motivate recovery and Return to Work</a:t>
            </a:r>
            <a:br>
              <a:rPr lang="en-US" altLang="en-US" sz="2400" dirty="0"/>
            </a:br>
            <a:endParaRPr lang="en-US" altLang="en-US" sz="900" dirty="0"/>
          </a:p>
          <a:p>
            <a:pPr eaLnBrk="1" hangingPunct="1"/>
            <a:r>
              <a:rPr lang="en-US" altLang="en-US" sz="2400" dirty="0"/>
              <a:t>Be Empathic – Care and compassion</a:t>
            </a:r>
            <a:br>
              <a:rPr lang="en-US" altLang="en-US" sz="2400" dirty="0"/>
            </a:br>
            <a:endParaRPr lang="en-US" altLang="en-US" sz="900" dirty="0"/>
          </a:p>
          <a:p>
            <a:pPr eaLnBrk="1" hangingPunct="1"/>
            <a:r>
              <a:rPr lang="en-US" altLang="en-US" sz="2400" dirty="0"/>
              <a:t>Be Random</a:t>
            </a:r>
            <a:br>
              <a:rPr lang="en-US" altLang="en-US" sz="2400" dirty="0"/>
            </a:br>
            <a:endParaRPr lang="en-US" altLang="en-US" sz="900" dirty="0"/>
          </a:p>
          <a:p>
            <a:pPr eaLnBrk="1" hangingPunct="1"/>
            <a:r>
              <a:rPr lang="en-US" altLang="en-US" sz="2400" dirty="0"/>
              <a:t>Encourage Others</a:t>
            </a:r>
          </a:p>
        </p:txBody>
      </p:sp>
    </p:spTree>
    <p:extLst>
      <p:ext uri="{BB962C8B-B14F-4D97-AF65-F5344CB8AC3E}">
        <p14:creationId xmlns:p14="http://schemas.microsoft.com/office/powerpoint/2010/main" val="173059261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209550"/>
            <a:ext cx="7467600" cy="609600"/>
          </a:xfrm>
        </p:spPr>
        <p:txBody>
          <a:bodyPr/>
          <a:lstStyle/>
          <a:p>
            <a:pPr eaLnBrk="1" hangingPunct="1"/>
            <a:r>
              <a:rPr lang="en-US" altLang="en-US" sz="2700" dirty="0"/>
              <a:t>Rules of Engagement For Management</a:t>
            </a:r>
          </a:p>
        </p:txBody>
      </p:sp>
      <p:sp>
        <p:nvSpPr>
          <p:cNvPr id="13315" name="Content Placeholder 2"/>
          <p:cNvSpPr>
            <a:spLocks noGrp="1"/>
          </p:cNvSpPr>
          <p:nvPr>
            <p:ph idx="1"/>
          </p:nvPr>
        </p:nvSpPr>
        <p:spPr>
          <a:xfrm>
            <a:off x="381000" y="1123950"/>
            <a:ext cx="8229600" cy="3276600"/>
          </a:xfrm>
        </p:spPr>
        <p:txBody>
          <a:bodyPr/>
          <a:lstStyle/>
          <a:p>
            <a:pPr eaLnBrk="1" hangingPunct="1"/>
            <a:r>
              <a:rPr lang="en-US" altLang="en-US" sz="2400" dirty="0"/>
              <a:t>Help Maintain Connection with Co-Workers</a:t>
            </a:r>
            <a:br>
              <a:rPr lang="en-US" altLang="en-US" sz="2400" dirty="0"/>
            </a:br>
            <a:endParaRPr lang="en-US" altLang="en-US" sz="2400" dirty="0"/>
          </a:p>
          <a:p>
            <a:pPr eaLnBrk="1" hangingPunct="1"/>
            <a:r>
              <a:rPr lang="en-US" altLang="en-US" sz="2400" dirty="0"/>
              <a:t>Discuss upcoming Events at Work</a:t>
            </a:r>
            <a:br>
              <a:rPr lang="en-US" altLang="en-US" sz="2400" dirty="0"/>
            </a:br>
            <a:endParaRPr lang="en-US" altLang="en-US" sz="2400" dirty="0"/>
          </a:p>
          <a:p>
            <a:pPr eaLnBrk="1" hangingPunct="1"/>
            <a:r>
              <a:rPr lang="en-US" altLang="en-US" sz="2400" dirty="0"/>
              <a:t>Does not Stop at Return to Work</a:t>
            </a:r>
            <a:br>
              <a:rPr lang="en-US" altLang="en-US" sz="2400" dirty="0"/>
            </a:br>
            <a:endParaRPr lang="en-US" altLang="en-US" sz="2400" dirty="0"/>
          </a:p>
          <a:p>
            <a:pPr eaLnBrk="1" hangingPunct="1"/>
            <a:r>
              <a:rPr lang="en-US" altLang="en-US" sz="2400" dirty="0"/>
              <a:t>If Litigated Avoid Discussing Injury – But Engage</a:t>
            </a:r>
          </a:p>
        </p:txBody>
      </p:sp>
    </p:spTree>
    <p:extLst>
      <p:ext uri="{BB962C8B-B14F-4D97-AF65-F5344CB8AC3E}">
        <p14:creationId xmlns:p14="http://schemas.microsoft.com/office/powerpoint/2010/main" val="24711636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29441"/>
            <a:ext cx="7924800" cy="770659"/>
          </a:xfrm>
        </p:spPr>
        <p:txBody>
          <a:bodyPr/>
          <a:lstStyle/>
          <a:p>
            <a:pPr eaLnBrk="1" hangingPunct="1"/>
            <a:r>
              <a:rPr lang="en-US" altLang="en-US" sz="2700" dirty="0">
                <a:solidFill>
                  <a:srgbClr val="000000"/>
                </a:solidFill>
              </a:rPr>
              <a:t>Rules of </a:t>
            </a:r>
            <a:r>
              <a:rPr lang="en-US" altLang="en-US" sz="2700" dirty="0" smtClean="0">
                <a:solidFill>
                  <a:srgbClr val="000000"/>
                </a:solidFill>
              </a:rPr>
              <a:t>Engagement for Management</a:t>
            </a:r>
            <a:endParaRPr lang="en-US" altLang="en-US" dirty="0" smtClean="0"/>
          </a:p>
        </p:txBody>
      </p:sp>
      <p:sp>
        <p:nvSpPr>
          <p:cNvPr id="14339" name="Content Placeholder 2"/>
          <p:cNvSpPr>
            <a:spLocks noGrp="1"/>
          </p:cNvSpPr>
          <p:nvPr>
            <p:ph idx="1"/>
          </p:nvPr>
        </p:nvSpPr>
        <p:spPr>
          <a:xfrm>
            <a:off x="457200" y="666750"/>
            <a:ext cx="8153400" cy="4076700"/>
          </a:xfrm>
        </p:spPr>
        <p:txBody>
          <a:bodyPr/>
          <a:lstStyle/>
          <a:p>
            <a:pPr eaLnBrk="1" hangingPunct="1"/>
            <a:r>
              <a:rPr lang="en-US" altLang="en-US" sz="2400" dirty="0" smtClean="0"/>
              <a:t>Call</a:t>
            </a:r>
          </a:p>
          <a:p>
            <a:pPr lvl="1" eaLnBrk="1" hangingPunct="1"/>
            <a:r>
              <a:rPr lang="en-US" altLang="en-US" dirty="0" smtClean="0"/>
              <a:t>Different </a:t>
            </a:r>
            <a:r>
              <a:rPr lang="en-US" altLang="en-US" dirty="0"/>
              <a:t>Times of Day</a:t>
            </a:r>
          </a:p>
          <a:p>
            <a:pPr lvl="1" eaLnBrk="1" hangingPunct="1"/>
            <a:r>
              <a:rPr lang="en-US" altLang="en-US" dirty="0"/>
              <a:t>Leave Messages</a:t>
            </a:r>
          </a:p>
          <a:p>
            <a:pPr lvl="1" eaLnBrk="1" hangingPunct="1"/>
            <a:r>
              <a:rPr lang="en-US" altLang="en-US" dirty="0"/>
              <a:t>Talk to Family Members</a:t>
            </a:r>
          </a:p>
          <a:p>
            <a:pPr lvl="1" eaLnBrk="1" hangingPunct="1"/>
            <a:r>
              <a:rPr lang="en-US" altLang="en-US" dirty="0"/>
              <a:t>Ask questions &amp; Share Info &amp; Activities</a:t>
            </a:r>
            <a:br>
              <a:rPr lang="en-US" altLang="en-US" dirty="0"/>
            </a:br>
            <a:endParaRPr lang="en-US" altLang="en-US" dirty="0" smtClean="0"/>
          </a:p>
          <a:p>
            <a:pPr eaLnBrk="1" hangingPunct="1"/>
            <a:r>
              <a:rPr lang="en-US" altLang="en-US" sz="2400" dirty="0"/>
              <a:t>Home </a:t>
            </a:r>
            <a:r>
              <a:rPr lang="en-US" altLang="en-US" sz="2400" dirty="0" smtClean="0"/>
              <a:t>Visits- with permission and agreement</a:t>
            </a:r>
            <a:r>
              <a:rPr lang="en-US" altLang="en-US" sz="2400" dirty="0"/>
              <a:t/>
            </a:r>
            <a:br>
              <a:rPr lang="en-US" altLang="en-US" sz="2400" dirty="0"/>
            </a:br>
            <a:endParaRPr lang="en-US" altLang="en-US" sz="1350" dirty="0"/>
          </a:p>
          <a:p>
            <a:pPr eaLnBrk="1" hangingPunct="1"/>
            <a:r>
              <a:rPr lang="en-US" altLang="en-US" sz="2400" dirty="0"/>
              <a:t>Site visits – Within Restrictions &amp; Medications</a:t>
            </a:r>
            <a:r>
              <a:rPr lang="en-US" altLang="en-US" dirty="0" smtClean="0"/>
              <a:t/>
            </a:r>
            <a:br>
              <a:rPr lang="en-US" altLang="en-US" dirty="0" smtClean="0"/>
            </a:br>
            <a:endParaRPr lang="en-US" altLang="en-US" dirty="0" smtClean="0"/>
          </a:p>
          <a:p>
            <a:pPr lvl="1" eaLnBrk="1" hangingPunct="1"/>
            <a:endParaRPr lang="en-US" altLang="en-US" dirty="0" smtClean="0"/>
          </a:p>
        </p:txBody>
      </p:sp>
    </p:spTree>
    <p:extLst>
      <p:ext uri="{BB962C8B-B14F-4D97-AF65-F5344CB8AC3E}">
        <p14:creationId xmlns:p14="http://schemas.microsoft.com/office/powerpoint/2010/main" val="24369857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 y="0"/>
            <a:ext cx="5029200" cy="685800"/>
          </a:xfrm>
        </p:spPr>
        <p:txBody>
          <a:bodyPr/>
          <a:lstStyle/>
          <a:p>
            <a:r>
              <a:rPr lang="en-US" altLang="en-US" dirty="0" smtClean="0"/>
              <a:t>Questions and Answers</a:t>
            </a:r>
            <a:endParaRPr lang="en-US" altLang="en-US" dirty="0"/>
          </a:p>
        </p:txBody>
      </p:sp>
      <p:sp>
        <p:nvSpPr>
          <p:cNvPr id="3" name="Content Placeholder 2"/>
          <p:cNvSpPr>
            <a:spLocks noGrp="1"/>
          </p:cNvSpPr>
          <p:nvPr>
            <p:ph idx="1"/>
          </p:nvPr>
        </p:nvSpPr>
        <p:spPr>
          <a:xfrm>
            <a:off x="228600" y="1200150"/>
            <a:ext cx="8382000" cy="3352800"/>
          </a:xfrm>
        </p:spPr>
        <p:txBody>
          <a:bodyPr/>
          <a:lstStyle/>
          <a:p>
            <a:pPr marL="0" indent="0">
              <a:buNone/>
            </a:pPr>
            <a:r>
              <a:rPr lang="en-US" altLang="en-US" sz="2400" dirty="0"/>
              <a:t>Q. Do I have a right to know medical information?</a:t>
            </a:r>
          </a:p>
          <a:p>
            <a:pPr marL="0" indent="0">
              <a:buNone/>
            </a:pPr>
            <a:r>
              <a:rPr lang="en-US" altLang="en-US" sz="2400" dirty="0" smtClean="0"/>
              <a:t>	A</a:t>
            </a:r>
            <a:r>
              <a:rPr lang="en-US" altLang="en-US" sz="2400" dirty="0"/>
              <a:t>. Yes, but only with regard to the </a:t>
            </a:r>
            <a:r>
              <a:rPr lang="en-US" altLang="en-US" sz="2400" dirty="0" smtClean="0"/>
              <a:t>job injury and 	work status. </a:t>
            </a:r>
            <a:r>
              <a:rPr lang="en-US" altLang="en-US" sz="2400" dirty="0"/>
              <a:t>Not any personal or non-related </a:t>
            </a:r>
            <a:r>
              <a:rPr lang="en-US" altLang="en-US" sz="2400" dirty="0" smtClean="0"/>
              <a:t>	medical </a:t>
            </a:r>
            <a:r>
              <a:rPr lang="en-US" altLang="en-US" sz="2400" dirty="0"/>
              <a:t>info.</a:t>
            </a:r>
          </a:p>
          <a:p>
            <a:pPr marL="0" indent="0">
              <a:buNone/>
            </a:pPr>
            <a:r>
              <a:rPr lang="en-US" altLang="en-US" sz="2400" dirty="0" smtClean="0"/>
              <a:t>Q</a:t>
            </a:r>
            <a:r>
              <a:rPr lang="en-US" altLang="en-US" sz="2400" dirty="0"/>
              <a:t>. How often should I contact employee?</a:t>
            </a:r>
          </a:p>
          <a:p>
            <a:pPr marL="0" indent="0">
              <a:buNone/>
            </a:pPr>
            <a:r>
              <a:rPr lang="en-US" altLang="en-US" sz="2400" dirty="0" smtClean="0"/>
              <a:t>	A</a:t>
            </a:r>
            <a:r>
              <a:rPr lang="en-US" altLang="en-US" sz="2400" dirty="0"/>
              <a:t>. No set schedule. Try contacting them like you </a:t>
            </a:r>
            <a:r>
              <a:rPr lang="en-US" altLang="en-US" sz="2400" dirty="0" smtClean="0"/>
              <a:t>	would </a:t>
            </a:r>
            <a:r>
              <a:rPr lang="en-US" altLang="en-US" sz="2400" dirty="0"/>
              <a:t>a close friend that is ill</a:t>
            </a:r>
            <a:r>
              <a:rPr lang="en-US" altLang="en-US" sz="2400" dirty="0" smtClean="0"/>
              <a:t>. More than just 	initially right after the injury. </a:t>
            </a:r>
            <a:endParaRPr lang="en-US" altLang="en-US" sz="2400" dirty="0"/>
          </a:p>
        </p:txBody>
      </p:sp>
    </p:spTree>
    <p:extLst>
      <p:ext uri="{BB962C8B-B14F-4D97-AF65-F5344CB8AC3E}">
        <p14:creationId xmlns:p14="http://schemas.microsoft.com/office/powerpoint/2010/main" val="8017586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 y="0"/>
            <a:ext cx="5029200" cy="666750"/>
          </a:xfrm>
        </p:spPr>
        <p:txBody>
          <a:bodyPr/>
          <a:lstStyle/>
          <a:p>
            <a:r>
              <a:rPr lang="en-US" altLang="en-US" dirty="0"/>
              <a:t>Questions and Answers</a:t>
            </a:r>
            <a:endParaRPr lang="en-US" altLang="en-US" dirty="0" smtClean="0"/>
          </a:p>
        </p:txBody>
      </p:sp>
      <p:sp>
        <p:nvSpPr>
          <p:cNvPr id="3" name="Content Placeholder 2"/>
          <p:cNvSpPr>
            <a:spLocks noGrp="1"/>
          </p:cNvSpPr>
          <p:nvPr>
            <p:ph idx="1"/>
          </p:nvPr>
        </p:nvSpPr>
        <p:spPr>
          <a:xfrm>
            <a:off x="228600" y="1009650"/>
            <a:ext cx="8763000" cy="3943350"/>
          </a:xfrm>
        </p:spPr>
        <p:txBody>
          <a:bodyPr/>
          <a:lstStyle/>
          <a:p>
            <a:pPr marL="0" indent="0">
              <a:buNone/>
            </a:pPr>
            <a:r>
              <a:rPr lang="en-US" altLang="en-US" sz="2400" dirty="0"/>
              <a:t>Q. Should I </a:t>
            </a:r>
            <a:r>
              <a:rPr lang="en-US" altLang="en-US" sz="2400" dirty="0" smtClean="0"/>
              <a:t>encourage </a:t>
            </a:r>
            <a:r>
              <a:rPr lang="en-US" altLang="en-US" sz="2400" dirty="0"/>
              <a:t>others to contact the injured worker?</a:t>
            </a:r>
          </a:p>
          <a:p>
            <a:pPr marL="0" indent="0">
              <a:buNone/>
            </a:pPr>
            <a:r>
              <a:rPr lang="en-US" altLang="en-US" sz="2400" dirty="0"/>
              <a:t>A. Yes. It is always good to hear from co-workers and friends. But give them some guidelines such as being sensitive to medical issues and keeping things </a:t>
            </a:r>
            <a:r>
              <a:rPr lang="en-US" altLang="en-US" sz="2400" dirty="0" smtClean="0"/>
              <a:t>positive.</a:t>
            </a:r>
            <a:r>
              <a:rPr lang="en-US" altLang="en-US" sz="2400" dirty="0"/>
              <a:t/>
            </a:r>
            <a:br>
              <a:rPr lang="en-US" altLang="en-US" sz="2400" dirty="0"/>
            </a:br>
            <a:endParaRPr lang="en-US" altLang="en-US" sz="1050" dirty="0"/>
          </a:p>
          <a:p>
            <a:pPr marL="0" indent="0">
              <a:buNone/>
            </a:pPr>
            <a:r>
              <a:rPr lang="en-US" altLang="en-US" sz="2400" dirty="0"/>
              <a:t>Q. Should I invite them to visit the Facility?</a:t>
            </a:r>
          </a:p>
          <a:p>
            <a:pPr marL="0" indent="0">
              <a:buNone/>
            </a:pPr>
            <a:r>
              <a:rPr lang="en-US" altLang="en-US" sz="2400" dirty="0"/>
              <a:t>A. Maybe. Depending on restrictions and activities at the facility. Face to Face is good!</a:t>
            </a:r>
            <a:endParaRPr lang="en-US" altLang="en-US" dirty="0" smtClean="0"/>
          </a:p>
        </p:txBody>
      </p:sp>
    </p:spTree>
    <p:extLst>
      <p:ext uri="{BB962C8B-B14F-4D97-AF65-F5344CB8AC3E}">
        <p14:creationId xmlns:p14="http://schemas.microsoft.com/office/powerpoint/2010/main" val="2633855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5181600" cy="666750"/>
          </a:xfrm>
        </p:spPr>
        <p:txBody>
          <a:bodyPr/>
          <a:lstStyle/>
          <a:p>
            <a:r>
              <a:rPr lang="en-US" altLang="en-US" dirty="0" smtClean="0"/>
              <a:t>Questions and Answers</a:t>
            </a:r>
          </a:p>
        </p:txBody>
      </p:sp>
      <p:sp>
        <p:nvSpPr>
          <p:cNvPr id="3" name="Content Placeholder 2"/>
          <p:cNvSpPr>
            <a:spLocks noGrp="1"/>
          </p:cNvSpPr>
          <p:nvPr>
            <p:ph idx="1"/>
          </p:nvPr>
        </p:nvSpPr>
        <p:spPr>
          <a:xfrm>
            <a:off x="228600" y="971550"/>
            <a:ext cx="8229600" cy="3276600"/>
          </a:xfrm>
        </p:spPr>
        <p:txBody>
          <a:bodyPr/>
          <a:lstStyle/>
          <a:p>
            <a:pPr marL="0" indent="0">
              <a:buNone/>
            </a:pPr>
            <a:r>
              <a:rPr lang="en-US" altLang="en-US" sz="2400" dirty="0"/>
              <a:t>Q. What if the employee is represented by an attorney?</a:t>
            </a:r>
          </a:p>
          <a:p>
            <a:pPr marL="0" indent="0">
              <a:buNone/>
            </a:pPr>
            <a:r>
              <a:rPr lang="en-US" altLang="en-US" sz="2400" dirty="0"/>
              <a:t>A. They are still your employee and can be treated as such. </a:t>
            </a:r>
            <a:r>
              <a:rPr lang="en-US" altLang="en-US" sz="2400" dirty="0" smtClean="0"/>
              <a:t>We can engage with them</a:t>
            </a:r>
            <a:r>
              <a:rPr lang="en-US" altLang="en-US" sz="2400" dirty="0"/>
              <a:t>, but don’t talk about the contested issues, such as extent of injury or denial of certain medical treatment. Focus on personnel issues and recovery. Care and compassion.   </a:t>
            </a:r>
          </a:p>
        </p:txBody>
      </p:sp>
    </p:spTree>
    <p:extLst>
      <p:ext uri="{BB962C8B-B14F-4D97-AF65-F5344CB8AC3E}">
        <p14:creationId xmlns:p14="http://schemas.microsoft.com/office/powerpoint/2010/main" val="6872971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4800" y="514350"/>
            <a:ext cx="8686800" cy="3416320"/>
          </a:xfrm>
          <a:prstGeom prst="rect">
            <a:avLst/>
          </a:prstGeom>
        </p:spPr>
        <p:txBody>
          <a:bodyPr wrap="square">
            <a:spAutoFit/>
          </a:bodyPr>
          <a:lstStyle/>
          <a:p>
            <a:pPr algn="ctr">
              <a:buFontTx/>
              <a:buNone/>
            </a:pPr>
            <a:r>
              <a:rPr lang="en-US" sz="3600" b="1" i="1" dirty="0" smtClean="0">
                <a:latin typeface="+mn-lt"/>
                <a:ea typeface="ＭＳ Ｐゴシック" pitchFamily="34" charset="-128"/>
              </a:rPr>
              <a:t>It’s about your health and well-being … </a:t>
            </a:r>
          </a:p>
          <a:p>
            <a:pPr algn="ctr">
              <a:buFontTx/>
              <a:buNone/>
            </a:pPr>
            <a:r>
              <a:rPr lang="en-US" sz="3600" b="1" i="1" dirty="0" smtClean="0">
                <a:latin typeface="+mn-lt"/>
                <a:ea typeface="ＭＳ Ｐゴシック" pitchFamily="34" charset="-128"/>
              </a:rPr>
              <a:t>it’s about our teammates…</a:t>
            </a:r>
          </a:p>
          <a:p>
            <a:pPr algn="ctr">
              <a:buFontTx/>
              <a:buNone/>
            </a:pPr>
            <a:r>
              <a:rPr lang="en-US" sz="3600" b="1" i="1" dirty="0" smtClean="0">
                <a:latin typeface="+mn-lt"/>
                <a:ea typeface="ＭＳ Ｐゴシック" pitchFamily="34" charset="-128"/>
              </a:rPr>
              <a:t>it’s about friends…</a:t>
            </a:r>
          </a:p>
          <a:p>
            <a:pPr algn="ctr">
              <a:buFontTx/>
              <a:buNone/>
            </a:pPr>
            <a:r>
              <a:rPr lang="en-US" sz="3600" b="1" i="1" dirty="0" smtClean="0">
                <a:latin typeface="+mn-lt"/>
                <a:ea typeface="ＭＳ Ｐゴシック" pitchFamily="34" charset="-128"/>
              </a:rPr>
              <a:t>It’s about family…</a:t>
            </a:r>
          </a:p>
          <a:p>
            <a:pPr algn="ctr">
              <a:buFontTx/>
              <a:buNone/>
            </a:pPr>
            <a:r>
              <a:rPr lang="en-US" sz="3600" b="1" i="1" dirty="0" smtClean="0">
                <a:latin typeface="+mn-lt"/>
                <a:ea typeface="ＭＳ Ｐゴシック" pitchFamily="34" charset="-128"/>
              </a:rPr>
              <a:t>…and our ability to go home safely to them</a:t>
            </a:r>
            <a:endParaRPr lang="en-US" sz="3600" b="1" dirty="0" smtClean="0">
              <a:latin typeface="+mn-lt"/>
              <a:ea typeface="ＭＳ Ｐゴシック" pitchFamily="34" charset="-128"/>
            </a:endParaRPr>
          </a:p>
        </p:txBody>
      </p:sp>
      <p:pic>
        <p:nvPicPr>
          <p:cNvPr id="4" name="Picture 6" descr="generallogo2.gif"/>
          <p:cNvPicPr>
            <a:picLocks noChangeAspect="1"/>
          </p:cNvPicPr>
          <p:nvPr/>
        </p:nvPicPr>
        <p:blipFill>
          <a:blip r:embed="rId3" cstate="print"/>
          <a:srcRect/>
          <a:stretch>
            <a:fillRect/>
          </a:stretch>
        </p:blipFill>
        <p:spPr bwMode="auto">
          <a:xfrm>
            <a:off x="5181600" y="4095750"/>
            <a:ext cx="3810000" cy="67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Life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4400" y="895350"/>
            <a:ext cx="7239000" cy="3352800"/>
          </a:xfrm>
          <a:prstGeom prst="rect">
            <a:avLst/>
          </a:prstGeom>
        </p:spPr>
      </p:pic>
    </p:spTree>
    <p:extLst>
      <p:ext uri="{BB962C8B-B14F-4D97-AF65-F5344CB8AC3E}">
        <p14:creationId xmlns:p14="http://schemas.microsoft.com/office/powerpoint/2010/main" val="27388425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8229600" cy="2057400"/>
          </a:xfrm>
        </p:spPr>
        <p:txBody>
          <a:bodyPr/>
          <a:lstStyle/>
          <a:p>
            <a:r>
              <a:rPr lang="en-US" sz="5400" dirty="0" smtClean="0"/>
              <a:t>Questions ??? </a:t>
            </a:r>
            <a:endParaRPr lang="en-US" sz="5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ight Arrow 5"/>
          <p:cNvSpPr/>
          <p:nvPr/>
        </p:nvSpPr>
        <p:spPr>
          <a:xfrm rot="1902434">
            <a:off x="1887538" y="979488"/>
            <a:ext cx="4572000" cy="2971800"/>
          </a:xfrm>
          <a:prstGeom prst="rightArrow">
            <a:avLst/>
          </a:prstGeom>
          <a:solidFill>
            <a:srgbClr val="1F497D">
              <a:lumMod val="20000"/>
              <a:lumOff val="80000"/>
            </a:srgbClr>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ysClr val="window" lastClr="FFFFFF"/>
              </a:solidFill>
              <a:latin typeface="Arial"/>
              <a:cs typeface="+mn-cs"/>
            </a:endParaRPr>
          </a:p>
        </p:txBody>
      </p:sp>
      <p:sp>
        <p:nvSpPr>
          <p:cNvPr id="7" name="Content Placeholder 5"/>
          <p:cNvSpPr txBox="1">
            <a:spLocks/>
          </p:cNvSpPr>
          <p:nvPr/>
        </p:nvSpPr>
        <p:spPr bwMode="auto">
          <a:xfrm>
            <a:off x="228600" y="304800"/>
            <a:ext cx="8229600" cy="1809750"/>
          </a:xfrm>
          <a:prstGeom prst="rect">
            <a:avLst/>
          </a:prstGeom>
          <a:noFill/>
          <a:ln w="9525">
            <a:noFill/>
            <a:miter lim="800000"/>
            <a:headEnd/>
            <a:tailEnd/>
          </a:ln>
        </p:spPr>
        <p:txBody>
          <a:bodyPr>
            <a:normAutofit fontScale="92500" lnSpcReduction="10000"/>
          </a:bodyPr>
          <a:lstStyle/>
          <a:p>
            <a:pPr marL="177800" indent="-177800" eaLnBrk="0" hangingPunct="0">
              <a:spcBef>
                <a:spcPct val="20000"/>
              </a:spcBef>
              <a:buClr>
                <a:srgbClr val="61A0FF"/>
              </a:buClr>
              <a:defRPr/>
            </a:pPr>
            <a:r>
              <a:rPr lang="en-US" sz="2800" b="1" kern="0" dirty="0">
                <a:solidFill>
                  <a:sysClr val="windowText" lastClr="000000"/>
                </a:solidFill>
                <a:latin typeface="Arial"/>
                <a:cs typeface="+mn-cs"/>
              </a:rPr>
              <a:t>REACTIVE APPROACH</a:t>
            </a:r>
          </a:p>
          <a:p>
            <a:pPr marL="177800" indent="-177800" eaLnBrk="0" hangingPunct="0">
              <a:spcBef>
                <a:spcPct val="20000"/>
              </a:spcBef>
              <a:buClr>
                <a:srgbClr val="61A0FF"/>
              </a:buClr>
              <a:buFontTx/>
              <a:buChar char="•"/>
              <a:defRPr/>
            </a:pPr>
            <a:r>
              <a:rPr lang="en-US" sz="2800" kern="0" dirty="0">
                <a:solidFill>
                  <a:sysClr val="windowText" lastClr="000000"/>
                </a:solidFill>
                <a:latin typeface="Arial"/>
                <a:cs typeface="+mn-cs"/>
              </a:rPr>
              <a:t>What is our injury count so far this year?</a:t>
            </a:r>
          </a:p>
          <a:p>
            <a:pPr marL="177800" indent="-177800" eaLnBrk="0" hangingPunct="0">
              <a:spcBef>
                <a:spcPct val="20000"/>
              </a:spcBef>
              <a:buClr>
                <a:srgbClr val="61A0FF"/>
              </a:buClr>
              <a:buFontTx/>
              <a:buChar char="•"/>
              <a:defRPr/>
            </a:pPr>
            <a:r>
              <a:rPr lang="en-US" sz="2800" kern="0" dirty="0">
                <a:solidFill>
                  <a:sysClr val="windowText" lastClr="000000"/>
                </a:solidFill>
                <a:latin typeface="Arial"/>
                <a:cs typeface="+mn-cs"/>
              </a:rPr>
              <a:t>How does the count compare to last year?</a:t>
            </a:r>
          </a:p>
          <a:p>
            <a:pPr marL="177800" indent="-177800" eaLnBrk="0" hangingPunct="0">
              <a:spcBef>
                <a:spcPct val="20000"/>
              </a:spcBef>
              <a:buClr>
                <a:srgbClr val="61A0FF"/>
              </a:buClr>
              <a:buFontTx/>
              <a:buChar char="•"/>
              <a:defRPr/>
            </a:pPr>
            <a:r>
              <a:rPr lang="en-US" sz="2800" kern="0" dirty="0">
                <a:solidFill>
                  <a:sysClr val="windowText" lastClr="000000"/>
                </a:solidFill>
                <a:latin typeface="Arial"/>
                <a:cs typeface="+mn-cs"/>
              </a:rPr>
              <a:t>How are we compared to other similar sites?</a:t>
            </a:r>
          </a:p>
        </p:txBody>
      </p:sp>
      <p:sp>
        <p:nvSpPr>
          <p:cNvPr id="8" name="Content Placeholder 7"/>
          <p:cNvSpPr txBox="1">
            <a:spLocks/>
          </p:cNvSpPr>
          <p:nvPr/>
        </p:nvSpPr>
        <p:spPr bwMode="auto">
          <a:xfrm>
            <a:off x="2819400" y="3124200"/>
            <a:ext cx="6172200" cy="1752600"/>
          </a:xfrm>
          <a:prstGeom prst="rect">
            <a:avLst/>
          </a:prstGeom>
          <a:noFill/>
          <a:ln w="9525">
            <a:noFill/>
            <a:miter lim="800000"/>
            <a:headEnd/>
            <a:tailEnd/>
          </a:ln>
        </p:spPr>
        <p:txBody>
          <a:bodyPr>
            <a:normAutofit fontScale="70000" lnSpcReduction="20000"/>
          </a:bodyPr>
          <a:lstStyle/>
          <a:p>
            <a:pPr marL="177800" indent="-177800" eaLnBrk="0" hangingPunct="0">
              <a:spcBef>
                <a:spcPct val="20000"/>
              </a:spcBef>
              <a:buClr>
                <a:srgbClr val="61A0FF"/>
              </a:buClr>
              <a:defRPr/>
            </a:pPr>
            <a:r>
              <a:rPr lang="en-US" sz="2800" b="1" kern="0" dirty="0">
                <a:solidFill>
                  <a:sysClr val="windowText" lastClr="000000"/>
                </a:solidFill>
                <a:latin typeface="Arial"/>
                <a:cs typeface="+mn-cs"/>
              </a:rPr>
              <a:t>PROACTIVE APPROACH</a:t>
            </a:r>
          </a:p>
          <a:p>
            <a:pPr marL="177800" indent="-177800" eaLnBrk="0" hangingPunct="0">
              <a:spcBef>
                <a:spcPct val="20000"/>
              </a:spcBef>
              <a:buClr>
                <a:srgbClr val="61A0FF"/>
              </a:buClr>
              <a:buFontTx/>
              <a:buChar char="•"/>
              <a:defRPr/>
            </a:pPr>
            <a:r>
              <a:rPr lang="en-US" sz="2800" kern="0" dirty="0">
                <a:solidFill>
                  <a:sysClr val="windowText" lastClr="000000"/>
                </a:solidFill>
                <a:latin typeface="Arial"/>
                <a:cs typeface="+mn-cs"/>
              </a:rPr>
              <a:t>Have we implemented corrective actions from the latest LIFE Lesson that relate to our site?</a:t>
            </a:r>
          </a:p>
          <a:p>
            <a:pPr marL="177800" indent="-177800" eaLnBrk="0" hangingPunct="0">
              <a:spcBef>
                <a:spcPct val="20000"/>
              </a:spcBef>
              <a:buClr>
                <a:srgbClr val="61A0FF"/>
              </a:buClr>
              <a:buFontTx/>
              <a:buChar char="•"/>
              <a:defRPr/>
            </a:pPr>
            <a:r>
              <a:rPr lang="en-US" sz="2800" kern="0" dirty="0">
                <a:solidFill>
                  <a:sysClr val="windowText" lastClr="000000"/>
                </a:solidFill>
                <a:latin typeface="Arial"/>
                <a:cs typeface="+mn-cs"/>
              </a:rPr>
              <a:t>What is our status on closing out corrective action related to our recent safety audit?</a:t>
            </a:r>
          </a:p>
          <a:p>
            <a:pPr marL="177800" indent="-177800" eaLnBrk="0" hangingPunct="0">
              <a:spcBef>
                <a:spcPct val="20000"/>
              </a:spcBef>
              <a:buClr>
                <a:srgbClr val="61A0FF"/>
              </a:buClr>
              <a:buFontTx/>
              <a:buChar char="•"/>
              <a:defRPr/>
            </a:pPr>
            <a:r>
              <a:rPr lang="en-US" sz="2800" kern="0" dirty="0">
                <a:solidFill>
                  <a:sysClr val="windowText" lastClr="000000"/>
                </a:solidFill>
                <a:latin typeface="Arial"/>
                <a:cs typeface="+mn-cs"/>
              </a:rPr>
              <a:t>How do we prevent it</a:t>
            </a:r>
          </a:p>
        </p:txBody>
      </p:sp>
      <p:sp>
        <p:nvSpPr>
          <p:cNvPr id="9" name="TextBox 8"/>
          <p:cNvSpPr txBox="1"/>
          <p:nvPr/>
        </p:nvSpPr>
        <p:spPr>
          <a:xfrm>
            <a:off x="304800" y="2190750"/>
            <a:ext cx="7848600" cy="830263"/>
          </a:xfrm>
          <a:prstGeom prst="rect">
            <a:avLst/>
          </a:prstGeom>
          <a:noFill/>
        </p:spPr>
        <p:txBody>
          <a:bodyPr>
            <a:spAutoFit/>
          </a:bodyPr>
          <a:lstStyle/>
          <a:p>
            <a:pPr algn="ctr" fontAlgn="auto">
              <a:spcBef>
                <a:spcPts val="0"/>
              </a:spcBef>
              <a:spcAft>
                <a:spcPts val="0"/>
              </a:spcAft>
              <a:defRPr/>
            </a:pPr>
            <a:r>
              <a:rPr lang="en-US" sz="2400" b="1" kern="0" dirty="0">
                <a:solidFill>
                  <a:srgbClr val="FF0000"/>
                </a:solidFill>
                <a:cs typeface="+mn-cs"/>
              </a:rPr>
              <a:t>Safety management is not counting injuries. </a:t>
            </a:r>
          </a:p>
          <a:p>
            <a:pPr algn="ctr" fontAlgn="auto">
              <a:spcBef>
                <a:spcPts val="0"/>
              </a:spcBef>
              <a:spcAft>
                <a:spcPts val="0"/>
              </a:spcAft>
              <a:defRPr/>
            </a:pPr>
            <a:r>
              <a:rPr lang="en-US" sz="2400" b="1" kern="0" dirty="0">
                <a:solidFill>
                  <a:srgbClr val="FF0000"/>
                </a:solidFill>
                <a:cs typeface="+mn-cs"/>
              </a:rPr>
              <a:t>It’s about driving action to prevent injuries.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457200" y="361950"/>
          <a:ext cx="8099946" cy="448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42950"/>
            <a:ext cx="6477000" cy="571500"/>
          </a:xfrm>
        </p:spPr>
        <p:txBody>
          <a:bodyPr>
            <a:normAutofit fontScale="90000"/>
          </a:bodyPr>
          <a:lstStyle/>
          <a:p>
            <a:pPr>
              <a:defRPr/>
            </a:pPr>
            <a:r>
              <a:rPr lang="en-US" dirty="0" smtClean="0"/>
              <a:t>TRANSLATE VALUES INTO ACTIONS</a:t>
            </a:r>
            <a:endParaRPr lang="en-US" dirty="0"/>
          </a:p>
        </p:txBody>
      </p:sp>
      <p:graphicFrame>
        <p:nvGraphicFramePr>
          <p:cNvPr id="4" name="Diagram 3"/>
          <p:cNvGraphicFramePr/>
          <p:nvPr/>
        </p:nvGraphicFramePr>
        <p:xfrm>
          <a:off x="1447800" y="1885950"/>
          <a:ext cx="6096000" cy="148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3462151"/>
              </p:ext>
            </p:extLst>
          </p:nvPr>
        </p:nvGraphicFramePr>
        <p:xfrm>
          <a:off x="152400" y="895351"/>
          <a:ext cx="8763000" cy="3813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00200" y="361950"/>
            <a:ext cx="1890713" cy="646113"/>
          </a:xfrm>
          <a:prstGeom prst="rect">
            <a:avLst/>
          </a:prstGeom>
          <a:noFill/>
        </p:spPr>
        <p:txBody>
          <a:bodyPr wrap="none">
            <a:spAutoFit/>
          </a:bodyPr>
          <a:lstStyle/>
          <a:p>
            <a:pPr>
              <a:defRPr/>
            </a:pPr>
            <a:r>
              <a:rPr lang="en-US" sz="3600" b="1" dirty="0">
                <a:solidFill>
                  <a:schemeClr val="accent1">
                    <a:lumMod val="75000"/>
                  </a:schemeClr>
                </a:solidFill>
                <a:cs typeface="+mn-cs"/>
              </a:rPr>
              <a:t>VALUE</a:t>
            </a:r>
          </a:p>
        </p:txBody>
      </p:sp>
      <p:sp>
        <p:nvSpPr>
          <p:cNvPr id="6" name="TextBox 5"/>
          <p:cNvSpPr txBox="1"/>
          <p:nvPr/>
        </p:nvSpPr>
        <p:spPr>
          <a:xfrm>
            <a:off x="4800600" y="361950"/>
            <a:ext cx="2509838" cy="646113"/>
          </a:xfrm>
          <a:prstGeom prst="rect">
            <a:avLst/>
          </a:prstGeom>
          <a:noFill/>
        </p:spPr>
        <p:txBody>
          <a:bodyPr wrap="none">
            <a:spAutoFit/>
          </a:bodyPr>
          <a:lstStyle/>
          <a:p>
            <a:pPr>
              <a:defRPr/>
            </a:pPr>
            <a:r>
              <a:rPr lang="en-US" sz="3600" b="1" dirty="0">
                <a:solidFill>
                  <a:schemeClr val="accent1">
                    <a:lumMod val="75000"/>
                  </a:schemeClr>
                </a:solidFill>
                <a:cs typeface="+mn-cs"/>
              </a:rPr>
              <a:t>ACTIONS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3"/>
          <p:cNvGrpSpPr/>
          <p:nvPr/>
        </p:nvGrpSpPr>
        <p:grpSpPr>
          <a:xfrm>
            <a:off x="228600" y="1123950"/>
            <a:ext cx="2611750" cy="2478485"/>
            <a:chOff x="426795" y="1336"/>
            <a:chExt cx="2213770" cy="2213770"/>
          </a:xfrm>
          <a:scene3d>
            <a:camera prst="orthographicFront"/>
            <a:lightRig rig="flat" dir="t"/>
          </a:scene3d>
        </p:grpSpPr>
        <p:sp>
          <p:nvSpPr>
            <p:cNvPr id="24" name="Oval 23"/>
            <p:cNvSpPr/>
            <p:nvPr/>
          </p:nvSpPr>
          <p:spPr>
            <a:xfrm>
              <a:off x="426795" y="1336"/>
              <a:ext cx="2213770" cy="2213770"/>
            </a:xfrm>
            <a:prstGeom prst="ellipse">
              <a:avLst/>
            </a:prstGeom>
            <a:solidFill>
              <a:srgbClr val="4BACC6">
                <a:alpha val="50000"/>
                <a:hueOff val="0"/>
                <a:satOff val="0"/>
                <a:lumOff val="0"/>
                <a:alphaOff val="0"/>
              </a:srgbClr>
            </a:solidFill>
            <a:ln>
              <a:noFill/>
            </a:ln>
            <a:effectLst>
              <a:outerShdw blurRad="40000" dist="20000" dir="5400000" rotWithShape="0">
                <a:srgbClr val="000000">
                  <a:alpha val="38000"/>
                </a:srgbClr>
              </a:outerShdw>
            </a:effectLst>
            <a:sp3d prstMaterial="plastic">
              <a:bevelT w="120900" h="88900"/>
              <a:bevelB w="88900" h="31750" prst="angle"/>
            </a:sp3d>
          </p:spPr>
        </p:sp>
        <p:sp>
          <p:nvSpPr>
            <p:cNvPr id="25" name="Oval 4"/>
            <p:cNvSpPr/>
            <p:nvPr/>
          </p:nvSpPr>
          <p:spPr>
            <a:xfrm>
              <a:off x="750994" y="325535"/>
              <a:ext cx="1565372" cy="1565372"/>
            </a:xfrm>
            <a:prstGeom prst="rect">
              <a:avLst/>
            </a:prstGeom>
            <a:noFill/>
            <a:ln>
              <a:noFill/>
            </a:ln>
            <a:effectLst/>
            <a:sp3d/>
          </p:spPr>
          <p:txBody>
            <a:bodyPr lIns="121831" tIns="21590" rIns="121831" bIns="21590" spcCol="1270" anchor="ctr"/>
            <a:lstStyle/>
            <a:p>
              <a:pPr algn="ctr" defTabSz="755650" fontAlgn="auto">
                <a:lnSpc>
                  <a:spcPct val="90000"/>
                </a:lnSpc>
                <a:spcAft>
                  <a:spcPct val="35000"/>
                </a:spcAft>
                <a:defRPr/>
              </a:pPr>
              <a:r>
                <a:rPr lang="en-US" sz="1700" b="1" dirty="0">
                  <a:solidFill>
                    <a:sysClr val="windowText" lastClr="000000"/>
                  </a:solidFill>
                  <a:latin typeface="Calibri"/>
                  <a:cs typeface="+mn-cs"/>
                </a:rPr>
                <a:t>Identify &amp; Eliminate Hazards</a:t>
              </a:r>
            </a:p>
          </p:txBody>
        </p:sp>
      </p:grpSp>
      <p:grpSp>
        <p:nvGrpSpPr>
          <p:cNvPr id="3" name="Group 14"/>
          <p:cNvGrpSpPr/>
          <p:nvPr/>
        </p:nvGrpSpPr>
        <p:grpSpPr>
          <a:xfrm>
            <a:off x="2380617" y="1200150"/>
            <a:ext cx="2611750" cy="2478485"/>
            <a:chOff x="2197812" y="1336"/>
            <a:chExt cx="2213770" cy="2213770"/>
          </a:xfrm>
          <a:scene3d>
            <a:camera prst="orthographicFront"/>
            <a:lightRig rig="flat" dir="t"/>
          </a:scene3d>
        </p:grpSpPr>
        <p:sp>
          <p:nvSpPr>
            <p:cNvPr id="22" name="Oval 21"/>
            <p:cNvSpPr/>
            <p:nvPr/>
          </p:nvSpPr>
          <p:spPr>
            <a:xfrm>
              <a:off x="2197812" y="1336"/>
              <a:ext cx="2213770" cy="2213770"/>
            </a:xfrm>
            <a:prstGeom prst="ellipse">
              <a:avLst/>
            </a:prstGeom>
            <a:solidFill>
              <a:srgbClr val="4BACC6">
                <a:alpha val="50000"/>
                <a:hueOff val="-3311292"/>
                <a:satOff val="13270"/>
                <a:lumOff val="2876"/>
                <a:alphaOff val="0"/>
              </a:srgbClr>
            </a:solidFill>
            <a:ln>
              <a:noFill/>
            </a:ln>
            <a:effectLst>
              <a:outerShdw blurRad="40000" dist="20000" dir="5400000" rotWithShape="0">
                <a:srgbClr val="000000">
                  <a:alpha val="38000"/>
                </a:srgbClr>
              </a:outerShdw>
            </a:effectLst>
            <a:sp3d prstMaterial="plastic">
              <a:bevelT w="120900" h="88900"/>
              <a:bevelB w="88900" h="31750" prst="angle"/>
            </a:sp3d>
          </p:spPr>
        </p:sp>
        <p:sp>
          <p:nvSpPr>
            <p:cNvPr id="23" name="Oval 6"/>
            <p:cNvSpPr/>
            <p:nvPr/>
          </p:nvSpPr>
          <p:spPr>
            <a:xfrm>
              <a:off x="2522011" y="325535"/>
              <a:ext cx="1565372" cy="1565372"/>
            </a:xfrm>
            <a:prstGeom prst="rect">
              <a:avLst/>
            </a:prstGeom>
            <a:noFill/>
            <a:ln>
              <a:noFill/>
            </a:ln>
            <a:effectLst/>
            <a:sp3d/>
          </p:spPr>
          <p:txBody>
            <a:bodyPr lIns="121831" tIns="21590" rIns="121831" bIns="21590" spcCol="1270" anchor="ctr"/>
            <a:lstStyle/>
            <a:p>
              <a:pPr algn="ctr" defTabSz="755650" fontAlgn="auto">
                <a:lnSpc>
                  <a:spcPct val="90000"/>
                </a:lnSpc>
                <a:spcAft>
                  <a:spcPct val="35000"/>
                </a:spcAft>
                <a:defRPr/>
              </a:pPr>
              <a:r>
                <a:rPr lang="en-US" sz="1700" b="1" dirty="0">
                  <a:solidFill>
                    <a:sysClr val="windowText" lastClr="000000"/>
                  </a:solidFill>
                  <a:latin typeface="Calibri"/>
                  <a:cs typeface="+mn-cs"/>
                </a:rPr>
                <a:t>Individual Accountability</a:t>
              </a:r>
            </a:p>
          </p:txBody>
        </p:sp>
      </p:grpSp>
      <p:grpSp>
        <p:nvGrpSpPr>
          <p:cNvPr id="4" name="Group 15"/>
          <p:cNvGrpSpPr/>
          <p:nvPr/>
        </p:nvGrpSpPr>
        <p:grpSpPr>
          <a:xfrm>
            <a:off x="4343400" y="1200150"/>
            <a:ext cx="2611750" cy="2478485"/>
            <a:chOff x="3968828" y="1336"/>
            <a:chExt cx="2213770" cy="2213770"/>
          </a:xfrm>
          <a:scene3d>
            <a:camera prst="orthographicFront"/>
            <a:lightRig rig="flat" dir="t"/>
          </a:scene3d>
        </p:grpSpPr>
        <p:sp>
          <p:nvSpPr>
            <p:cNvPr id="20" name="Oval 19"/>
            <p:cNvSpPr/>
            <p:nvPr/>
          </p:nvSpPr>
          <p:spPr>
            <a:xfrm>
              <a:off x="3968828" y="1336"/>
              <a:ext cx="2213770" cy="2213770"/>
            </a:xfrm>
            <a:prstGeom prst="ellipse">
              <a:avLst/>
            </a:prstGeom>
            <a:solidFill>
              <a:srgbClr val="4BACC6">
                <a:alpha val="50000"/>
                <a:hueOff val="-6622584"/>
                <a:satOff val="26541"/>
                <a:lumOff val="5752"/>
                <a:alphaOff val="0"/>
              </a:srgbClr>
            </a:solidFill>
            <a:ln>
              <a:noFill/>
            </a:ln>
            <a:effectLst>
              <a:outerShdw blurRad="40000" dist="20000" dir="5400000" rotWithShape="0">
                <a:srgbClr val="000000">
                  <a:alpha val="38000"/>
                </a:srgbClr>
              </a:outerShdw>
            </a:effectLst>
            <a:sp3d prstMaterial="plastic">
              <a:bevelT w="120900" h="88900"/>
              <a:bevelB w="88900" h="31750" prst="angle"/>
            </a:sp3d>
          </p:spPr>
        </p:sp>
        <p:sp>
          <p:nvSpPr>
            <p:cNvPr id="21" name="Oval 8"/>
            <p:cNvSpPr/>
            <p:nvPr/>
          </p:nvSpPr>
          <p:spPr>
            <a:xfrm>
              <a:off x="4293027" y="325535"/>
              <a:ext cx="1565372" cy="1565372"/>
            </a:xfrm>
            <a:prstGeom prst="rect">
              <a:avLst/>
            </a:prstGeom>
            <a:noFill/>
            <a:ln>
              <a:noFill/>
            </a:ln>
            <a:effectLst/>
            <a:sp3d/>
          </p:spPr>
          <p:txBody>
            <a:bodyPr lIns="121831" tIns="21590" rIns="121831" bIns="21590" spcCol="1270" anchor="ctr"/>
            <a:lstStyle/>
            <a:p>
              <a:pPr algn="ctr" defTabSz="755650" fontAlgn="auto">
                <a:lnSpc>
                  <a:spcPct val="90000"/>
                </a:lnSpc>
                <a:spcAft>
                  <a:spcPct val="35000"/>
                </a:spcAft>
                <a:defRPr/>
              </a:pPr>
              <a:r>
                <a:rPr lang="en-US" sz="1700" b="1" dirty="0">
                  <a:solidFill>
                    <a:sysClr val="windowText" lastClr="000000"/>
                  </a:solidFill>
                  <a:latin typeface="Calibri"/>
                  <a:cs typeface="+mn-cs"/>
                </a:rPr>
                <a:t>Look Out for Others</a:t>
              </a:r>
            </a:p>
          </p:txBody>
        </p:sp>
      </p:grpSp>
      <p:grpSp>
        <p:nvGrpSpPr>
          <p:cNvPr id="5" name="Group 16"/>
          <p:cNvGrpSpPr/>
          <p:nvPr/>
        </p:nvGrpSpPr>
        <p:grpSpPr>
          <a:xfrm>
            <a:off x="6400800" y="1276350"/>
            <a:ext cx="2611750" cy="2478485"/>
            <a:chOff x="5739845" y="1336"/>
            <a:chExt cx="2213770" cy="2213770"/>
          </a:xfrm>
          <a:scene3d>
            <a:camera prst="orthographicFront"/>
            <a:lightRig rig="flat" dir="t"/>
          </a:scene3d>
        </p:grpSpPr>
        <p:sp>
          <p:nvSpPr>
            <p:cNvPr id="18" name="Oval 17"/>
            <p:cNvSpPr/>
            <p:nvPr/>
          </p:nvSpPr>
          <p:spPr>
            <a:xfrm>
              <a:off x="5739845" y="1336"/>
              <a:ext cx="2213770" cy="2213770"/>
            </a:xfrm>
            <a:prstGeom prst="ellipse">
              <a:avLst/>
            </a:prstGeom>
            <a:solidFill>
              <a:srgbClr val="4BACC6">
                <a:alpha val="50000"/>
                <a:hueOff val="-9933876"/>
                <a:satOff val="39811"/>
                <a:lumOff val="8628"/>
                <a:alphaOff val="0"/>
              </a:srgbClr>
            </a:solidFill>
            <a:ln>
              <a:noFill/>
            </a:ln>
            <a:effectLst>
              <a:outerShdw blurRad="40000" dist="20000" dir="5400000" rotWithShape="0">
                <a:srgbClr val="000000">
                  <a:alpha val="38000"/>
                </a:srgbClr>
              </a:outerShdw>
            </a:effectLst>
            <a:sp3d prstMaterial="plastic">
              <a:bevelT w="120900" h="88900"/>
              <a:bevelB w="88900" h="31750" prst="angle"/>
            </a:sp3d>
          </p:spPr>
        </p:sp>
        <p:sp>
          <p:nvSpPr>
            <p:cNvPr id="19" name="Oval 10"/>
            <p:cNvSpPr/>
            <p:nvPr/>
          </p:nvSpPr>
          <p:spPr>
            <a:xfrm>
              <a:off x="6064044" y="325535"/>
              <a:ext cx="1565372" cy="1565372"/>
            </a:xfrm>
            <a:prstGeom prst="rect">
              <a:avLst/>
            </a:prstGeom>
            <a:noFill/>
            <a:ln>
              <a:noFill/>
            </a:ln>
            <a:effectLst/>
            <a:sp3d/>
          </p:spPr>
          <p:txBody>
            <a:bodyPr lIns="121831" tIns="21590" rIns="121831" bIns="21590" spcCol="1270" anchor="ctr"/>
            <a:lstStyle/>
            <a:p>
              <a:pPr algn="ctr" defTabSz="755650" fontAlgn="auto">
                <a:lnSpc>
                  <a:spcPct val="90000"/>
                </a:lnSpc>
                <a:spcAft>
                  <a:spcPct val="35000"/>
                </a:spcAft>
                <a:defRPr/>
              </a:pPr>
              <a:r>
                <a:rPr lang="en-US" sz="1700" b="1" dirty="0">
                  <a:solidFill>
                    <a:sysClr val="windowText" lastClr="000000"/>
                  </a:solidFill>
                  <a:latin typeface="Calibri"/>
                  <a:cs typeface="+mn-cs"/>
                </a:rPr>
                <a:t>Intervene When Needed</a:t>
              </a:r>
            </a:p>
          </p:txBody>
        </p:sp>
      </p:grpSp>
      <p:sp>
        <p:nvSpPr>
          <p:cNvPr id="27" name="TextBox 5"/>
          <p:cNvSpPr txBox="1">
            <a:spLocks noChangeArrowheads="1"/>
          </p:cNvSpPr>
          <p:nvPr/>
        </p:nvSpPr>
        <p:spPr bwMode="auto">
          <a:xfrm>
            <a:off x="2209800" y="3714750"/>
            <a:ext cx="4648200" cy="1016000"/>
          </a:xfrm>
          <a:prstGeom prst="rect">
            <a:avLst/>
          </a:prstGeom>
          <a:solidFill>
            <a:sysClr val="window" lastClr="FFFFFF"/>
          </a:solidFill>
          <a:ln w="9525">
            <a:solidFill>
              <a:srgbClr val="1F497D"/>
            </a:solidFill>
            <a:miter lim="800000"/>
            <a:headEnd/>
            <a:tailEnd/>
          </a:ln>
        </p:spPr>
        <p:txBody>
          <a:bodyPr>
            <a:spAutoFit/>
          </a:bodyPr>
          <a:lstStyle/>
          <a:p>
            <a:pPr defTabSz="457200" fontAlgn="auto">
              <a:spcBef>
                <a:spcPts val="0"/>
              </a:spcBef>
              <a:spcAft>
                <a:spcPts val="0"/>
              </a:spcAft>
              <a:defRPr/>
            </a:pPr>
            <a:r>
              <a:rPr lang="en-US" sz="2000" b="1" i="1" kern="0">
                <a:solidFill>
                  <a:prstClr val="black"/>
                </a:solidFill>
                <a:latin typeface="Calibri" pitchFamily="34" charset="0"/>
                <a:ea typeface="ＭＳ Ｐゴシック" pitchFamily="34" charset="-128"/>
                <a:cs typeface="+mn-cs"/>
              </a:rPr>
              <a:t>“Management is doing things right;</a:t>
            </a:r>
          </a:p>
          <a:p>
            <a:pPr defTabSz="457200" fontAlgn="auto">
              <a:spcBef>
                <a:spcPts val="0"/>
              </a:spcBef>
              <a:spcAft>
                <a:spcPts val="0"/>
              </a:spcAft>
              <a:defRPr/>
            </a:pPr>
            <a:r>
              <a:rPr lang="en-US" sz="2000" b="1" i="1" kern="0">
                <a:solidFill>
                  <a:prstClr val="black"/>
                </a:solidFill>
                <a:latin typeface="Calibri" pitchFamily="34" charset="0"/>
                <a:ea typeface="ＭＳ Ｐゴシック" pitchFamily="34" charset="-128"/>
                <a:cs typeface="+mn-cs"/>
              </a:rPr>
              <a:t>leadership is doing the right things.”</a:t>
            </a:r>
          </a:p>
          <a:p>
            <a:pPr algn="r" defTabSz="457200" fontAlgn="auto">
              <a:spcBef>
                <a:spcPts val="0"/>
              </a:spcBef>
              <a:spcAft>
                <a:spcPts val="0"/>
              </a:spcAft>
              <a:defRPr/>
            </a:pPr>
            <a:r>
              <a:rPr lang="en-US" sz="2000" b="1" i="1" kern="0">
                <a:solidFill>
                  <a:prstClr val="black"/>
                </a:solidFill>
                <a:latin typeface="Calibri" pitchFamily="34" charset="0"/>
                <a:ea typeface="ＭＳ Ｐゴシック" pitchFamily="34" charset="-128"/>
                <a:cs typeface="+mn-cs"/>
              </a:rPr>
              <a:t>-Peter Drucker</a:t>
            </a:r>
          </a:p>
        </p:txBody>
      </p:sp>
      <p:sp>
        <p:nvSpPr>
          <p:cNvPr id="28" name="Rectangle 27"/>
          <p:cNvSpPr/>
          <p:nvPr/>
        </p:nvSpPr>
        <p:spPr>
          <a:xfrm>
            <a:off x="609600" y="438150"/>
            <a:ext cx="6096000" cy="708025"/>
          </a:xfrm>
          <a:prstGeom prst="rect">
            <a:avLst/>
          </a:prstGeom>
        </p:spPr>
        <p:txBody>
          <a:bodyPr>
            <a:spAutoFit/>
          </a:bodyPr>
          <a:lstStyle/>
          <a:p>
            <a:pPr>
              <a:defRPr/>
            </a:pPr>
            <a:r>
              <a:rPr lang="en-US" sz="4000" b="1" kern="0" dirty="0">
                <a:solidFill>
                  <a:prstClr val="black"/>
                </a:solidFill>
                <a:latin typeface="Arial" pitchFamily="34" charset="0"/>
                <a:ea typeface="ＭＳ Ｐゴシック" pitchFamily="34" charset="-128"/>
                <a:cs typeface="Arial" pitchFamily="34" charset="0"/>
              </a:rPr>
              <a:t>How do we get there?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Content Placeholder 4" descr="life w icons clear.png"/>
          <p:cNvPicPr>
            <a:picLocks noChangeAspect="1"/>
          </p:cNvPicPr>
          <p:nvPr/>
        </p:nvPicPr>
        <p:blipFill>
          <a:blip r:embed="rId3" cstate="print"/>
          <a:srcRect/>
          <a:stretch>
            <a:fillRect/>
          </a:stretch>
        </p:blipFill>
        <p:spPr bwMode="auto">
          <a:xfrm>
            <a:off x="1524000" y="361950"/>
            <a:ext cx="5943600" cy="2984500"/>
          </a:xfrm>
          <a:prstGeom prst="rect">
            <a:avLst/>
          </a:prstGeom>
          <a:noFill/>
          <a:ln w="9525">
            <a:noFill/>
            <a:miter lim="800000"/>
            <a:headEnd/>
            <a:tailEnd/>
          </a:ln>
        </p:spPr>
      </p:pic>
      <p:sp>
        <p:nvSpPr>
          <p:cNvPr id="3" name="TextBox 2"/>
          <p:cNvSpPr txBox="1">
            <a:spLocks noChangeArrowheads="1"/>
          </p:cNvSpPr>
          <p:nvPr/>
        </p:nvSpPr>
        <p:spPr bwMode="auto">
          <a:xfrm>
            <a:off x="914400" y="3562350"/>
            <a:ext cx="7286625" cy="1016000"/>
          </a:xfrm>
          <a:prstGeom prst="rect">
            <a:avLst/>
          </a:prstGeom>
          <a:solidFill>
            <a:schemeClr val="bg1">
              <a:lumMod val="85000"/>
            </a:schemeClr>
          </a:solidFill>
          <a:ln w="9525">
            <a:solidFill>
              <a:schemeClr val="tx2"/>
            </a:solidFill>
            <a:miter lim="800000"/>
            <a:headEnd/>
            <a:tailEnd/>
          </a:ln>
        </p:spPr>
        <p:txBody>
          <a:bodyPr>
            <a:spAutoFit/>
          </a:bodyPr>
          <a:lstStyle/>
          <a:p>
            <a:pPr algn="ctr">
              <a:defRPr/>
            </a:pPr>
            <a:r>
              <a:rPr lang="en-US" sz="2000" b="1" dirty="0" smtClean="0">
                <a:latin typeface="Calibri" pitchFamily="34" charset="0"/>
                <a:cs typeface="Arial" pitchFamily="34" charset="0"/>
              </a:rPr>
              <a:t>International </a:t>
            </a:r>
            <a:r>
              <a:rPr lang="en-US" sz="2000" b="1" dirty="0">
                <a:latin typeface="Calibri" pitchFamily="34" charset="0"/>
                <a:cs typeface="Arial" pitchFamily="34" charset="0"/>
              </a:rPr>
              <a:t>Paper launched the LIFE initiative, a multi-year effort to identify and mitigate the potential hazards and risks that lead to serious injuries and fatalities.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speaker_ppt (1)">
  <a:themeElements>
    <a:clrScheme name="HRT PPT Template 1">
      <a:dk1>
        <a:srgbClr val="3366CC"/>
      </a:dk1>
      <a:lt1>
        <a:srgbClr val="FFFFFF"/>
      </a:lt1>
      <a:dk2>
        <a:srgbClr val="FFFFFF"/>
      </a:dk2>
      <a:lt2>
        <a:srgbClr val="333333"/>
      </a:lt2>
      <a:accent1>
        <a:srgbClr val="FF9900"/>
      </a:accent1>
      <a:accent2>
        <a:srgbClr val="3366CC"/>
      </a:accent2>
      <a:accent3>
        <a:srgbClr val="FFFFFF"/>
      </a:accent3>
      <a:accent4>
        <a:srgbClr val="2A56AE"/>
      </a:accent4>
      <a:accent5>
        <a:srgbClr val="FFCAAA"/>
      </a:accent5>
      <a:accent6>
        <a:srgbClr val="2D5CB9"/>
      </a:accent6>
      <a:hlink>
        <a:srgbClr val="000000"/>
      </a:hlink>
      <a:folHlink>
        <a:srgbClr val="FF0000"/>
      </a:folHlink>
    </a:clrScheme>
    <a:fontScheme name="HRT PPT Template">
      <a:majorFont>
        <a:latin typeface="Arial Black"/>
        <a:ea typeface=""/>
        <a:cs typeface=""/>
      </a:majorFont>
      <a:minorFont>
        <a:latin typeface="Arial"/>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80000"/>
          </a:lnSpc>
          <a:spcBef>
            <a:spcPct val="0"/>
          </a:spcBef>
          <a:spcAft>
            <a:spcPct val="0"/>
          </a:spcAft>
          <a:buClrTx/>
          <a:buSzTx/>
          <a:buFontTx/>
          <a:buNone/>
          <a:tabLst/>
          <a:defRPr kumimoji="0" lang="en-US" sz="4600" b="0" i="0" u="none" strike="noStrike" cap="none" normalizeH="0" baseline="0" smtClean="0">
            <a:ln>
              <a:noFill/>
            </a:ln>
            <a:solidFill>
              <a:srgbClr val="000000"/>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chemeClr val="tx1"/>
          </a:outerShdw>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80000"/>
          </a:lnSpc>
          <a:spcBef>
            <a:spcPct val="0"/>
          </a:spcBef>
          <a:spcAft>
            <a:spcPct val="0"/>
          </a:spcAft>
          <a:buClrTx/>
          <a:buSzTx/>
          <a:buFontTx/>
          <a:buNone/>
          <a:tabLst/>
          <a:defRPr kumimoji="0" lang="en-US" sz="4600" b="0" i="0" u="none" strike="noStrike" cap="none" normalizeH="0" baseline="0" smtClean="0">
            <a:ln>
              <a:noFill/>
            </a:ln>
            <a:solidFill>
              <a:srgbClr val="000000"/>
            </a:solidFill>
            <a:effectLst/>
            <a:latin typeface="Arial Black" pitchFamily="34" charset="0"/>
          </a:defRPr>
        </a:defPPr>
      </a:lstStyle>
    </a:lnDef>
  </a:objectDefaults>
  <a:extraClrSchemeLst>
    <a:extraClrScheme>
      <a:clrScheme name="HRT PPT Template 1">
        <a:dk1>
          <a:srgbClr val="3366CC"/>
        </a:dk1>
        <a:lt1>
          <a:srgbClr val="FFFFFF"/>
        </a:lt1>
        <a:dk2>
          <a:srgbClr val="FFFFFF"/>
        </a:dk2>
        <a:lt2>
          <a:srgbClr val="333333"/>
        </a:lt2>
        <a:accent1>
          <a:srgbClr val="FF9900"/>
        </a:accent1>
        <a:accent2>
          <a:srgbClr val="3366CC"/>
        </a:accent2>
        <a:accent3>
          <a:srgbClr val="FFFFFF"/>
        </a:accent3>
        <a:accent4>
          <a:srgbClr val="2A56AE"/>
        </a:accent4>
        <a:accent5>
          <a:srgbClr val="FFCAAA"/>
        </a:accent5>
        <a:accent6>
          <a:srgbClr val="2D5CB9"/>
        </a:accent6>
        <a:hlink>
          <a:srgbClr val="0000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Golden Blossoms[1]</Template>
  <TotalTime>2014</TotalTime>
  <Words>1628</Words>
  <Application>Microsoft Office PowerPoint</Application>
  <PresentationFormat>On-screen Show (16:9)</PresentationFormat>
  <Paragraphs>281</Paragraphs>
  <Slides>39</Slides>
  <Notes>23</Notes>
  <HiddenSlides>0</HiddenSlides>
  <MMClips>1</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3" baseType="lpstr">
      <vt:lpstr>speaker_ppt (1)</vt:lpstr>
      <vt:lpstr>1_Office Theme</vt:lpstr>
      <vt:lpstr>1_PowerPoint B</vt:lpstr>
      <vt:lpstr>Microsoft Excel 97-2003 Worksheet</vt:lpstr>
      <vt:lpstr>Accident Prevention with the International Paper LIFE Program &amp; Intervention with Employee Advocacy</vt:lpstr>
      <vt:lpstr>Accident Prevention with the Internatonal Paper LIFE Program &amp; Intervention with Employee Advocacy</vt:lpstr>
      <vt:lpstr>PowerPoint Presentation</vt:lpstr>
      <vt:lpstr>PowerPoint Presentation</vt:lpstr>
      <vt:lpstr>PowerPoint Presentation</vt:lpstr>
      <vt:lpstr>TRANSLATE VALUES INTO ACTIONS</vt:lpstr>
      <vt:lpstr>PowerPoint Presentation</vt:lpstr>
      <vt:lpstr>PowerPoint Presentation</vt:lpstr>
      <vt:lpstr>PowerPoint Presentation</vt:lpstr>
      <vt:lpstr>PowerPoint Presentation</vt:lpstr>
      <vt:lpstr>Severity/Data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 FOCUS – WHY?</vt:lpstr>
      <vt:lpstr>Employee Engagement</vt:lpstr>
      <vt:lpstr>Roles and Responsibilities of the Injured Employee </vt:lpstr>
      <vt:lpstr>Roles and Responsibilities of the Injured Employee</vt:lpstr>
      <vt:lpstr>Roles and Responsibilities of the Injured Employee</vt:lpstr>
      <vt:lpstr>Employee Resources</vt:lpstr>
      <vt:lpstr>Roles and Responsibilities: Employee Advocate</vt:lpstr>
      <vt:lpstr>Roles and Responsibilities: Employee Advocate</vt:lpstr>
      <vt:lpstr>Rules of Engagement For Management</vt:lpstr>
      <vt:lpstr>Rules of Engagement For Management</vt:lpstr>
      <vt:lpstr>Rules of Engagement for Management</vt:lpstr>
      <vt:lpstr>Questions and Answers</vt:lpstr>
      <vt:lpstr>Questions and Answers</vt:lpstr>
      <vt:lpstr>Questions and Answers</vt:lpstr>
      <vt:lpstr>PowerPoint Presentation</vt:lpstr>
      <vt:lpstr>PowerPoint Presentation</vt:lpstr>
      <vt:lpstr>Questions ??? </vt:lpstr>
    </vt:vector>
  </TitlesOfParts>
  <Company>International Paper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Session Title</dc:title>
  <dc:creator>Darin Hampton</dc:creator>
  <cp:lastModifiedBy>B.Jeff Francis</cp:lastModifiedBy>
  <cp:revision>50</cp:revision>
  <cp:lastPrinted>1601-01-01T00:00:00Z</cp:lastPrinted>
  <dcterms:created xsi:type="dcterms:W3CDTF">2016-09-08T17:00:25Z</dcterms:created>
  <dcterms:modified xsi:type="dcterms:W3CDTF">2019-05-24T17:47:51Z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TC010721211033</vt:lpwstr>
  </property>
</Properties>
</file>