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9" r:id="rId6"/>
    <p:sldId id="278" r:id="rId7"/>
    <p:sldId id="268" r:id="rId8"/>
    <p:sldId id="271" r:id="rId9"/>
    <p:sldId id="269" r:id="rId10"/>
    <p:sldId id="277" r:id="rId11"/>
    <p:sldId id="270" r:id="rId12"/>
    <p:sldId id="266" r:id="rId13"/>
    <p:sldId id="276" r:id="rId14"/>
    <p:sldId id="272" r:id="rId15"/>
    <p:sldId id="273" r:id="rId16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4FF"/>
    <a:srgbClr val="0F86FE"/>
    <a:srgbClr val="439EFA"/>
    <a:srgbClr val="024EBB"/>
    <a:srgbClr val="1F1F1F"/>
    <a:srgbClr val="002D72"/>
    <a:srgbClr val="D22730"/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E8EE2-0EC7-4CBC-BDCA-B137E0B13CBE}" v="216" dt="2026-05-13T16:58:11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8" autoAdjust="0"/>
    <p:restoredTop sz="94752" autoAdjust="0"/>
  </p:normalViewPr>
  <p:slideViewPr>
    <p:cSldViewPr snapToGrid="0">
      <p:cViewPr>
        <p:scale>
          <a:sx n="125" d="100"/>
          <a:sy n="125" d="100"/>
        </p:scale>
        <p:origin x="726" y="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Jones" userId="04e45daa-8b9f-495d-973c-2e4066ef4bc8" providerId="ADAL" clId="{57F83E6A-9817-4D8A-97B1-BBD8EB093ABC}"/>
    <pc:docChg chg="undo custSel addSld delSld modSld sldOrd modMainMaster">
      <pc:chgData name="Kyle Jones" userId="04e45daa-8b9f-495d-973c-2e4066ef4bc8" providerId="ADAL" clId="{57F83E6A-9817-4D8A-97B1-BBD8EB093ABC}" dt="2026-05-13T16:58:11.319" v="914"/>
      <pc:docMkLst>
        <pc:docMk/>
      </pc:docMkLst>
      <pc:sldChg chg="addSp delSp modSp del mod">
        <pc:chgData name="Kyle Jones" userId="04e45daa-8b9f-495d-973c-2e4066ef4bc8" providerId="ADAL" clId="{57F83E6A-9817-4D8A-97B1-BBD8EB093ABC}" dt="2026-05-13T15:53:34.300" v="378" actId="47"/>
        <pc:sldMkLst>
          <pc:docMk/>
          <pc:sldMk cId="479260111" sldId="256"/>
        </pc:sldMkLst>
        <pc:picChg chg="add del mod modCrop">
          <ac:chgData name="Kyle Jones" userId="04e45daa-8b9f-495d-973c-2e4066ef4bc8" providerId="ADAL" clId="{57F83E6A-9817-4D8A-97B1-BBD8EB093ABC}" dt="2026-05-13T15:38:39.376" v="116" actId="478"/>
          <ac:picMkLst>
            <pc:docMk/>
            <pc:sldMk cId="479260111" sldId="256"/>
            <ac:picMk id="6" creationId="{33800FD6-FA3A-C96D-6846-62FDBA6EF6F1}"/>
          </ac:picMkLst>
        </pc:picChg>
      </pc:sldChg>
      <pc:sldChg chg="addSp delSp modSp del mod ord modClrScheme chgLayout">
        <pc:chgData name="Kyle Jones" userId="04e45daa-8b9f-495d-973c-2e4066ef4bc8" providerId="ADAL" clId="{57F83E6A-9817-4D8A-97B1-BBD8EB093ABC}" dt="2026-05-13T15:56:25.795" v="508" actId="47"/>
        <pc:sldMkLst>
          <pc:docMk/>
          <pc:sldMk cId="453275223" sldId="257"/>
        </pc:sldMkLst>
        <pc:spChg chg="del mod ord">
          <ac:chgData name="Kyle Jones" userId="04e45daa-8b9f-495d-973c-2e4066ef4bc8" providerId="ADAL" clId="{57F83E6A-9817-4D8A-97B1-BBD8EB093ABC}" dt="2026-05-13T15:53:49.430" v="382" actId="700"/>
          <ac:spMkLst>
            <pc:docMk/>
            <pc:sldMk cId="453275223" sldId="257"/>
            <ac:spMk id="2" creationId="{00000000-0000-0000-0000-000000000000}"/>
          </ac:spMkLst>
        </pc:spChg>
        <pc:spChg chg="del mod ord">
          <ac:chgData name="Kyle Jones" userId="04e45daa-8b9f-495d-973c-2e4066ef4bc8" providerId="ADAL" clId="{57F83E6A-9817-4D8A-97B1-BBD8EB093ABC}" dt="2026-05-13T15:53:49.430" v="382" actId="700"/>
          <ac:spMkLst>
            <pc:docMk/>
            <pc:sldMk cId="453275223" sldId="257"/>
            <ac:spMk id="3" creationId="{00000000-0000-0000-0000-000000000000}"/>
          </ac:spMkLst>
        </pc:spChg>
        <pc:spChg chg="add mod ord">
          <ac:chgData name="Kyle Jones" userId="04e45daa-8b9f-495d-973c-2e4066ef4bc8" providerId="ADAL" clId="{57F83E6A-9817-4D8A-97B1-BBD8EB093ABC}" dt="2026-05-13T15:56:08.844" v="488" actId="6264"/>
          <ac:spMkLst>
            <pc:docMk/>
            <pc:sldMk cId="453275223" sldId="257"/>
            <ac:spMk id="4" creationId="{58ADFA2B-1100-83EF-08C4-8DFFEF9EA86E}"/>
          </ac:spMkLst>
        </pc:spChg>
        <pc:spChg chg="del mod ord">
          <ac:chgData name="Kyle Jones" userId="04e45daa-8b9f-495d-973c-2e4066ef4bc8" providerId="ADAL" clId="{57F83E6A-9817-4D8A-97B1-BBD8EB093ABC}" dt="2026-05-13T15:53:49.430" v="382" actId="700"/>
          <ac:spMkLst>
            <pc:docMk/>
            <pc:sldMk cId="453275223" sldId="257"/>
            <ac:spMk id="5" creationId="{00000000-0000-0000-0000-000000000000}"/>
          </ac:spMkLst>
        </pc:spChg>
        <pc:spChg chg="mod ord">
          <ac:chgData name="Kyle Jones" userId="04e45daa-8b9f-495d-973c-2e4066ef4bc8" providerId="ADAL" clId="{57F83E6A-9817-4D8A-97B1-BBD8EB093ABC}" dt="2026-05-13T15:56:08.844" v="488" actId="6264"/>
          <ac:spMkLst>
            <pc:docMk/>
            <pc:sldMk cId="453275223" sldId="257"/>
            <ac:spMk id="6" creationId="{00000000-0000-0000-0000-000000000000}"/>
          </ac:spMkLst>
        </pc:spChg>
        <pc:spChg chg="add mod ord">
          <ac:chgData name="Kyle Jones" userId="04e45daa-8b9f-495d-973c-2e4066ef4bc8" providerId="ADAL" clId="{57F83E6A-9817-4D8A-97B1-BBD8EB093ABC}" dt="2026-05-13T15:56:08.844" v="488" actId="6264"/>
          <ac:spMkLst>
            <pc:docMk/>
            <pc:sldMk cId="453275223" sldId="257"/>
            <ac:spMk id="7" creationId="{32FD90C0-9474-7241-94E9-DD4605BEF612}"/>
          </ac:spMkLst>
        </pc:spChg>
        <pc:spChg chg="add mod ord">
          <ac:chgData name="Kyle Jones" userId="04e45daa-8b9f-495d-973c-2e4066ef4bc8" providerId="ADAL" clId="{57F83E6A-9817-4D8A-97B1-BBD8EB093ABC}" dt="2026-05-13T15:56:08.844" v="488" actId="6264"/>
          <ac:spMkLst>
            <pc:docMk/>
            <pc:sldMk cId="453275223" sldId="257"/>
            <ac:spMk id="8" creationId="{A87D1FD4-5BB8-E290-E743-0E1EFACF0EC8}"/>
          </ac:spMkLst>
        </pc:spChg>
        <pc:spChg chg="add del mod">
          <ac:chgData name="Kyle Jones" userId="04e45daa-8b9f-495d-973c-2e4066ef4bc8" providerId="ADAL" clId="{57F83E6A-9817-4D8A-97B1-BBD8EB093ABC}" dt="2026-05-13T15:56:08.844" v="488" actId="6264"/>
          <ac:spMkLst>
            <pc:docMk/>
            <pc:sldMk cId="453275223" sldId="257"/>
            <ac:spMk id="9" creationId="{1328800E-5B87-A625-E1BB-C6345FA97226}"/>
          </ac:spMkLst>
        </pc:spChg>
        <pc:spChg chg="add del mod">
          <ac:chgData name="Kyle Jones" userId="04e45daa-8b9f-495d-973c-2e4066ef4bc8" providerId="ADAL" clId="{57F83E6A-9817-4D8A-97B1-BBD8EB093ABC}" dt="2026-05-13T15:56:08.844" v="488" actId="6264"/>
          <ac:spMkLst>
            <pc:docMk/>
            <pc:sldMk cId="453275223" sldId="257"/>
            <ac:spMk id="10" creationId="{63E08544-DC4A-7205-A99F-F3C2A494EF49}"/>
          </ac:spMkLst>
        </pc:spChg>
        <pc:spChg chg="add del mod">
          <ac:chgData name="Kyle Jones" userId="04e45daa-8b9f-495d-973c-2e4066ef4bc8" providerId="ADAL" clId="{57F83E6A-9817-4D8A-97B1-BBD8EB093ABC}" dt="2026-05-13T15:56:08.844" v="488" actId="6264"/>
          <ac:spMkLst>
            <pc:docMk/>
            <pc:sldMk cId="453275223" sldId="257"/>
            <ac:spMk id="11" creationId="{E2D92C56-C899-89F5-DE5A-547335BC2BBE}"/>
          </ac:spMkLst>
        </pc:spChg>
        <pc:spChg chg="add del mod">
          <ac:chgData name="Kyle Jones" userId="04e45daa-8b9f-495d-973c-2e4066ef4bc8" providerId="ADAL" clId="{57F83E6A-9817-4D8A-97B1-BBD8EB093ABC}" dt="2026-05-13T15:56:08.844" v="488" actId="6264"/>
          <ac:spMkLst>
            <pc:docMk/>
            <pc:sldMk cId="453275223" sldId="257"/>
            <ac:spMk id="12" creationId="{DEF69465-17AE-9579-6426-D631C3CC2BF7}"/>
          </ac:spMkLst>
        </pc:spChg>
      </pc:sldChg>
      <pc:sldChg chg="del">
        <pc:chgData name="Kyle Jones" userId="04e45daa-8b9f-495d-973c-2e4066ef4bc8" providerId="ADAL" clId="{57F83E6A-9817-4D8A-97B1-BBD8EB093ABC}" dt="2026-05-13T15:58:54.149" v="612" actId="47"/>
        <pc:sldMkLst>
          <pc:docMk/>
          <pc:sldMk cId="726849178" sldId="258"/>
        </pc:sldMkLst>
      </pc:sldChg>
      <pc:sldChg chg="ord">
        <pc:chgData name="Kyle Jones" userId="04e45daa-8b9f-495d-973c-2e4066ef4bc8" providerId="ADAL" clId="{57F83E6A-9817-4D8A-97B1-BBD8EB093ABC}" dt="2026-05-13T15:52:43.468" v="280"/>
        <pc:sldMkLst>
          <pc:docMk/>
          <pc:sldMk cId="2082183723" sldId="259"/>
        </pc:sldMkLst>
      </pc:sldChg>
      <pc:sldChg chg="del">
        <pc:chgData name="Kyle Jones" userId="04e45daa-8b9f-495d-973c-2e4066ef4bc8" providerId="ADAL" clId="{57F83E6A-9817-4D8A-97B1-BBD8EB093ABC}" dt="2026-05-13T15:57:15.266" v="529" actId="47"/>
        <pc:sldMkLst>
          <pc:docMk/>
          <pc:sldMk cId="1191946917" sldId="260"/>
        </pc:sldMkLst>
      </pc:sldChg>
      <pc:sldChg chg="del">
        <pc:chgData name="Kyle Jones" userId="04e45daa-8b9f-495d-973c-2e4066ef4bc8" providerId="ADAL" clId="{57F83E6A-9817-4D8A-97B1-BBD8EB093ABC}" dt="2026-05-13T15:57:15.980" v="530" actId="47"/>
        <pc:sldMkLst>
          <pc:docMk/>
          <pc:sldMk cId="2272475923" sldId="261"/>
        </pc:sldMkLst>
      </pc:sldChg>
      <pc:sldChg chg="del">
        <pc:chgData name="Kyle Jones" userId="04e45daa-8b9f-495d-973c-2e4066ef4bc8" providerId="ADAL" clId="{57F83E6A-9817-4D8A-97B1-BBD8EB093ABC}" dt="2026-05-13T15:57:16.595" v="531" actId="47"/>
        <pc:sldMkLst>
          <pc:docMk/>
          <pc:sldMk cId="2272475923" sldId="262"/>
        </pc:sldMkLst>
      </pc:sldChg>
      <pc:sldChg chg="del">
        <pc:chgData name="Kyle Jones" userId="04e45daa-8b9f-495d-973c-2e4066ef4bc8" providerId="ADAL" clId="{57F83E6A-9817-4D8A-97B1-BBD8EB093ABC}" dt="2026-05-13T15:57:17.418" v="532" actId="47"/>
        <pc:sldMkLst>
          <pc:docMk/>
          <pc:sldMk cId="2272475923" sldId="263"/>
        </pc:sldMkLst>
      </pc:sldChg>
      <pc:sldChg chg="del">
        <pc:chgData name="Kyle Jones" userId="04e45daa-8b9f-495d-973c-2e4066ef4bc8" providerId="ADAL" clId="{57F83E6A-9817-4D8A-97B1-BBD8EB093ABC}" dt="2026-05-13T15:58:55.173" v="613" actId="47"/>
        <pc:sldMkLst>
          <pc:docMk/>
          <pc:sldMk cId="798571206" sldId="264"/>
        </pc:sldMkLst>
      </pc:sldChg>
      <pc:sldChg chg="addSp modSp add del mod setBg">
        <pc:chgData name="Kyle Jones" userId="04e45daa-8b9f-495d-973c-2e4066ef4bc8" providerId="ADAL" clId="{57F83E6A-9817-4D8A-97B1-BBD8EB093ABC}" dt="2026-05-07T20:17:09.843" v="103" actId="47"/>
        <pc:sldMkLst>
          <pc:docMk/>
          <pc:sldMk cId="1214053139" sldId="265"/>
        </pc:sldMkLst>
      </pc:sldChg>
      <pc:sldChg chg="addSp delSp modSp new mod modClrScheme chgLayout">
        <pc:chgData name="Kyle Jones" userId="04e45daa-8b9f-495d-973c-2e4066ef4bc8" providerId="ADAL" clId="{57F83E6A-9817-4D8A-97B1-BBD8EB093ABC}" dt="2026-05-13T16:58:05.755" v="913"/>
        <pc:sldMkLst>
          <pc:docMk/>
          <pc:sldMk cId="3574275824" sldId="265"/>
        </pc:sldMkLst>
        <pc:spChg chg="del mod ord">
          <ac:chgData name="Kyle Jones" userId="04e45daa-8b9f-495d-973c-2e4066ef4bc8" providerId="ADAL" clId="{57F83E6A-9817-4D8A-97B1-BBD8EB093ABC}" dt="2026-05-13T15:52:49.462" v="282" actId="700"/>
          <ac:spMkLst>
            <pc:docMk/>
            <pc:sldMk cId="3574275824" sldId="265"/>
            <ac:spMk id="2" creationId="{118F0D44-F7BC-51FB-E0CE-0A1F3896C710}"/>
          </ac:spMkLst>
        </pc:spChg>
        <pc:spChg chg="del mod ord">
          <ac:chgData name="Kyle Jones" userId="04e45daa-8b9f-495d-973c-2e4066ef4bc8" providerId="ADAL" clId="{57F83E6A-9817-4D8A-97B1-BBD8EB093ABC}" dt="2026-05-13T15:52:49.462" v="282" actId="700"/>
          <ac:spMkLst>
            <pc:docMk/>
            <pc:sldMk cId="3574275824" sldId="265"/>
            <ac:spMk id="3" creationId="{28DB98C3-116B-54BF-A5B2-3679BDF7BF02}"/>
          </ac:spMkLst>
        </pc:spChg>
        <pc:spChg chg="del mod ord">
          <ac:chgData name="Kyle Jones" userId="04e45daa-8b9f-495d-973c-2e4066ef4bc8" providerId="ADAL" clId="{57F83E6A-9817-4D8A-97B1-BBD8EB093ABC}" dt="2026-05-13T15:52:49.462" v="282" actId="700"/>
          <ac:spMkLst>
            <pc:docMk/>
            <pc:sldMk cId="3574275824" sldId="265"/>
            <ac:spMk id="4" creationId="{56784460-5DDA-89E4-68A6-DE01A14ED666}"/>
          </ac:spMkLst>
        </pc:spChg>
        <pc:spChg chg="add mod ord">
          <ac:chgData name="Kyle Jones" userId="04e45daa-8b9f-495d-973c-2e4066ef4bc8" providerId="ADAL" clId="{57F83E6A-9817-4D8A-97B1-BBD8EB093ABC}" dt="2026-05-13T15:58:45.054" v="606" actId="20577"/>
          <ac:spMkLst>
            <pc:docMk/>
            <pc:sldMk cId="3574275824" sldId="265"/>
            <ac:spMk id="5" creationId="{42C62AB4-C705-36DB-6BCD-A5AADE0CA85A}"/>
          </ac:spMkLst>
        </pc:spChg>
        <pc:spChg chg="add del mod ord">
          <ac:chgData name="Kyle Jones" userId="04e45daa-8b9f-495d-973c-2e4066ef4bc8" providerId="ADAL" clId="{57F83E6A-9817-4D8A-97B1-BBD8EB093ABC}" dt="2026-05-13T16:58:05.755" v="913"/>
          <ac:spMkLst>
            <pc:docMk/>
            <pc:sldMk cId="3574275824" sldId="265"/>
            <ac:spMk id="6" creationId="{8BA419A1-BB69-C1A8-FE06-48324A0949DC}"/>
          </ac:spMkLst>
        </pc:spChg>
        <pc:spChg chg="add mod ord">
          <ac:chgData name="Kyle Jones" userId="04e45daa-8b9f-495d-973c-2e4066ef4bc8" providerId="ADAL" clId="{57F83E6A-9817-4D8A-97B1-BBD8EB093ABC}" dt="2026-05-13T15:58:43.791" v="603" actId="20577"/>
          <ac:spMkLst>
            <pc:docMk/>
            <pc:sldMk cId="3574275824" sldId="265"/>
            <ac:spMk id="7" creationId="{8CC0E9ED-BE6F-5BCE-3E01-F5E9631B4C00}"/>
          </ac:spMkLst>
        </pc:spChg>
        <pc:spChg chg="add del mod">
          <ac:chgData name="Kyle Jones" userId="04e45daa-8b9f-495d-973c-2e4066ef4bc8" providerId="ADAL" clId="{57F83E6A-9817-4D8A-97B1-BBD8EB093ABC}" dt="2026-05-13T15:58:43.590" v="602" actId="478"/>
          <ac:spMkLst>
            <pc:docMk/>
            <pc:sldMk cId="3574275824" sldId="265"/>
            <ac:spMk id="9" creationId="{117A3B73-0C60-5F1A-F46B-A47088A2BE67}"/>
          </ac:spMkLst>
        </pc:spChg>
      </pc:sldChg>
      <pc:sldChg chg="addSp delSp modSp new mod modClrScheme chgLayout">
        <pc:chgData name="Kyle Jones" userId="04e45daa-8b9f-495d-973c-2e4066ef4bc8" providerId="ADAL" clId="{57F83E6A-9817-4D8A-97B1-BBD8EB093ABC}" dt="2026-05-13T15:56:34.688" v="522" actId="20577"/>
        <pc:sldMkLst>
          <pc:docMk/>
          <pc:sldMk cId="2703594000" sldId="266"/>
        </pc:sldMkLst>
        <pc:spChg chg="del mod ord">
          <ac:chgData name="Kyle Jones" userId="04e45daa-8b9f-495d-973c-2e4066ef4bc8" providerId="ADAL" clId="{57F83E6A-9817-4D8A-97B1-BBD8EB093ABC}" dt="2026-05-13T15:53:42.709" v="380" actId="700"/>
          <ac:spMkLst>
            <pc:docMk/>
            <pc:sldMk cId="2703594000" sldId="266"/>
            <ac:spMk id="2" creationId="{52F5F3EF-D729-FAE7-7454-39CDF222CE89}"/>
          </ac:spMkLst>
        </pc:spChg>
        <pc:spChg chg="del mod ord">
          <ac:chgData name="Kyle Jones" userId="04e45daa-8b9f-495d-973c-2e4066ef4bc8" providerId="ADAL" clId="{57F83E6A-9817-4D8A-97B1-BBD8EB093ABC}" dt="2026-05-13T15:53:42.709" v="380" actId="700"/>
          <ac:spMkLst>
            <pc:docMk/>
            <pc:sldMk cId="2703594000" sldId="266"/>
            <ac:spMk id="3" creationId="{64622BA6-16F8-ACAF-A553-85C0A051A202}"/>
          </ac:spMkLst>
        </pc:spChg>
        <pc:spChg chg="add mod ord">
          <ac:chgData name="Kyle Jones" userId="04e45daa-8b9f-495d-973c-2e4066ef4bc8" providerId="ADAL" clId="{57F83E6A-9817-4D8A-97B1-BBD8EB093ABC}" dt="2026-05-13T15:54:52.214" v="484" actId="20577"/>
          <ac:spMkLst>
            <pc:docMk/>
            <pc:sldMk cId="2703594000" sldId="266"/>
            <ac:spMk id="4" creationId="{62FC1BEB-677A-74D0-861E-E3AADF4018DB}"/>
          </ac:spMkLst>
        </pc:spChg>
        <pc:spChg chg="add mod ord">
          <ac:chgData name="Kyle Jones" userId="04e45daa-8b9f-495d-973c-2e4066ef4bc8" providerId="ADAL" clId="{57F83E6A-9817-4D8A-97B1-BBD8EB093ABC}" dt="2026-05-13T15:56:31.862" v="514" actId="20577"/>
          <ac:spMkLst>
            <pc:docMk/>
            <pc:sldMk cId="2703594000" sldId="266"/>
            <ac:spMk id="5" creationId="{B368C2E5-75B8-AAB2-2B48-1E6255E8D95F}"/>
          </ac:spMkLst>
        </pc:spChg>
        <pc:spChg chg="add mod ord">
          <ac:chgData name="Kyle Jones" userId="04e45daa-8b9f-495d-973c-2e4066ef4bc8" providerId="ADAL" clId="{57F83E6A-9817-4D8A-97B1-BBD8EB093ABC}" dt="2026-05-13T15:56:34.688" v="522" actId="20577"/>
          <ac:spMkLst>
            <pc:docMk/>
            <pc:sldMk cId="2703594000" sldId="266"/>
            <ac:spMk id="6" creationId="{270A8C4D-F0AF-6071-6FE4-683D35B25F81}"/>
          </ac:spMkLst>
        </pc:spChg>
      </pc:sldChg>
      <pc:sldChg chg="new del">
        <pc:chgData name="Kyle Jones" userId="04e45daa-8b9f-495d-973c-2e4066ef4bc8" providerId="ADAL" clId="{57F83E6A-9817-4D8A-97B1-BBD8EB093ABC}" dt="2026-05-13T15:57:12.183" v="528" actId="47"/>
        <pc:sldMkLst>
          <pc:docMk/>
          <pc:sldMk cId="1535090046" sldId="267"/>
        </pc:sldMkLst>
      </pc:sldChg>
      <pc:sldChg chg="modSp new mod">
        <pc:chgData name="Kyle Jones" userId="04e45daa-8b9f-495d-973c-2e4066ef4bc8" providerId="ADAL" clId="{57F83E6A-9817-4D8A-97B1-BBD8EB093ABC}" dt="2026-05-13T15:56:24.349" v="507"/>
        <pc:sldMkLst>
          <pc:docMk/>
          <pc:sldMk cId="1693869943" sldId="268"/>
        </pc:sldMkLst>
        <pc:spChg chg="mod">
          <ac:chgData name="Kyle Jones" userId="04e45daa-8b9f-495d-973c-2e4066ef4bc8" providerId="ADAL" clId="{57F83E6A-9817-4D8A-97B1-BBD8EB093ABC}" dt="2026-05-13T15:56:24.349" v="507"/>
          <ac:spMkLst>
            <pc:docMk/>
            <pc:sldMk cId="1693869943" sldId="268"/>
            <ac:spMk id="2" creationId="{E229E11E-9AEF-A79B-15AF-8469303508B9}"/>
          </ac:spMkLst>
        </pc:spChg>
        <pc:spChg chg="mod">
          <ac:chgData name="Kyle Jones" userId="04e45daa-8b9f-495d-973c-2e4066ef4bc8" providerId="ADAL" clId="{57F83E6A-9817-4D8A-97B1-BBD8EB093ABC}" dt="2026-05-13T15:56:16.204" v="500" actId="20577"/>
          <ac:spMkLst>
            <pc:docMk/>
            <pc:sldMk cId="1693869943" sldId="268"/>
            <ac:spMk id="3" creationId="{19E6FDCD-1D17-EDFA-8482-289B8864A108}"/>
          </ac:spMkLst>
        </pc:spChg>
        <pc:spChg chg="mod">
          <ac:chgData name="Kyle Jones" userId="04e45daa-8b9f-495d-973c-2e4066ef4bc8" providerId="ADAL" clId="{57F83E6A-9817-4D8A-97B1-BBD8EB093ABC}" dt="2026-05-13T15:56:14.305" v="494" actId="20577"/>
          <ac:spMkLst>
            <pc:docMk/>
            <pc:sldMk cId="1693869943" sldId="268"/>
            <ac:spMk id="4" creationId="{E8296B2B-4ACA-C086-99A2-AEDCBF1F107C}"/>
          </ac:spMkLst>
        </pc:spChg>
        <pc:spChg chg="mod">
          <ac:chgData name="Kyle Jones" userId="04e45daa-8b9f-495d-973c-2e4066ef4bc8" providerId="ADAL" clId="{57F83E6A-9817-4D8A-97B1-BBD8EB093ABC}" dt="2026-05-13T15:56:20.352" v="506" actId="20577"/>
          <ac:spMkLst>
            <pc:docMk/>
            <pc:sldMk cId="1693869943" sldId="268"/>
            <ac:spMk id="5" creationId="{745E707B-6A99-C1DB-B146-2E98140162F0}"/>
          </ac:spMkLst>
        </pc:spChg>
      </pc:sldChg>
      <pc:sldChg chg="add">
        <pc:chgData name="Kyle Jones" userId="04e45daa-8b9f-495d-973c-2e4066ef4bc8" providerId="ADAL" clId="{57F83E6A-9817-4D8A-97B1-BBD8EB093ABC}" dt="2026-05-13T15:56:56.667" v="523"/>
        <pc:sldMkLst>
          <pc:docMk/>
          <pc:sldMk cId="2621878033" sldId="269"/>
        </pc:sldMkLst>
      </pc:sldChg>
      <pc:sldChg chg="add">
        <pc:chgData name="Kyle Jones" userId="04e45daa-8b9f-495d-973c-2e4066ef4bc8" providerId="ADAL" clId="{57F83E6A-9817-4D8A-97B1-BBD8EB093ABC}" dt="2026-05-13T15:57:00.707" v="524"/>
        <pc:sldMkLst>
          <pc:docMk/>
          <pc:sldMk cId="430601903" sldId="270"/>
        </pc:sldMkLst>
      </pc:sldChg>
      <pc:sldChg chg="add ord">
        <pc:chgData name="Kyle Jones" userId="04e45daa-8b9f-495d-973c-2e4066ef4bc8" providerId="ADAL" clId="{57F83E6A-9817-4D8A-97B1-BBD8EB093ABC}" dt="2026-05-13T15:57:09.686" v="527"/>
        <pc:sldMkLst>
          <pc:docMk/>
          <pc:sldMk cId="3500029447" sldId="271"/>
        </pc:sldMkLst>
      </pc:sldChg>
      <pc:sldChg chg="addSp delSp modSp add mod ord modTransition modAnim">
        <pc:chgData name="Kyle Jones" userId="04e45daa-8b9f-495d-973c-2e4066ef4bc8" providerId="ADAL" clId="{57F83E6A-9817-4D8A-97B1-BBD8EB093ABC}" dt="2026-05-13T16:57:41.969" v="912"/>
        <pc:sldMkLst>
          <pc:docMk/>
          <pc:sldMk cId="3552997018" sldId="272"/>
        </pc:sldMkLst>
        <pc:spChg chg="add del mod">
          <ac:chgData name="Kyle Jones" userId="04e45daa-8b9f-495d-973c-2e4066ef4bc8" providerId="ADAL" clId="{57F83E6A-9817-4D8A-97B1-BBD8EB093ABC}" dt="2026-05-13T15:57:55.889" v="548" actId="478"/>
          <ac:spMkLst>
            <pc:docMk/>
            <pc:sldMk cId="3552997018" sldId="272"/>
            <ac:spMk id="3" creationId="{EDC0FA8F-208B-0D83-3486-D49D59BFB8F6}"/>
          </ac:spMkLst>
        </pc:spChg>
        <pc:spChg chg="mod">
          <ac:chgData name="Kyle Jones" userId="04e45daa-8b9f-495d-973c-2e4066ef4bc8" providerId="ADAL" clId="{57F83E6A-9817-4D8A-97B1-BBD8EB093ABC}" dt="2026-05-13T15:58:01.336" v="556" actId="27636"/>
          <ac:spMkLst>
            <pc:docMk/>
            <pc:sldMk cId="3552997018" sldId="272"/>
            <ac:spMk id="5" creationId="{67558626-3A85-1532-538E-F73DF8700671}"/>
          </ac:spMkLst>
        </pc:spChg>
        <pc:spChg chg="del">
          <ac:chgData name="Kyle Jones" userId="04e45daa-8b9f-495d-973c-2e4066ef4bc8" providerId="ADAL" clId="{57F83E6A-9817-4D8A-97B1-BBD8EB093ABC}" dt="2026-05-13T15:57:52.703" v="546" actId="478"/>
          <ac:spMkLst>
            <pc:docMk/>
            <pc:sldMk cId="3552997018" sldId="272"/>
            <ac:spMk id="6" creationId="{A5065BF6-DF56-8F5D-0594-73F843373354}"/>
          </ac:spMkLst>
        </pc:spChg>
        <pc:spChg chg="del">
          <ac:chgData name="Kyle Jones" userId="04e45daa-8b9f-495d-973c-2e4066ef4bc8" providerId="ADAL" clId="{57F83E6A-9817-4D8A-97B1-BBD8EB093ABC}" dt="2026-05-13T15:57:54.712" v="547" actId="478"/>
          <ac:spMkLst>
            <pc:docMk/>
            <pc:sldMk cId="3552997018" sldId="272"/>
            <ac:spMk id="7" creationId="{7BE74CD7-BE5E-EC21-E271-5F52945FE9EA}"/>
          </ac:spMkLst>
        </pc:spChg>
        <pc:spChg chg="add del mod">
          <ac:chgData name="Kyle Jones" userId="04e45daa-8b9f-495d-973c-2e4066ef4bc8" providerId="ADAL" clId="{57F83E6A-9817-4D8A-97B1-BBD8EB093ABC}" dt="2026-05-13T15:57:56.496" v="549" actId="478"/>
          <ac:spMkLst>
            <pc:docMk/>
            <pc:sldMk cId="3552997018" sldId="272"/>
            <ac:spMk id="8" creationId="{17609CF1-2CBE-1972-F7EE-29FB93B6943F}"/>
          </ac:spMkLst>
        </pc:spChg>
      </pc:sldChg>
      <pc:sldChg chg="addSp delSp modSp add mod ord">
        <pc:chgData name="Kyle Jones" userId="04e45daa-8b9f-495d-973c-2e4066ef4bc8" providerId="ADAL" clId="{57F83E6A-9817-4D8A-97B1-BBD8EB093ABC}" dt="2026-05-13T16:58:11.319" v="914"/>
        <pc:sldMkLst>
          <pc:docMk/>
          <pc:sldMk cId="1366834238" sldId="273"/>
        </pc:sldMkLst>
        <pc:spChg chg="mod">
          <ac:chgData name="Kyle Jones" userId="04e45daa-8b9f-495d-973c-2e4066ef4bc8" providerId="ADAL" clId="{57F83E6A-9817-4D8A-97B1-BBD8EB093ABC}" dt="2026-05-13T16:56:17.391" v="900" actId="403"/>
          <ac:spMkLst>
            <pc:docMk/>
            <pc:sldMk cId="1366834238" sldId="273"/>
            <ac:spMk id="5" creationId="{275F715F-5B12-5760-B698-9B38108222A7}"/>
          </ac:spMkLst>
        </pc:spChg>
        <pc:spChg chg="mod">
          <ac:chgData name="Kyle Jones" userId="04e45daa-8b9f-495d-973c-2e4066ef4bc8" providerId="ADAL" clId="{57F83E6A-9817-4D8A-97B1-BBD8EB093ABC}" dt="2026-05-13T16:58:11.319" v="914"/>
          <ac:spMkLst>
            <pc:docMk/>
            <pc:sldMk cId="1366834238" sldId="273"/>
            <ac:spMk id="9" creationId="{73957C92-5484-6FB5-E8D8-4FDDB076A9CC}"/>
          </ac:spMkLst>
        </pc:spChg>
        <pc:spChg chg="add del mod">
          <ac:chgData name="Kyle Jones" userId="04e45daa-8b9f-495d-973c-2e4066ef4bc8" providerId="ADAL" clId="{57F83E6A-9817-4D8A-97B1-BBD8EB093ABC}" dt="2026-05-13T16:55:01.708" v="866" actId="478"/>
          <ac:spMkLst>
            <pc:docMk/>
            <pc:sldMk cId="1366834238" sldId="273"/>
            <ac:spMk id="11" creationId="{7FC0186C-CAB2-3CB8-D264-3F39AD42EA00}"/>
          </ac:spMkLst>
        </pc:spChg>
        <pc:picChg chg="add del mod">
          <ac:chgData name="Kyle Jones" userId="04e45daa-8b9f-495d-973c-2e4066ef4bc8" providerId="ADAL" clId="{57F83E6A-9817-4D8A-97B1-BBD8EB093ABC}" dt="2026-05-13T16:52:01.333" v="835" actId="478"/>
          <ac:picMkLst>
            <pc:docMk/>
            <pc:sldMk cId="1366834238" sldId="273"/>
            <ac:picMk id="3" creationId="{071E9C27-B275-77A5-D5B7-50B63D5B1922}"/>
          </ac:picMkLst>
        </pc:picChg>
        <pc:picChg chg="add del mod">
          <ac:chgData name="Kyle Jones" userId="04e45daa-8b9f-495d-973c-2e4066ef4bc8" providerId="ADAL" clId="{57F83E6A-9817-4D8A-97B1-BBD8EB093ABC}" dt="2026-05-13T16:53:30.900" v="842" actId="478"/>
          <ac:picMkLst>
            <pc:docMk/>
            <pc:sldMk cId="1366834238" sldId="273"/>
            <ac:picMk id="6" creationId="{80764529-F460-80DD-2692-A7394A109BF7}"/>
          </ac:picMkLst>
        </pc:picChg>
        <pc:picChg chg="add del mod">
          <ac:chgData name="Kyle Jones" userId="04e45daa-8b9f-495d-973c-2e4066ef4bc8" providerId="ADAL" clId="{57F83E6A-9817-4D8A-97B1-BBD8EB093ABC}" dt="2026-05-13T16:55:01.708" v="866" actId="478"/>
          <ac:picMkLst>
            <pc:docMk/>
            <pc:sldMk cId="1366834238" sldId="273"/>
            <ac:picMk id="10" creationId="{2E31B0FD-D393-B94A-ED45-9FAB527C5FC5}"/>
          </ac:picMkLst>
        </pc:picChg>
        <pc:picChg chg="add mod">
          <ac:chgData name="Kyle Jones" userId="04e45daa-8b9f-495d-973c-2e4066ef4bc8" providerId="ADAL" clId="{57F83E6A-9817-4D8A-97B1-BBD8EB093ABC}" dt="2026-05-13T16:55:00.558" v="865"/>
          <ac:picMkLst>
            <pc:docMk/>
            <pc:sldMk cId="1366834238" sldId="273"/>
            <ac:picMk id="13" creationId="{9E2F8115-A784-05EC-6A09-D78F3BBE26BF}"/>
          </ac:picMkLst>
        </pc:picChg>
        <pc:picChg chg="add mod">
          <ac:chgData name="Kyle Jones" userId="04e45daa-8b9f-495d-973c-2e4066ef4bc8" providerId="ADAL" clId="{57F83E6A-9817-4D8A-97B1-BBD8EB093ABC}" dt="2026-05-13T16:55:55.460" v="891" actId="1076"/>
          <ac:picMkLst>
            <pc:docMk/>
            <pc:sldMk cId="1366834238" sldId="273"/>
            <ac:picMk id="15" creationId="{48BB3173-97A3-4DED-5ACD-485B9FFBB1B1}"/>
          </ac:picMkLst>
        </pc:picChg>
      </pc:sldChg>
      <pc:sldChg chg="modSp add del mod">
        <pc:chgData name="Kyle Jones" userId="04e45daa-8b9f-495d-973c-2e4066ef4bc8" providerId="ADAL" clId="{57F83E6A-9817-4D8A-97B1-BBD8EB093ABC}" dt="2026-05-13T15:58:45.869" v="608"/>
        <pc:sldMkLst>
          <pc:docMk/>
          <pc:sldMk cId="4273907863" sldId="273"/>
        </pc:sldMkLst>
        <pc:spChg chg="mod">
          <ac:chgData name="Kyle Jones" userId="04e45daa-8b9f-495d-973c-2e4066ef4bc8" providerId="ADAL" clId="{57F83E6A-9817-4D8A-97B1-BBD8EB093ABC}" dt="2026-05-13T15:58:45.318" v="607" actId="20577"/>
          <ac:spMkLst>
            <pc:docMk/>
            <pc:sldMk cId="4273907863" sldId="273"/>
            <ac:spMk id="5" creationId="{9B2DE56C-6084-6CA6-D1DD-0653B680D754}"/>
          </ac:spMkLst>
        </pc:spChg>
      </pc:sldChg>
      <pc:sldChg chg="modSp add del mod ord modAnim">
        <pc:chgData name="Kyle Jones" userId="04e45daa-8b9f-495d-973c-2e4066ef4bc8" providerId="ADAL" clId="{57F83E6A-9817-4D8A-97B1-BBD8EB093ABC}" dt="2026-05-13T16:45:55.260" v="736" actId="47"/>
        <pc:sldMkLst>
          <pc:docMk/>
          <pc:sldMk cId="2832885403" sldId="274"/>
        </pc:sldMkLst>
        <pc:spChg chg="mod">
          <ac:chgData name="Kyle Jones" userId="04e45daa-8b9f-495d-973c-2e4066ef4bc8" providerId="ADAL" clId="{57F83E6A-9817-4D8A-97B1-BBD8EB093ABC}" dt="2026-05-13T16:43:55.192" v="711" actId="1076"/>
          <ac:spMkLst>
            <pc:docMk/>
            <pc:sldMk cId="2832885403" sldId="274"/>
            <ac:spMk id="5" creationId="{AB1B7F5A-67FF-CD24-6F86-14A49E960A5C}"/>
          </ac:spMkLst>
        </pc:spChg>
      </pc:sldChg>
      <pc:sldChg chg="add del ord">
        <pc:chgData name="Kyle Jones" userId="04e45daa-8b9f-495d-973c-2e4066ef4bc8" providerId="ADAL" clId="{57F83E6A-9817-4D8A-97B1-BBD8EB093ABC}" dt="2026-05-13T16:45:54.489" v="735" actId="47"/>
        <pc:sldMkLst>
          <pc:docMk/>
          <pc:sldMk cId="2153385256" sldId="275"/>
        </pc:sldMkLst>
      </pc:sldChg>
      <pc:sldChg chg="modSp add mod ord modTransition">
        <pc:chgData name="Kyle Jones" userId="04e45daa-8b9f-495d-973c-2e4066ef4bc8" providerId="ADAL" clId="{57F83E6A-9817-4D8A-97B1-BBD8EB093ABC}" dt="2026-05-13T16:57:02.567" v="906"/>
        <pc:sldMkLst>
          <pc:docMk/>
          <pc:sldMk cId="1282582252" sldId="276"/>
        </pc:sldMkLst>
        <pc:spChg chg="mod">
          <ac:chgData name="Kyle Jones" userId="04e45daa-8b9f-495d-973c-2e4066ef4bc8" providerId="ADAL" clId="{57F83E6A-9817-4D8A-97B1-BBD8EB093ABC}" dt="2026-05-13T16:49:13.485" v="828" actId="27636"/>
          <ac:spMkLst>
            <pc:docMk/>
            <pc:sldMk cId="1282582252" sldId="276"/>
            <ac:spMk id="5" creationId="{B80FF2E9-B370-1DA9-5F69-9409D6DF65BB}"/>
          </ac:spMkLst>
        </pc:spChg>
      </pc:sldChg>
      <pc:sldChg chg="modSp add del ord modTransition">
        <pc:chgData name="Kyle Jones" userId="04e45daa-8b9f-495d-973c-2e4066ef4bc8" providerId="ADAL" clId="{57F83E6A-9817-4D8A-97B1-BBD8EB093ABC}" dt="2026-05-13T16:56:57.014" v="904"/>
        <pc:sldMkLst>
          <pc:docMk/>
          <pc:sldMk cId="2988725271" sldId="277"/>
        </pc:sldMkLst>
        <pc:spChg chg="mod">
          <ac:chgData name="Kyle Jones" userId="04e45daa-8b9f-495d-973c-2e4066ef4bc8" providerId="ADAL" clId="{57F83E6A-9817-4D8A-97B1-BBD8EB093ABC}" dt="2026-05-13T16:47:19.719" v="741" actId="20577"/>
          <ac:spMkLst>
            <pc:docMk/>
            <pc:sldMk cId="2988725271" sldId="277"/>
            <ac:spMk id="5" creationId="{D24204CB-DB37-F687-AA71-3494FA95B778}"/>
          </ac:spMkLst>
        </pc:spChg>
      </pc:sldChg>
      <pc:sldChg chg="add ord modTransition">
        <pc:chgData name="Kyle Jones" userId="04e45daa-8b9f-495d-973c-2e4066ef4bc8" providerId="ADAL" clId="{57F83E6A-9817-4D8A-97B1-BBD8EB093ABC}" dt="2026-05-13T16:56:45.293" v="902"/>
        <pc:sldMkLst>
          <pc:docMk/>
          <pc:sldMk cId="1874824928" sldId="278"/>
        </pc:sldMkLst>
      </pc:sldChg>
      <pc:sldChg chg="modSp add del">
        <pc:chgData name="Kyle Jones" userId="04e45daa-8b9f-495d-973c-2e4066ef4bc8" providerId="ADAL" clId="{57F83E6A-9817-4D8A-97B1-BBD8EB093ABC}" dt="2026-05-13T16:48:39.149" v="819"/>
        <pc:sldMkLst>
          <pc:docMk/>
          <pc:sldMk cId="1668624141" sldId="279"/>
        </pc:sldMkLst>
        <pc:spChg chg="mod">
          <ac:chgData name="Kyle Jones" userId="04e45daa-8b9f-495d-973c-2e4066ef4bc8" providerId="ADAL" clId="{57F83E6A-9817-4D8A-97B1-BBD8EB093ABC}" dt="2026-05-13T16:48:15.212" v="817" actId="20577"/>
          <ac:spMkLst>
            <pc:docMk/>
            <pc:sldMk cId="1668624141" sldId="279"/>
            <ac:spMk id="5" creationId="{B75DFE1A-3148-99F8-FF99-9D95EF437EB5}"/>
          </ac:spMkLst>
        </pc:spChg>
      </pc:sldChg>
      <pc:sldMasterChg chg="modSp modSldLayout sldLayoutOrd">
        <pc:chgData name="Kyle Jones" userId="04e45daa-8b9f-495d-973c-2e4066ef4bc8" providerId="ADAL" clId="{57F83E6A-9817-4D8A-97B1-BBD8EB093ABC}" dt="2026-05-13T15:52:29.094" v="278"/>
        <pc:sldMasterMkLst>
          <pc:docMk/>
          <pc:sldMasterMk cId="1143005989" sldId="2147483648"/>
        </pc:sldMasterMkLst>
        <pc:sldLayoutChg chg="modSp">
          <pc:chgData name="Kyle Jones" userId="04e45daa-8b9f-495d-973c-2e4066ef4bc8" providerId="ADAL" clId="{57F83E6A-9817-4D8A-97B1-BBD8EB093ABC}" dt="2026-05-05T14:32:38.832" v="1" actId="735"/>
          <pc:sldLayoutMkLst>
            <pc:docMk/>
            <pc:sldMasterMk cId="1143005989" sldId="2147483648"/>
            <pc:sldLayoutMk cId="2854890955" sldId="2147483649"/>
          </pc:sldLayoutMkLst>
        </pc:sldLayoutChg>
        <pc:sldLayoutChg chg="modSp">
          <pc:chgData name="Kyle Jones" userId="04e45daa-8b9f-495d-973c-2e4066ef4bc8" providerId="ADAL" clId="{57F83E6A-9817-4D8A-97B1-BBD8EB093ABC}" dt="2026-05-05T14:32:35.825" v="0" actId="14826"/>
          <pc:sldLayoutMkLst>
            <pc:docMk/>
            <pc:sldMasterMk cId="1143005989" sldId="2147483648"/>
            <pc:sldLayoutMk cId="3357423668" sldId="2147483660"/>
          </pc:sldLayoutMkLst>
          <pc:picChg chg="mod">
            <ac:chgData name="Kyle Jones" userId="04e45daa-8b9f-495d-973c-2e4066ef4bc8" providerId="ADAL" clId="{57F83E6A-9817-4D8A-97B1-BBD8EB093ABC}" dt="2026-05-05T14:32:35.825" v="0" actId="14826"/>
            <ac:picMkLst>
              <pc:docMk/>
              <pc:sldMasterMk cId="1143005989" sldId="2147483648"/>
              <pc:sldLayoutMk cId="3357423668" sldId="2147483660"/>
              <ac:picMk id="5" creationId="{61D42855-84D4-3F37-1892-EA46C109EFE7}"/>
            </ac:picMkLst>
          </pc:picChg>
        </pc:sldLayoutChg>
        <pc:sldLayoutChg chg="addSp delSp modSp mod ord">
          <pc:chgData name="Kyle Jones" userId="04e45daa-8b9f-495d-973c-2e4066ef4bc8" providerId="ADAL" clId="{57F83E6A-9817-4D8A-97B1-BBD8EB093ABC}" dt="2026-05-13T15:46:42.623" v="245" actId="962"/>
          <pc:sldLayoutMkLst>
            <pc:docMk/>
            <pc:sldMasterMk cId="1143005989" sldId="2147483648"/>
            <pc:sldLayoutMk cId="2764569356" sldId="2147483662"/>
          </pc:sldLayoutMkLst>
          <pc:spChg chg="mod">
            <ac:chgData name="Kyle Jones" userId="04e45daa-8b9f-495d-973c-2e4066ef4bc8" providerId="ADAL" clId="{57F83E6A-9817-4D8A-97B1-BBD8EB093ABC}" dt="2026-05-13T15:45:14.563" v="239" actId="14861"/>
            <ac:spMkLst>
              <pc:docMk/>
              <pc:sldMasterMk cId="1143005989" sldId="2147483648"/>
              <pc:sldLayoutMk cId="2764569356" sldId="2147483662"/>
              <ac:spMk id="3" creationId="{00000000-0000-0000-0000-000000000000}"/>
            </ac:spMkLst>
          </pc:spChg>
          <pc:spChg chg="mod">
            <ac:chgData name="Kyle Jones" userId="04e45daa-8b9f-495d-973c-2e4066ef4bc8" providerId="ADAL" clId="{57F83E6A-9817-4D8A-97B1-BBD8EB093ABC}" dt="2026-05-13T15:45:14.563" v="239" actId="14861"/>
            <ac:spMkLst>
              <pc:docMk/>
              <pc:sldMasterMk cId="1143005989" sldId="2147483648"/>
              <pc:sldLayoutMk cId="2764569356" sldId="2147483662"/>
              <ac:spMk id="9" creationId="{00000000-0000-0000-0000-000000000000}"/>
            </ac:spMkLst>
          </pc:spChg>
          <pc:spChg chg="del">
            <ac:chgData name="Kyle Jones" userId="04e45daa-8b9f-495d-973c-2e4066ef4bc8" providerId="ADAL" clId="{57F83E6A-9817-4D8A-97B1-BBD8EB093ABC}" dt="2026-05-13T15:42:55.604" v="204" actId="478"/>
            <ac:spMkLst>
              <pc:docMk/>
              <pc:sldMasterMk cId="1143005989" sldId="2147483648"/>
              <pc:sldLayoutMk cId="2764569356" sldId="2147483662"/>
              <ac:spMk id="11" creationId="{00000000-0000-0000-0000-000000000000}"/>
            </ac:spMkLst>
          </pc:spChg>
          <pc:spChg chg="del">
            <ac:chgData name="Kyle Jones" userId="04e45daa-8b9f-495d-973c-2e4066ef4bc8" providerId="ADAL" clId="{57F83E6A-9817-4D8A-97B1-BBD8EB093ABC}" dt="2026-05-13T15:42:58.765" v="206" actId="478"/>
            <ac:spMkLst>
              <pc:docMk/>
              <pc:sldMasterMk cId="1143005989" sldId="2147483648"/>
              <pc:sldLayoutMk cId="2764569356" sldId="2147483662"/>
              <ac:spMk id="13" creationId="{00000000-0000-0000-0000-000000000000}"/>
            </ac:spMkLst>
          </pc:spChg>
          <pc:spChg chg="del">
            <ac:chgData name="Kyle Jones" userId="04e45daa-8b9f-495d-973c-2e4066ef4bc8" providerId="ADAL" clId="{57F83E6A-9817-4D8A-97B1-BBD8EB093ABC}" dt="2026-05-13T15:43:01.076" v="207" actId="478"/>
            <ac:spMkLst>
              <pc:docMk/>
              <pc:sldMasterMk cId="1143005989" sldId="2147483648"/>
              <pc:sldLayoutMk cId="2764569356" sldId="2147483662"/>
              <ac:spMk id="14" creationId="{00000000-0000-0000-0000-000000000000}"/>
            </ac:spMkLst>
          </pc:spChg>
          <pc:picChg chg="add mod ord">
            <ac:chgData name="Kyle Jones" userId="04e45daa-8b9f-495d-973c-2e4066ef4bc8" providerId="ADAL" clId="{57F83E6A-9817-4D8A-97B1-BBD8EB093ABC}" dt="2026-05-13T15:46:42.623" v="245" actId="962"/>
            <ac:picMkLst>
              <pc:docMk/>
              <pc:sldMasterMk cId="1143005989" sldId="2147483648"/>
              <pc:sldLayoutMk cId="2764569356" sldId="2147483662"/>
              <ac:picMk id="4" creationId="{4F07837C-A7E6-8547-3BAF-0945FA8B0700}"/>
            </ac:picMkLst>
          </pc:picChg>
          <pc:picChg chg="add del mod">
            <ac:chgData name="Kyle Jones" userId="04e45daa-8b9f-495d-973c-2e4066ef4bc8" providerId="ADAL" clId="{57F83E6A-9817-4D8A-97B1-BBD8EB093ABC}" dt="2026-05-13T15:42:57.081" v="205" actId="478"/>
            <ac:picMkLst>
              <pc:docMk/>
              <pc:sldMasterMk cId="1143005989" sldId="2147483648"/>
              <pc:sldLayoutMk cId="2764569356" sldId="2147483662"/>
              <ac:picMk id="5" creationId="{D2020510-F33D-3DBF-434E-CED764BCF6BF}"/>
            </ac:picMkLst>
          </pc:picChg>
        </pc:sldLayoutChg>
        <pc:sldLayoutChg chg="modSp">
          <pc:chgData name="Kyle Jones" userId="04e45daa-8b9f-495d-973c-2e4066ef4bc8" providerId="ADAL" clId="{57F83E6A-9817-4D8A-97B1-BBD8EB093ABC}" dt="2026-05-05T16:16:01.233" v="28" actId="735"/>
          <pc:sldLayoutMkLst>
            <pc:docMk/>
            <pc:sldMasterMk cId="1143005989" sldId="2147483648"/>
            <pc:sldLayoutMk cId="2444455707" sldId="2147483663"/>
          </pc:sldLayoutMkLst>
        </pc:sldLayoutChg>
        <pc:sldLayoutChg chg="addSp delSp modSp mod">
          <pc:chgData name="Kyle Jones" userId="04e45daa-8b9f-495d-973c-2e4066ef4bc8" providerId="ADAL" clId="{57F83E6A-9817-4D8A-97B1-BBD8EB093ABC}" dt="2026-05-05T16:15:43.681" v="12"/>
          <pc:sldLayoutMkLst>
            <pc:docMk/>
            <pc:sldMasterMk cId="1143005989" sldId="2147483648"/>
            <pc:sldLayoutMk cId="2563395754" sldId="2147483665"/>
          </pc:sldLayoutMkLst>
          <pc:picChg chg="add mod">
            <ac:chgData name="Kyle Jones" userId="04e45daa-8b9f-495d-973c-2e4066ef4bc8" providerId="ADAL" clId="{57F83E6A-9817-4D8A-97B1-BBD8EB093ABC}" dt="2026-05-05T16:15:43.681" v="12"/>
            <ac:picMkLst>
              <pc:docMk/>
              <pc:sldMasterMk cId="1143005989" sldId="2147483648"/>
              <pc:sldLayoutMk cId="2563395754" sldId="2147483665"/>
              <ac:picMk id="3" creationId="{624AACA6-F9C9-E6BC-6D27-E454D0E9A030}"/>
            </ac:picMkLst>
          </pc:picChg>
        </pc:sldLayoutChg>
        <pc:sldLayoutChg chg="addSp delSp modSp mod">
          <pc:chgData name="Kyle Jones" userId="04e45daa-8b9f-495d-973c-2e4066ef4bc8" providerId="ADAL" clId="{57F83E6A-9817-4D8A-97B1-BBD8EB093ABC}" dt="2026-05-05T16:15:40.749" v="9"/>
          <pc:sldLayoutMkLst>
            <pc:docMk/>
            <pc:sldMasterMk cId="1143005989" sldId="2147483648"/>
            <pc:sldLayoutMk cId="2770656181" sldId="2147483668"/>
          </pc:sldLayoutMkLst>
          <pc:picChg chg="add mod">
            <ac:chgData name="Kyle Jones" userId="04e45daa-8b9f-495d-973c-2e4066ef4bc8" providerId="ADAL" clId="{57F83E6A-9817-4D8A-97B1-BBD8EB093ABC}" dt="2026-05-05T16:15:40.749" v="9"/>
            <ac:picMkLst>
              <pc:docMk/>
              <pc:sldMasterMk cId="1143005989" sldId="2147483648"/>
              <pc:sldLayoutMk cId="2770656181" sldId="2147483668"/>
              <ac:picMk id="4" creationId="{92A1ED3B-0EE1-C665-A6FD-7A4C347CA359}"/>
            </ac:picMkLst>
          </pc:picChg>
        </pc:sldLayoutChg>
        <pc:sldLayoutChg chg="modSp mod">
          <pc:chgData name="Kyle Jones" userId="04e45daa-8b9f-495d-973c-2e4066ef4bc8" providerId="ADAL" clId="{57F83E6A-9817-4D8A-97B1-BBD8EB093ABC}" dt="2026-05-05T14:32:48.684" v="4" actId="1076"/>
          <pc:sldLayoutMkLst>
            <pc:docMk/>
            <pc:sldMasterMk cId="1143005989" sldId="2147483648"/>
            <pc:sldLayoutMk cId="2255976764" sldId="2147483670"/>
          </pc:sldLayoutMkLst>
          <pc:picChg chg="mod">
            <ac:chgData name="Kyle Jones" userId="04e45daa-8b9f-495d-973c-2e4066ef4bc8" providerId="ADAL" clId="{57F83E6A-9817-4D8A-97B1-BBD8EB093ABC}" dt="2026-05-05T14:32:48.684" v="4" actId="1076"/>
            <ac:picMkLst>
              <pc:docMk/>
              <pc:sldMasterMk cId="1143005989" sldId="2147483648"/>
              <pc:sldLayoutMk cId="2255976764" sldId="2147483670"/>
              <ac:picMk id="6" creationId="{00000000-0000-0000-0000-000000000000}"/>
            </ac:picMkLst>
          </pc:picChg>
        </pc:sldLayoutChg>
        <pc:sldLayoutChg chg="addSp delSp modSp mod ord">
          <pc:chgData name="Kyle Jones" userId="04e45daa-8b9f-495d-973c-2e4066ef4bc8" providerId="ADAL" clId="{57F83E6A-9817-4D8A-97B1-BBD8EB093ABC}" dt="2026-05-13T15:42:43.101" v="203" actId="171"/>
          <pc:sldLayoutMkLst>
            <pc:docMk/>
            <pc:sldMasterMk cId="1143005989" sldId="2147483648"/>
            <pc:sldLayoutMk cId="783884477" sldId="2147483671"/>
          </pc:sldLayoutMkLst>
          <pc:spChg chg="ord">
            <ac:chgData name="Kyle Jones" userId="04e45daa-8b9f-495d-973c-2e4066ef4bc8" providerId="ADAL" clId="{57F83E6A-9817-4D8A-97B1-BBD8EB093ABC}" dt="2026-05-13T15:42:43.101" v="203" actId="171"/>
            <ac:spMkLst>
              <pc:docMk/>
              <pc:sldMasterMk cId="1143005989" sldId="2147483648"/>
              <pc:sldLayoutMk cId="783884477" sldId="2147483671"/>
              <ac:spMk id="7" creationId="{00000000-0000-0000-0000-000000000000}"/>
            </ac:spMkLst>
          </pc:spChg>
          <pc:spChg chg="del">
            <ac:chgData name="Kyle Jones" userId="04e45daa-8b9f-495d-973c-2e4066ef4bc8" providerId="ADAL" clId="{57F83E6A-9817-4D8A-97B1-BBD8EB093ABC}" dt="2026-05-13T15:41:35.695" v="176" actId="478"/>
            <ac:spMkLst>
              <pc:docMk/>
              <pc:sldMasterMk cId="1143005989" sldId="2147483648"/>
              <pc:sldLayoutMk cId="783884477" sldId="2147483671"/>
              <ac:spMk id="10" creationId="{00000000-0000-0000-0000-000000000000}"/>
            </ac:spMkLst>
          </pc:spChg>
          <pc:spChg chg="del">
            <ac:chgData name="Kyle Jones" userId="04e45daa-8b9f-495d-973c-2e4066ef4bc8" providerId="ADAL" clId="{57F83E6A-9817-4D8A-97B1-BBD8EB093ABC}" dt="2026-05-13T15:41:37.917" v="177" actId="478"/>
            <ac:spMkLst>
              <pc:docMk/>
              <pc:sldMasterMk cId="1143005989" sldId="2147483648"/>
              <pc:sldLayoutMk cId="783884477" sldId="2147483671"/>
              <ac:spMk id="12" creationId="{00000000-0000-0000-0000-000000000000}"/>
            </ac:spMkLst>
          </pc:spChg>
          <pc:spChg chg="del">
            <ac:chgData name="Kyle Jones" userId="04e45daa-8b9f-495d-973c-2e4066ef4bc8" providerId="ADAL" clId="{57F83E6A-9817-4D8A-97B1-BBD8EB093ABC}" dt="2026-05-13T15:41:40.963" v="178" actId="478"/>
            <ac:spMkLst>
              <pc:docMk/>
              <pc:sldMasterMk cId="1143005989" sldId="2147483648"/>
              <pc:sldLayoutMk cId="783884477" sldId="2147483671"/>
              <ac:spMk id="13" creationId="{00000000-0000-0000-0000-000000000000}"/>
            </ac:spMkLst>
          </pc:spChg>
          <pc:picChg chg="add mod ord">
            <ac:chgData name="Kyle Jones" userId="04e45daa-8b9f-495d-973c-2e4066ef4bc8" providerId="ADAL" clId="{57F83E6A-9817-4D8A-97B1-BBD8EB093ABC}" dt="2026-05-13T15:41:24.782" v="174" actId="29295"/>
            <ac:picMkLst>
              <pc:docMk/>
              <pc:sldMasterMk cId="1143005989" sldId="2147483648"/>
              <pc:sldLayoutMk cId="783884477" sldId="2147483671"/>
              <ac:picMk id="4" creationId="{46BCEA99-2E26-6828-61C2-8694AF49867D}"/>
            </ac:picMkLst>
          </pc:picChg>
          <pc:picChg chg="del mod modCrop">
            <ac:chgData name="Kyle Jones" userId="04e45daa-8b9f-495d-973c-2e4066ef4bc8" providerId="ADAL" clId="{57F83E6A-9817-4D8A-97B1-BBD8EB093ABC}" dt="2026-05-13T15:41:34.128" v="175" actId="478"/>
            <ac:picMkLst>
              <pc:docMk/>
              <pc:sldMasterMk cId="1143005989" sldId="2147483648"/>
              <pc:sldLayoutMk cId="783884477" sldId="2147483671"/>
              <ac:picMk id="9" creationId="{00000000-0000-0000-0000-000000000000}"/>
            </ac:picMkLst>
          </pc:picChg>
        </pc:sldLayoutChg>
        <pc:sldLayoutChg chg="addSp delSp modSp mod">
          <pc:chgData name="Kyle Jones" userId="04e45daa-8b9f-495d-973c-2e4066ef4bc8" providerId="ADAL" clId="{57F83E6A-9817-4D8A-97B1-BBD8EB093ABC}" dt="2026-05-05T16:15:48.857" v="15"/>
          <pc:sldLayoutMkLst>
            <pc:docMk/>
            <pc:sldMasterMk cId="1143005989" sldId="2147483648"/>
            <pc:sldLayoutMk cId="2335100772" sldId="2147483672"/>
          </pc:sldLayoutMkLst>
          <pc:picChg chg="add mod">
            <ac:chgData name="Kyle Jones" userId="04e45daa-8b9f-495d-973c-2e4066ef4bc8" providerId="ADAL" clId="{57F83E6A-9817-4D8A-97B1-BBD8EB093ABC}" dt="2026-05-05T16:15:48.857" v="15"/>
            <ac:picMkLst>
              <pc:docMk/>
              <pc:sldMasterMk cId="1143005989" sldId="2147483648"/>
              <pc:sldLayoutMk cId="2335100772" sldId="2147483672"/>
              <ac:picMk id="5" creationId="{A60E17D5-81A7-462F-1E11-E57EBD09610E}"/>
            </ac:picMkLst>
          </pc:picChg>
        </pc:sldLayoutChg>
        <pc:sldLayoutChg chg="addSp delSp modSp mod">
          <pc:chgData name="Kyle Jones" userId="04e45daa-8b9f-495d-973c-2e4066ef4bc8" providerId="ADAL" clId="{57F83E6A-9817-4D8A-97B1-BBD8EB093ABC}" dt="2026-05-05T16:15:51.134" v="18"/>
          <pc:sldLayoutMkLst>
            <pc:docMk/>
            <pc:sldMasterMk cId="1143005989" sldId="2147483648"/>
            <pc:sldLayoutMk cId="2883267353" sldId="2147483673"/>
          </pc:sldLayoutMkLst>
          <pc:picChg chg="add mod">
            <ac:chgData name="Kyle Jones" userId="04e45daa-8b9f-495d-973c-2e4066ef4bc8" providerId="ADAL" clId="{57F83E6A-9817-4D8A-97B1-BBD8EB093ABC}" dt="2026-05-05T16:15:51.134" v="18"/>
            <ac:picMkLst>
              <pc:docMk/>
              <pc:sldMasterMk cId="1143005989" sldId="2147483648"/>
              <pc:sldLayoutMk cId="2883267353" sldId="2147483673"/>
              <ac:picMk id="5" creationId="{3AFA234D-B353-17A7-F79F-14AC91059013}"/>
            </ac:picMkLst>
          </pc:picChg>
        </pc:sldLayoutChg>
        <pc:sldLayoutChg chg="addSp delSp modSp mod">
          <pc:chgData name="Kyle Jones" userId="04e45daa-8b9f-495d-973c-2e4066ef4bc8" providerId="ADAL" clId="{57F83E6A-9817-4D8A-97B1-BBD8EB093ABC}" dt="2026-05-05T16:15:56.611" v="24"/>
          <pc:sldLayoutMkLst>
            <pc:docMk/>
            <pc:sldMasterMk cId="1143005989" sldId="2147483648"/>
            <pc:sldLayoutMk cId="2448185594" sldId="2147483674"/>
          </pc:sldLayoutMkLst>
          <pc:picChg chg="add mod">
            <ac:chgData name="Kyle Jones" userId="04e45daa-8b9f-495d-973c-2e4066ef4bc8" providerId="ADAL" clId="{57F83E6A-9817-4D8A-97B1-BBD8EB093ABC}" dt="2026-05-05T16:15:56.611" v="24"/>
            <ac:picMkLst>
              <pc:docMk/>
              <pc:sldMasterMk cId="1143005989" sldId="2147483648"/>
              <pc:sldLayoutMk cId="2448185594" sldId="2147483674"/>
              <ac:picMk id="5" creationId="{81237064-7756-C6DA-1AAF-BF3A4C52C6A9}"/>
            </ac:picMkLst>
          </pc:picChg>
        </pc:sldLayoutChg>
        <pc:sldLayoutChg chg="modSp">
          <pc:chgData name="Kyle Jones" userId="04e45daa-8b9f-495d-973c-2e4066ef4bc8" providerId="ADAL" clId="{57F83E6A-9817-4D8A-97B1-BBD8EB093ABC}" dt="2026-05-05T16:16:02.920" v="30" actId="735"/>
          <pc:sldLayoutMkLst>
            <pc:docMk/>
            <pc:sldMasterMk cId="1143005989" sldId="2147483648"/>
            <pc:sldLayoutMk cId="4100678293" sldId="2147483675"/>
          </pc:sldLayoutMkLst>
        </pc:sldLayoutChg>
        <pc:sldLayoutChg chg="modSp">
          <pc:chgData name="Kyle Jones" userId="04e45daa-8b9f-495d-973c-2e4066ef4bc8" providerId="ADAL" clId="{57F83E6A-9817-4D8A-97B1-BBD8EB093ABC}" dt="2026-05-05T16:16:02.698" v="29" actId="735"/>
          <pc:sldLayoutMkLst>
            <pc:docMk/>
            <pc:sldMasterMk cId="1143005989" sldId="2147483648"/>
            <pc:sldLayoutMk cId="3962993416" sldId="2147483676"/>
          </pc:sldLayoutMkLst>
        </pc:sldLayoutChg>
        <pc:sldLayoutChg chg="modSp">
          <pc:chgData name="Kyle Jones" userId="04e45daa-8b9f-495d-973c-2e4066ef4bc8" providerId="ADAL" clId="{57F83E6A-9817-4D8A-97B1-BBD8EB093ABC}" dt="2026-05-05T16:16:03.861" v="32" actId="735"/>
          <pc:sldLayoutMkLst>
            <pc:docMk/>
            <pc:sldMasterMk cId="1143005989" sldId="2147483648"/>
            <pc:sldLayoutMk cId="3962993416" sldId="2147483677"/>
          </pc:sldLayoutMkLst>
        </pc:sldLayoutChg>
        <pc:sldLayoutChg chg="modSp">
          <pc:chgData name="Kyle Jones" userId="04e45daa-8b9f-495d-973c-2e4066ef4bc8" providerId="ADAL" clId="{57F83E6A-9817-4D8A-97B1-BBD8EB093ABC}" dt="2026-05-05T16:16:03.249" v="31" actId="735"/>
          <pc:sldLayoutMkLst>
            <pc:docMk/>
            <pc:sldMasterMk cId="1143005989" sldId="2147483648"/>
            <pc:sldLayoutMk cId="3962993416" sldId="2147483678"/>
          </pc:sldLayoutMkLst>
        </pc:sldLayoutChg>
        <pc:sldLayoutChg chg="addSp delSp modSp mod">
          <pc:chgData name="Kyle Jones" userId="04e45daa-8b9f-495d-973c-2e4066ef4bc8" providerId="ADAL" clId="{57F83E6A-9817-4D8A-97B1-BBD8EB093ABC}" dt="2026-05-05T16:15:53.392" v="21"/>
          <pc:sldLayoutMkLst>
            <pc:docMk/>
            <pc:sldMasterMk cId="1143005989" sldId="2147483648"/>
            <pc:sldLayoutMk cId="1682480191" sldId="2147483679"/>
          </pc:sldLayoutMkLst>
          <pc:picChg chg="add mod">
            <ac:chgData name="Kyle Jones" userId="04e45daa-8b9f-495d-973c-2e4066ef4bc8" providerId="ADAL" clId="{57F83E6A-9817-4D8A-97B1-BBD8EB093ABC}" dt="2026-05-05T16:15:53.392" v="21"/>
            <ac:picMkLst>
              <pc:docMk/>
              <pc:sldMasterMk cId="1143005989" sldId="2147483648"/>
              <pc:sldLayoutMk cId="1682480191" sldId="2147483679"/>
              <ac:picMk id="5" creationId="{1A4F7F56-A461-6C09-5565-FEEC00B922FA}"/>
            </ac:picMkLst>
          </pc:picChg>
        </pc:sldLayoutChg>
        <pc:sldLayoutChg chg="modSp">
          <pc:chgData name="Kyle Jones" userId="04e45daa-8b9f-495d-973c-2e4066ef4bc8" providerId="ADAL" clId="{57F83E6A-9817-4D8A-97B1-BBD8EB093ABC}" dt="2026-05-05T16:16:05.793" v="33" actId="735"/>
          <pc:sldLayoutMkLst>
            <pc:docMk/>
            <pc:sldMasterMk cId="1143005989" sldId="2147483648"/>
            <pc:sldLayoutMk cId="1899978689" sldId="2147483680"/>
          </pc:sldLayoutMkLst>
        </pc:sldLayoutChg>
        <pc:sldLayoutChg chg="addSp delSp modSp mod ord">
          <pc:chgData name="Kyle Jones" userId="04e45daa-8b9f-495d-973c-2e4066ef4bc8" providerId="ADAL" clId="{57F83E6A-9817-4D8A-97B1-BBD8EB093ABC}" dt="2026-05-13T15:46:46.527" v="246" actId="962"/>
          <pc:sldLayoutMkLst>
            <pc:docMk/>
            <pc:sldMasterMk cId="1143005989" sldId="2147483648"/>
            <pc:sldLayoutMk cId="3162548696" sldId="2147483682"/>
          </pc:sldLayoutMkLst>
          <pc:spChg chg="mod">
            <ac:chgData name="Kyle Jones" userId="04e45daa-8b9f-495d-973c-2e4066ef4bc8" providerId="ADAL" clId="{57F83E6A-9817-4D8A-97B1-BBD8EB093ABC}" dt="2026-05-13T15:40:34.989" v="145" actId="403"/>
            <ac:spMkLst>
              <pc:docMk/>
              <pc:sldMasterMk cId="1143005989" sldId="2147483648"/>
              <pc:sldLayoutMk cId="3162548696" sldId="2147483682"/>
              <ac:spMk id="2" creationId="{00000000-0000-0000-0000-000000000000}"/>
            </ac:spMkLst>
          </pc:spChg>
          <pc:spChg chg="del">
            <ac:chgData name="Kyle Jones" userId="04e45daa-8b9f-495d-973c-2e4066ef4bc8" providerId="ADAL" clId="{57F83E6A-9817-4D8A-97B1-BBD8EB093ABC}" dt="2026-05-13T15:39:37.522" v="119" actId="478"/>
            <ac:spMkLst>
              <pc:docMk/>
              <pc:sldMasterMk cId="1143005989" sldId="2147483648"/>
              <pc:sldLayoutMk cId="3162548696" sldId="2147483682"/>
              <ac:spMk id="3" creationId="{00000000-0000-0000-0000-000000000000}"/>
            </ac:spMkLst>
          </pc:spChg>
          <pc:spChg chg="mod">
            <ac:chgData name="Kyle Jones" userId="04e45daa-8b9f-495d-973c-2e4066ef4bc8" providerId="ADAL" clId="{57F83E6A-9817-4D8A-97B1-BBD8EB093ABC}" dt="2026-05-13T15:40:42.728" v="146" actId="1076"/>
            <ac:spMkLst>
              <pc:docMk/>
              <pc:sldMasterMk cId="1143005989" sldId="2147483648"/>
              <pc:sldLayoutMk cId="3162548696" sldId="2147483682"/>
              <ac:spMk id="7" creationId="{00000000-0000-0000-0000-000000000000}"/>
            </ac:spMkLst>
          </pc:spChg>
          <pc:spChg chg="mod">
            <ac:chgData name="Kyle Jones" userId="04e45daa-8b9f-495d-973c-2e4066ef4bc8" providerId="ADAL" clId="{57F83E6A-9817-4D8A-97B1-BBD8EB093ABC}" dt="2026-05-13T15:40:24.176" v="142" actId="403"/>
            <ac:spMkLst>
              <pc:docMk/>
              <pc:sldMasterMk cId="1143005989" sldId="2147483648"/>
              <pc:sldLayoutMk cId="3162548696" sldId="2147483682"/>
              <ac:spMk id="8" creationId="{00000000-0000-0000-0000-000000000000}"/>
            </ac:spMkLst>
          </pc:spChg>
          <pc:picChg chg="del">
            <ac:chgData name="Kyle Jones" userId="04e45daa-8b9f-495d-973c-2e4066ef4bc8" providerId="ADAL" clId="{57F83E6A-9817-4D8A-97B1-BBD8EB093ABC}" dt="2026-05-13T15:39:40.103" v="120" actId="478"/>
            <ac:picMkLst>
              <pc:docMk/>
              <pc:sldMasterMk cId="1143005989" sldId="2147483648"/>
              <pc:sldLayoutMk cId="3162548696" sldId="2147483682"/>
              <ac:picMk id="5" creationId="{61D42855-84D4-3F37-1892-EA46C109EFE7}"/>
            </ac:picMkLst>
          </pc:picChg>
          <pc:picChg chg="add mod ord modCrop">
            <ac:chgData name="Kyle Jones" userId="04e45daa-8b9f-495d-973c-2e4066ef4bc8" providerId="ADAL" clId="{57F83E6A-9817-4D8A-97B1-BBD8EB093ABC}" dt="2026-05-13T15:46:46.527" v="246" actId="962"/>
            <ac:picMkLst>
              <pc:docMk/>
              <pc:sldMasterMk cId="1143005989" sldId="2147483648"/>
              <pc:sldLayoutMk cId="3162548696" sldId="2147483682"/>
              <ac:picMk id="6" creationId="{0C11557F-7134-8B3E-AD5B-5E5B0B1E417F}"/>
            </ac:picMkLst>
          </pc:picChg>
        </pc:sldLayoutChg>
        <pc:sldLayoutChg chg="addSp modSp mod modAnim">
          <pc:chgData name="Kyle Jones" userId="04e45daa-8b9f-495d-973c-2e4066ef4bc8" providerId="ADAL" clId="{57F83E6A-9817-4D8A-97B1-BBD8EB093ABC}" dt="2026-05-13T15:52:29.094" v="278"/>
          <pc:sldLayoutMkLst>
            <pc:docMk/>
            <pc:sldMasterMk cId="1143005989" sldId="2147483648"/>
            <pc:sldLayoutMk cId="2572135111" sldId="2147483683"/>
          </pc:sldLayoutMkLst>
          <pc:spChg chg="mod">
            <ac:chgData name="Kyle Jones" userId="04e45daa-8b9f-495d-973c-2e4066ef4bc8" providerId="ADAL" clId="{57F83E6A-9817-4D8A-97B1-BBD8EB093ABC}" dt="2026-05-13T15:45:44.675" v="243" actId="14861"/>
            <ac:spMkLst>
              <pc:docMk/>
              <pc:sldMasterMk cId="1143005989" sldId="2147483648"/>
              <pc:sldLayoutMk cId="2572135111" sldId="2147483683"/>
              <ac:spMk id="3" creationId="{00000000-0000-0000-0000-000000000000}"/>
            </ac:spMkLst>
          </pc:spChg>
          <pc:spChg chg="add mod">
            <ac:chgData name="Kyle Jones" userId="04e45daa-8b9f-495d-973c-2e4066ef4bc8" providerId="ADAL" clId="{57F83E6A-9817-4D8A-97B1-BBD8EB093ABC}" dt="2026-05-13T15:45:44.675" v="243" actId="14861"/>
            <ac:spMkLst>
              <pc:docMk/>
              <pc:sldMasterMk cId="1143005989" sldId="2147483648"/>
              <pc:sldLayoutMk cId="2572135111" sldId="2147483683"/>
              <ac:spMk id="5" creationId="{1221AB9F-2E38-5049-4AEE-54B7C8FC4D6A}"/>
            </ac:spMkLst>
          </pc:spChg>
          <pc:spChg chg="mod">
            <ac:chgData name="Kyle Jones" userId="04e45daa-8b9f-495d-973c-2e4066ef4bc8" providerId="ADAL" clId="{57F83E6A-9817-4D8A-97B1-BBD8EB093ABC}" dt="2026-05-13T15:45:44.675" v="243" actId="14861"/>
            <ac:spMkLst>
              <pc:docMk/>
              <pc:sldMasterMk cId="1143005989" sldId="2147483648"/>
              <pc:sldLayoutMk cId="2572135111" sldId="2147483683"/>
              <ac:spMk id="9" creationId="{00000000-0000-0000-0000-000000000000}"/>
            </ac:spMkLst>
          </pc:spChg>
          <pc:picChg chg="mod">
            <ac:chgData name="Kyle Jones" userId="04e45daa-8b9f-495d-973c-2e4066ef4bc8" providerId="ADAL" clId="{57F83E6A-9817-4D8A-97B1-BBD8EB093ABC}" dt="2026-05-13T15:46:36.401" v="244" actId="962"/>
            <ac:picMkLst>
              <pc:docMk/>
              <pc:sldMasterMk cId="1143005989" sldId="2147483648"/>
              <pc:sldLayoutMk cId="2572135111" sldId="2147483683"/>
              <ac:picMk id="4" creationId="{4F07837C-A7E6-8547-3BAF-0945FA8B07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on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11557F-7134-8B3E-AD5B-5E5B0B1E4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-1" r="1288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10288"/>
            <a:ext cx="8991600" cy="1066799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2691093"/>
            <a:ext cx="89916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33900"/>
            <a:ext cx="91440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</p:spTree>
    <p:extLst>
      <p:ext uri="{BB962C8B-B14F-4D97-AF65-F5344CB8AC3E}">
        <p14:creationId xmlns:p14="http://schemas.microsoft.com/office/powerpoint/2010/main" val="3162548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Tennessee Department of Labor and Workforce Development Logo">
            <a:extLst>
              <a:ext uri="{FF2B5EF4-FFF2-40B4-BE49-F238E27FC236}">
                <a16:creationId xmlns:a16="http://schemas.microsoft.com/office/drawing/2014/main" id="{624AACA6-F9C9-E6BC-6D27-E454D0E9A0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56"/>
          <a:stretch>
            <a:fillRect/>
          </a:stretch>
        </p:blipFill>
        <p:spPr>
          <a:xfrm>
            <a:off x="228601" y="4678298"/>
            <a:ext cx="349624" cy="3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/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1664"/>
            <a:ext cx="9144000" cy="66675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nnessee Department of Labor and Workforce Development Logo">
            <a:extLst>
              <a:ext uri="{FF2B5EF4-FFF2-40B4-BE49-F238E27FC236}">
                <a16:creationId xmlns:a16="http://schemas.microsoft.com/office/drawing/2014/main" id="{A60E17D5-81A7-462F-1E11-E57EBD0961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56"/>
          <a:stretch>
            <a:fillRect/>
          </a:stretch>
        </p:blipFill>
        <p:spPr>
          <a:xfrm>
            <a:off x="228601" y="4678298"/>
            <a:ext cx="349624" cy="3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2952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nnessee Department of Labor and Workforce Development Logo">
            <a:extLst>
              <a:ext uri="{FF2B5EF4-FFF2-40B4-BE49-F238E27FC236}">
                <a16:creationId xmlns:a16="http://schemas.microsoft.com/office/drawing/2014/main" id="{3AFA234D-B353-17A7-F79F-14AC910590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56"/>
          <a:stretch>
            <a:fillRect/>
          </a:stretch>
        </p:blipFill>
        <p:spPr>
          <a:xfrm>
            <a:off x="228601" y="4678298"/>
            <a:ext cx="349624" cy="3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4464"/>
            <a:ext cx="9144000" cy="609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61273"/>
            <a:ext cx="9144000" cy="66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nnessee Department of Labor and Workforce Development Logo">
            <a:extLst>
              <a:ext uri="{FF2B5EF4-FFF2-40B4-BE49-F238E27FC236}">
                <a16:creationId xmlns:a16="http://schemas.microsoft.com/office/drawing/2014/main" id="{1A4F7F56-A461-6C09-5565-FEEC00B922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56"/>
          <a:stretch>
            <a:fillRect/>
          </a:stretch>
        </p:blipFill>
        <p:spPr>
          <a:xfrm>
            <a:off x="228601" y="4678298"/>
            <a:ext cx="349624" cy="3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80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52477"/>
            <a:ext cx="9144000" cy="66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ennessee Department of Labor and Workforce Development Logo">
            <a:extLst>
              <a:ext uri="{FF2B5EF4-FFF2-40B4-BE49-F238E27FC236}">
                <a16:creationId xmlns:a16="http://schemas.microsoft.com/office/drawing/2014/main" id="{81237064-7756-C6DA-1AAF-BF3A4C52C6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56"/>
          <a:stretch>
            <a:fillRect/>
          </a:stretch>
        </p:blipFill>
        <p:spPr>
          <a:xfrm>
            <a:off x="228601" y="4678298"/>
            <a:ext cx="349624" cy="3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(Con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6052"/>
            <a:ext cx="9144000" cy="609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46BCEA99-2E26-6828-61C2-8694AF498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-1" r="1288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C41343-A998-597D-7572-BD446238DF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3E8F61-2359-879A-87B5-D48DD8D0A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2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6052"/>
            <a:ext cx="9144000" cy="609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7837C-A7E6-8547-3BAF-0945FA8B0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-1" r="1288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2513"/>
            <a:ext cx="4191000" cy="3718847"/>
          </a:xfrm>
          <a:prstGeom prst="roundRect">
            <a:avLst/>
          </a:prstGeom>
          <a:solidFill>
            <a:schemeClr val="bg1"/>
          </a:solidFill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032513"/>
            <a:ext cx="4191000" cy="3718847"/>
          </a:xfrm>
          <a:prstGeom prst="roundRect">
            <a:avLst/>
          </a:prstGeom>
          <a:solidFill>
            <a:schemeClr val="bg1"/>
          </a:solidFill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6052"/>
            <a:ext cx="9144000" cy="609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7837C-A7E6-8547-3BAF-0945FA8B0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-1" r="1288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032513"/>
            <a:ext cx="2659380" cy="3718847"/>
          </a:xfrm>
          <a:prstGeom prst="roundRect">
            <a:avLst/>
          </a:prstGeom>
          <a:solidFill>
            <a:schemeClr val="bg1"/>
          </a:solidFill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215642" y="1032513"/>
            <a:ext cx="2659380" cy="3718847"/>
          </a:xfrm>
          <a:prstGeom prst="roundRect">
            <a:avLst/>
          </a:prstGeom>
          <a:solidFill>
            <a:schemeClr val="bg1"/>
          </a:solidFill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21AB9F-2E38-5049-4AEE-54B7C8FC4D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26480" y="1032513"/>
            <a:ext cx="2659380" cy="3718847"/>
          </a:xfrm>
          <a:prstGeom prst="roundRect">
            <a:avLst/>
          </a:prstGeom>
          <a:solidFill>
            <a:schemeClr val="bg1"/>
          </a:solidFill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13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8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8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8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8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500" fill="hold"/>
                                            <p:tgtEl>
                                              <p:spTgt spid="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8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500" fill="hold"/>
                                            <p:tgtEl>
                                              <p:spTgt spid="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5" dur="500" fill="hold"/>
                                            <p:tgtEl>
                                              <p:spTgt spid="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0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3" dur="5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4" dur="5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7" dur="500" fill="hold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8" dur="500" fill="hold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1" dur="500" fill="hold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2" dur="500" fill="hold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5" dur="500" fill="hold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6" dur="500" fill="hold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 animBg="1">
            <p:tmplLst>
              <p:tmpl>
                <p:tnLst>
                  <p:par>
                    <p:cTn presetID="2" presetClass="entr" presetSubtype="4" fill="hold" nodeType="withEffect" p14:presetBounceEnd="8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" presetClass="entr" presetSubtype="4" fill="hold" nodeType="withEffect" p14:presetBounceEnd="8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fill="hold" nodeType="withEffect" p14:presetBounceEnd="8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fill="hold" nodeType="withEffect" p14:presetBounceEnd="8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fill="hold" nodeType="withEffect" p14:presetBounceEnd="8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fill="hold" nodeType="withEffect" p14:presetBounceEnd="8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 build="p" animBg="1">
            <p:tmplLst>
              <p:tmpl>
                <p:tnLst>
                  <p:par>
                    <p:cTn presetID="2" presetClass="entr" presetSubtype="4" fill="hold" nodeType="withEffect" p14:presetBounceEnd="80000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" presetClass="entr" presetSubtype="4" fill="hold" nodeType="withEffect" p14:presetBounceEnd="80000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fill="hold" nodeType="withEffect" p14:presetBounceEnd="80000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fill="hold" nodeType="withEffect" p14:presetBounceEnd="80000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fill="hold" nodeType="withEffect" p14:presetBounceEnd="80000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fill="hold" nodeType="withEffect" p14:presetBounceEnd="80000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5" grpId="0" build="p" animBg="1">
            <p:tmplLst>
              <p:tmpl>
                <p:tnLst>
                  <p:par>
                    <p:cTn presetID="2" presetClass="entr" presetSubtype="4" fill="hold" nodeType="withEffect" p14:presetBounceEnd="80000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" presetClass="entr" presetSubtype="4" fill="hold" nodeType="withEffect" p14:presetBounceEnd="80000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fill="hold" nodeType="withEffect" p14:presetBounceEnd="80000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fill="hold" nodeType="withEffect" p14:presetBounceEnd="80000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fill="hold" nodeType="withEffect" p14:presetBounceEnd="80000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fill="hold" nodeType="withEffect" p14:presetBounceEnd="80000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8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 build="p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" presetClass="entr" presetSubtype="4" fill="hold" nodeType="withEffect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fill="hold" nodeType="withEffect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fill="hold" nodeType="withEffect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fill="hold" nodeType="withEffect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fill="hold" nodeType="withEffect">
                      <p:stCondLst>
                        <p:cond delay="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5" grpId="0" build="p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" presetClass="entr" presetSubtype="4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fill="hold" nodeType="withEffect">
                      <p:stCondLst>
                        <p:cond delay="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3138"/>
            <a:ext cx="9144000" cy="188595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28953"/>
            <a:ext cx="8991600" cy="10667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4095751"/>
            <a:ext cx="89916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00600"/>
            <a:ext cx="91440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42855-84D4-3F37-1892-EA46C109EF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8461" y="816315"/>
            <a:ext cx="2307076" cy="133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657351"/>
            <a:ext cx="3962400" cy="16764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171950"/>
            <a:ext cx="4038600" cy="8382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333751"/>
            <a:ext cx="3962400" cy="609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415473"/>
            <a:ext cx="1359368" cy="7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00400" y="2906078"/>
            <a:ext cx="5943600" cy="168021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2971800"/>
            <a:ext cx="5715000" cy="154305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TN Symbol of the state of Tennesse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404" y="2906078"/>
            <a:ext cx="1610201" cy="1680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2877"/>
            <a:ext cx="9144000" cy="609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417195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TN symbol of the state of Tennesse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5687" y="4419598"/>
            <a:ext cx="58420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5BADC8-BF79-C9E4-1B00-7817CB8A8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95351"/>
            <a:ext cx="8763000" cy="3718849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2952"/>
            <a:ext cx="9144000" cy="66675"/>
          </a:xfrm>
          <a:prstGeom prst="rect">
            <a:avLst/>
          </a:prstGeom>
          <a:solidFill>
            <a:srgbClr val="D22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nnessee Department of Labor and Workforce Development Logo">
            <a:extLst>
              <a:ext uri="{FF2B5EF4-FFF2-40B4-BE49-F238E27FC236}">
                <a16:creationId xmlns:a16="http://schemas.microsoft.com/office/drawing/2014/main" id="{92A1ED3B-0EE1-C665-A6FD-7A4C347CA3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56"/>
          <a:stretch>
            <a:fillRect/>
          </a:stretch>
        </p:blipFill>
        <p:spPr>
          <a:xfrm>
            <a:off x="228601" y="4678298"/>
            <a:ext cx="349624" cy="3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07745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62" r:id="rId3"/>
    <p:sldLayoutId id="2147483683" r:id="rId4"/>
    <p:sldLayoutId id="2147483660" r:id="rId5"/>
    <p:sldLayoutId id="2147483670" r:id="rId6"/>
    <p:sldLayoutId id="2147483649" r:id="rId7"/>
    <p:sldLayoutId id="2147483680" r:id="rId8"/>
    <p:sldLayoutId id="2147483668" r:id="rId9"/>
    <p:sldLayoutId id="2147483665" r:id="rId10"/>
    <p:sldLayoutId id="2147483672" r:id="rId11"/>
    <p:sldLayoutId id="2147483673" r:id="rId12"/>
    <p:sldLayoutId id="2147483679" r:id="rId13"/>
    <p:sldLayoutId id="2147483674" r:id="rId14"/>
    <p:sldLayoutId id="2147483663" r:id="rId15"/>
    <p:sldLayoutId id="2147483676" r:id="rId16"/>
    <p:sldLayoutId id="2147483677" r:id="rId17"/>
    <p:sldLayoutId id="2147483675" r:id="rId18"/>
    <p:sldLayoutId id="2147483678" r:id="rId19"/>
    <p:sldLayoutId id="214748368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C62AB4-C705-36DB-6BCD-A5AADE0CA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C0E9ED-BE6F-5BCE-3E01-F5E9631B4C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A419A1-BB69-C1A8-FE06-48324A094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 1, Speaker 2, Speaker 3</a:t>
            </a:r>
          </a:p>
        </p:txBody>
      </p:sp>
    </p:spTree>
    <p:extLst>
      <p:ext uri="{BB962C8B-B14F-4D97-AF65-F5344CB8AC3E}">
        <p14:creationId xmlns:p14="http://schemas.microsoft.com/office/powerpoint/2010/main" val="357427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5193D-B5E9-3178-909E-D6E1020DA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0FF2E9-B370-1DA9-5F69-9409D6DF6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2739390"/>
            <a:ext cx="6179820" cy="15367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EFA"/>
              </a:gs>
              <a:gs pos="74000">
                <a:srgbClr val="0F86FE"/>
              </a:gs>
              <a:gs pos="100000">
                <a:srgbClr val="0A84FF"/>
              </a:gs>
            </a:gsLst>
            <a:lin ang="9000000" scaled="0"/>
          </a:gradFill>
          <a:effectLst>
            <a:outerShdw blurRad="571500" dist="177800" dir="37200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6600" dirty="0"/>
              <a:t>New Topic 3</a:t>
            </a:r>
          </a:p>
        </p:txBody>
      </p:sp>
    </p:spTree>
    <p:extLst>
      <p:ext uri="{BB962C8B-B14F-4D97-AF65-F5344CB8AC3E}">
        <p14:creationId xmlns:p14="http://schemas.microsoft.com/office/powerpoint/2010/main" val="128258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0DC78-27CD-D6F3-5240-1298B2B9D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558626-3A85-1532-538E-F73DF8700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610288"/>
            <a:ext cx="8991600" cy="1536772"/>
          </a:xfrm>
        </p:spPr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5299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FDF2E-F223-A554-76A7-AFC859D23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5F715F-5B12-5760-B698-9B3810822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871313-A0D9-8947-BD14-CB13EBD30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Next Session @ TIME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957C92-5484-6FB5-E8D8-4FDDB076A9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220" y="4533900"/>
            <a:ext cx="7147560" cy="609600"/>
          </a:xfrm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2E31B0FD-D393-B94A-ED45-9FAB527C5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5" y="4533900"/>
            <a:ext cx="713865" cy="412069"/>
          </a:xfrm>
          <a:prstGeom prst="rect">
            <a:avLst/>
          </a:prstGeom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2" descr="Generated image: IWCF logo with transparent background">
            <a:extLst>
              <a:ext uri="{FF2B5EF4-FFF2-40B4-BE49-F238E27FC236}">
                <a16:creationId xmlns:a16="http://schemas.microsoft.com/office/drawing/2014/main" id="{7FC0186C-CAB2-3CB8-D264-3F39AD42E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Shape&#10;&#10;AI-generated content may be incorrect.">
            <a:extLst>
              <a:ext uri="{FF2B5EF4-FFF2-40B4-BE49-F238E27FC236}">
                <a16:creationId xmlns:a16="http://schemas.microsoft.com/office/drawing/2014/main" id="{48BB3173-97A3-4DED-5ACD-485B9FFBB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13" y="4533900"/>
            <a:ext cx="782497" cy="434286"/>
          </a:xfrm>
          <a:prstGeom prst="rect">
            <a:avLst/>
          </a:prstGeom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83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728B3-4DC9-4960-5284-48F967D1E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533F97-40DA-FD47-230D-1C126B635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2739390"/>
            <a:ext cx="6179820" cy="15367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EFA"/>
              </a:gs>
              <a:gs pos="74000">
                <a:srgbClr val="0F86FE"/>
              </a:gs>
              <a:gs pos="100000">
                <a:srgbClr val="0A84FF"/>
              </a:gs>
            </a:gsLst>
            <a:lin ang="9000000" scaled="0"/>
          </a:gradFill>
          <a:effectLst>
            <a:outerShdw blurRad="571500" dist="177800" dir="37200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6600" dirty="0"/>
              <a:t>New Topic</a:t>
            </a:r>
          </a:p>
        </p:txBody>
      </p:sp>
    </p:spTree>
    <p:extLst>
      <p:ext uri="{BB962C8B-B14F-4D97-AF65-F5344CB8AC3E}">
        <p14:creationId xmlns:p14="http://schemas.microsoft.com/office/powerpoint/2010/main" val="187482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E11E-9AEF-A79B-15AF-84693035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things into groups of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6FDCD-1D17-EDFA-8482-289B8864A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96B2B-4ACA-C086-99A2-AEDCBF1F10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E707B-6A99-C1DB-B146-2E98140162F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69386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680A3-7F9A-82D9-0711-EDC6E9F6F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132864-4242-FC40-BA4F-B4508445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FC666F-AF72-E8EF-BDE4-3BA79B7BC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Side 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92301-FF15-96CD-8F3F-FE92E0EE052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Side B</a:t>
            </a:r>
          </a:p>
        </p:txBody>
      </p:sp>
    </p:spTree>
    <p:extLst>
      <p:ext uri="{BB962C8B-B14F-4D97-AF65-F5344CB8AC3E}">
        <p14:creationId xmlns:p14="http://schemas.microsoft.com/office/powerpoint/2010/main" val="350002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E21F9-8B1A-6016-C8B0-54D26DAF0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CB40E4-4CD0-5795-CBA9-52633D25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64EC4-E398-F86A-5C84-4800EC9F4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7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905D4-1ABF-52CB-5F9C-965FDE06C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4204CB-DB37-F687-AA71-3494FA95B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2739390"/>
            <a:ext cx="6179820" cy="15367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39EFA"/>
              </a:gs>
              <a:gs pos="74000">
                <a:srgbClr val="0F86FE"/>
              </a:gs>
              <a:gs pos="100000">
                <a:srgbClr val="0A84FF"/>
              </a:gs>
            </a:gsLst>
            <a:lin ang="9000000" scaled="0"/>
          </a:gradFill>
          <a:effectLst>
            <a:outerShdw blurRad="571500" dist="177800" dir="37200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6600" dirty="0"/>
              <a:t>New Topic 2</a:t>
            </a:r>
          </a:p>
        </p:txBody>
      </p:sp>
    </p:spTree>
    <p:extLst>
      <p:ext uri="{BB962C8B-B14F-4D97-AF65-F5344CB8AC3E}">
        <p14:creationId xmlns:p14="http://schemas.microsoft.com/office/powerpoint/2010/main" val="298872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D1EA4-C7CA-66CF-C1C2-2AD5A7B53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931E-E3FC-78C5-A4E9-989EAF9D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things into groups of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CC0BA-ABA0-6906-5BDA-EF7CB6F88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5D61D-0E4C-8503-6FB3-F90EA93719B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F8617D-8EF7-B9A5-55F4-465D4AE3CDE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43060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FC1BEB-677A-74D0-861E-E3AADF40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68C2E5-75B8-AAB2-2B48-1E6255E8D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Side 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A8C4D-F0AF-6071-6FE4-683D35B25F8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Side B</a:t>
            </a:r>
          </a:p>
        </p:txBody>
      </p:sp>
    </p:spTree>
    <p:extLst>
      <p:ext uri="{BB962C8B-B14F-4D97-AF65-F5344CB8AC3E}">
        <p14:creationId xmlns:p14="http://schemas.microsoft.com/office/powerpoint/2010/main" val="2703594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1.0.7607"/>
  <p:tag name="SLIDO_PRESENTATION_ID" val="04b8c234-1ac5-46c2-abc5-12927175c847"/>
  <p:tag name="SLIDO_EVENT_UUID" val="9263a1aa-8fec-4682-a6b3-2ccd6baf3bfd"/>
  <p:tag name="SLIDO_EVENT_SECTION_UUID" val="37c48177-f2c7-4ebf-9011-c37635675e7c"/>
</p:tagLst>
</file>

<file path=ppt/theme/theme1.xml><?xml version="1.0" encoding="utf-8"?>
<a:theme xmlns:a="http://schemas.openxmlformats.org/drawingml/2006/main" name="PowerPoint B">
  <a:themeElements>
    <a:clrScheme name="TN State Primary Color Set">
      <a:dk1>
        <a:srgbClr val="002C71"/>
      </a:dk1>
      <a:lt1>
        <a:srgbClr val="FFFFFF"/>
      </a:lt1>
      <a:dk2>
        <a:srgbClr val="002C71"/>
      </a:dk2>
      <a:lt2>
        <a:srgbClr val="767779"/>
      </a:lt2>
      <a:accent1>
        <a:srgbClr val="D22730"/>
      </a:accent1>
      <a:accent2>
        <a:srgbClr val="002C71"/>
      </a:accent2>
      <a:accent3>
        <a:srgbClr val="767779"/>
      </a:accent3>
      <a:accent4>
        <a:srgbClr val="FFFFFF"/>
      </a:accent4>
      <a:accent5>
        <a:srgbClr val="FFFFFF"/>
      </a:accent5>
      <a:accent6>
        <a:srgbClr val="FFFFFF"/>
      </a:accent6>
      <a:hlink>
        <a:srgbClr val="51728F"/>
      </a:hlink>
      <a:folHlink>
        <a:srgbClr val="E36B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3787b2-79d3-48c9-9efc-72104f7b8c35" xsi:nil="true"/>
    <lcf76f155ced4ddcb4097134ff3c332f xmlns="3f54db86-9acf-473f-86cd-d372fb7dee81">
      <Terms xmlns="http://schemas.microsoft.com/office/infopath/2007/PartnerControls"/>
    </lcf76f155ced4ddcb4097134ff3c332f>
    <Downloaded xmlns="3f54db86-9acf-473f-86cd-d372fb7dee81" xsi:nil="true"/>
    <Person xmlns="3f54db86-9acf-473f-86cd-d372fb7dee81">
      <UserInfo>
        <DisplayName/>
        <AccountId xsi:nil="true"/>
        <AccountType/>
      </UserInfo>
    </Pers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1F3F22E7E6948B86EEB409C4DA4D9" ma:contentTypeVersion="12" ma:contentTypeDescription="Create a new document." ma:contentTypeScope="" ma:versionID="f01f8fa1ab0e2ab5e539bd91d14c1592">
  <xsd:schema xmlns:xsd="http://www.w3.org/2001/XMLSchema" xmlns:xs="http://www.w3.org/2001/XMLSchema" xmlns:p="http://schemas.microsoft.com/office/2006/metadata/properties" xmlns:ns2="3f54db86-9acf-473f-86cd-d372fb7dee81" xmlns:ns3="663787b2-79d3-48c9-9efc-72104f7b8c35" targetNamespace="http://schemas.microsoft.com/office/2006/metadata/properties" ma:root="true" ma:fieldsID="9ec5655d456088c37c03cb4338dc585e" ns2:_="" ns3:_="">
    <xsd:import namespace="3f54db86-9acf-473f-86cd-d372fb7dee81"/>
    <xsd:import namespace="663787b2-79d3-48c9-9efc-72104f7b8c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wnloaded" minOccurs="0"/>
                <xsd:element ref="ns2:Per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4db86-9acf-473f-86cd-d372fb7de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ownloaded" ma:index="18" nillable="true" ma:displayName="Downloaded" ma:format="Dropdown" ma:internalName="Downloaded">
      <xsd:simpleType>
        <xsd:restriction base="dms:Text">
          <xsd:maxLength value="255"/>
        </xsd:restriction>
      </xsd:simpleType>
    </xsd:element>
    <xsd:element name="Person" ma:index="19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787b2-79d3-48c9-9efc-72104f7b8c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ecb05d5-443a-4215-9084-e9ce810e208e}" ma:internalName="TaxCatchAll" ma:showField="CatchAllData" ma:web="663787b2-79d3-48c9-9efc-72104f7b8c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BC0A90-0298-4736-AEC5-98A55FEE6700}">
  <ds:schemaRefs>
    <ds:schemaRef ds:uri="http://schemas.microsoft.com/office/2006/metadata/properties"/>
    <ds:schemaRef ds:uri="http://schemas.microsoft.com/office/infopath/2007/PartnerControls"/>
    <ds:schemaRef ds:uri="e3adca6c-7e70-4287-b075-b99db057e540"/>
    <ds:schemaRef ds:uri="91a2a72f-e40f-4380-9584-ce89ab76de5b"/>
    <ds:schemaRef ds:uri="663787b2-79d3-48c9-9efc-72104f7b8c35"/>
    <ds:schemaRef ds:uri="3f54db86-9acf-473f-86cd-d372fb7dee81"/>
  </ds:schemaRefs>
</ds:datastoreItem>
</file>

<file path=customXml/itemProps2.xml><?xml version="1.0" encoding="utf-8"?>
<ds:datastoreItem xmlns:ds="http://schemas.openxmlformats.org/officeDocument/2006/customXml" ds:itemID="{80BA9771-E0A8-4224-935B-F4E4F7375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4db86-9acf-473f-86cd-d372fb7dee81"/>
    <ds:schemaRef ds:uri="663787b2-79d3-48c9-9efc-72104f7b8c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A76CA4-60A8-4B5D-B787-1C4EA606A1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67</Words>
  <Application>Microsoft Office PowerPoint</Application>
  <PresentationFormat>On-screen Show (16:9)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PermianSlabSerifTypeface</vt:lpstr>
      <vt:lpstr>PowerPoint B</vt:lpstr>
      <vt:lpstr>Your Title Here</vt:lpstr>
      <vt:lpstr>PowerPoint Presentation</vt:lpstr>
      <vt:lpstr>New Topic</vt:lpstr>
      <vt:lpstr>Break things into groups of three</vt:lpstr>
      <vt:lpstr>Comparison Slide</vt:lpstr>
      <vt:lpstr>PowerPoint Presentation</vt:lpstr>
      <vt:lpstr>New Topic 2</vt:lpstr>
      <vt:lpstr>Break things into groups of three</vt:lpstr>
      <vt:lpstr>Comparison Slide</vt:lpstr>
      <vt:lpstr>New Topic 3</vt:lpstr>
      <vt:lpstr>Questions?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TDLWD_PowerPoint B_Widescreen</dc:title>
  <dc:subject/>
  <dc:creator/>
  <cp:keywords/>
  <dc:description/>
  <cp:lastModifiedBy>Kyle Jones</cp:lastModifiedBy>
  <cp:revision>21</cp:revision>
  <dcterms:created xsi:type="dcterms:W3CDTF">2015-04-23T14:34:26Z</dcterms:created>
  <dcterms:modified xsi:type="dcterms:W3CDTF">2026-05-13T16:58:13Z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0x0101007DA1F3F22E7E6948B86EEB409C4DA4D9</vt:lpwstr>
  </property>
</Properties>
</file>