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10" r:id="rId3"/>
    <p:sldId id="324" r:id="rId4"/>
    <p:sldId id="316" r:id="rId5"/>
    <p:sldId id="325" r:id="rId6"/>
    <p:sldId id="322" r:id="rId7"/>
    <p:sldId id="317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29" autoAdjust="0"/>
  </p:normalViewPr>
  <p:slideViewPr>
    <p:cSldViewPr showGuides="1">
      <p:cViewPr varScale="1">
        <p:scale>
          <a:sx n="76" d="100"/>
          <a:sy n="76" d="100"/>
        </p:scale>
        <p:origin x="126" y="79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2/4/2019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hYIBshL07G-zX2S1hMARGqSM6tK9jUj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232552"/>
            <a:ext cx="11842068" cy="227354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Learning and Community Engagement: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for Meeting Community Needs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3311" y="5466806"/>
            <a:ext cx="11369901" cy="1219200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riana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ostlethwait, MSW, Ph.D.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armelita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D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otson, MSSW, LAPSW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allon, MSW, LCSW, LAPSW</a:t>
            </a:r>
          </a:p>
          <a:p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Penelope Storm, BSW Candidate </a:t>
            </a:r>
          </a:p>
          <a:p>
            <a:endParaRPr lang="it-IT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rdMark white rev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15" y="38100"/>
            <a:ext cx="2650994" cy="140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5964283"/>
            <a:ext cx="1175656" cy="696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12" y="4568077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Social Work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76201"/>
            <a:ext cx="9144001" cy="609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and Introduction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752600"/>
            <a:ext cx="10591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" y="673100"/>
            <a:ext cx="3011488" cy="212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7" y="2781299"/>
            <a:ext cx="3091656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7" y="4876800"/>
            <a:ext cx="3091656" cy="1993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8" y="685801"/>
            <a:ext cx="3200401" cy="2108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246" y="3715020"/>
            <a:ext cx="3098079" cy="2323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6" y="3316286"/>
            <a:ext cx="3821116" cy="277971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39" y="479426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D0390-B219-46E4-97BB-8971EAB7D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32" y="108381"/>
            <a:ext cx="6081759" cy="6641238"/>
          </a:xfrm>
        </p:spPr>
      </p:pic>
      <p:sp>
        <p:nvSpPr>
          <p:cNvPr id="2" name="TextBox 1"/>
          <p:cNvSpPr txBox="1"/>
          <p:nvPr/>
        </p:nvSpPr>
        <p:spPr>
          <a:xfrm>
            <a:off x="227012" y="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Agencies where students complete a social work internship</a:t>
            </a:r>
          </a:p>
        </p:txBody>
      </p:sp>
    </p:spTree>
    <p:extLst>
      <p:ext uri="{BB962C8B-B14F-4D97-AF65-F5344CB8AC3E}">
        <p14:creationId xmlns:p14="http://schemas.microsoft.com/office/powerpoint/2010/main" val="13314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3" r="7363" b="-1"/>
          <a:stretch/>
        </p:blipFill>
        <p:spPr>
          <a:xfrm>
            <a:off x="3132827" y="-1"/>
            <a:ext cx="9055999" cy="4038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36434" b="13342"/>
          <a:stretch/>
        </p:blipFill>
        <p:spPr>
          <a:xfrm>
            <a:off x="0" y="3505200"/>
            <a:ext cx="9448801" cy="3627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012" y="0"/>
            <a:ext cx="251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Social Work</a:t>
            </a:r>
          </a:p>
          <a:p>
            <a:r>
              <a:rPr lang="en-US" sz="5400" dirty="0"/>
              <a:t>Change </a:t>
            </a:r>
          </a:p>
          <a:p>
            <a:r>
              <a:rPr lang="en-US" sz="5400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5784223" cy="4022312"/>
          </a:xfrm>
          <a:prstGeom prst="rect">
            <a:avLst/>
          </a:prstGeom>
        </p:spPr>
      </p:pic>
      <p:pic>
        <p:nvPicPr>
          <p:cNvPr id="7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21559">
            <a:off x="3642155" y="2813934"/>
            <a:ext cx="8512702" cy="365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09" y="6286649"/>
            <a:ext cx="4066116" cy="571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3434" y="0"/>
            <a:ext cx="612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Data Analysis Projects</a:t>
            </a:r>
          </a:p>
        </p:txBody>
      </p:sp>
    </p:spTree>
    <p:extLst>
      <p:ext uri="{BB962C8B-B14F-4D97-AF65-F5344CB8AC3E}">
        <p14:creationId xmlns:p14="http://schemas.microsoft.com/office/powerpoint/2010/main" val="2738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1" y="-304800"/>
            <a:ext cx="9144001" cy="137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Liberating Structures (1-2-4-All exercise)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378072" y="2667000"/>
            <a:ext cx="259119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468521"/>
            <a:ext cx="8378890" cy="54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0"/>
            <a:ext cx="11049000" cy="6019800"/>
          </a:xfrm>
        </p:spPr>
      </p:pic>
      <p:sp>
        <p:nvSpPr>
          <p:cNvPr id="2" name="Rectangle 1"/>
          <p:cNvSpPr/>
          <p:nvPr/>
        </p:nvSpPr>
        <p:spPr>
          <a:xfrm>
            <a:off x="581024" y="60198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Access packet of resources at</a:t>
            </a:r>
          </a:p>
          <a:p>
            <a:pPr algn="ctr"/>
            <a:r>
              <a:rPr lang="en-US" sz="2000" b="1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://drive.google.com/open?id=1hYIBshL07G-zX2S1hMARGqSM6tK9jUj2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2564</TotalTime>
  <Words>71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Digital Blue Tunnel 16x9</vt:lpstr>
      <vt:lpstr>Service Learning and Community Engagement:  A Solution for Meeting Community Needs</vt:lpstr>
      <vt:lpstr>Welcome and Introduction</vt:lpstr>
      <vt:lpstr>PowerPoint Presentation</vt:lpstr>
      <vt:lpstr>PowerPoint Presentation</vt:lpstr>
      <vt:lpstr>PowerPoint Presentation</vt:lpstr>
      <vt:lpstr>Liberating Structures (1-2-4-All exercise)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Carmelita Dotson</dc:creator>
  <cp:lastModifiedBy>Ariana Postlethwait</cp:lastModifiedBy>
  <cp:revision>20</cp:revision>
  <dcterms:created xsi:type="dcterms:W3CDTF">2018-12-07T01:15:24Z</dcterms:created>
  <dcterms:modified xsi:type="dcterms:W3CDTF">2019-02-04T20:46:55Z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