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5"/>
    <p:sldMasterId id="2147483801" r:id="rId6"/>
    <p:sldMasterId id="2147483740" r:id="rId7"/>
    <p:sldMasterId id="2147483738" r:id="rId8"/>
    <p:sldMasterId id="2147483648" r:id="rId9"/>
    <p:sldMasterId id="2147484327" r:id="rId10"/>
  </p:sldMasterIdLst>
  <p:notesMasterIdLst>
    <p:notesMasterId r:id="rId27"/>
  </p:notesMasterIdLst>
  <p:handoutMasterIdLst>
    <p:handoutMasterId r:id="rId28"/>
  </p:handoutMasterIdLst>
  <p:sldIdLst>
    <p:sldId id="271" r:id="rId11"/>
    <p:sldId id="273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57" r:id="rId20"/>
    <p:sldId id="259" r:id="rId21"/>
    <p:sldId id="261" r:id="rId22"/>
    <p:sldId id="262" r:id="rId23"/>
    <p:sldId id="263" r:id="rId24"/>
    <p:sldId id="280" r:id="rId25"/>
    <p:sldId id="270" r:id="rId26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341"/>
    <a:srgbClr val="102440"/>
    <a:srgbClr val="112441"/>
    <a:srgbClr val="112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86395"/>
  </p:normalViewPr>
  <p:slideViewPr>
    <p:cSldViewPr snapToGrid="0" snapToObjects="1">
      <p:cViewPr varScale="1">
        <p:scale>
          <a:sx n="111" d="100"/>
          <a:sy n="111" d="100"/>
        </p:scale>
        <p:origin x="22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1DA88-38AE-4364-A234-B5A5EF8ECEB5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9455BF6-F76F-4D4F-8744-B5BC7592B8E1}">
      <dgm:prSet/>
      <dgm:spPr/>
      <dgm:t>
        <a:bodyPr/>
        <a:lstStyle/>
        <a:p>
          <a:r>
            <a:rPr lang="en-US"/>
            <a:t>Habitat for Humanity of Iowa Mobile Response Team: AmeriCorps Member </a:t>
          </a:r>
        </a:p>
      </dgm:t>
    </dgm:pt>
    <dgm:pt modelId="{4DA8F2A0-A072-42FB-8FAC-DBADEA47A6F3}" type="parTrans" cxnId="{D8674CAE-48A9-4DB3-A515-F2D76F84DD3A}">
      <dgm:prSet/>
      <dgm:spPr/>
      <dgm:t>
        <a:bodyPr/>
        <a:lstStyle/>
        <a:p>
          <a:endParaRPr lang="en-US"/>
        </a:p>
      </dgm:t>
    </dgm:pt>
    <dgm:pt modelId="{5E4E3053-6676-4C29-8AD0-D9CAD01809A7}" type="sibTrans" cxnId="{D8674CAE-48A9-4DB3-A515-F2D76F84DD3A}">
      <dgm:prSet/>
      <dgm:spPr/>
      <dgm:t>
        <a:bodyPr/>
        <a:lstStyle/>
        <a:p>
          <a:endParaRPr lang="en-US"/>
        </a:p>
      </dgm:t>
    </dgm:pt>
    <dgm:pt modelId="{BFA1334D-0A0C-42F6-A80F-9A9343DB9943}">
      <dgm:prSet/>
      <dgm:spPr/>
      <dgm:t>
        <a:bodyPr/>
        <a:lstStyle/>
        <a:p>
          <a:r>
            <a:rPr lang="en-US"/>
            <a:t>2018 Marshalltown Tornado: Recovery Efforts </a:t>
          </a:r>
        </a:p>
      </dgm:t>
    </dgm:pt>
    <dgm:pt modelId="{F15297AD-4A2F-4C98-9984-9D7574EA4939}" type="parTrans" cxnId="{EE69FB60-B273-459E-97E1-E97BD2D35BB2}">
      <dgm:prSet/>
      <dgm:spPr/>
      <dgm:t>
        <a:bodyPr/>
        <a:lstStyle/>
        <a:p>
          <a:endParaRPr lang="en-US"/>
        </a:p>
      </dgm:t>
    </dgm:pt>
    <dgm:pt modelId="{A6292511-9BE7-44C5-9F9D-EBA6FBE07D2D}" type="sibTrans" cxnId="{EE69FB60-B273-459E-97E1-E97BD2D35BB2}">
      <dgm:prSet/>
      <dgm:spPr/>
      <dgm:t>
        <a:bodyPr/>
        <a:lstStyle/>
        <a:p>
          <a:endParaRPr lang="en-US"/>
        </a:p>
      </dgm:t>
    </dgm:pt>
    <dgm:pt modelId="{E99A54E6-A33E-45ED-A451-6A3EDA98E96C}">
      <dgm:prSet/>
      <dgm:spPr/>
      <dgm:t>
        <a:bodyPr/>
        <a:lstStyle/>
        <a:p>
          <a:r>
            <a:rPr lang="en-US"/>
            <a:t>2019 Southwest Iowa Floods: Response </a:t>
          </a:r>
        </a:p>
      </dgm:t>
    </dgm:pt>
    <dgm:pt modelId="{22290D71-340E-452C-827E-111E580C89D2}" type="parTrans" cxnId="{E4658C74-CB79-4D91-8656-F676253BBA20}">
      <dgm:prSet/>
      <dgm:spPr/>
      <dgm:t>
        <a:bodyPr/>
        <a:lstStyle/>
        <a:p>
          <a:endParaRPr lang="en-US"/>
        </a:p>
      </dgm:t>
    </dgm:pt>
    <dgm:pt modelId="{8DFCA580-BE80-4855-8AF8-3FBF7683C433}" type="sibTrans" cxnId="{E4658C74-CB79-4D91-8656-F676253BBA20}">
      <dgm:prSet/>
      <dgm:spPr/>
      <dgm:t>
        <a:bodyPr/>
        <a:lstStyle/>
        <a:p>
          <a:endParaRPr lang="en-US"/>
        </a:p>
      </dgm:t>
    </dgm:pt>
    <dgm:pt modelId="{2181547A-A731-4853-B359-7AF7CCB68FD2}">
      <dgm:prSet/>
      <dgm:spPr/>
      <dgm:t>
        <a:bodyPr/>
        <a:lstStyle/>
        <a:p>
          <a:r>
            <a:rPr lang="en-US"/>
            <a:t>Habitat for Humanity of Iowa: County Coordinator </a:t>
          </a:r>
        </a:p>
      </dgm:t>
    </dgm:pt>
    <dgm:pt modelId="{DDF365EB-803C-489C-9D10-6D1A3E90C701}" type="parTrans" cxnId="{ED4372D5-0DE8-441E-BC3F-CFA0D17D13E7}">
      <dgm:prSet/>
      <dgm:spPr/>
      <dgm:t>
        <a:bodyPr/>
        <a:lstStyle/>
        <a:p>
          <a:endParaRPr lang="en-US"/>
        </a:p>
      </dgm:t>
    </dgm:pt>
    <dgm:pt modelId="{CDBEF7DF-9E59-42F6-AF9A-AF64CDA41D7E}" type="sibTrans" cxnId="{ED4372D5-0DE8-441E-BC3F-CFA0D17D13E7}">
      <dgm:prSet/>
      <dgm:spPr/>
      <dgm:t>
        <a:bodyPr/>
        <a:lstStyle/>
        <a:p>
          <a:endParaRPr lang="en-US"/>
        </a:p>
      </dgm:t>
    </dgm:pt>
    <dgm:pt modelId="{E39C07AA-72C0-4015-B097-FCE107EC4DDA}">
      <dgm:prSet/>
      <dgm:spPr/>
      <dgm:t>
        <a:bodyPr/>
        <a:lstStyle/>
        <a:p>
          <a:r>
            <a:rPr lang="en-US"/>
            <a:t>2020 COVID-19 Pandemic: Response - Liaison</a:t>
          </a:r>
        </a:p>
      </dgm:t>
    </dgm:pt>
    <dgm:pt modelId="{19D49AA9-B563-4110-9D4A-2419E874DFA3}" type="parTrans" cxnId="{C575C334-917C-41F1-8043-EE0220946F16}">
      <dgm:prSet/>
      <dgm:spPr/>
      <dgm:t>
        <a:bodyPr/>
        <a:lstStyle/>
        <a:p>
          <a:endParaRPr lang="en-US"/>
        </a:p>
      </dgm:t>
    </dgm:pt>
    <dgm:pt modelId="{445C2186-78CF-400B-BF28-75C511718157}" type="sibTrans" cxnId="{C575C334-917C-41F1-8043-EE0220946F16}">
      <dgm:prSet/>
      <dgm:spPr/>
      <dgm:t>
        <a:bodyPr/>
        <a:lstStyle/>
        <a:p>
          <a:endParaRPr lang="en-US"/>
        </a:p>
      </dgm:t>
    </dgm:pt>
    <dgm:pt modelId="{BE40B5DE-BF3B-4CBA-A9D3-09C51F2352E9}">
      <dgm:prSet/>
      <dgm:spPr/>
      <dgm:t>
        <a:bodyPr/>
        <a:lstStyle/>
        <a:p>
          <a:r>
            <a:rPr lang="en-US"/>
            <a:t>Food Insecurity; Food Banks </a:t>
          </a:r>
        </a:p>
      </dgm:t>
    </dgm:pt>
    <dgm:pt modelId="{1C2756F3-7A38-4CCB-ACC2-C65B5AB67EDC}" type="parTrans" cxnId="{EB60CE59-EA60-457A-A280-53DF607ECB26}">
      <dgm:prSet/>
      <dgm:spPr/>
      <dgm:t>
        <a:bodyPr/>
        <a:lstStyle/>
        <a:p>
          <a:endParaRPr lang="en-US"/>
        </a:p>
      </dgm:t>
    </dgm:pt>
    <dgm:pt modelId="{CA4661E6-FAC4-47FD-8F58-F8CBEECD1456}" type="sibTrans" cxnId="{EB60CE59-EA60-457A-A280-53DF607ECB26}">
      <dgm:prSet/>
      <dgm:spPr/>
      <dgm:t>
        <a:bodyPr/>
        <a:lstStyle/>
        <a:p>
          <a:endParaRPr lang="en-US"/>
        </a:p>
      </dgm:t>
    </dgm:pt>
    <dgm:pt modelId="{CA7109AB-4BD5-4447-ABEE-37DF5573C3D4}">
      <dgm:prSet/>
      <dgm:spPr/>
      <dgm:t>
        <a:bodyPr/>
        <a:lstStyle/>
        <a:p>
          <a:r>
            <a:rPr lang="en-US"/>
            <a:t>2020 Derecho: Response </a:t>
          </a:r>
        </a:p>
      </dgm:t>
    </dgm:pt>
    <dgm:pt modelId="{ABD0E0D9-4675-40FC-A8D6-4EE2927CB4AE}" type="parTrans" cxnId="{D784D43B-77DD-428C-BE7B-0B3BBA0EFE37}">
      <dgm:prSet/>
      <dgm:spPr/>
      <dgm:t>
        <a:bodyPr/>
        <a:lstStyle/>
        <a:p>
          <a:endParaRPr lang="en-US"/>
        </a:p>
      </dgm:t>
    </dgm:pt>
    <dgm:pt modelId="{1A77B55C-3523-4BB8-A6D9-390F970825B1}" type="sibTrans" cxnId="{D784D43B-77DD-428C-BE7B-0B3BBA0EFE37}">
      <dgm:prSet/>
      <dgm:spPr/>
      <dgm:t>
        <a:bodyPr/>
        <a:lstStyle/>
        <a:p>
          <a:endParaRPr lang="en-US"/>
        </a:p>
      </dgm:t>
    </dgm:pt>
    <dgm:pt modelId="{3418BD37-1D68-4141-8FB4-82A828F77202}">
      <dgm:prSet/>
      <dgm:spPr/>
      <dgm:t>
        <a:bodyPr/>
        <a:lstStyle/>
        <a:p>
          <a:r>
            <a:rPr lang="en-US"/>
            <a:t>Incident Commander FEMA MA</a:t>
          </a:r>
        </a:p>
      </dgm:t>
    </dgm:pt>
    <dgm:pt modelId="{3F20931F-02EB-4F88-B28B-24DC05AF6DDD}" type="parTrans" cxnId="{76E4601B-7F94-4438-95F6-0D795BE2EAD8}">
      <dgm:prSet/>
      <dgm:spPr/>
      <dgm:t>
        <a:bodyPr/>
        <a:lstStyle/>
        <a:p>
          <a:endParaRPr lang="en-US"/>
        </a:p>
      </dgm:t>
    </dgm:pt>
    <dgm:pt modelId="{6F43AEDF-D6D1-441B-98DA-DFC5A0FAB1C6}" type="sibTrans" cxnId="{76E4601B-7F94-4438-95F6-0D795BE2EAD8}">
      <dgm:prSet/>
      <dgm:spPr/>
      <dgm:t>
        <a:bodyPr/>
        <a:lstStyle/>
        <a:p>
          <a:endParaRPr lang="en-US"/>
        </a:p>
      </dgm:t>
    </dgm:pt>
    <dgm:pt modelId="{5395807E-F793-4BBF-99A5-93D62E12D60C}">
      <dgm:prSet/>
      <dgm:spPr/>
      <dgm:t>
        <a:bodyPr/>
        <a:lstStyle/>
        <a:p>
          <a:r>
            <a:rPr lang="en-US"/>
            <a:t>Volunteer Iowa: Disaster Program Officer </a:t>
          </a:r>
        </a:p>
      </dgm:t>
    </dgm:pt>
    <dgm:pt modelId="{297A2CCC-C31B-4D1C-8937-DBF401BC53E5}" type="parTrans" cxnId="{2DBA9B9A-06B9-4704-ABDE-9566F989349F}">
      <dgm:prSet/>
      <dgm:spPr/>
      <dgm:t>
        <a:bodyPr/>
        <a:lstStyle/>
        <a:p>
          <a:endParaRPr lang="en-US"/>
        </a:p>
      </dgm:t>
    </dgm:pt>
    <dgm:pt modelId="{B3AB9D04-4E1A-44DA-BE86-BD2C7DD9D063}" type="sibTrans" cxnId="{2DBA9B9A-06B9-4704-ABDE-9566F989349F}">
      <dgm:prSet/>
      <dgm:spPr/>
      <dgm:t>
        <a:bodyPr/>
        <a:lstStyle/>
        <a:p>
          <a:endParaRPr lang="en-US"/>
        </a:p>
      </dgm:t>
    </dgm:pt>
    <dgm:pt modelId="{E9F456EB-50DD-4CE2-AC8A-7A7B1C08FF5B}">
      <dgm:prSet/>
      <dgm:spPr/>
      <dgm:t>
        <a:bodyPr/>
        <a:lstStyle/>
        <a:p>
          <a:r>
            <a:rPr lang="en-US"/>
            <a:t>2021 Nevada: GOTV – Liaison </a:t>
          </a:r>
        </a:p>
      </dgm:t>
    </dgm:pt>
    <dgm:pt modelId="{20760EA1-76F8-45F0-A844-A682100CE15C}" type="parTrans" cxnId="{60A65E27-88FA-42E9-982C-10460F08C110}">
      <dgm:prSet/>
      <dgm:spPr/>
      <dgm:t>
        <a:bodyPr/>
        <a:lstStyle/>
        <a:p>
          <a:endParaRPr lang="en-US"/>
        </a:p>
      </dgm:t>
    </dgm:pt>
    <dgm:pt modelId="{86B2D279-E1FC-46A9-B707-FE71B5E1B204}" type="sibTrans" cxnId="{60A65E27-88FA-42E9-982C-10460F08C110}">
      <dgm:prSet/>
      <dgm:spPr/>
      <dgm:t>
        <a:bodyPr/>
        <a:lstStyle/>
        <a:p>
          <a:endParaRPr lang="en-US"/>
        </a:p>
      </dgm:t>
    </dgm:pt>
    <dgm:pt modelId="{341E8036-69B0-45B8-95DA-26B65B05C912}">
      <dgm:prSet/>
      <dgm:spPr/>
      <dgm:t>
        <a:bodyPr/>
        <a:lstStyle/>
        <a:p>
          <a:r>
            <a:rPr lang="en-US"/>
            <a:t>2021 Hurricane Ida – New Jersey – Incident Commander</a:t>
          </a:r>
        </a:p>
      </dgm:t>
    </dgm:pt>
    <dgm:pt modelId="{224C72CE-9667-42FB-9A19-0A8930B41DD0}" type="parTrans" cxnId="{CA059E5B-7AE0-4E79-B905-2BA9641DCCF3}">
      <dgm:prSet/>
      <dgm:spPr/>
      <dgm:t>
        <a:bodyPr/>
        <a:lstStyle/>
        <a:p>
          <a:endParaRPr lang="en-US"/>
        </a:p>
      </dgm:t>
    </dgm:pt>
    <dgm:pt modelId="{76ACEE32-19F9-4D56-8970-09E563C37007}" type="sibTrans" cxnId="{CA059E5B-7AE0-4E79-B905-2BA9641DCCF3}">
      <dgm:prSet/>
      <dgm:spPr/>
      <dgm:t>
        <a:bodyPr/>
        <a:lstStyle/>
        <a:p>
          <a:endParaRPr lang="en-US"/>
        </a:p>
      </dgm:t>
    </dgm:pt>
    <dgm:pt modelId="{FD3F54E1-0E38-48BF-9458-215AFD6B496D}">
      <dgm:prSet/>
      <dgm:spPr/>
      <dgm:t>
        <a:bodyPr/>
        <a:lstStyle/>
        <a:p>
          <a:r>
            <a:rPr lang="en-US"/>
            <a:t>2022 Iowa Tornado March Response – Emergency Management Support &amp; Coordination</a:t>
          </a:r>
        </a:p>
      </dgm:t>
    </dgm:pt>
    <dgm:pt modelId="{4826C096-8928-4F7E-95F9-DA46D5B6FAB8}" type="parTrans" cxnId="{96EBAE85-B1EE-4253-B4EC-C50468145F24}">
      <dgm:prSet/>
      <dgm:spPr/>
      <dgm:t>
        <a:bodyPr/>
        <a:lstStyle/>
        <a:p>
          <a:endParaRPr lang="en-US"/>
        </a:p>
      </dgm:t>
    </dgm:pt>
    <dgm:pt modelId="{12A4FE21-96D1-4EE6-82E1-B17F66C5324A}" type="sibTrans" cxnId="{96EBAE85-B1EE-4253-B4EC-C50468145F24}">
      <dgm:prSet/>
      <dgm:spPr/>
      <dgm:t>
        <a:bodyPr/>
        <a:lstStyle/>
        <a:p>
          <a:endParaRPr lang="en-US"/>
        </a:p>
      </dgm:t>
    </dgm:pt>
    <dgm:pt modelId="{CA7431F8-CB01-40E4-883E-531A939378F8}">
      <dgm:prSet/>
      <dgm:spPr/>
      <dgm:t>
        <a:bodyPr/>
        <a:lstStyle/>
        <a:p>
          <a:r>
            <a:rPr lang="en-US"/>
            <a:t>2022 Missouri Flooding – Incident Commander </a:t>
          </a:r>
        </a:p>
      </dgm:t>
    </dgm:pt>
    <dgm:pt modelId="{43F910FD-0149-4F7D-9CFD-09C1CBF4A24C}" type="parTrans" cxnId="{C0A5F4ED-446E-4A09-B2D2-6AEE0DF3F6A1}">
      <dgm:prSet/>
      <dgm:spPr/>
      <dgm:t>
        <a:bodyPr/>
        <a:lstStyle/>
        <a:p>
          <a:endParaRPr lang="en-US"/>
        </a:p>
      </dgm:t>
    </dgm:pt>
    <dgm:pt modelId="{615FAF67-9578-46C7-A863-47BFA67351BD}" type="sibTrans" cxnId="{C0A5F4ED-446E-4A09-B2D2-6AEE0DF3F6A1}">
      <dgm:prSet/>
      <dgm:spPr/>
      <dgm:t>
        <a:bodyPr/>
        <a:lstStyle/>
        <a:p>
          <a:endParaRPr lang="en-US"/>
        </a:p>
      </dgm:t>
    </dgm:pt>
    <dgm:pt modelId="{61D563EC-20E2-47E9-A3F5-C477A804371C}">
      <dgm:prSet/>
      <dgm:spPr/>
      <dgm:t>
        <a:bodyPr/>
        <a:lstStyle/>
        <a:p>
          <a:r>
            <a:rPr lang="en-US"/>
            <a:t>2022 Florida Hurricane Ian – Incident Commander</a:t>
          </a:r>
        </a:p>
      </dgm:t>
    </dgm:pt>
    <dgm:pt modelId="{EB160260-5C01-43B4-9482-7F01D6DB6119}" type="parTrans" cxnId="{5BD85968-C24B-4CD5-A81A-3D4124C073A4}">
      <dgm:prSet/>
      <dgm:spPr/>
      <dgm:t>
        <a:bodyPr/>
        <a:lstStyle/>
        <a:p>
          <a:endParaRPr lang="en-US"/>
        </a:p>
      </dgm:t>
    </dgm:pt>
    <dgm:pt modelId="{064426EB-5AAD-4A36-941F-35EFB78AACE9}" type="sibTrans" cxnId="{5BD85968-C24B-4CD5-A81A-3D4124C073A4}">
      <dgm:prSet/>
      <dgm:spPr/>
      <dgm:t>
        <a:bodyPr/>
        <a:lstStyle/>
        <a:p>
          <a:endParaRPr lang="en-US"/>
        </a:p>
      </dgm:t>
    </dgm:pt>
    <dgm:pt modelId="{6A045FA1-AEFD-4DE3-BBCE-0AAED1B92AED}">
      <dgm:prSet/>
      <dgm:spPr/>
      <dgm:t>
        <a:bodyPr/>
        <a:lstStyle/>
        <a:p>
          <a:r>
            <a:rPr lang="en-US"/>
            <a:t>Governor`s Initiative </a:t>
          </a:r>
        </a:p>
      </dgm:t>
    </dgm:pt>
    <dgm:pt modelId="{D53B1856-CDC1-4CA1-A99C-6C2113F58130}" type="parTrans" cxnId="{3AE90A63-E5FE-4F4E-B7A7-488D145B4278}">
      <dgm:prSet/>
      <dgm:spPr/>
      <dgm:t>
        <a:bodyPr/>
        <a:lstStyle/>
        <a:p>
          <a:endParaRPr lang="en-US"/>
        </a:p>
      </dgm:t>
    </dgm:pt>
    <dgm:pt modelId="{61212835-0277-4532-AD32-D2A0B9105216}" type="sibTrans" cxnId="{3AE90A63-E5FE-4F4E-B7A7-488D145B4278}">
      <dgm:prSet/>
      <dgm:spPr/>
      <dgm:t>
        <a:bodyPr/>
        <a:lstStyle/>
        <a:p>
          <a:endParaRPr lang="en-US"/>
        </a:p>
      </dgm:t>
    </dgm:pt>
    <dgm:pt modelId="{393F552D-52F4-446F-BA79-91ACAC016204}" type="pres">
      <dgm:prSet presAssocID="{24A1DA88-38AE-4364-A234-B5A5EF8ECEB5}" presName="linear" presStyleCnt="0">
        <dgm:presLayoutVars>
          <dgm:animLvl val="lvl"/>
          <dgm:resizeHandles val="exact"/>
        </dgm:presLayoutVars>
      </dgm:prSet>
      <dgm:spPr/>
    </dgm:pt>
    <dgm:pt modelId="{340CB7A3-A1E2-4B02-B609-35EEA8289664}" type="pres">
      <dgm:prSet presAssocID="{59455BF6-F76F-4D4F-8744-B5BC7592B8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34D183C-9DA7-4BFC-8D57-63ED7D3EC7A8}" type="pres">
      <dgm:prSet presAssocID="{59455BF6-F76F-4D4F-8744-B5BC7592B8E1}" presName="childText" presStyleLbl="revTx" presStyleIdx="0" presStyleCnt="3">
        <dgm:presLayoutVars>
          <dgm:bulletEnabled val="1"/>
        </dgm:presLayoutVars>
      </dgm:prSet>
      <dgm:spPr/>
    </dgm:pt>
    <dgm:pt modelId="{C710155D-8A92-4C51-92F6-C9CE031CC658}" type="pres">
      <dgm:prSet presAssocID="{2181547A-A731-4853-B359-7AF7CCB68FD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075D013-FCDE-4E02-BE44-4FA28280FB2F}" type="pres">
      <dgm:prSet presAssocID="{2181547A-A731-4853-B359-7AF7CCB68FD2}" presName="childText" presStyleLbl="revTx" presStyleIdx="1" presStyleCnt="3">
        <dgm:presLayoutVars>
          <dgm:bulletEnabled val="1"/>
        </dgm:presLayoutVars>
      </dgm:prSet>
      <dgm:spPr/>
    </dgm:pt>
    <dgm:pt modelId="{2732D8F7-3634-4FC4-BE96-32902C84AC9F}" type="pres">
      <dgm:prSet presAssocID="{5395807E-F793-4BBF-99A5-93D62E12D60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CBE3B8E-B715-49F5-AC0F-C0B2846E475E}" type="pres">
      <dgm:prSet presAssocID="{5395807E-F793-4BBF-99A5-93D62E12D60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A52D100-E2A3-441D-A21E-4FB858E8E0C6}" type="presOf" srcId="{E39C07AA-72C0-4015-B097-FCE107EC4DDA}" destId="{1075D013-FCDE-4E02-BE44-4FA28280FB2F}" srcOrd="0" destOrd="0" presId="urn:microsoft.com/office/officeart/2005/8/layout/vList2"/>
    <dgm:cxn modelId="{76E4601B-7F94-4438-95F6-0D795BE2EAD8}" srcId="{CA7109AB-4BD5-4447-ABEE-37DF5573C3D4}" destId="{3418BD37-1D68-4141-8FB4-82A828F77202}" srcOrd="0" destOrd="0" parTransId="{3F20931F-02EB-4F88-B28B-24DC05AF6DDD}" sibTransId="{6F43AEDF-D6D1-441B-98DA-DFC5A0FAB1C6}"/>
    <dgm:cxn modelId="{6DC50A20-8F7B-4EF2-A1A2-8BE92FBE6A0C}" type="presOf" srcId="{59455BF6-F76F-4D4F-8744-B5BC7592B8E1}" destId="{340CB7A3-A1E2-4B02-B609-35EEA8289664}" srcOrd="0" destOrd="0" presId="urn:microsoft.com/office/officeart/2005/8/layout/vList2"/>
    <dgm:cxn modelId="{514B1427-0FD2-44B6-BB18-6664803CF695}" type="presOf" srcId="{5395807E-F793-4BBF-99A5-93D62E12D60C}" destId="{2732D8F7-3634-4FC4-BE96-32902C84AC9F}" srcOrd="0" destOrd="0" presId="urn:microsoft.com/office/officeart/2005/8/layout/vList2"/>
    <dgm:cxn modelId="{60A65E27-88FA-42E9-982C-10460F08C110}" srcId="{5395807E-F793-4BBF-99A5-93D62E12D60C}" destId="{E9F456EB-50DD-4CE2-AC8A-7A7B1C08FF5B}" srcOrd="0" destOrd="0" parTransId="{20760EA1-76F8-45F0-A844-A682100CE15C}" sibTransId="{86B2D279-E1FC-46A9-B707-FE71B5E1B204}"/>
    <dgm:cxn modelId="{98E1E633-FE84-4B18-9E2F-6EDBD0FCDC01}" type="presOf" srcId="{FD3F54E1-0E38-48BF-9458-215AFD6B496D}" destId="{DCBE3B8E-B715-49F5-AC0F-C0B2846E475E}" srcOrd="0" destOrd="2" presId="urn:microsoft.com/office/officeart/2005/8/layout/vList2"/>
    <dgm:cxn modelId="{C575C334-917C-41F1-8043-EE0220946F16}" srcId="{2181547A-A731-4853-B359-7AF7CCB68FD2}" destId="{E39C07AA-72C0-4015-B097-FCE107EC4DDA}" srcOrd="0" destOrd="0" parTransId="{19D49AA9-B563-4110-9D4A-2419E874DFA3}" sibTransId="{445C2186-78CF-400B-BF28-75C511718157}"/>
    <dgm:cxn modelId="{9D895237-C25E-47D5-862A-BC4CDDED3ABA}" type="presOf" srcId="{CA7431F8-CB01-40E4-883E-531A939378F8}" destId="{DCBE3B8E-B715-49F5-AC0F-C0B2846E475E}" srcOrd="0" destOrd="3" presId="urn:microsoft.com/office/officeart/2005/8/layout/vList2"/>
    <dgm:cxn modelId="{D784D43B-77DD-428C-BE7B-0B3BBA0EFE37}" srcId="{2181547A-A731-4853-B359-7AF7CCB68FD2}" destId="{CA7109AB-4BD5-4447-ABEE-37DF5573C3D4}" srcOrd="1" destOrd="0" parTransId="{ABD0E0D9-4675-40FC-A8D6-4EE2927CB4AE}" sibTransId="{1A77B55C-3523-4BB8-A6D9-390F970825B1}"/>
    <dgm:cxn modelId="{CA059E5B-7AE0-4E79-B905-2BA9641DCCF3}" srcId="{5395807E-F793-4BBF-99A5-93D62E12D60C}" destId="{341E8036-69B0-45B8-95DA-26B65B05C912}" srcOrd="1" destOrd="0" parTransId="{224C72CE-9667-42FB-9A19-0A8930B41DD0}" sibTransId="{76ACEE32-19F9-4D56-8970-09E563C37007}"/>
    <dgm:cxn modelId="{EE69FB60-B273-459E-97E1-E97BD2D35BB2}" srcId="{59455BF6-F76F-4D4F-8744-B5BC7592B8E1}" destId="{BFA1334D-0A0C-42F6-A80F-9A9343DB9943}" srcOrd="0" destOrd="0" parTransId="{F15297AD-4A2F-4C98-9984-9D7574EA4939}" sibTransId="{A6292511-9BE7-44C5-9F9D-EBA6FBE07D2D}"/>
    <dgm:cxn modelId="{28838E42-E4E1-4E10-AE5D-3F27E47CDAA8}" type="presOf" srcId="{24A1DA88-38AE-4364-A234-B5A5EF8ECEB5}" destId="{393F552D-52F4-446F-BA79-91ACAC016204}" srcOrd="0" destOrd="0" presId="urn:microsoft.com/office/officeart/2005/8/layout/vList2"/>
    <dgm:cxn modelId="{3AE90A63-E5FE-4F4E-B7A7-488D145B4278}" srcId="{E39C07AA-72C0-4015-B097-FCE107EC4DDA}" destId="{6A045FA1-AEFD-4DE3-BBCE-0AAED1B92AED}" srcOrd="1" destOrd="0" parTransId="{D53B1856-CDC1-4CA1-A99C-6C2113F58130}" sibTransId="{61212835-0277-4532-AD32-D2A0B9105216}"/>
    <dgm:cxn modelId="{5BD85968-C24B-4CD5-A81A-3D4124C073A4}" srcId="{5395807E-F793-4BBF-99A5-93D62E12D60C}" destId="{61D563EC-20E2-47E9-A3F5-C477A804371C}" srcOrd="4" destOrd="0" parTransId="{EB160260-5C01-43B4-9482-7F01D6DB6119}" sibTransId="{064426EB-5AAD-4A36-941F-35EFB78AACE9}"/>
    <dgm:cxn modelId="{A0F1E36C-B792-402D-A8CA-25C7E53EB027}" type="presOf" srcId="{E99A54E6-A33E-45ED-A451-6A3EDA98E96C}" destId="{C34D183C-9DA7-4BFC-8D57-63ED7D3EC7A8}" srcOrd="0" destOrd="1" presId="urn:microsoft.com/office/officeart/2005/8/layout/vList2"/>
    <dgm:cxn modelId="{E4658C74-CB79-4D91-8656-F676253BBA20}" srcId="{59455BF6-F76F-4D4F-8744-B5BC7592B8E1}" destId="{E99A54E6-A33E-45ED-A451-6A3EDA98E96C}" srcOrd="1" destOrd="0" parTransId="{22290D71-340E-452C-827E-111E580C89D2}" sibTransId="{8DFCA580-BE80-4855-8AF8-3FBF7683C433}"/>
    <dgm:cxn modelId="{EB60CE59-EA60-457A-A280-53DF607ECB26}" srcId="{E39C07AA-72C0-4015-B097-FCE107EC4DDA}" destId="{BE40B5DE-BF3B-4CBA-A9D3-09C51F2352E9}" srcOrd="0" destOrd="0" parTransId="{1C2756F3-7A38-4CCB-ACC2-C65B5AB67EDC}" sibTransId="{CA4661E6-FAC4-47FD-8F58-F8CBEECD1456}"/>
    <dgm:cxn modelId="{96EBAE85-B1EE-4253-B4EC-C50468145F24}" srcId="{5395807E-F793-4BBF-99A5-93D62E12D60C}" destId="{FD3F54E1-0E38-48BF-9458-215AFD6B496D}" srcOrd="2" destOrd="0" parTransId="{4826C096-8928-4F7E-95F9-DA46D5B6FAB8}" sibTransId="{12A4FE21-96D1-4EE6-82E1-B17F66C5324A}"/>
    <dgm:cxn modelId="{396B7788-409D-436F-AB53-1039AD53FBA9}" type="presOf" srcId="{6A045FA1-AEFD-4DE3-BBCE-0AAED1B92AED}" destId="{1075D013-FCDE-4E02-BE44-4FA28280FB2F}" srcOrd="0" destOrd="2" presId="urn:microsoft.com/office/officeart/2005/8/layout/vList2"/>
    <dgm:cxn modelId="{BB3CE788-DD7E-42CB-B1D5-95BAA75F0D07}" type="presOf" srcId="{3418BD37-1D68-4141-8FB4-82A828F77202}" destId="{1075D013-FCDE-4E02-BE44-4FA28280FB2F}" srcOrd="0" destOrd="4" presId="urn:microsoft.com/office/officeart/2005/8/layout/vList2"/>
    <dgm:cxn modelId="{F4E13F8D-28DB-4048-844C-29B37ABF6A53}" type="presOf" srcId="{E9F456EB-50DD-4CE2-AC8A-7A7B1C08FF5B}" destId="{DCBE3B8E-B715-49F5-AC0F-C0B2846E475E}" srcOrd="0" destOrd="0" presId="urn:microsoft.com/office/officeart/2005/8/layout/vList2"/>
    <dgm:cxn modelId="{2DBA9B9A-06B9-4704-ABDE-9566F989349F}" srcId="{24A1DA88-38AE-4364-A234-B5A5EF8ECEB5}" destId="{5395807E-F793-4BBF-99A5-93D62E12D60C}" srcOrd="2" destOrd="0" parTransId="{297A2CCC-C31B-4D1C-8937-DBF401BC53E5}" sibTransId="{B3AB9D04-4E1A-44DA-BE86-BD2C7DD9D063}"/>
    <dgm:cxn modelId="{D8674CAE-48A9-4DB3-A515-F2D76F84DD3A}" srcId="{24A1DA88-38AE-4364-A234-B5A5EF8ECEB5}" destId="{59455BF6-F76F-4D4F-8744-B5BC7592B8E1}" srcOrd="0" destOrd="0" parTransId="{4DA8F2A0-A072-42FB-8FAC-DBADEA47A6F3}" sibTransId="{5E4E3053-6676-4C29-8AD0-D9CAD01809A7}"/>
    <dgm:cxn modelId="{5924B6C5-3C4B-4841-A9FB-5B05247EBA8B}" type="presOf" srcId="{341E8036-69B0-45B8-95DA-26B65B05C912}" destId="{DCBE3B8E-B715-49F5-AC0F-C0B2846E475E}" srcOrd="0" destOrd="1" presId="urn:microsoft.com/office/officeart/2005/8/layout/vList2"/>
    <dgm:cxn modelId="{F9B343CA-5F99-43F8-955D-C8300F37BF72}" type="presOf" srcId="{2181547A-A731-4853-B359-7AF7CCB68FD2}" destId="{C710155D-8A92-4C51-92F6-C9CE031CC658}" srcOrd="0" destOrd="0" presId="urn:microsoft.com/office/officeart/2005/8/layout/vList2"/>
    <dgm:cxn modelId="{718155CA-C8ED-45D1-B9BE-316C6574AF68}" type="presOf" srcId="{CA7109AB-4BD5-4447-ABEE-37DF5573C3D4}" destId="{1075D013-FCDE-4E02-BE44-4FA28280FB2F}" srcOrd="0" destOrd="3" presId="urn:microsoft.com/office/officeart/2005/8/layout/vList2"/>
    <dgm:cxn modelId="{ED4372D5-0DE8-441E-BC3F-CFA0D17D13E7}" srcId="{24A1DA88-38AE-4364-A234-B5A5EF8ECEB5}" destId="{2181547A-A731-4853-B359-7AF7CCB68FD2}" srcOrd="1" destOrd="0" parTransId="{DDF365EB-803C-489C-9D10-6D1A3E90C701}" sibTransId="{CDBEF7DF-9E59-42F6-AF9A-AF64CDA41D7E}"/>
    <dgm:cxn modelId="{98190DDA-0E7A-42B8-A804-EBA21838CB02}" type="presOf" srcId="{61D563EC-20E2-47E9-A3F5-C477A804371C}" destId="{DCBE3B8E-B715-49F5-AC0F-C0B2846E475E}" srcOrd="0" destOrd="4" presId="urn:microsoft.com/office/officeart/2005/8/layout/vList2"/>
    <dgm:cxn modelId="{81E466E5-B695-4688-ABBF-2D51A4542875}" type="presOf" srcId="{BFA1334D-0A0C-42F6-A80F-9A9343DB9943}" destId="{C34D183C-9DA7-4BFC-8D57-63ED7D3EC7A8}" srcOrd="0" destOrd="0" presId="urn:microsoft.com/office/officeart/2005/8/layout/vList2"/>
    <dgm:cxn modelId="{C0A5F4ED-446E-4A09-B2D2-6AEE0DF3F6A1}" srcId="{5395807E-F793-4BBF-99A5-93D62E12D60C}" destId="{CA7431F8-CB01-40E4-883E-531A939378F8}" srcOrd="3" destOrd="0" parTransId="{43F910FD-0149-4F7D-9CFD-09C1CBF4A24C}" sibTransId="{615FAF67-9578-46C7-A863-47BFA67351BD}"/>
    <dgm:cxn modelId="{04CCF8F2-868C-478D-8286-24658B72A133}" type="presOf" srcId="{BE40B5DE-BF3B-4CBA-A9D3-09C51F2352E9}" destId="{1075D013-FCDE-4E02-BE44-4FA28280FB2F}" srcOrd="0" destOrd="1" presId="urn:microsoft.com/office/officeart/2005/8/layout/vList2"/>
    <dgm:cxn modelId="{41C28AE0-D0EA-4ED0-860C-8CA9CA209779}" type="presParOf" srcId="{393F552D-52F4-446F-BA79-91ACAC016204}" destId="{340CB7A3-A1E2-4B02-B609-35EEA8289664}" srcOrd="0" destOrd="0" presId="urn:microsoft.com/office/officeart/2005/8/layout/vList2"/>
    <dgm:cxn modelId="{CEA84E1B-BC73-4800-8C3D-7B94AFBAEE30}" type="presParOf" srcId="{393F552D-52F4-446F-BA79-91ACAC016204}" destId="{C34D183C-9DA7-4BFC-8D57-63ED7D3EC7A8}" srcOrd="1" destOrd="0" presId="urn:microsoft.com/office/officeart/2005/8/layout/vList2"/>
    <dgm:cxn modelId="{9D7BF87F-11C9-4E7C-B12E-74CA9746B5B4}" type="presParOf" srcId="{393F552D-52F4-446F-BA79-91ACAC016204}" destId="{C710155D-8A92-4C51-92F6-C9CE031CC658}" srcOrd="2" destOrd="0" presId="urn:microsoft.com/office/officeart/2005/8/layout/vList2"/>
    <dgm:cxn modelId="{CAA40F6D-C58C-4D16-971D-A9E97AD22887}" type="presParOf" srcId="{393F552D-52F4-446F-BA79-91ACAC016204}" destId="{1075D013-FCDE-4E02-BE44-4FA28280FB2F}" srcOrd="3" destOrd="0" presId="urn:microsoft.com/office/officeart/2005/8/layout/vList2"/>
    <dgm:cxn modelId="{7DBE659E-392D-437B-8A9D-0ECF30C9026F}" type="presParOf" srcId="{393F552D-52F4-446F-BA79-91ACAC016204}" destId="{2732D8F7-3634-4FC4-BE96-32902C84AC9F}" srcOrd="4" destOrd="0" presId="urn:microsoft.com/office/officeart/2005/8/layout/vList2"/>
    <dgm:cxn modelId="{CB32F7D3-4EA5-4DC8-92F7-2D214B02B473}" type="presParOf" srcId="{393F552D-52F4-446F-BA79-91ACAC016204}" destId="{DCBE3B8E-B715-49F5-AC0F-C0B2846E475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66E53D-AF5A-4EF4-98BC-6485CC52E54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4DCF3E-69CA-4B79-AC25-60A17D83FF2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aseline="0" dirty="0">
              <a:solidFill>
                <a:schemeClr val="bg2"/>
              </a:solidFill>
            </a:rPr>
            <a:t>A-DRT</a:t>
          </a:r>
        </a:p>
      </dgm:t>
    </dgm:pt>
    <dgm:pt modelId="{36F0FE17-DF1F-427B-8CB5-D3E0D0FC2949}" type="parTrans" cxnId="{17365864-9691-419C-A76B-9847751D1BCC}">
      <dgm:prSet/>
      <dgm:spPr/>
      <dgm:t>
        <a:bodyPr/>
        <a:lstStyle/>
        <a:p>
          <a:endParaRPr lang="en-US"/>
        </a:p>
      </dgm:t>
    </dgm:pt>
    <dgm:pt modelId="{5C321BCE-568B-429E-B809-1C3A55856BD2}" type="sibTrans" cxnId="{17365864-9691-419C-A76B-9847751D1BCC}">
      <dgm:prSet/>
      <dgm:spPr/>
      <dgm:t>
        <a:bodyPr/>
        <a:lstStyle/>
        <a:p>
          <a:endParaRPr lang="en-US"/>
        </a:p>
      </dgm:t>
    </dgm:pt>
    <dgm:pt modelId="{48CEB290-E4F9-429F-A798-37DA0E65CF8E}">
      <dgm:prSet phldrT="[Text]" custT="1"/>
      <dgm:spPr>
        <a:solidFill>
          <a:schemeClr val="bg1">
            <a:lumMod val="90000"/>
            <a:lumOff val="10000"/>
          </a:schemeClr>
        </a:solidFill>
      </dgm:spPr>
      <dgm:t>
        <a:bodyPr/>
        <a:lstStyle/>
        <a:p>
          <a:r>
            <a:rPr lang="en-US" sz="1800" dirty="0">
              <a:solidFill>
                <a:schemeClr val="bg2"/>
              </a:solidFill>
            </a:rPr>
            <a:t>AmeriCorps State and National </a:t>
          </a:r>
        </a:p>
      </dgm:t>
    </dgm:pt>
    <dgm:pt modelId="{1AE9C012-AC8F-41CF-A4F6-7186B70FD844}" type="parTrans" cxnId="{A644CC66-1E79-4488-88D0-7BD5B3E15CE9}">
      <dgm:prSet/>
      <dgm:spPr/>
      <dgm:t>
        <a:bodyPr/>
        <a:lstStyle/>
        <a:p>
          <a:endParaRPr lang="en-US"/>
        </a:p>
      </dgm:t>
    </dgm:pt>
    <dgm:pt modelId="{55A35D2E-3FF5-48E9-A826-7AC3C0FBB1FA}" type="sibTrans" cxnId="{A644CC66-1E79-4488-88D0-7BD5B3E15CE9}">
      <dgm:prSet/>
      <dgm:spPr/>
      <dgm:t>
        <a:bodyPr/>
        <a:lstStyle/>
        <a:p>
          <a:endParaRPr lang="en-US"/>
        </a:p>
      </dgm:t>
    </dgm:pt>
    <dgm:pt modelId="{3F2B8492-9FAD-4A71-A318-AFE87994A64E}">
      <dgm:prSet phldrT="[Text]" custT="1"/>
      <dgm:spPr>
        <a:solidFill>
          <a:schemeClr val="bg1">
            <a:lumMod val="90000"/>
            <a:lumOff val="10000"/>
          </a:schemeClr>
        </a:solidFill>
      </dgm:spPr>
      <dgm:t>
        <a:bodyPr/>
        <a:lstStyle/>
        <a:p>
          <a:r>
            <a:rPr lang="en-US" sz="1600" dirty="0">
              <a:solidFill>
                <a:schemeClr val="bg2"/>
              </a:solidFill>
            </a:rPr>
            <a:t>AmeriCorps NCCC</a:t>
          </a:r>
        </a:p>
      </dgm:t>
    </dgm:pt>
    <dgm:pt modelId="{E541BA13-5382-4C9F-8EAB-6996208A6EA3}" type="parTrans" cxnId="{83583793-26CC-4F4B-B160-13BA1F481567}">
      <dgm:prSet/>
      <dgm:spPr/>
      <dgm:t>
        <a:bodyPr/>
        <a:lstStyle/>
        <a:p>
          <a:endParaRPr lang="en-US"/>
        </a:p>
      </dgm:t>
    </dgm:pt>
    <dgm:pt modelId="{460675EA-F915-46CB-83FB-8274AB57690A}" type="sibTrans" cxnId="{83583793-26CC-4F4B-B160-13BA1F481567}">
      <dgm:prSet/>
      <dgm:spPr/>
      <dgm:t>
        <a:bodyPr/>
        <a:lstStyle/>
        <a:p>
          <a:endParaRPr lang="en-US"/>
        </a:p>
      </dgm:t>
    </dgm:pt>
    <dgm:pt modelId="{940E2A65-5C8D-4746-BB72-AC4632C96434}">
      <dgm:prSet phldrT="[Text]"/>
      <dgm:spPr>
        <a:solidFill>
          <a:schemeClr val="bg1">
            <a:lumMod val="90000"/>
            <a:lumOff val="10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State Service Commissions</a:t>
          </a:r>
        </a:p>
      </dgm:t>
    </dgm:pt>
    <dgm:pt modelId="{3CB628C4-ADC2-4EBC-BAE8-B846D0EC7391}" type="parTrans" cxnId="{4CFF6610-BD2D-496D-9E5D-60B0EAE153DF}">
      <dgm:prSet/>
      <dgm:spPr/>
      <dgm:t>
        <a:bodyPr/>
        <a:lstStyle/>
        <a:p>
          <a:endParaRPr lang="en-US"/>
        </a:p>
      </dgm:t>
    </dgm:pt>
    <dgm:pt modelId="{3BC30957-E2EF-44AF-98C1-87644CD4D9BA}" type="sibTrans" cxnId="{4CFF6610-BD2D-496D-9E5D-60B0EAE153DF}">
      <dgm:prSet/>
      <dgm:spPr/>
      <dgm:t>
        <a:bodyPr/>
        <a:lstStyle/>
        <a:p>
          <a:endParaRPr lang="en-US"/>
        </a:p>
      </dgm:t>
    </dgm:pt>
    <dgm:pt modelId="{791C56CC-B4ED-44FB-A1D1-8AEE683C6D42}">
      <dgm:prSet phldrT="[Text]"/>
      <dgm:spPr/>
      <dgm:t>
        <a:bodyPr/>
        <a:lstStyle/>
        <a:p>
          <a:endParaRPr lang="en-US" dirty="0"/>
        </a:p>
      </dgm:t>
    </dgm:pt>
    <dgm:pt modelId="{9115361B-5247-402B-945C-5B32E1F3AACB}" type="parTrans" cxnId="{B8C7F2C0-2AB4-4C8D-9BB0-C1F1B516DF70}">
      <dgm:prSet/>
      <dgm:spPr/>
      <dgm:t>
        <a:bodyPr/>
        <a:lstStyle/>
        <a:p>
          <a:endParaRPr lang="en-US"/>
        </a:p>
      </dgm:t>
    </dgm:pt>
    <dgm:pt modelId="{FD2D4D1F-B08C-4E9B-8672-0CC5543532E8}" type="sibTrans" cxnId="{B8C7F2C0-2AB4-4C8D-9BB0-C1F1B516DF70}">
      <dgm:prSet/>
      <dgm:spPr/>
      <dgm:t>
        <a:bodyPr/>
        <a:lstStyle/>
        <a:p>
          <a:endParaRPr lang="en-US"/>
        </a:p>
      </dgm:t>
    </dgm:pt>
    <dgm:pt modelId="{0AC24985-041B-4CCD-B6C4-84AA5A81DD14}" type="pres">
      <dgm:prSet presAssocID="{BF66E53D-AF5A-4EF4-98BC-6485CC52E54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FACD7AB-E80E-41A3-8EBF-2D30E27FDCE0}" type="pres">
      <dgm:prSet presAssocID="{104DCF3E-69CA-4B79-AC25-60A17D83FF2D}" presName="centerShape" presStyleLbl="node0" presStyleIdx="0" presStyleCnt="1"/>
      <dgm:spPr/>
    </dgm:pt>
    <dgm:pt modelId="{E10EE6D6-1490-402C-9593-A42E8791F69E}" type="pres">
      <dgm:prSet presAssocID="{48CEB290-E4F9-429F-A798-37DA0E65CF8E}" presName="node" presStyleLbl="node1" presStyleIdx="0" presStyleCnt="3" custScaleX="137939" custScaleY="124514">
        <dgm:presLayoutVars>
          <dgm:bulletEnabled val="1"/>
        </dgm:presLayoutVars>
      </dgm:prSet>
      <dgm:spPr/>
    </dgm:pt>
    <dgm:pt modelId="{0A885C3E-90AC-4DC1-B665-ECEBE2A665D6}" type="pres">
      <dgm:prSet presAssocID="{48CEB290-E4F9-429F-A798-37DA0E65CF8E}" presName="dummy" presStyleCnt="0"/>
      <dgm:spPr/>
    </dgm:pt>
    <dgm:pt modelId="{4126A345-1103-47AA-80A8-C4330E8C0B0E}" type="pres">
      <dgm:prSet presAssocID="{55A35D2E-3FF5-48E9-A826-7AC3C0FBB1FA}" presName="sibTrans" presStyleLbl="sibTrans2D1" presStyleIdx="0" presStyleCnt="3"/>
      <dgm:spPr/>
    </dgm:pt>
    <dgm:pt modelId="{53509DA8-D6A7-4E87-9101-23E0D632EB99}" type="pres">
      <dgm:prSet presAssocID="{3F2B8492-9FAD-4A71-A318-AFE87994A64E}" presName="node" presStyleLbl="node1" presStyleIdx="1" presStyleCnt="3" custScaleX="125900" custScaleY="122762">
        <dgm:presLayoutVars>
          <dgm:bulletEnabled val="1"/>
        </dgm:presLayoutVars>
      </dgm:prSet>
      <dgm:spPr/>
    </dgm:pt>
    <dgm:pt modelId="{BE11083A-34C1-4CF9-B9F8-88C026DDD6FD}" type="pres">
      <dgm:prSet presAssocID="{3F2B8492-9FAD-4A71-A318-AFE87994A64E}" presName="dummy" presStyleCnt="0"/>
      <dgm:spPr/>
    </dgm:pt>
    <dgm:pt modelId="{7ED4223F-E132-4643-A297-0E90CCB806C6}" type="pres">
      <dgm:prSet presAssocID="{460675EA-F915-46CB-83FB-8274AB57690A}" presName="sibTrans" presStyleLbl="sibTrans2D1" presStyleIdx="1" presStyleCnt="3"/>
      <dgm:spPr/>
    </dgm:pt>
    <dgm:pt modelId="{F54910F2-599E-4290-81BC-E77073831BB9}" type="pres">
      <dgm:prSet presAssocID="{940E2A65-5C8D-4746-BB72-AC4632C96434}" presName="node" presStyleLbl="node1" presStyleIdx="2" presStyleCnt="3" custScaleX="136824" custScaleY="124089">
        <dgm:presLayoutVars>
          <dgm:bulletEnabled val="1"/>
        </dgm:presLayoutVars>
      </dgm:prSet>
      <dgm:spPr/>
    </dgm:pt>
    <dgm:pt modelId="{D0A258F1-A70C-4058-A3FE-A614758199DC}" type="pres">
      <dgm:prSet presAssocID="{940E2A65-5C8D-4746-BB72-AC4632C96434}" presName="dummy" presStyleCnt="0"/>
      <dgm:spPr/>
    </dgm:pt>
    <dgm:pt modelId="{7A287E71-4FB0-4204-A5C8-8190D80F704B}" type="pres">
      <dgm:prSet presAssocID="{3BC30957-E2EF-44AF-98C1-87644CD4D9BA}" presName="sibTrans" presStyleLbl="sibTrans2D1" presStyleIdx="2" presStyleCnt="3"/>
      <dgm:spPr/>
    </dgm:pt>
  </dgm:ptLst>
  <dgm:cxnLst>
    <dgm:cxn modelId="{0685C80F-B9CA-438C-BE9B-4D233BECEB2A}" type="presOf" srcId="{460675EA-F915-46CB-83FB-8274AB57690A}" destId="{7ED4223F-E132-4643-A297-0E90CCB806C6}" srcOrd="0" destOrd="0" presId="urn:microsoft.com/office/officeart/2005/8/layout/radial6"/>
    <dgm:cxn modelId="{4CFF6610-BD2D-496D-9E5D-60B0EAE153DF}" srcId="{104DCF3E-69CA-4B79-AC25-60A17D83FF2D}" destId="{940E2A65-5C8D-4746-BB72-AC4632C96434}" srcOrd="2" destOrd="0" parTransId="{3CB628C4-ADC2-4EBC-BAE8-B846D0EC7391}" sibTransId="{3BC30957-E2EF-44AF-98C1-87644CD4D9BA}"/>
    <dgm:cxn modelId="{424B282C-E188-47C7-8DA7-5E1EADB31629}" type="presOf" srcId="{940E2A65-5C8D-4746-BB72-AC4632C96434}" destId="{F54910F2-599E-4290-81BC-E77073831BB9}" srcOrd="0" destOrd="0" presId="urn:microsoft.com/office/officeart/2005/8/layout/radial6"/>
    <dgm:cxn modelId="{090BF434-5091-44D5-BCA2-86C8A9B7A7B5}" type="presOf" srcId="{55A35D2E-3FF5-48E9-A826-7AC3C0FBB1FA}" destId="{4126A345-1103-47AA-80A8-C4330E8C0B0E}" srcOrd="0" destOrd="0" presId="urn:microsoft.com/office/officeart/2005/8/layout/radial6"/>
    <dgm:cxn modelId="{17365864-9691-419C-A76B-9847751D1BCC}" srcId="{BF66E53D-AF5A-4EF4-98BC-6485CC52E540}" destId="{104DCF3E-69CA-4B79-AC25-60A17D83FF2D}" srcOrd="0" destOrd="0" parTransId="{36F0FE17-DF1F-427B-8CB5-D3E0D0FC2949}" sibTransId="{5C321BCE-568B-429E-B809-1C3A55856BD2}"/>
    <dgm:cxn modelId="{A644CC66-1E79-4488-88D0-7BD5B3E15CE9}" srcId="{104DCF3E-69CA-4B79-AC25-60A17D83FF2D}" destId="{48CEB290-E4F9-429F-A798-37DA0E65CF8E}" srcOrd="0" destOrd="0" parTransId="{1AE9C012-AC8F-41CF-A4F6-7186B70FD844}" sibTransId="{55A35D2E-3FF5-48E9-A826-7AC3C0FBB1FA}"/>
    <dgm:cxn modelId="{A21F536D-A235-44CD-985E-E9EC29313F1A}" type="presOf" srcId="{3F2B8492-9FAD-4A71-A318-AFE87994A64E}" destId="{53509DA8-D6A7-4E87-9101-23E0D632EB99}" srcOrd="0" destOrd="0" presId="urn:microsoft.com/office/officeart/2005/8/layout/radial6"/>
    <dgm:cxn modelId="{0F060A6F-30B6-4C57-9BD8-ADC9DD60EE56}" type="presOf" srcId="{104DCF3E-69CA-4B79-AC25-60A17D83FF2D}" destId="{2FACD7AB-E80E-41A3-8EBF-2D30E27FDCE0}" srcOrd="0" destOrd="0" presId="urn:microsoft.com/office/officeart/2005/8/layout/radial6"/>
    <dgm:cxn modelId="{05CA0579-7C44-48A4-B2CD-357BB36BD44A}" type="presOf" srcId="{3BC30957-E2EF-44AF-98C1-87644CD4D9BA}" destId="{7A287E71-4FB0-4204-A5C8-8190D80F704B}" srcOrd="0" destOrd="0" presId="urn:microsoft.com/office/officeart/2005/8/layout/radial6"/>
    <dgm:cxn modelId="{83583793-26CC-4F4B-B160-13BA1F481567}" srcId="{104DCF3E-69CA-4B79-AC25-60A17D83FF2D}" destId="{3F2B8492-9FAD-4A71-A318-AFE87994A64E}" srcOrd="1" destOrd="0" parTransId="{E541BA13-5382-4C9F-8EAB-6996208A6EA3}" sibTransId="{460675EA-F915-46CB-83FB-8274AB57690A}"/>
    <dgm:cxn modelId="{559A3D96-AF62-4C1F-BD0C-80B21547849F}" type="presOf" srcId="{48CEB290-E4F9-429F-A798-37DA0E65CF8E}" destId="{E10EE6D6-1490-402C-9593-A42E8791F69E}" srcOrd="0" destOrd="0" presId="urn:microsoft.com/office/officeart/2005/8/layout/radial6"/>
    <dgm:cxn modelId="{B8C7F2C0-2AB4-4C8D-9BB0-C1F1B516DF70}" srcId="{BF66E53D-AF5A-4EF4-98BC-6485CC52E540}" destId="{791C56CC-B4ED-44FB-A1D1-8AEE683C6D42}" srcOrd="1" destOrd="0" parTransId="{9115361B-5247-402B-945C-5B32E1F3AACB}" sibTransId="{FD2D4D1F-B08C-4E9B-8672-0CC5543532E8}"/>
    <dgm:cxn modelId="{1CB2B6F8-07C4-4007-AB85-A2BD697E2499}" type="presOf" srcId="{BF66E53D-AF5A-4EF4-98BC-6485CC52E540}" destId="{0AC24985-041B-4CCD-B6C4-84AA5A81DD14}" srcOrd="0" destOrd="0" presId="urn:microsoft.com/office/officeart/2005/8/layout/radial6"/>
    <dgm:cxn modelId="{17E68F97-7F09-4C84-902E-A0F230143618}" type="presParOf" srcId="{0AC24985-041B-4CCD-B6C4-84AA5A81DD14}" destId="{2FACD7AB-E80E-41A3-8EBF-2D30E27FDCE0}" srcOrd="0" destOrd="0" presId="urn:microsoft.com/office/officeart/2005/8/layout/radial6"/>
    <dgm:cxn modelId="{7B0142EB-220A-4C7C-B74A-22814DDE0660}" type="presParOf" srcId="{0AC24985-041B-4CCD-B6C4-84AA5A81DD14}" destId="{E10EE6D6-1490-402C-9593-A42E8791F69E}" srcOrd="1" destOrd="0" presId="urn:microsoft.com/office/officeart/2005/8/layout/radial6"/>
    <dgm:cxn modelId="{B40FEA32-5CDF-4517-B0E7-B6F669D1A81C}" type="presParOf" srcId="{0AC24985-041B-4CCD-B6C4-84AA5A81DD14}" destId="{0A885C3E-90AC-4DC1-B665-ECEBE2A665D6}" srcOrd="2" destOrd="0" presId="urn:microsoft.com/office/officeart/2005/8/layout/radial6"/>
    <dgm:cxn modelId="{2B179DC2-5C1A-41A0-8585-095C6CF236DE}" type="presParOf" srcId="{0AC24985-041B-4CCD-B6C4-84AA5A81DD14}" destId="{4126A345-1103-47AA-80A8-C4330E8C0B0E}" srcOrd="3" destOrd="0" presId="urn:microsoft.com/office/officeart/2005/8/layout/radial6"/>
    <dgm:cxn modelId="{16875674-83F9-4DAD-8277-84C68F037F08}" type="presParOf" srcId="{0AC24985-041B-4CCD-B6C4-84AA5A81DD14}" destId="{53509DA8-D6A7-4E87-9101-23E0D632EB99}" srcOrd="4" destOrd="0" presId="urn:microsoft.com/office/officeart/2005/8/layout/radial6"/>
    <dgm:cxn modelId="{06F52729-A509-45EA-9321-8326F0AA939A}" type="presParOf" srcId="{0AC24985-041B-4CCD-B6C4-84AA5A81DD14}" destId="{BE11083A-34C1-4CF9-B9F8-88C026DDD6FD}" srcOrd="5" destOrd="0" presId="urn:microsoft.com/office/officeart/2005/8/layout/radial6"/>
    <dgm:cxn modelId="{6E4DB18E-4107-4A64-B817-BA38E20715E6}" type="presParOf" srcId="{0AC24985-041B-4CCD-B6C4-84AA5A81DD14}" destId="{7ED4223F-E132-4643-A297-0E90CCB806C6}" srcOrd="6" destOrd="0" presId="urn:microsoft.com/office/officeart/2005/8/layout/radial6"/>
    <dgm:cxn modelId="{65C3E77F-7397-4F92-9643-D5AF8BBA7078}" type="presParOf" srcId="{0AC24985-041B-4CCD-B6C4-84AA5A81DD14}" destId="{F54910F2-599E-4290-81BC-E77073831BB9}" srcOrd="7" destOrd="0" presId="urn:microsoft.com/office/officeart/2005/8/layout/radial6"/>
    <dgm:cxn modelId="{9E47F532-5414-4E0A-8BC1-C6C99D19440F}" type="presParOf" srcId="{0AC24985-041B-4CCD-B6C4-84AA5A81DD14}" destId="{D0A258F1-A70C-4058-A3FE-A614758199DC}" srcOrd="8" destOrd="0" presId="urn:microsoft.com/office/officeart/2005/8/layout/radial6"/>
    <dgm:cxn modelId="{942170FF-924D-4E24-B1BD-FB8A7B47A488}" type="presParOf" srcId="{0AC24985-041B-4CCD-B6C4-84AA5A81DD14}" destId="{7A287E71-4FB0-4204-A5C8-8190D80F704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CB7A3-A1E2-4B02-B609-35EEA8289664}">
      <dsp:nvSpPr>
        <dsp:cNvPr id="0" name=""/>
        <dsp:cNvSpPr/>
      </dsp:nvSpPr>
      <dsp:spPr>
        <a:xfrm>
          <a:off x="0" y="76554"/>
          <a:ext cx="8720328" cy="4557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Habitat for Humanity of Iowa Mobile Response Team: AmeriCorps Member </a:t>
          </a:r>
        </a:p>
      </dsp:txBody>
      <dsp:txXfrm>
        <a:off x="22246" y="98800"/>
        <a:ext cx="8675836" cy="411223"/>
      </dsp:txXfrm>
    </dsp:sp>
    <dsp:sp modelId="{C34D183C-9DA7-4BFC-8D57-63ED7D3EC7A8}">
      <dsp:nvSpPr>
        <dsp:cNvPr id="0" name=""/>
        <dsp:cNvSpPr/>
      </dsp:nvSpPr>
      <dsp:spPr>
        <a:xfrm>
          <a:off x="0" y="532269"/>
          <a:ext cx="8720328" cy="511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2018 Marshalltown Tornado: Recovery Efforts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2019 Southwest Iowa Floods: Response </a:t>
          </a:r>
        </a:p>
      </dsp:txBody>
      <dsp:txXfrm>
        <a:off x="0" y="532269"/>
        <a:ext cx="8720328" cy="511290"/>
      </dsp:txXfrm>
    </dsp:sp>
    <dsp:sp modelId="{C710155D-8A92-4C51-92F6-C9CE031CC658}">
      <dsp:nvSpPr>
        <dsp:cNvPr id="0" name=""/>
        <dsp:cNvSpPr/>
      </dsp:nvSpPr>
      <dsp:spPr>
        <a:xfrm>
          <a:off x="0" y="1043559"/>
          <a:ext cx="8720328" cy="4557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Habitat for Humanity of Iowa: County Coordinator </a:t>
          </a:r>
        </a:p>
      </dsp:txBody>
      <dsp:txXfrm>
        <a:off x="22246" y="1065805"/>
        <a:ext cx="8675836" cy="411223"/>
      </dsp:txXfrm>
    </dsp:sp>
    <dsp:sp modelId="{1075D013-FCDE-4E02-BE44-4FA28280FB2F}">
      <dsp:nvSpPr>
        <dsp:cNvPr id="0" name=""/>
        <dsp:cNvSpPr/>
      </dsp:nvSpPr>
      <dsp:spPr>
        <a:xfrm>
          <a:off x="0" y="1499274"/>
          <a:ext cx="8720328" cy="12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2020 COVID-19 Pandemic: Response - Liaison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Food Insecurity; Food Banks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Governor`s Initiative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2020 Derecho: Response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Incident Commander FEMA MA</a:t>
          </a:r>
        </a:p>
      </dsp:txBody>
      <dsp:txXfrm>
        <a:off x="0" y="1499274"/>
        <a:ext cx="8720328" cy="1297889"/>
      </dsp:txXfrm>
    </dsp:sp>
    <dsp:sp modelId="{2732D8F7-3634-4FC4-BE96-32902C84AC9F}">
      <dsp:nvSpPr>
        <dsp:cNvPr id="0" name=""/>
        <dsp:cNvSpPr/>
      </dsp:nvSpPr>
      <dsp:spPr>
        <a:xfrm>
          <a:off x="0" y="2797164"/>
          <a:ext cx="8720328" cy="4557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Volunteer Iowa: Disaster Program Officer </a:t>
          </a:r>
        </a:p>
      </dsp:txBody>
      <dsp:txXfrm>
        <a:off x="22246" y="2819410"/>
        <a:ext cx="8675836" cy="411223"/>
      </dsp:txXfrm>
    </dsp:sp>
    <dsp:sp modelId="{DCBE3B8E-B715-49F5-AC0F-C0B2846E475E}">
      <dsp:nvSpPr>
        <dsp:cNvPr id="0" name=""/>
        <dsp:cNvSpPr/>
      </dsp:nvSpPr>
      <dsp:spPr>
        <a:xfrm>
          <a:off x="0" y="3252879"/>
          <a:ext cx="8720328" cy="12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2021 Nevada: GOTV – Liaison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2021 Hurricane Ida – New Jersey – Incident Commander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2022 Iowa Tornado March Response – Emergency Management Support &amp; Coordination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2022 Missouri Flooding – Incident Commander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2022 Florida Hurricane Ian – Incident Commander</a:t>
          </a:r>
        </a:p>
      </dsp:txBody>
      <dsp:txXfrm>
        <a:off x="0" y="3252879"/>
        <a:ext cx="8720328" cy="1297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87E71-4FB0-4204-A5C8-8190D80F704B}">
      <dsp:nvSpPr>
        <dsp:cNvPr id="0" name=""/>
        <dsp:cNvSpPr/>
      </dsp:nvSpPr>
      <dsp:spPr>
        <a:xfrm>
          <a:off x="1872967" y="756088"/>
          <a:ext cx="4460515" cy="4460515"/>
        </a:xfrm>
        <a:prstGeom prst="blockArc">
          <a:avLst>
            <a:gd name="adj1" fmla="val 90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4223F-E132-4643-A297-0E90CCB806C6}">
      <dsp:nvSpPr>
        <dsp:cNvPr id="0" name=""/>
        <dsp:cNvSpPr/>
      </dsp:nvSpPr>
      <dsp:spPr>
        <a:xfrm>
          <a:off x="1872967" y="756088"/>
          <a:ext cx="4460515" cy="4460515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6A345-1103-47AA-80A8-C4330E8C0B0E}">
      <dsp:nvSpPr>
        <dsp:cNvPr id="0" name=""/>
        <dsp:cNvSpPr/>
      </dsp:nvSpPr>
      <dsp:spPr>
        <a:xfrm>
          <a:off x="1872967" y="756088"/>
          <a:ext cx="4460515" cy="4460515"/>
        </a:xfrm>
        <a:prstGeom prst="blockArc">
          <a:avLst>
            <a:gd name="adj1" fmla="val 16200000"/>
            <a:gd name="adj2" fmla="val 1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CD7AB-E80E-41A3-8EBF-2D30E27FDCE0}">
      <dsp:nvSpPr>
        <dsp:cNvPr id="0" name=""/>
        <dsp:cNvSpPr/>
      </dsp:nvSpPr>
      <dsp:spPr>
        <a:xfrm>
          <a:off x="3077303" y="1960424"/>
          <a:ext cx="2051843" cy="2051843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 dirty="0">
              <a:solidFill>
                <a:schemeClr val="bg2"/>
              </a:solidFill>
            </a:rPr>
            <a:t>A-DRT</a:t>
          </a:r>
        </a:p>
      </dsp:txBody>
      <dsp:txXfrm>
        <a:off x="3377788" y="2260909"/>
        <a:ext cx="1450873" cy="1450873"/>
      </dsp:txXfrm>
    </dsp:sp>
    <dsp:sp modelId="{E10EE6D6-1490-402C-9593-A42E8791F69E}">
      <dsp:nvSpPr>
        <dsp:cNvPr id="0" name=""/>
        <dsp:cNvSpPr/>
      </dsp:nvSpPr>
      <dsp:spPr>
        <a:xfrm>
          <a:off x="3112622" y="-86396"/>
          <a:ext cx="1981204" cy="1788382"/>
        </a:xfrm>
        <a:prstGeom prst="ellipse">
          <a:avLst/>
        </a:prstGeom>
        <a:solidFill>
          <a:schemeClr val="bg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/>
              </a:solidFill>
            </a:rPr>
            <a:t>AmeriCorps State and National </a:t>
          </a:r>
        </a:p>
      </dsp:txBody>
      <dsp:txXfrm>
        <a:off x="3402763" y="175506"/>
        <a:ext cx="1400922" cy="1264578"/>
      </dsp:txXfrm>
    </dsp:sp>
    <dsp:sp modelId="{53509DA8-D6A7-4E87-9101-23E0D632EB99}">
      <dsp:nvSpPr>
        <dsp:cNvPr id="0" name=""/>
        <dsp:cNvSpPr/>
      </dsp:nvSpPr>
      <dsp:spPr>
        <a:xfrm>
          <a:off x="5085761" y="3194012"/>
          <a:ext cx="1808289" cy="1763219"/>
        </a:xfrm>
        <a:prstGeom prst="ellipse">
          <a:avLst/>
        </a:prstGeom>
        <a:solidFill>
          <a:schemeClr val="bg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AmeriCorps NCCC</a:t>
          </a:r>
        </a:p>
      </dsp:txBody>
      <dsp:txXfrm>
        <a:off x="5350579" y="3452229"/>
        <a:ext cx="1278653" cy="1246785"/>
      </dsp:txXfrm>
    </dsp:sp>
    <dsp:sp modelId="{F54910F2-599E-4290-81BC-E77073831BB9}">
      <dsp:nvSpPr>
        <dsp:cNvPr id="0" name=""/>
        <dsp:cNvSpPr/>
      </dsp:nvSpPr>
      <dsp:spPr>
        <a:xfrm>
          <a:off x="1233949" y="3184482"/>
          <a:ext cx="1965190" cy="1782278"/>
        </a:xfrm>
        <a:prstGeom prst="ellipse">
          <a:avLst/>
        </a:prstGeom>
        <a:solidFill>
          <a:schemeClr val="bg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/>
              </a:solidFill>
            </a:rPr>
            <a:t>State Service Commissions</a:t>
          </a:r>
        </a:p>
      </dsp:txBody>
      <dsp:txXfrm>
        <a:off x="1521744" y="3445491"/>
        <a:ext cx="1389600" cy="1260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69217D-3066-934B-A77F-DB49E68062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FB155-57A4-4643-B50C-F308A1730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6B3A6-128C-B047-B8B3-D455E7993B3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4979A-85CB-3046-A28B-DB42C6D09D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E86CA-572F-CD4A-841F-D5836DC6D9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12D51-86C3-8745-8D9D-5AE4B8E9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5666B-449B-E44F-807C-820F308E0CD0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49445-AB42-5F40-8FC0-3094745C6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4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D2F2D-8E8A-4AB7-A4A9-D303601C09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5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D2F2D-8E8A-4AB7-A4A9-D303601C09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7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E79D-1627-43F2-9F28-D45E8C0BA7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9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Jumped in with a volunteer day with the NJ State police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E79D-1627-43F2-9F28-D45E8C0BA7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2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C6BF38-22A9-E34D-92FE-83CA5A004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0957"/>
            <a:ext cx="12192000" cy="2032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E51D58E-C96F-2D46-8DAB-82BAAA05C8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760699"/>
            <a:ext cx="3484563" cy="273050"/>
          </a:xfrm>
          <a:prstGeom prst="rect">
            <a:avLst/>
          </a:prstGeom>
        </p:spPr>
        <p:txBody>
          <a:bodyPr lIns="0" rIns="0"/>
          <a:lstStyle>
            <a:lvl1pPr>
              <a:defRPr kern="0" spc="150" baseline="0"/>
            </a:lvl1pPr>
          </a:lstStyle>
          <a:p>
            <a:pPr lvl="0"/>
            <a:r>
              <a:rPr lang="en-US" dirty="0"/>
              <a:t>SHORT LEADING HEADER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2185CC3-6466-FC4F-8D5F-3C54492C3D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3190422"/>
            <a:ext cx="3635375" cy="266700"/>
          </a:xfrm>
          <a:prstGeom prst="rect">
            <a:avLst/>
          </a:prstGeom>
        </p:spPr>
        <p:txBody>
          <a:bodyPr lIns="0" rIns="0"/>
          <a:lstStyle>
            <a:lvl1pPr>
              <a:defRPr spc="0"/>
            </a:lvl1pPr>
          </a:lstStyle>
          <a:p>
            <a:pPr lvl="0"/>
            <a:r>
              <a:rPr lang="en-US" dirty="0"/>
              <a:t>MM, DD, YYYY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800A40F1-E949-1C4B-A764-1A3F3F47E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57400"/>
            <a:ext cx="6400800" cy="1115641"/>
          </a:xfrm>
        </p:spPr>
        <p:txBody>
          <a:bodyPr bIns="0" anchor="t" anchorCtr="0"/>
          <a:lstStyle>
            <a:lvl1pPr>
              <a:defRPr/>
            </a:lvl1pPr>
          </a:lstStyle>
          <a:p>
            <a:r>
              <a:rPr lang="en-US" dirty="0"/>
              <a:t>The Title for the presentation goes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034EC-0E4D-9144-9B28-D1CFA7EAFD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BD5421-BEB3-3647-A903-78A3499237AF}" type="datetime7">
              <a:rPr lang="en-US" smtClean="0"/>
              <a:pPr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49D710-EA5D-514D-9033-64D13AB18F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© 2020 AmeriCorps.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52E315-225E-9C4D-889B-A5337F698E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250469-B62C-0F44-897B-7C51B683C7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5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LT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822B15-63B7-174A-BDCC-E5F334C02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6140" y="6118860"/>
            <a:ext cx="2016016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8463A-7159-E04A-B659-E25C3208A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700099"/>
            <a:ext cx="12192000" cy="2032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0BF1EC5-D682-F34F-AB41-5E7589F41F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5400" y="1760699"/>
            <a:ext cx="3484563" cy="273050"/>
          </a:xfrm>
          <a:prstGeom prst="rect">
            <a:avLst/>
          </a:prstGeom>
        </p:spPr>
        <p:txBody>
          <a:bodyPr lIns="0" rIns="0"/>
          <a:lstStyle>
            <a:lvl1pPr>
              <a:defRPr kern="0" spc="150" baseline="0">
                <a:solidFill>
                  <a:srgbClr val="102341"/>
                </a:solidFill>
              </a:defRPr>
            </a:lvl1pPr>
          </a:lstStyle>
          <a:p>
            <a:pPr lvl="0"/>
            <a:r>
              <a:rPr lang="en-US" dirty="0"/>
              <a:t>SHORT LEADING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0237571-E7AD-574E-93A4-61DF30F570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3190422"/>
            <a:ext cx="3635375" cy="266700"/>
          </a:xfrm>
          <a:prstGeom prst="rect">
            <a:avLst/>
          </a:prstGeom>
        </p:spPr>
        <p:txBody>
          <a:bodyPr lIns="0" rIns="0"/>
          <a:lstStyle>
            <a:lvl1pPr>
              <a:defRPr spc="0">
                <a:solidFill>
                  <a:srgbClr val="102341"/>
                </a:solidFill>
              </a:defRPr>
            </a:lvl1pPr>
          </a:lstStyle>
          <a:p>
            <a:pPr lvl="0"/>
            <a:r>
              <a:rPr lang="en-US" dirty="0"/>
              <a:t>MM, DD, YYYY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C3BEE17-C5F8-4646-8607-F0D40147CD7A}"/>
              </a:ext>
            </a:extLst>
          </p:cNvPr>
          <p:cNvSpPr txBox="1">
            <a:spLocks/>
          </p:cNvSpPr>
          <p:nvPr userDrawn="1"/>
        </p:nvSpPr>
        <p:spPr>
          <a:xfrm>
            <a:off x="1295400" y="2057400"/>
            <a:ext cx="6400800" cy="111564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02341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The Title for the presentation goes here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02341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53A216-A532-BE42-B0F2-A98D0CFABEB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D5421-BEB3-3647-A903-78A3499237AF}" type="datetime7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Sep-23</a:t>
            </a:fld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|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>
                  <a:alpha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8A7CD-DB72-0940-88F5-84D0EBFF47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2020 AmeriCorps.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>
                  <a:alpha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1FC15-8129-F444-8502-9D25C63EBBB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50469-B62C-0F44-897B-7C51B683C7A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11244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Interio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6A22B8B-CD5D-AF46-81BA-1B3E70DBD9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8824" y="2546604"/>
            <a:ext cx="9674352" cy="3200400"/>
          </a:xfrm>
          <a:prstGeom prst="rect">
            <a:avLst/>
          </a:prstGeo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 b="0" spc="0"/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Lorem ipsum dolor sit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amet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consectetur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adipiscing</a:t>
            </a:r>
            <a:endParaRPr lang="en-US" dirty="0">
              <a:solidFill>
                <a:srgbClr val="091D36"/>
              </a:solidFill>
              <a:effectLst/>
              <a:latin typeface="Century Gothic" panose="020B0502020202020204" pitchFamily="34" charset="0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Lorem ipsum dolor sit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amet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consectetur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adipiscing</a:t>
            </a:r>
            <a:endParaRPr lang="en-US" dirty="0">
              <a:solidFill>
                <a:srgbClr val="091D36"/>
              </a:solidFill>
              <a:effectLst/>
              <a:latin typeface="Century Gothic" panose="020B0502020202020204" pitchFamily="34" charset="0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Lorem ipsum dolor sit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amet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consectetur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adipiscing</a:t>
            </a:r>
            <a:endParaRPr lang="en-US" dirty="0">
              <a:solidFill>
                <a:srgbClr val="091D36"/>
              </a:solidFill>
              <a:effectLst/>
              <a:latin typeface="Century Gothic" panose="020B0502020202020204" pitchFamily="34" charset="0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Lorem ipsum dolor sit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amet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consectetur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adipiscing</a:t>
            </a:r>
            <a:endParaRPr lang="en-US" dirty="0">
              <a:solidFill>
                <a:srgbClr val="091D36"/>
              </a:solidFill>
              <a:effectLst/>
              <a:latin typeface="Century Gothic" panose="020B0502020202020204" pitchFamily="34" charset="0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Lorem ipsum dolor sit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amet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consectetur</a:t>
            </a:r>
            <a:r>
              <a:rPr lang="en-US" dirty="0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92141"/>
                </a:solidFill>
                <a:effectLst/>
                <a:latin typeface="Century Gothic" panose="020B0502020202020204" pitchFamily="34" charset="0"/>
              </a:rPr>
              <a:t>adipiscing</a:t>
            </a:r>
            <a:endParaRPr lang="en-US" dirty="0">
              <a:solidFill>
                <a:srgbClr val="091D36"/>
              </a:solidFill>
              <a:effectLst/>
              <a:latin typeface="Century Gothic" panose="020B0502020202020204" pitchFamily="34" charset="0"/>
            </a:endParaRPr>
          </a:p>
          <a:p>
            <a:endParaRPr lang="en-US" dirty="0">
              <a:solidFill>
                <a:srgbClr val="09214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A79B21-8295-FA42-A4B4-C57FC659A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648" y="567041"/>
            <a:ext cx="6082862" cy="419100"/>
          </a:xfrm>
        </p:spPr>
        <p:txBody>
          <a:bodyPr/>
          <a:lstStyle/>
          <a:p>
            <a:r>
              <a:rPr lang="en-US" dirty="0"/>
              <a:t>Header for slide goes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A8175A1-D07E-D240-AB85-0D2302A46E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648" y="1006067"/>
            <a:ext cx="6083300" cy="2893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pc="0" baseline="0"/>
            </a:lvl1pPr>
          </a:lstStyle>
          <a:p>
            <a:pPr lvl="0"/>
            <a:r>
              <a:rPr lang="en-US" dirty="0"/>
              <a:t>Sub-header goes in here (optional)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ED258-E14F-BF47-9F28-5BB39895ACC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C30439D-71C4-BA4D-96A8-5CC35AC14C60}" type="datetime7">
              <a:rPr lang="en-US" smtClean="0"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CEC545-693B-B043-A55B-429CB0F7AB8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2020 AmeriCorps.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D88C1-0C98-C843-A554-CFCC6D3A801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  </a:t>
            </a:r>
            <a:fld id="{E0E21186-8CC3-194A-9753-0BBC1EC778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E3ACC-3EED-594E-A230-D358DA4FC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10300"/>
            <a:ext cx="12192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72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2">
            <a:extLst>
              <a:ext uri="{FF2B5EF4-FFF2-40B4-BE49-F238E27FC236}">
                <a16:creationId xmlns:a16="http://schemas.microsoft.com/office/drawing/2014/main" id="{DB0083BE-8B47-4D49-B1FC-A874E35E0A97}"/>
              </a:ext>
            </a:extLst>
          </p:cNvPr>
          <p:cNvSpPr/>
          <p:nvPr userDrawn="1"/>
        </p:nvSpPr>
        <p:spPr>
          <a:xfrm>
            <a:off x="1497582" y="1755708"/>
            <a:ext cx="2957551" cy="4042828"/>
          </a:xfrm>
          <a:custGeom>
            <a:avLst/>
            <a:gdLst>
              <a:gd name="connsiteX0" fmla="*/ 0 w 2953016"/>
              <a:gd name="connsiteY0" fmla="*/ 492179 h 4033931"/>
              <a:gd name="connsiteX1" fmla="*/ 492179 w 2953016"/>
              <a:gd name="connsiteY1" fmla="*/ 0 h 4033931"/>
              <a:gd name="connsiteX2" fmla="*/ 2460837 w 2953016"/>
              <a:gd name="connsiteY2" fmla="*/ 0 h 4033931"/>
              <a:gd name="connsiteX3" fmla="*/ 2953016 w 2953016"/>
              <a:gd name="connsiteY3" fmla="*/ 492179 h 4033931"/>
              <a:gd name="connsiteX4" fmla="*/ 2953016 w 2953016"/>
              <a:gd name="connsiteY4" fmla="*/ 3541752 h 4033931"/>
              <a:gd name="connsiteX5" fmla="*/ 2460837 w 2953016"/>
              <a:gd name="connsiteY5" fmla="*/ 4033931 h 4033931"/>
              <a:gd name="connsiteX6" fmla="*/ 492179 w 2953016"/>
              <a:gd name="connsiteY6" fmla="*/ 4033931 h 4033931"/>
              <a:gd name="connsiteX7" fmla="*/ 0 w 2953016"/>
              <a:gd name="connsiteY7" fmla="*/ 3541752 h 4033931"/>
              <a:gd name="connsiteX8" fmla="*/ 0 w 2953016"/>
              <a:gd name="connsiteY8" fmla="*/ 492179 h 4033931"/>
              <a:gd name="connsiteX0" fmla="*/ 0 w 2953016"/>
              <a:gd name="connsiteY0" fmla="*/ 267330 h 4033935"/>
              <a:gd name="connsiteX1" fmla="*/ 492179 w 2953016"/>
              <a:gd name="connsiteY1" fmla="*/ 4 h 4033935"/>
              <a:gd name="connsiteX2" fmla="*/ 2460837 w 2953016"/>
              <a:gd name="connsiteY2" fmla="*/ 4 h 4033935"/>
              <a:gd name="connsiteX3" fmla="*/ 2953016 w 2953016"/>
              <a:gd name="connsiteY3" fmla="*/ 492183 h 4033935"/>
              <a:gd name="connsiteX4" fmla="*/ 2953016 w 2953016"/>
              <a:gd name="connsiteY4" fmla="*/ 3541756 h 4033935"/>
              <a:gd name="connsiteX5" fmla="*/ 2460837 w 2953016"/>
              <a:gd name="connsiteY5" fmla="*/ 4033935 h 4033935"/>
              <a:gd name="connsiteX6" fmla="*/ 492179 w 2953016"/>
              <a:gd name="connsiteY6" fmla="*/ 4033935 h 4033935"/>
              <a:gd name="connsiteX7" fmla="*/ 0 w 2953016"/>
              <a:gd name="connsiteY7" fmla="*/ 3541756 h 4033935"/>
              <a:gd name="connsiteX8" fmla="*/ 0 w 2953016"/>
              <a:gd name="connsiteY8" fmla="*/ 267330 h 4033935"/>
              <a:gd name="connsiteX0" fmla="*/ 0 w 2953016"/>
              <a:gd name="connsiteY0" fmla="*/ 267330 h 4033935"/>
              <a:gd name="connsiteX1" fmla="*/ 492179 w 2953016"/>
              <a:gd name="connsiteY1" fmla="*/ 4 h 4033935"/>
              <a:gd name="connsiteX2" fmla="*/ 2460837 w 2953016"/>
              <a:gd name="connsiteY2" fmla="*/ 4 h 4033935"/>
              <a:gd name="connsiteX3" fmla="*/ 2953016 w 2953016"/>
              <a:gd name="connsiteY3" fmla="*/ 282321 h 4033935"/>
              <a:gd name="connsiteX4" fmla="*/ 2953016 w 2953016"/>
              <a:gd name="connsiteY4" fmla="*/ 3541756 h 4033935"/>
              <a:gd name="connsiteX5" fmla="*/ 2460837 w 2953016"/>
              <a:gd name="connsiteY5" fmla="*/ 4033935 h 4033935"/>
              <a:gd name="connsiteX6" fmla="*/ 492179 w 2953016"/>
              <a:gd name="connsiteY6" fmla="*/ 4033935 h 4033935"/>
              <a:gd name="connsiteX7" fmla="*/ 0 w 2953016"/>
              <a:gd name="connsiteY7" fmla="*/ 3541756 h 4033935"/>
              <a:gd name="connsiteX8" fmla="*/ 0 w 2953016"/>
              <a:gd name="connsiteY8" fmla="*/ 267330 h 4033935"/>
              <a:gd name="connsiteX0" fmla="*/ 0 w 2953016"/>
              <a:gd name="connsiteY0" fmla="*/ 268676 h 4035281"/>
              <a:gd name="connsiteX1" fmla="*/ 492179 w 2953016"/>
              <a:gd name="connsiteY1" fmla="*/ 1350 h 4035281"/>
              <a:gd name="connsiteX2" fmla="*/ 2460837 w 2953016"/>
              <a:gd name="connsiteY2" fmla="*/ 1350 h 4035281"/>
              <a:gd name="connsiteX3" fmla="*/ 2953016 w 2953016"/>
              <a:gd name="connsiteY3" fmla="*/ 239279 h 4035281"/>
              <a:gd name="connsiteX4" fmla="*/ 2953016 w 2953016"/>
              <a:gd name="connsiteY4" fmla="*/ 3543102 h 4035281"/>
              <a:gd name="connsiteX5" fmla="*/ 2460837 w 2953016"/>
              <a:gd name="connsiteY5" fmla="*/ 4035281 h 4035281"/>
              <a:gd name="connsiteX6" fmla="*/ 492179 w 2953016"/>
              <a:gd name="connsiteY6" fmla="*/ 4035281 h 4035281"/>
              <a:gd name="connsiteX7" fmla="*/ 0 w 2953016"/>
              <a:gd name="connsiteY7" fmla="*/ 3543102 h 4035281"/>
              <a:gd name="connsiteX8" fmla="*/ 0 w 2953016"/>
              <a:gd name="connsiteY8" fmla="*/ 268676 h 4035281"/>
              <a:gd name="connsiteX0" fmla="*/ 0 w 2953016"/>
              <a:gd name="connsiteY0" fmla="*/ 267345 h 4033950"/>
              <a:gd name="connsiteX1" fmla="*/ 492179 w 2953016"/>
              <a:gd name="connsiteY1" fmla="*/ 19 h 4033950"/>
              <a:gd name="connsiteX2" fmla="*/ 2460837 w 2953016"/>
              <a:gd name="connsiteY2" fmla="*/ 19 h 4033950"/>
              <a:gd name="connsiteX3" fmla="*/ 2953016 w 2953016"/>
              <a:gd name="connsiteY3" fmla="*/ 264581 h 4033950"/>
              <a:gd name="connsiteX4" fmla="*/ 2953016 w 2953016"/>
              <a:gd name="connsiteY4" fmla="*/ 3541771 h 4033950"/>
              <a:gd name="connsiteX5" fmla="*/ 2460837 w 2953016"/>
              <a:gd name="connsiteY5" fmla="*/ 4033950 h 4033950"/>
              <a:gd name="connsiteX6" fmla="*/ 492179 w 2953016"/>
              <a:gd name="connsiteY6" fmla="*/ 4033950 h 4033950"/>
              <a:gd name="connsiteX7" fmla="*/ 0 w 2953016"/>
              <a:gd name="connsiteY7" fmla="*/ 3541771 h 4033950"/>
              <a:gd name="connsiteX8" fmla="*/ 0 w 2953016"/>
              <a:gd name="connsiteY8" fmla="*/ 267345 h 4033950"/>
              <a:gd name="connsiteX0" fmla="*/ 0 w 2953016"/>
              <a:gd name="connsiteY0" fmla="*/ 267345 h 4033950"/>
              <a:gd name="connsiteX1" fmla="*/ 492179 w 2953016"/>
              <a:gd name="connsiteY1" fmla="*/ 19 h 4033950"/>
              <a:gd name="connsiteX2" fmla="*/ 2460837 w 2953016"/>
              <a:gd name="connsiteY2" fmla="*/ 19 h 4033950"/>
              <a:gd name="connsiteX3" fmla="*/ 2953016 w 2953016"/>
              <a:gd name="connsiteY3" fmla="*/ 264581 h 4033950"/>
              <a:gd name="connsiteX4" fmla="*/ 2953016 w 2953016"/>
              <a:gd name="connsiteY4" fmla="*/ 3541771 h 4033950"/>
              <a:gd name="connsiteX5" fmla="*/ 2460837 w 2953016"/>
              <a:gd name="connsiteY5" fmla="*/ 4033950 h 4033950"/>
              <a:gd name="connsiteX6" fmla="*/ 492179 w 2953016"/>
              <a:gd name="connsiteY6" fmla="*/ 4033950 h 4033950"/>
              <a:gd name="connsiteX7" fmla="*/ 17755 w 2953016"/>
              <a:gd name="connsiteY7" fmla="*/ 3754835 h 4033950"/>
              <a:gd name="connsiteX8" fmla="*/ 0 w 2953016"/>
              <a:gd name="connsiteY8" fmla="*/ 267345 h 4033950"/>
              <a:gd name="connsiteX0" fmla="*/ 0 w 2953016"/>
              <a:gd name="connsiteY0" fmla="*/ 267345 h 4042827"/>
              <a:gd name="connsiteX1" fmla="*/ 492179 w 2953016"/>
              <a:gd name="connsiteY1" fmla="*/ 19 h 4042827"/>
              <a:gd name="connsiteX2" fmla="*/ 2460837 w 2953016"/>
              <a:gd name="connsiteY2" fmla="*/ 19 h 4042827"/>
              <a:gd name="connsiteX3" fmla="*/ 2953016 w 2953016"/>
              <a:gd name="connsiteY3" fmla="*/ 264581 h 4042827"/>
              <a:gd name="connsiteX4" fmla="*/ 2953016 w 2953016"/>
              <a:gd name="connsiteY4" fmla="*/ 3541771 h 4042827"/>
              <a:gd name="connsiteX5" fmla="*/ 2460837 w 2953016"/>
              <a:gd name="connsiteY5" fmla="*/ 4033950 h 4042827"/>
              <a:gd name="connsiteX6" fmla="*/ 412280 w 2953016"/>
              <a:gd name="connsiteY6" fmla="*/ 4042827 h 4042827"/>
              <a:gd name="connsiteX7" fmla="*/ 17755 w 2953016"/>
              <a:gd name="connsiteY7" fmla="*/ 3754835 h 4042827"/>
              <a:gd name="connsiteX8" fmla="*/ 0 w 2953016"/>
              <a:gd name="connsiteY8" fmla="*/ 267345 h 4042827"/>
              <a:gd name="connsiteX0" fmla="*/ 0 w 2957551"/>
              <a:gd name="connsiteY0" fmla="*/ 267345 h 4042828"/>
              <a:gd name="connsiteX1" fmla="*/ 492179 w 2957551"/>
              <a:gd name="connsiteY1" fmla="*/ 19 h 4042828"/>
              <a:gd name="connsiteX2" fmla="*/ 2460837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460837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557481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557481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660717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7551" h="4042828">
                <a:moveTo>
                  <a:pt x="0" y="267345"/>
                </a:moveTo>
                <a:cubicBezTo>
                  <a:pt x="0" y="-4478"/>
                  <a:pt x="116278" y="7453"/>
                  <a:pt x="388101" y="7453"/>
                </a:cubicBezTo>
                <a:lnTo>
                  <a:pt x="2557481" y="19"/>
                </a:lnTo>
                <a:cubicBezTo>
                  <a:pt x="2829304" y="19"/>
                  <a:pt x="2953016" y="-7242"/>
                  <a:pt x="2953016" y="264581"/>
                </a:cubicBezTo>
                <a:lnTo>
                  <a:pt x="2953016" y="3660717"/>
                </a:lnTo>
                <a:cubicBezTo>
                  <a:pt x="2953016" y="3932540"/>
                  <a:pt x="3007868" y="4042828"/>
                  <a:pt x="2736045" y="4042828"/>
                </a:cubicBezTo>
                <a:lnTo>
                  <a:pt x="412280" y="4042827"/>
                </a:lnTo>
                <a:cubicBezTo>
                  <a:pt x="140457" y="4042827"/>
                  <a:pt x="17755" y="4026658"/>
                  <a:pt x="17755" y="3754835"/>
                </a:cubicBezTo>
                <a:cubicBezTo>
                  <a:pt x="11837" y="2592338"/>
                  <a:pt x="5918" y="1429842"/>
                  <a:pt x="0" y="26734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A8DC59F-27A2-504D-BEC1-FD7F7C640C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21764" y="2102789"/>
            <a:ext cx="2306653" cy="5456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spc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</a:rPr>
              <a:t>Title goes in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B335D51-08B9-5145-ABF9-057DFCA29C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21764" y="2811945"/>
            <a:ext cx="2306637" cy="270474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spc="0"/>
            </a:lvl1pPr>
            <a:lvl2pPr>
              <a:defRPr sz="1400" spc="0"/>
            </a:lvl2pPr>
            <a:lvl3pPr>
              <a:defRPr sz="1400" spc="0"/>
            </a:lvl3pPr>
            <a:lvl4pPr>
              <a:defRPr sz="1400" spc="0"/>
            </a:lvl4pPr>
            <a:lvl5pPr>
              <a:defRPr sz="1400" spc="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eiusmod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incididunt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labore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et dolore magna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aliqua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. Ut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enim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veniam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quis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nostrud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ullamco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laboris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nisi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quis</a:t>
            </a:r>
            <a:endParaRPr lang="en-US" sz="1600" dirty="0"/>
          </a:p>
        </p:txBody>
      </p:sp>
      <p:sp>
        <p:nvSpPr>
          <p:cNvPr id="36" name="Rounded Rectangle 32">
            <a:extLst>
              <a:ext uri="{FF2B5EF4-FFF2-40B4-BE49-F238E27FC236}">
                <a16:creationId xmlns:a16="http://schemas.microsoft.com/office/drawing/2014/main" id="{50EB2677-E95B-114B-90AB-4D73B758181A}"/>
              </a:ext>
            </a:extLst>
          </p:cNvPr>
          <p:cNvSpPr/>
          <p:nvPr userDrawn="1"/>
        </p:nvSpPr>
        <p:spPr>
          <a:xfrm>
            <a:off x="4617224" y="1755708"/>
            <a:ext cx="2957551" cy="4042828"/>
          </a:xfrm>
          <a:custGeom>
            <a:avLst/>
            <a:gdLst>
              <a:gd name="connsiteX0" fmla="*/ 0 w 2953016"/>
              <a:gd name="connsiteY0" fmla="*/ 492179 h 4033931"/>
              <a:gd name="connsiteX1" fmla="*/ 492179 w 2953016"/>
              <a:gd name="connsiteY1" fmla="*/ 0 h 4033931"/>
              <a:gd name="connsiteX2" fmla="*/ 2460837 w 2953016"/>
              <a:gd name="connsiteY2" fmla="*/ 0 h 4033931"/>
              <a:gd name="connsiteX3" fmla="*/ 2953016 w 2953016"/>
              <a:gd name="connsiteY3" fmla="*/ 492179 h 4033931"/>
              <a:gd name="connsiteX4" fmla="*/ 2953016 w 2953016"/>
              <a:gd name="connsiteY4" fmla="*/ 3541752 h 4033931"/>
              <a:gd name="connsiteX5" fmla="*/ 2460837 w 2953016"/>
              <a:gd name="connsiteY5" fmla="*/ 4033931 h 4033931"/>
              <a:gd name="connsiteX6" fmla="*/ 492179 w 2953016"/>
              <a:gd name="connsiteY6" fmla="*/ 4033931 h 4033931"/>
              <a:gd name="connsiteX7" fmla="*/ 0 w 2953016"/>
              <a:gd name="connsiteY7" fmla="*/ 3541752 h 4033931"/>
              <a:gd name="connsiteX8" fmla="*/ 0 w 2953016"/>
              <a:gd name="connsiteY8" fmla="*/ 492179 h 4033931"/>
              <a:gd name="connsiteX0" fmla="*/ 0 w 2953016"/>
              <a:gd name="connsiteY0" fmla="*/ 267330 h 4033935"/>
              <a:gd name="connsiteX1" fmla="*/ 492179 w 2953016"/>
              <a:gd name="connsiteY1" fmla="*/ 4 h 4033935"/>
              <a:gd name="connsiteX2" fmla="*/ 2460837 w 2953016"/>
              <a:gd name="connsiteY2" fmla="*/ 4 h 4033935"/>
              <a:gd name="connsiteX3" fmla="*/ 2953016 w 2953016"/>
              <a:gd name="connsiteY3" fmla="*/ 492183 h 4033935"/>
              <a:gd name="connsiteX4" fmla="*/ 2953016 w 2953016"/>
              <a:gd name="connsiteY4" fmla="*/ 3541756 h 4033935"/>
              <a:gd name="connsiteX5" fmla="*/ 2460837 w 2953016"/>
              <a:gd name="connsiteY5" fmla="*/ 4033935 h 4033935"/>
              <a:gd name="connsiteX6" fmla="*/ 492179 w 2953016"/>
              <a:gd name="connsiteY6" fmla="*/ 4033935 h 4033935"/>
              <a:gd name="connsiteX7" fmla="*/ 0 w 2953016"/>
              <a:gd name="connsiteY7" fmla="*/ 3541756 h 4033935"/>
              <a:gd name="connsiteX8" fmla="*/ 0 w 2953016"/>
              <a:gd name="connsiteY8" fmla="*/ 267330 h 4033935"/>
              <a:gd name="connsiteX0" fmla="*/ 0 w 2953016"/>
              <a:gd name="connsiteY0" fmla="*/ 267330 h 4033935"/>
              <a:gd name="connsiteX1" fmla="*/ 492179 w 2953016"/>
              <a:gd name="connsiteY1" fmla="*/ 4 h 4033935"/>
              <a:gd name="connsiteX2" fmla="*/ 2460837 w 2953016"/>
              <a:gd name="connsiteY2" fmla="*/ 4 h 4033935"/>
              <a:gd name="connsiteX3" fmla="*/ 2953016 w 2953016"/>
              <a:gd name="connsiteY3" fmla="*/ 282321 h 4033935"/>
              <a:gd name="connsiteX4" fmla="*/ 2953016 w 2953016"/>
              <a:gd name="connsiteY4" fmla="*/ 3541756 h 4033935"/>
              <a:gd name="connsiteX5" fmla="*/ 2460837 w 2953016"/>
              <a:gd name="connsiteY5" fmla="*/ 4033935 h 4033935"/>
              <a:gd name="connsiteX6" fmla="*/ 492179 w 2953016"/>
              <a:gd name="connsiteY6" fmla="*/ 4033935 h 4033935"/>
              <a:gd name="connsiteX7" fmla="*/ 0 w 2953016"/>
              <a:gd name="connsiteY7" fmla="*/ 3541756 h 4033935"/>
              <a:gd name="connsiteX8" fmla="*/ 0 w 2953016"/>
              <a:gd name="connsiteY8" fmla="*/ 267330 h 4033935"/>
              <a:gd name="connsiteX0" fmla="*/ 0 w 2953016"/>
              <a:gd name="connsiteY0" fmla="*/ 268676 h 4035281"/>
              <a:gd name="connsiteX1" fmla="*/ 492179 w 2953016"/>
              <a:gd name="connsiteY1" fmla="*/ 1350 h 4035281"/>
              <a:gd name="connsiteX2" fmla="*/ 2460837 w 2953016"/>
              <a:gd name="connsiteY2" fmla="*/ 1350 h 4035281"/>
              <a:gd name="connsiteX3" fmla="*/ 2953016 w 2953016"/>
              <a:gd name="connsiteY3" fmla="*/ 239279 h 4035281"/>
              <a:gd name="connsiteX4" fmla="*/ 2953016 w 2953016"/>
              <a:gd name="connsiteY4" fmla="*/ 3543102 h 4035281"/>
              <a:gd name="connsiteX5" fmla="*/ 2460837 w 2953016"/>
              <a:gd name="connsiteY5" fmla="*/ 4035281 h 4035281"/>
              <a:gd name="connsiteX6" fmla="*/ 492179 w 2953016"/>
              <a:gd name="connsiteY6" fmla="*/ 4035281 h 4035281"/>
              <a:gd name="connsiteX7" fmla="*/ 0 w 2953016"/>
              <a:gd name="connsiteY7" fmla="*/ 3543102 h 4035281"/>
              <a:gd name="connsiteX8" fmla="*/ 0 w 2953016"/>
              <a:gd name="connsiteY8" fmla="*/ 268676 h 4035281"/>
              <a:gd name="connsiteX0" fmla="*/ 0 w 2953016"/>
              <a:gd name="connsiteY0" fmla="*/ 267345 h 4033950"/>
              <a:gd name="connsiteX1" fmla="*/ 492179 w 2953016"/>
              <a:gd name="connsiteY1" fmla="*/ 19 h 4033950"/>
              <a:gd name="connsiteX2" fmla="*/ 2460837 w 2953016"/>
              <a:gd name="connsiteY2" fmla="*/ 19 h 4033950"/>
              <a:gd name="connsiteX3" fmla="*/ 2953016 w 2953016"/>
              <a:gd name="connsiteY3" fmla="*/ 264581 h 4033950"/>
              <a:gd name="connsiteX4" fmla="*/ 2953016 w 2953016"/>
              <a:gd name="connsiteY4" fmla="*/ 3541771 h 4033950"/>
              <a:gd name="connsiteX5" fmla="*/ 2460837 w 2953016"/>
              <a:gd name="connsiteY5" fmla="*/ 4033950 h 4033950"/>
              <a:gd name="connsiteX6" fmla="*/ 492179 w 2953016"/>
              <a:gd name="connsiteY6" fmla="*/ 4033950 h 4033950"/>
              <a:gd name="connsiteX7" fmla="*/ 0 w 2953016"/>
              <a:gd name="connsiteY7" fmla="*/ 3541771 h 4033950"/>
              <a:gd name="connsiteX8" fmla="*/ 0 w 2953016"/>
              <a:gd name="connsiteY8" fmla="*/ 267345 h 4033950"/>
              <a:gd name="connsiteX0" fmla="*/ 0 w 2953016"/>
              <a:gd name="connsiteY0" fmla="*/ 267345 h 4033950"/>
              <a:gd name="connsiteX1" fmla="*/ 492179 w 2953016"/>
              <a:gd name="connsiteY1" fmla="*/ 19 h 4033950"/>
              <a:gd name="connsiteX2" fmla="*/ 2460837 w 2953016"/>
              <a:gd name="connsiteY2" fmla="*/ 19 h 4033950"/>
              <a:gd name="connsiteX3" fmla="*/ 2953016 w 2953016"/>
              <a:gd name="connsiteY3" fmla="*/ 264581 h 4033950"/>
              <a:gd name="connsiteX4" fmla="*/ 2953016 w 2953016"/>
              <a:gd name="connsiteY4" fmla="*/ 3541771 h 4033950"/>
              <a:gd name="connsiteX5" fmla="*/ 2460837 w 2953016"/>
              <a:gd name="connsiteY5" fmla="*/ 4033950 h 4033950"/>
              <a:gd name="connsiteX6" fmla="*/ 492179 w 2953016"/>
              <a:gd name="connsiteY6" fmla="*/ 4033950 h 4033950"/>
              <a:gd name="connsiteX7" fmla="*/ 17755 w 2953016"/>
              <a:gd name="connsiteY7" fmla="*/ 3754835 h 4033950"/>
              <a:gd name="connsiteX8" fmla="*/ 0 w 2953016"/>
              <a:gd name="connsiteY8" fmla="*/ 267345 h 4033950"/>
              <a:gd name="connsiteX0" fmla="*/ 0 w 2953016"/>
              <a:gd name="connsiteY0" fmla="*/ 267345 h 4042827"/>
              <a:gd name="connsiteX1" fmla="*/ 492179 w 2953016"/>
              <a:gd name="connsiteY1" fmla="*/ 19 h 4042827"/>
              <a:gd name="connsiteX2" fmla="*/ 2460837 w 2953016"/>
              <a:gd name="connsiteY2" fmla="*/ 19 h 4042827"/>
              <a:gd name="connsiteX3" fmla="*/ 2953016 w 2953016"/>
              <a:gd name="connsiteY3" fmla="*/ 264581 h 4042827"/>
              <a:gd name="connsiteX4" fmla="*/ 2953016 w 2953016"/>
              <a:gd name="connsiteY4" fmla="*/ 3541771 h 4042827"/>
              <a:gd name="connsiteX5" fmla="*/ 2460837 w 2953016"/>
              <a:gd name="connsiteY5" fmla="*/ 4033950 h 4042827"/>
              <a:gd name="connsiteX6" fmla="*/ 412280 w 2953016"/>
              <a:gd name="connsiteY6" fmla="*/ 4042827 h 4042827"/>
              <a:gd name="connsiteX7" fmla="*/ 17755 w 2953016"/>
              <a:gd name="connsiteY7" fmla="*/ 3754835 h 4042827"/>
              <a:gd name="connsiteX8" fmla="*/ 0 w 2953016"/>
              <a:gd name="connsiteY8" fmla="*/ 267345 h 4042827"/>
              <a:gd name="connsiteX0" fmla="*/ 0 w 2957551"/>
              <a:gd name="connsiteY0" fmla="*/ 267345 h 4042828"/>
              <a:gd name="connsiteX1" fmla="*/ 492179 w 2957551"/>
              <a:gd name="connsiteY1" fmla="*/ 19 h 4042828"/>
              <a:gd name="connsiteX2" fmla="*/ 2460837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460837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557481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557481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660717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7551" h="4042828">
                <a:moveTo>
                  <a:pt x="0" y="267345"/>
                </a:moveTo>
                <a:cubicBezTo>
                  <a:pt x="0" y="-4478"/>
                  <a:pt x="116278" y="7453"/>
                  <a:pt x="388101" y="7453"/>
                </a:cubicBezTo>
                <a:lnTo>
                  <a:pt x="2557481" y="19"/>
                </a:lnTo>
                <a:cubicBezTo>
                  <a:pt x="2829304" y="19"/>
                  <a:pt x="2953016" y="-7242"/>
                  <a:pt x="2953016" y="264581"/>
                </a:cubicBezTo>
                <a:lnTo>
                  <a:pt x="2953016" y="3660717"/>
                </a:lnTo>
                <a:cubicBezTo>
                  <a:pt x="2953016" y="3932540"/>
                  <a:pt x="3007868" y="4042828"/>
                  <a:pt x="2736045" y="4042828"/>
                </a:cubicBezTo>
                <a:lnTo>
                  <a:pt x="412280" y="4042827"/>
                </a:lnTo>
                <a:cubicBezTo>
                  <a:pt x="140457" y="4042827"/>
                  <a:pt x="17755" y="4026658"/>
                  <a:pt x="17755" y="3754835"/>
                </a:cubicBezTo>
                <a:cubicBezTo>
                  <a:pt x="11837" y="2592338"/>
                  <a:pt x="5918" y="1429842"/>
                  <a:pt x="0" y="26734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75386827-162F-7B46-9F98-476A6409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1406" y="2102789"/>
            <a:ext cx="2306653" cy="5456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spc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</a:rPr>
              <a:t>Title goes in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0CB8D430-0A03-224C-B697-DF22734249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41406" y="2811945"/>
            <a:ext cx="2306637" cy="270474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spc="0"/>
            </a:lvl1pPr>
            <a:lvl2pPr>
              <a:defRPr sz="1400" spc="0"/>
            </a:lvl2pPr>
            <a:lvl3pPr>
              <a:defRPr sz="1400" spc="0"/>
            </a:lvl3pPr>
            <a:lvl4pPr>
              <a:defRPr sz="1400" spc="0"/>
            </a:lvl4pPr>
            <a:lvl5pPr>
              <a:defRPr sz="1400" spc="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eiusmod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incididunt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labore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et dolore magna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aliqua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. Ut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enim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veniam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quis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nostrud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ullamco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laboris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nisi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quis</a:t>
            </a:r>
            <a:endParaRPr lang="en-US" sz="1600" dirty="0"/>
          </a:p>
        </p:txBody>
      </p:sp>
      <p:sp>
        <p:nvSpPr>
          <p:cNvPr id="39" name="Rounded Rectangle 32">
            <a:extLst>
              <a:ext uri="{FF2B5EF4-FFF2-40B4-BE49-F238E27FC236}">
                <a16:creationId xmlns:a16="http://schemas.microsoft.com/office/drawing/2014/main" id="{74AD4E55-6095-BE4E-9F5E-94A38E8977FD}"/>
              </a:ext>
            </a:extLst>
          </p:cNvPr>
          <p:cNvSpPr/>
          <p:nvPr userDrawn="1"/>
        </p:nvSpPr>
        <p:spPr>
          <a:xfrm>
            <a:off x="7736866" y="1755708"/>
            <a:ext cx="2957551" cy="4042828"/>
          </a:xfrm>
          <a:custGeom>
            <a:avLst/>
            <a:gdLst>
              <a:gd name="connsiteX0" fmla="*/ 0 w 2953016"/>
              <a:gd name="connsiteY0" fmla="*/ 492179 h 4033931"/>
              <a:gd name="connsiteX1" fmla="*/ 492179 w 2953016"/>
              <a:gd name="connsiteY1" fmla="*/ 0 h 4033931"/>
              <a:gd name="connsiteX2" fmla="*/ 2460837 w 2953016"/>
              <a:gd name="connsiteY2" fmla="*/ 0 h 4033931"/>
              <a:gd name="connsiteX3" fmla="*/ 2953016 w 2953016"/>
              <a:gd name="connsiteY3" fmla="*/ 492179 h 4033931"/>
              <a:gd name="connsiteX4" fmla="*/ 2953016 w 2953016"/>
              <a:gd name="connsiteY4" fmla="*/ 3541752 h 4033931"/>
              <a:gd name="connsiteX5" fmla="*/ 2460837 w 2953016"/>
              <a:gd name="connsiteY5" fmla="*/ 4033931 h 4033931"/>
              <a:gd name="connsiteX6" fmla="*/ 492179 w 2953016"/>
              <a:gd name="connsiteY6" fmla="*/ 4033931 h 4033931"/>
              <a:gd name="connsiteX7" fmla="*/ 0 w 2953016"/>
              <a:gd name="connsiteY7" fmla="*/ 3541752 h 4033931"/>
              <a:gd name="connsiteX8" fmla="*/ 0 w 2953016"/>
              <a:gd name="connsiteY8" fmla="*/ 492179 h 4033931"/>
              <a:gd name="connsiteX0" fmla="*/ 0 w 2953016"/>
              <a:gd name="connsiteY0" fmla="*/ 267330 h 4033935"/>
              <a:gd name="connsiteX1" fmla="*/ 492179 w 2953016"/>
              <a:gd name="connsiteY1" fmla="*/ 4 h 4033935"/>
              <a:gd name="connsiteX2" fmla="*/ 2460837 w 2953016"/>
              <a:gd name="connsiteY2" fmla="*/ 4 h 4033935"/>
              <a:gd name="connsiteX3" fmla="*/ 2953016 w 2953016"/>
              <a:gd name="connsiteY3" fmla="*/ 492183 h 4033935"/>
              <a:gd name="connsiteX4" fmla="*/ 2953016 w 2953016"/>
              <a:gd name="connsiteY4" fmla="*/ 3541756 h 4033935"/>
              <a:gd name="connsiteX5" fmla="*/ 2460837 w 2953016"/>
              <a:gd name="connsiteY5" fmla="*/ 4033935 h 4033935"/>
              <a:gd name="connsiteX6" fmla="*/ 492179 w 2953016"/>
              <a:gd name="connsiteY6" fmla="*/ 4033935 h 4033935"/>
              <a:gd name="connsiteX7" fmla="*/ 0 w 2953016"/>
              <a:gd name="connsiteY7" fmla="*/ 3541756 h 4033935"/>
              <a:gd name="connsiteX8" fmla="*/ 0 w 2953016"/>
              <a:gd name="connsiteY8" fmla="*/ 267330 h 4033935"/>
              <a:gd name="connsiteX0" fmla="*/ 0 w 2953016"/>
              <a:gd name="connsiteY0" fmla="*/ 267330 h 4033935"/>
              <a:gd name="connsiteX1" fmla="*/ 492179 w 2953016"/>
              <a:gd name="connsiteY1" fmla="*/ 4 h 4033935"/>
              <a:gd name="connsiteX2" fmla="*/ 2460837 w 2953016"/>
              <a:gd name="connsiteY2" fmla="*/ 4 h 4033935"/>
              <a:gd name="connsiteX3" fmla="*/ 2953016 w 2953016"/>
              <a:gd name="connsiteY3" fmla="*/ 282321 h 4033935"/>
              <a:gd name="connsiteX4" fmla="*/ 2953016 w 2953016"/>
              <a:gd name="connsiteY4" fmla="*/ 3541756 h 4033935"/>
              <a:gd name="connsiteX5" fmla="*/ 2460837 w 2953016"/>
              <a:gd name="connsiteY5" fmla="*/ 4033935 h 4033935"/>
              <a:gd name="connsiteX6" fmla="*/ 492179 w 2953016"/>
              <a:gd name="connsiteY6" fmla="*/ 4033935 h 4033935"/>
              <a:gd name="connsiteX7" fmla="*/ 0 w 2953016"/>
              <a:gd name="connsiteY7" fmla="*/ 3541756 h 4033935"/>
              <a:gd name="connsiteX8" fmla="*/ 0 w 2953016"/>
              <a:gd name="connsiteY8" fmla="*/ 267330 h 4033935"/>
              <a:gd name="connsiteX0" fmla="*/ 0 w 2953016"/>
              <a:gd name="connsiteY0" fmla="*/ 268676 h 4035281"/>
              <a:gd name="connsiteX1" fmla="*/ 492179 w 2953016"/>
              <a:gd name="connsiteY1" fmla="*/ 1350 h 4035281"/>
              <a:gd name="connsiteX2" fmla="*/ 2460837 w 2953016"/>
              <a:gd name="connsiteY2" fmla="*/ 1350 h 4035281"/>
              <a:gd name="connsiteX3" fmla="*/ 2953016 w 2953016"/>
              <a:gd name="connsiteY3" fmla="*/ 239279 h 4035281"/>
              <a:gd name="connsiteX4" fmla="*/ 2953016 w 2953016"/>
              <a:gd name="connsiteY4" fmla="*/ 3543102 h 4035281"/>
              <a:gd name="connsiteX5" fmla="*/ 2460837 w 2953016"/>
              <a:gd name="connsiteY5" fmla="*/ 4035281 h 4035281"/>
              <a:gd name="connsiteX6" fmla="*/ 492179 w 2953016"/>
              <a:gd name="connsiteY6" fmla="*/ 4035281 h 4035281"/>
              <a:gd name="connsiteX7" fmla="*/ 0 w 2953016"/>
              <a:gd name="connsiteY7" fmla="*/ 3543102 h 4035281"/>
              <a:gd name="connsiteX8" fmla="*/ 0 w 2953016"/>
              <a:gd name="connsiteY8" fmla="*/ 268676 h 4035281"/>
              <a:gd name="connsiteX0" fmla="*/ 0 w 2953016"/>
              <a:gd name="connsiteY0" fmla="*/ 267345 h 4033950"/>
              <a:gd name="connsiteX1" fmla="*/ 492179 w 2953016"/>
              <a:gd name="connsiteY1" fmla="*/ 19 h 4033950"/>
              <a:gd name="connsiteX2" fmla="*/ 2460837 w 2953016"/>
              <a:gd name="connsiteY2" fmla="*/ 19 h 4033950"/>
              <a:gd name="connsiteX3" fmla="*/ 2953016 w 2953016"/>
              <a:gd name="connsiteY3" fmla="*/ 264581 h 4033950"/>
              <a:gd name="connsiteX4" fmla="*/ 2953016 w 2953016"/>
              <a:gd name="connsiteY4" fmla="*/ 3541771 h 4033950"/>
              <a:gd name="connsiteX5" fmla="*/ 2460837 w 2953016"/>
              <a:gd name="connsiteY5" fmla="*/ 4033950 h 4033950"/>
              <a:gd name="connsiteX6" fmla="*/ 492179 w 2953016"/>
              <a:gd name="connsiteY6" fmla="*/ 4033950 h 4033950"/>
              <a:gd name="connsiteX7" fmla="*/ 0 w 2953016"/>
              <a:gd name="connsiteY7" fmla="*/ 3541771 h 4033950"/>
              <a:gd name="connsiteX8" fmla="*/ 0 w 2953016"/>
              <a:gd name="connsiteY8" fmla="*/ 267345 h 4033950"/>
              <a:gd name="connsiteX0" fmla="*/ 0 w 2953016"/>
              <a:gd name="connsiteY0" fmla="*/ 267345 h 4033950"/>
              <a:gd name="connsiteX1" fmla="*/ 492179 w 2953016"/>
              <a:gd name="connsiteY1" fmla="*/ 19 h 4033950"/>
              <a:gd name="connsiteX2" fmla="*/ 2460837 w 2953016"/>
              <a:gd name="connsiteY2" fmla="*/ 19 h 4033950"/>
              <a:gd name="connsiteX3" fmla="*/ 2953016 w 2953016"/>
              <a:gd name="connsiteY3" fmla="*/ 264581 h 4033950"/>
              <a:gd name="connsiteX4" fmla="*/ 2953016 w 2953016"/>
              <a:gd name="connsiteY4" fmla="*/ 3541771 h 4033950"/>
              <a:gd name="connsiteX5" fmla="*/ 2460837 w 2953016"/>
              <a:gd name="connsiteY5" fmla="*/ 4033950 h 4033950"/>
              <a:gd name="connsiteX6" fmla="*/ 492179 w 2953016"/>
              <a:gd name="connsiteY6" fmla="*/ 4033950 h 4033950"/>
              <a:gd name="connsiteX7" fmla="*/ 17755 w 2953016"/>
              <a:gd name="connsiteY7" fmla="*/ 3754835 h 4033950"/>
              <a:gd name="connsiteX8" fmla="*/ 0 w 2953016"/>
              <a:gd name="connsiteY8" fmla="*/ 267345 h 4033950"/>
              <a:gd name="connsiteX0" fmla="*/ 0 w 2953016"/>
              <a:gd name="connsiteY0" fmla="*/ 267345 h 4042827"/>
              <a:gd name="connsiteX1" fmla="*/ 492179 w 2953016"/>
              <a:gd name="connsiteY1" fmla="*/ 19 h 4042827"/>
              <a:gd name="connsiteX2" fmla="*/ 2460837 w 2953016"/>
              <a:gd name="connsiteY2" fmla="*/ 19 h 4042827"/>
              <a:gd name="connsiteX3" fmla="*/ 2953016 w 2953016"/>
              <a:gd name="connsiteY3" fmla="*/ 264581 h 4042827"/>
              <a:gd name="connsiteX4" fmla="*/ 2953016 w 2953016"/>
              <a:gd name="connsiteY4" fmla="*/ 3541771 h 4042827"/>
              <a:gd name="connsiteX5" fmla="*/ 2460837 w 2953016"/>
              <a:gd name="connsiteY5" fmla="*/ 4033950 h 4042827"/>
              <a:gd name="connsiteX6" fmla="*/ 412280 w 2953016"/>
              <a:gd name="connsiteY6" fmla="*/ 4042827 h 4042827"/>
              <a:gd name="connsiteX7" fmla="*/ 17755 w 2953016"/>
              <a:gd name="connsiteY7" fmla="*/ 3754835 h 4042827"/>
              <a:gd name="connsiteX8" fmla="*/ 0 w 2953016"/>
              <a:gd name="connsiteY8" fmla="*/ 267345 h 4042827"/>
              <a:gd name="connsiteX0" fmla="*/ 0 w 2957551"/>
              <a:gd name="connsiteY0" fmla="*/ 267345 h 4042828"/>
              <a:gd name="connsiteX1" fmla="*/ 492179 w 2957551"/>
              <a:gd name="connsiteY1" fmla="*/ 19 h 4042828"/>
              <a:gd name="connsiteX2" fmla="*/ 2460837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460837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557481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541771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  <a:gd name="connsiteX0" fmla="*/ 0 w 2957551"/>
              <a:gd name="connsiteY0" fmla="*/ 267345 h 4042828"/>
              <a:gd name="connsiteX1" fmla="*/ 388101 w 2957551"/>
              <a:gd name="connsiteY1" fmla="*/ 7453 h 4042828"/>
              <a:gd name="connsiteX2" fmla="*/ 2557481 w 2957551"/>
              <a:gd name="connsiteY2" fmla="*/ 19 h 4042828"/>
              <a:gd name="connsiteX3" fmla="*/ 2953016 w 2957551"/>
              <a:gd name="connsiteY3" fmla="*/ 264581 h 4042828"/>
              <a:gd name="connsiteX4" fmla="*/ 2953016 w 2957551"/>
              <a:gd name="connsiteY4" fmla="*/ 3660717 h 4042828"/>
              <a:gd name="connsiteX5" fmla="*/ 2736045 w 2957551"/>
              <a:gd name="connsiteY5" fmla="*/ 4042828 h 4042828"/>
              <a:gd name="connsiteX6" fmla="*/ 412280 w 2957551"/>
              <a:gd name="connsiteY6" fmla="*/ 4042827 h 4042828"/>
              <a:gd name="connsiteX7" fmla="*/ 17755 w 2957551"/>
              <a:gd name="connsiteY7" fmla="*/ 3754835 h 4042828"/>
              <a:gd name="connsiteX8" fmla="*/ 0 w 2957551"/>
              <a:gd name="connsiteY8" fmla="*/ 267345 h 404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7551" h="4042828">
                <a:moveTo>
                  <a:pt x="0" y="267345"/>
                </a:moveTo>
                <a:cubicBezTo>
                  <a:pt x="0" y="-4478"/>
                  <a:pt x="116278" y="7453"/>
                  <a:pt x="388101" y="7453"/>
                </a:cubicBezTo>
                <a:lnTo>
                  <a:pt x="2557481" y="19"/>
                </a:lnTo>
                <a:cubicBezTo>
                  <a:pt x="2829304" y="19"/>
                  <a:pt x="2953016" y="-7242"/>
                  <a:pt x="2953016" y="264581"/>
                </a:cubicBezTo>
                <a:lnTo>
                  <a:pt x="2953016" y="3660717"/>
                </a:lnTo>
                <a:cubicBezTo>
                  <a:pt x="2953016" y="3932540"/>
                  <a:pt x="3007868" y="4042828"/>
                  <a:pt x="2736045" y="4042828"/>
                </a:cubicBezTo>
                <a:lnTo>
                  <a:pt x="412280" y="4042827"/>
                </a:lnTo>
                <a:cubicBezTo>
                  <a:pt x="140457" y="4042827"/>
                  <a:pt x="17755" y="4026658"/>
                  <a:pt x="17755" y="3754835"/>
                </a:cubicBezTo>
                <a:cubicBezTo>
                  <a:pt x="11837" y="2592338"/>
                  <a:pt x="5918" y="1429842"/>
                  <a:pt x="0" y="26734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9400A201-DFAE-8847-A13D-7E8EDD601E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61048" y="2102789"/>
            <a:ext cx="2306653" cy="5456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spc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</a:rPr>
              <a:t>Title goes in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EC89942-80CB-0547-9CD5-93F3B4BBB4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1048" y="2811945"/>
            <a:ext cx="2306637" cy="270474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spc="0"/>
            </a:lvl1pPr>
            <a:lvl2pPr>
              <a:defRPr sz="1400" spc="0"/>
            </a:lvl2pPr>
            <a:lvl3pPr>
              <a:defRPr sz="1400" spc="0"/>
            </a:lvl3pPr>
            <a:lvl4pPr>
              <a:defRPr sz="1400" spc="0"/>
            </a:lvl4pPr>
            <a:lvl5pPr>
              <a:defRPr sz="1400" spc="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eiusmod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incididunt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labore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et dolore magna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aliqua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. Ut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enim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veniam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quis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nostrud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ullamco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laboris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nisi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ut</a:t>
            </a:r>
            <a:r>
              <a:rPr lang="en-US" sz="1600" b="0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quis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91AEDE-E26C-FD40-88C0-2EEA34459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7760"/>
            <a:ext cx="12192000" cy="4191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48EDD2F-E920-A741-AED0-23F87234A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648" y="567041"/>
            <a:ext cx="6082862" cy="419100"/>
          </a:xfrm>
        </p:spPr>
        <p:txBody>
          <a:bodyPr/>
          <a:lstStyle/>
          <a:p>
            <a:r>
              <a:rPr lang="en-US" dirty="0"/>
              <a:t>Header for slide goes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0758087-3864-F44A-A76A-5DCE964CAE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648" y="1006067"/>
            <a:ext cx="6083300" cy="2893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pc="0" baseline="0"/>
            </a:lvl1pPr>
          </a:lstStyle>
          <a:p>
            <a:pPr lvl="0"/>
            <a:r>
              <a:rPr lang="en-US" dirty="0"/>
              <a:t>Sub-header goes in here (optional)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3881AE-904B-A148-9549-EDD262BF2B4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47627F4-214B-454C-9205-24A7FCD1FB29}" type="datetime7">
              <a:rPr lang="en-US" smtClean="0"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0DF65-6C43-7842-BAC4-B3E370E6BE46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© 2020 AmeriCorps.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64D1E-6DBD-6340-865B-D5627B26A75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r>
              <a:rPr lang="en-US"/>
              <a:t>  </a:t>
            </a:r>
            <a:fld id="{E0E21186-8CC3-194A-9753-0BBC1EC778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2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DED5B5-6D3E-44A0-A6D9-5820E4F67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8F95-6D02-43DA-AC3C-7E33D3E04429}" type="datetime1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2327E-8709-4B83-9A62-5BA524560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8EE41-4348-4CB6-9363-119529A1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29CB-EB86-41B4-B252-A1CCE30A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009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A9FD-91B3-44D5-816C-713A8E6D0F5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F0B1-ADA7-42E1-B8BE-B221827E8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1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F65-22D8-4ED0-BF24-30457A411878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F18A-47FF-4F92-A8D8-01BF14F98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4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4450-A41B-44BA-86BB-DF6E0177A2B9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D3B9-0D12-421E-8A88-A63E8DFDD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6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21D273-2F5A-9846-833E-886CB2A6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620" y="6106295"/>
            <a:ext cx="2016016" cy="4572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8CB9436-A061-6246-9B63-3EA5F806197F}"/>
              </a:ext>
            </a:extLst>
          </p:cNvPr>
          <p:cNvSpPr txBox="1">
            <a:spLocks/>
          </p:cNvSpPr>
          <p:nvPr userDrawn="1"/>
        </p:nvSpPr>
        <p:spPr>
          <a:xfrm>
            <a:off x="1286380" y="3176964"/>
            <a:ext cx="6343185" cy="232158"/>
          </a:xfrm>
          <a:prstGeom prst="rect">
            <a:avLst/>
          </a:prstGeom>
        </p:spPr>
        <p:txBody>
          <a:bodyPr vert="horz" lIns="0" tIns="4572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3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7FA55B95-B745-A54E-AC4F-4751FDE1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057400"/>
            <a:ext cx="6400800" cy="111564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BC4151B-A858-AF41-A42E-3284F8BD9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9364" y="6304415"/>
            <a:ext cx="847016" cy="133591"/>
          </a:xfrm>
          <a:prstGeom prst="rect">
            <a:avLst/>
          </a:prstGeom>
        </p:spPr>
        <p:txBody>
          <a:bodyPr vert="horz" lIns="91440" tIns="45720" rIns="91440" bIns="91440" rtlCol="0" anchor="ctr"/>
          <a:lstStyle>
            <a:lvl1pPr algn="r">
              <a:defRPr sz="1050">
                <a:solidFill>
                  <a:schemeClr val="bg2">
                    <a:alpha val="50000"/>
                  </a:schemeClr>
                </a:solidFill>
              </a:defRPr>
            </a:lvl1pPr>
          </a:lstStyle>
          <a:p>
            <a:fld id="{3FBD5421-BEB3-3647-A903-78A3499237AF}" type="datetime7">
              <a:rPr lang="en-US" smtClean="0"/>
              <a:pPr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6D9BC3E-5CBC-504A-8595-9CB54136C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4110" y="6304415"/>
            <a:ext cx="1459677" cy="133591"/>
          </a:xfrm>
          <a:prstGeom prst="rect">
            <a:avLst/>
          </a:prstGeom>
        </p:spPr>
        <p:txBody>
          <a:bodyPr vert="horz" lIns="91440" tIns="45720" rIns="91440" bIns="91440" rtlCol="0" anchor="ctr"/>
          <a:lstStyle>
            <a:lvl1pPr algn="ctr">
              <a:defRPr sz="1050">
                <a:solidFill>
                  <a:schemeClr val="bg2">
                    <a:alpha val="50000"/>
                  </a:schemeClr>
                </a:solidFill>
              </a:defRPr>
            </a:lvl1pPr>
          </a:lstStyle>
          <a:p>
            <a:pPr algn="l"/>
            <a:r>
              <a:rPr lang="en-US"/>
              <a:t>© 2020 AmeriCorps.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B94CAE9-6F1E-B949-B110-0662869AC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6380" y="6304415"/>
            <a:ext cx="457730" cy="133591"/>
          </a:xfrm>
          <a:prstGeom prst="rect">
            <a:avLst/>
          </a:prstGeom>
        </p:spPr>
        <p:txBody>
          <a:bodyPr vert="horz" lIns="91440" tIns="45720" rIns="91440" bIns="91440" rtlCol="0" anchor="ctr"/>
          <a:lstStyle>
            <a:lvl1pPr algn="l">
              <a:defRPr sz="1050">
                <a:solidFill>
                  <a:schemeClr val="bg2"/>
                </a:solidFill>
              </a:defRPr>
            </a:lvl1pPr>
          </a:lstStyle>
          <a:p>
            <a:fld id="{DF250469-B62C-0F44-897B-7C51B683C7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808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 spc="350" baseline="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2" userDrawn="1">
          <p15:clr>
            <a:srgbClr val="F26B43"/>
          </p15:clr>
        </p15:guide>
        <p15:guide id="2" pos="264" userDrawn="1">
          <p15:clr>
            <a:srgbClr val="F26B43"/>
          </p15:clr>
        </p15:guide>
        <p15:guide id="3" pos="7416" userDrawn="1">
          <p15:clr>
            <a:srgbClr val="F26B43"/>
          </p15:clr>
        </p15:guide>
        <p15:guide id="4" orient="horz" pos="4056" userDrawn="1">
          <p15:clr>
            <a:srgbClr val="F26B43"/>
          </p15:clr>
        </p15:guide>
        <p15:guide id="5" orient="horz" pos="1992" userDrawn="1">
          <p15:clr>
            <a:srgbClr val="F26B43"/>
          </p15:clr>
        </p15:guide>
        <p15:guide id="6" orient="horz" pos="1296" userDrawn="1">
          <p15:clr>
            <a:srgbClr val="F26B43"/>
          </p15:clr>
        </p15:guide>
        <p15:guide id="7" pos="816" userDrawn="1">
          <p15:clr>
            <a:srgbClr val="F26B43"/>
          </p15:clr>
        </p15:guide>
        <p15:guide id="8" pos="48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FD110891-72CC-B746-A238-F0DC0B31137E}"/>
              </a:ext>
            </a:extLst>
          </p:cNvPr>
          <p:cNvSpPr txBox="1">
            <a:spLocks/>
          </p:cNvSpPr>
          <p:nvPr userDrawn="1"/>
        </p:nvSpPr>
        <p:spPr>
          <a:xfrm>
            <a:off x="964138" y="2656902"/>
            <a:ext cx="3314503" cy="199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0" i="0" kern="1200" spc="340" baseline="0">
                <a:solidFill>
                  <a:schemeClr val="bg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05F51AE0-7874-6842-86D8-DA327A87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48" y="567041"/>
            <a:ext cx="6082862" cy="4191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Header for slide goes here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F87C30B-B0EB-E144-8308-D3A059B50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4824" y="501396"/>
            <a:ext cx="603504" cy="6035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8A63F-4DF3-6E4D-90DF-F4E11643C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6AFF0E31-FB96-AC4E-851D-A9D8A9684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09006" y="6420242"/>
            <a:ext cx="1463543" cy="137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alpha val="5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50000"/>
                  </a:schemeClr>
                </a:solidFill>
              </a:rPr>
              <a:t>© 2020 AmeriCorps.</a:t>
            </a:r>
            <a:endParaRPr lang="en-US" dirty="0"/>
          </a:p>
        </p:txBody>
      </p:sp>
      <p:sp>
        <p:nvSpPr>
          <p:cNvPr id="26" name="Date Placeholder 4">
            <a:extLst>
              <a:ext uri="{FF2B5EF4-FFF2-40B4-BE49-F238E27FC236}">
                <a16:creationId xmlns:a16="http://schemas.microsoft.com/office/drawing/2014/main" id="{0431B003-8D60-2F41-9919-5AB45CF42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2549" y="6420241"/>
            <a:ext cx="832514" cy="1373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AC30439D-71C4-BA4D-96A8-5CC35AC14C60}" type="datetime7">
              <a:rPr lang="en-US" smtClean="0"/>
              <a:t>Sep-23</a:t>
            </a:fld>
            <a:r>
              <a:rPr lang="en-US" dirty="0"/>
              <a:t>  |</a:t>
            </a:r>
          </a:p>
        </p:txBody>
      </p:sp>
      <p:sp>
        <p:nvSpPr>
          <p:cNvPr id="27" name="Slide Number Placeholder 7">
            <a:extLst>
              <a:ext uri="{FF2B5EF4-FFF2-40B4-BE49-F238E27FC236}">
                <a16:creationId xmlns:a16="http://schemas.microsoft.com/office/drawing/2014/main" id="{7C83EC1E-10F8-714D-84C3-1120E5FD2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42" y="6415849"/>
            <a:ext cx="296277" cy="1373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  </a:t>
            </a:r>
            <a:fld id="{E0E21186-8CC3-194A-9753-0BBC1EC778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3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3736" indent="-173736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0" spc="0" baseline="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173736" indent="-173736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600" b="0" i="0" kern="1200" spc="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73736" indent="-173736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600" b="0" i="0" kern="1200" spc="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73736" indent="-173736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600" b="0" i="0" kern="1200" spc="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173736" indent="-173736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600" b="0" i="0" kern="1200" spc="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16">
          <p15:clr>
            <a:srgbClr val="F26B43"/>
          </p15:clr>
        </p15:guide>
        <p15:guide id="2" pos="264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62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orient="horz" pos="3912">
          <p15:clr>
            <a:srgbClr val="F26B43"/>
          </p15:clr>
        </p15:guide>
        <p15:guide id="8" orient="horz" pos="4200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403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FD110891-72CC-B746-A238-F0DC0B31137E}"/>
              </a:ext>
            </a:extLst>
          </p:cNvPr>
          <p:cNvSpPr txBox="1">
            <a:spLocks/>
          </p:cNvSpPr>
          <p:nvPr userDrawn="1"/>
        </p:nvSpPr>
        <p:spPr>
          <a:xfrm>
            <a:off x="964138" y="2656902"/>
            <a:ext cx="3314503" cy="199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0" i="0" kern="1200" spc="340" baseline="0">
                <a:solidFill>
                  <a:schemeClr val="bg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05F51AE0-7874-6842-86D8-DA327A87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48" y="567041"/>
            <a:ext cx="6082862" cy="4191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Header for slide goes here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F87C30B-B0EB-E144-8308-D3A059B50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4850" y="501396"/>
            <a:ext cx="603504" cy="6035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8A63F-4DF3-6E4D-90DF-F4E11643C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3335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60BE787-4517-9F47-8C0A-89E0764E6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09006" y="6420242"/>
            <a:ext cx="1463543" cy="137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© 2020 AmeriCorps.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E8BFCA31-4EB9-CC41-A33A-193FD9746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72549" y="6420241"/>
            <a:ext cx="832514" cy="1373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F47627F4-214B-454C-9205-24A7FCD1FB29}" type="datetime7">
              <a:rPr lang="en-US" smtClean="0"/>
              <a:t>Sep-23</a:t>
            </a:fld>
            <a:r>
              <a:rPr lang="en-US" dirty="0"/>
              <a:t>  |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484372DB-FA13-0549-9B49-79CF33FAA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5063" y="6420241"/>
            <a:ext cx="324997" cy="1401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</a:t>
            </a:r>
            <a:fld id="{E0E21186-8CC3-194A-9753-0BBC1EC778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9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0" spc="0" baseline="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573088" indent="-1158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1875" indent="-1174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489075" indent="-1174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947863" indent="-1190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16">
          <p15:clr>
            <a:srgbClr val="F26B43"/>
          </p15:clr>
        </p15:guide>
        <p15:guide id="2" pos="264">
          <p15:clr>
            <a:srgbClr val="F26B43"/>
          </p15:clr>
        </p15:guide>
        <p15:guide id="3" orient="horz" pos="360">
          <p15:clr>
            <a:srgbClr val="F26B43"/>
          </p15:clr>
        </p15:guide>
        <p15:guide id="5" orient="horz" pos="840" userDrawn="1">
          <p15:clr>
            <a:srgbClr val="F26B43"/>
          </p15:clr>
        </p15:guide>
        <p15:guide id="6" orient="horz" pos="624" userDrawn="1">
          <p15:clr>
            <a:srgbClr val="F26B43"/>
          </p15:clr>
        </p15:guide>
        <p15:guide id="7" orient="horz" pos="3912">
          <p15:clr>
            <a:srgbClr val="F26B43"/>
          </p15:clr>
        </p15:guide>
        <p15:guide id="8" orient="horz" pos="4200">
          <p15:clr>
            <a:srgbClr val="F26B43"/>
          </p15:clr>
        </p15:guide>
        <p15:guide id="9" orient="horz" pos="4152">
          <p15:clr>
            <a:srgbClr val="F26B43"/>
          </p15:clr>
        </p15:guide>
        <p15:guide id="10" orient="horz" pos="400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843AF4-430F-4826-A7FF-2CA60679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3025E-2406-4975-8C36-55C122F94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D4066-C807-4F7E-85A1-880D937DD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4236-13DC-468D-8472-33E3C1C267A5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694B8-D04F-44F5-9663-463D7BF3D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9FDCC-C83F-4F63-82FC-7E05F63E8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529CB-EB86-41B4-B252-A1CCE30A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A9FD-91B3-44D5-816C-713A8E6D0F5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9F0B1-ADA7-42E1-B8BE-B221827E8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6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85D2-20F3-47FB-99E4-3A73747E2288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8D3B9-0D12-421E-8A88-A63E8DFDD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4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2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mailto:DSU@cns.gov" TargetMode="External"/><Relationship Id="rId7" Type="http://schemas.openxmlformats.org/officeDocument/2006/relationships/hyperlink" Target="https://americorps.gov/sites/default/files/document/At%20A%20Glance%20-%20National%20Service%20Disaster%20Assets.pdf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hyperlink" Target="https://americorps.gov/sites/default/files/document/Disaster%20Response%20Framework.pdf" TargetMode="External"/><Relationship Id="rId5" Type="http://schemas.openxmlformats.org/officeDocument/2006/relationships/hyperlink" Target="https://americorps.gov/about/what-we-do/disaster-services-unit" TargetMode="External"/><Relationship Id="rId4" Type="http://schemas.openxmlformats.org/officeDocument/2006/relationships/hyperlink" Target="https://cnsgov.sharepoint.com/sites/DisasterServices/SitePages/Disaster%20Services%20Unit.aspx" TargetMode="External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947F3D-9CFB-6290-86C6-69133A208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Michael Rojas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F7D99-1453-1E98-4A3B-4F1E168A3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5400" y="2615220"/>
            <a:ext cx="3635375" cy="266700"/>
          </a:xfrm>
        </p:spPr>
        <p:txBody>
          <a:bodyPr/>
          <a:lstStyle/>
          <a:p>
            <a:r>
              <a:rPr lang="en-US" dirty="0"/>
              <a:t>9/11 Day of Service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58A82CF-EB59-DA64-642A-4F1179E3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2057400"/>
            <a:ext cx="7417279" cy="1115641"/>
          </a:xfrm>
        </p:spPr>
        <p:txBody>
          <a:bodyPr/>
          <a:lstStyle/>
          <a:p>
            <a:r>
              <a:rPr lang="en-US" dirty="0"/>
              <a:t>AmeriCorps &amp; Disaster Services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FE9A7-B59A-20B3-77A4-37C83EC9AC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D5421-BEB3-3647-A903-78A3499237AF}" type="datetime7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Sep-23</a:t>
            </a:fld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|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>
                  <a:alpha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1E24D-DF03-6DB1-0C63-C83CEC9AF0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2020 AmeriCorps.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>
                  <a:alpha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E2224-7A8D-8F83-CB8C-76DA4BEAEF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50469-B62C-0F44-897B-7C51B683C7A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11244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1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243AC-FD41-4FCC-9AB9-335F91E18CC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D5421-BEB3-3647-A903-78A3499237AF}" type="datetime7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Sep-23</a:t>
            </a:fld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|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>
                  <a:alpha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51F4-2351-4148-8067-1D8597DC9C0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12441">
                    <a:alpha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2020 AmeriCorps.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>
                  <a:alpha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17A95-BA79-4146-9CD4-C2C4053AC1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50469-B62C-0F44-897B-7C51B683C7A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11244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1244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1BB10-59A2-4EB5-858F-467ABC94DA3C}"/>
              </a:ext>
            </a:extLst>
          </p:cNvPr>
          <p:cNvSpPr/>
          <p:nvPr/>
        </p:nvSpPr>
        <p:spPr>
          <a:xfrm>
            <a:off x="1152525" y="1897224"/>
            <a:ext cx="6981825" cy="129319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95029-09E9-48AC-BF4A-41097EBC1E03}"/>
              </a:ext>
            </a:extLst>
          </p:cNvPr>
          <p:cNvSpPr txBox="1">
            <a:spLocks/>
          </p:cNvSpPr>
          <p:nvPr/>
        </p:nvSpPr>
        <p:spPr>
          <a:xfrm>
            <a:off x="1152525" y="2208131"/>
            <a:ext cx="6400800" cy="11156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Disaster Services Unit 101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92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14056F-C223-4450-867F-B5024EE18E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648" y="1171575"/>
            <a:ext cx="4837176" cy="5119384"/>
          </a:xfrm>
        </p:spPr>
        <p:txBody>
          <a:bodyPr>
            <a:normAutofit/>
          </a:bodyPr>
          <a:lstStyle/>
          <a:p>
            <a:r>
              <a:rPr lang="en-US" dirty="0"/>
              <a:t>Maintain agency’s role as a leader in disaster services among federal partners</a:t>
            </a:r>
          </a:p>
          <a:p>
            <a:endParaRPr lang="en-US" dirty="0"/>
          </a:p>
          <a:p>
            <a:r>
              <a:rPr lang="en-US" dirty="0"/>
              <a:t>Increase capacity of communities to prepare for, mitigate, respond to, and recovery from disasters through agency programs</a:t>
            </a:r>
          </a:p>
          <a:p>
            <a:endParaRPr lang="en-US" dirty="0"/>
          </a:p>
          <a:p>
            <a:r>
              <a:rPr lang="en-US" dirty="0"/>
              <a:t>Committed to assist communities build disaster resilience</a:t>
            </a:r>
          </a:p>
          <a:p>
            <a:endParaRPr lang="en-US" dirty="0"/>
          </a:p>
          <a:p>
            <a:r>
              <a:rPr lang="en-US" b="1" dirty="0"/>
              <a:t>NOT</a:t>
            </a:r>
            <a:r>
              <a:rPr lang="en-US" dirty="0"/>
              <a:t> a first responder agency</a:t>
            </a:r>
          </a:p>
          <a:p>
            <a:endParaRPr lang="en-US" dirty="0"/>
          </a:p>
          <a:p>
            <a:r>
              <a:rPr lang="en-US" dirty="0"/>
              <a:t>Supporting agency in the National Response Framework and National Disaster Recovery Framework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EB0C9-7AAC-4447-8058-05B3842A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AmeriCorps Disaster Services Unit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5A79F-7304-4376-8ECA-7085BA41455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C30439D-71C4-BA4D-96A8-5CC35AC14C60}" type="datetime7">
              <a:rPr lang="en-US" smtClean="0"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6AF9E-EF64-4392-BC3E-6FE08AC651E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© 2020 AmeriCorps.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60F1C-CC0E-4708-9DDE-6B468CE56AB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  </a:t>
            </a:r>
            <a:fld id="{E0E21186-8CC3-194A-9753-0BBC1EC778B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EA8B9A-82E1-40F5-8E41-9BD9C8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352" y="1662485"/>
            <a:ext cx="5715000" cy="300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18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E3C5C3-2A4E-4F41-83CA-BA1BB7D2F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81291"/>
            <a:ext cx="6082862" cy="419100"/>
          </a:xfrm>
        </p:spPr>
        <p:txBody>
          <a:bodyPr>
            <a:normAutofit fontScale="90000"/>
          </a:bodyPr>
          <a:lstStyle/>
          <a:p>
            <a:r>
              <a:rPr lang="en-US" dirty="0"/>
              <a:t>AmeriCorps Disaster Resources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45B04-0AE7-48DB-AA28-432BBD48955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C30439D-71C4-BA4D-96A8-5CC35AC14C60}" type="datetime7">
              <a:rPr lang="en-US" smtClean="0"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76066-F2E6-4589-95A7-BA27861DB76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2020 AmeriCorps.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DB367-E064-4268-836A-93327B24666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  </a:t>
            </a:r>
            <a:fld id="{E0E21186-8CC3-194A-9753-0BBC1EC778BB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132F4DC-464B-426E-8F11-45F45CA88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9335745"/>
              </p:ext>
            </p:extLst>
          </p:nvPr>
        </p:nvGraphicFramePr>
        <p:xfrm>
          <a:off x="1812778" y="101280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F63905-1383-41A3-997D-4CFAD9627EBE}"/>
              </a:ext>
            </a:extLst>
          </p:cNvPr>
          <p:cNvSpPr/>
          <p:nvPr/>
        </p:nvSpPr>
        <p:spPr>
          <a:xfrm>
            <a:off x="9473114" y="1483489"/>
            <a:ext cx="2341105" cy="1094815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FEMA Corps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A24464-F906-4A39-B9B3-006B14F7CF10}"/>
              </a:ext>
            </a:extLst>
          </p:cNvPr>
          <p:cNvSpPr/>
          <p:nvPr/>
        </p:nvSpPr>
        <p:spPr>
          <a:xfrm>
            <a:off x="9460414" y="3018247"/>
            <a:ext cx="2353805" cy="1094815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AmeriCorps Seniors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BD14E9-7237-47EA-B3C9-83F305AB1AF2}"/>
              </a:ext>
            </a:extLst>
          </p:cNvPr>
          <p:cNvSpPr/>
          <p:nvPr/>
        </p:nvSpPr>
        <p:spPr>
          <a:xfrm>
            <a:off x="9473114" y="4445541"/>
            <a:ext cx="2341105" cy="1094815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AmeriCorps VISTA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8E8A86-E73E-4C52-B29E-E27D04B617EF}"/>
              </a:ext>
            </a:extLst>
          </p:cNvPr>
          <p:cNvSpPr/>
          <p:nvPr/>
        </p:nvSpPr>
        <p:spPr>
          <a:xfrm>
            <a:off x="200025" y="2578305"/>
            <a:ext cx="2353805" cy="1094816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AmeriCorps Cadre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186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5CEE51-6936-4DCC-B41C-8FC35F145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806" y="3429000"/>
            <a:ext cx="2898819" cy="4191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History of National Service in Disaster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0877E-4E61-4E76-B1FF-34BBD7CD57E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C30439D-71C4-BA4D-96A8-5CC35AC14C60}" type="datetime7">
              <a:rPr lang="en-US" smtClean="0"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BF44E-D159-4254-A259-BC001A3E146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2020 AmeriCorps.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B7958-837F-42BB-855A-B6AD3C2D288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  </a:t>
            </a:r>
            <a:fld id="{E0E21186-8CC3-194A-9753-0BBC1EC778BB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18C6B0-17B3-43E0-A014-41B6236D7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816186"/>
              </p:ext>
            </p:extLst>
          </p:nvPr>
        </p:nvGraphicFramePr>
        <p:xfrm>
          <a:off x="3389161" y="195446"/>
          <a:ext cx="8486776" cy="64319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810">
                  <a:extLst>
                    <a:ext uri="{9D8B030D-6E8A-4147-A177-3AD203B41FA5}">
                      <a16:colId xmlns:a16="http://schemas.microsoft.com/office/drawing/2014/main" val="2742608331"/>
                    </a:ext>
                  </a:extLst>
                </a:gridCol>
                <a:gridCol w="6932966">
                  <a:extLst>
                    <a:ext uri="{9D8B030D-6E8A-4147-A177-3AD203B41FA5}">
                      <a16:colId xmlns:a16="http://schemas.microsoft.com/office/drawing/2014/main" val="3330262970"/>
                    </a:ext>
                  </a:extLst>
                </a:gridCol>
              </a:tblGrid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1995</a:t>
                      </a:r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OK City Bombing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85085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2001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September 11 Attacks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209288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2005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Hurricanes Katrina and Rita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915361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2008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Hurricanes Gustav and Ike; IA Floods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97846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2009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WV and KY Floods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18576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2010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Deepwater Horizon Oil Spill</a:t>
                      </a:r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; MS Tornadoes; TN Floods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952615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2011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Joplin Tornado; AL Tornado Super Swarm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77704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2012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Hurricane Sandy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291707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2013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West, Texas Explosion</a:t>
                      </a:r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; OK Tornadoes; Yukon River Flooding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888708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2014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Detroit Flood; Oso, 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WA Mudslide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280557"/>
                  </a:ext>
                </a:extLst>
              </a:tr>
              <a:tr h="39688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2015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Typhoon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</a:rPr>
                        <a:t>Soudelor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 (Saipan); </a:t>
                      </a:r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TX and SC Floods; Western Wildfires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446566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2016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MO, TX, WV, LA Floods; Hurricane Matthew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631001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2017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Hurricanes Harvey, Irma, and Maria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727296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2018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TX Floods; Hurricanes Florence and Michael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97489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2019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Midwest Floods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189995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2020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Coronavirus Pandemic</a:t>
                      </a:r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; Hurricanes Laura and Sally; Iowa Derecho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474321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2021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COVID-19 Vaccine Missions</a:t>
                      </a:r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; Hurricane Ida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580728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2022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Hurricane Ian</a:t>
                      </a:r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; NM Severe Weather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063060"/>
                  </a:ext>
                </a:extLst>
              </a:tr>
              <a:tr h="316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2023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Typhoon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</a:rPr>
                        <a:t>Mawar</a:t>
                      </a:r>
                      <a:r>
                        <a:rPr lang="en-US" sz="1600" b="0" dirty="0">
                          <a:solidFill>
                            <a:schemeClr val="bg2"/>
                          </a:solidFill>
                        </a:rPr>
                        <a:t>; 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</a:rPr>
                        <a:t>HI Wildfires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07817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74260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B0ACEF-DB98-4E16-98B5-16B0867930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ctr"/>
            <a:r>
              <a:rPr lang="en-US" sz="2400" dirty="0"/>
              <a:t>Coordinates Disaster Services Strategy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7489C5-9C32-4E6E-8711-05CCB2CFA8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en-US" sz="2400" dirty="0"/>
              <a:t>Response Operational Command and Coordination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A7D5F55-3803-483C-B373-8ED23410A4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en-US" sz="2400" dirty="0"/>
              <a:t>Technical Assistance and Training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57577A-C143-4F9E-A125-5523C07C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DSU Functions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979CA-FFB4-4861-ADFB-F49933BE5AD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C30439D-71C4-BA4D-96A8-5CC35AC14C60}" type="datetime7">
              <a:rPr lang="en-US" smtClean="0"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5362B-6A08-4641-AEB9-A4048EBC07B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© 2020 AmeriCorps.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7F76A-5F83-4C33-9AC5-3621A1A8805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r>
              <a:rPr lang="en-US"/>
              <a:t>  </a:t>
            </a:r>
            <a:fld id="{E0E21186-8CC3-194A-9753-0BBC1EC778B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7" name="Graphic 16" descr="Target">
            <a:extLst>
              <a:ext uri="{FF2B5EF4-FFF2-40B4-BE49-F238E27FC236}">
                <a16:creationId xmlns:a16="http://schemas.microsoft.com/office/drawing/2014/main" id="{2FAF0866-0257-447D-BD2C-B8994F42F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7097" y="3879965"/>
            <a:ext cx="1815985" cy="1815985"/>
          </a:xfrm>
          <a:prstGeom prst="rect">
            <a:avLst/>
          </a:prstGeom>
        </p:spPr>
      </p:pic>
      <p:pic>
        <p:nvPicPr>
          <p:cNvPr id="19" name="Graphic 18" descr="Employee badge">
            <a:extLst>
              <a:ext uri="{FF2B5EF4-FFF2-40B4-BE49-F238E27FC236}">
                <a16:creationId xmlns:a16="http://schemas.microsoft.com/office/drawing/2014/main" id="{5761050B-7031-49E9-9E4C-D3E6DC5E5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0035" y="3925944"/>
            <a:ext cx="1724025" cy="1724025"/>
          </a:xfrm>
          <a:prstGeom prst="rect">
            <a:avLst/>
          </a:prstGeom>
        </p:spPr>
      </p:pic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8CFC822E-41EF-4888-BBFE-FEDA0A9C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1014" y="3879966"/>
            <a:ext cx="1815984" cy="1815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525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ful garland on wooden background">
            <a:extLst>
              <a:ext uri="{FF2B5EF4-FFF2-40B4-BE49-F238E27FC236}">
                <a16:creationId xmlns:a16="http://schemas.microsoft.com/office/drawing/2014/main" id="{849AC7FB-FF37-4FDF-8612-59C29416C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1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C0853-5F3D-4657-B32F-9E499FFEF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34067"/>
            <a:ext cx="4080932" cy="3310468"/>
          </a:xfrm>
        </p:spPr>
        <p:txBody>
          <a:bodyPr>
            <a:normAutofit/>
          </a:bodyPr>
          <a:lstStyle/>
          <a:p>
            <a:pPr algn="l"/>
            <a:r>
              <a:rPr lang="en-US" sz="540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E07FF-A351-4BED-B3CF-97D87E738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944534"/>
            <a:ext cx="4080933" cy="939799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5BF44B-7CEA-44F1-9FD9-4BD2A9FD5060}"/>
              </a:ext>
            </a:extLst>
          </p:cNvPr>
          <p:cNvSpPr/>
          <p:nvPr/>
        </p:nvSpPr>
        <p:spPr>
          <a:xfrm>
            <a:off x="6546510" y="0"/>
            <a:ext cx="5645490" cy="62102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2"/>
                </a:solidFill>
                <a:latin typeface="Century Gothic" panose="020B0502020202020204" pitchFamily="34" charset="0"/>
              </a:rPr>
              <a:t>Want More? </a:t>
            </a:r>
          </a:p>
          <a:p>
            <a:pPr algn="ctr"/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i="1" dirty="0">
                <a:solidFill>
                  <a:schemeClr val="bg2"/>
                </a:solidFill>
              </a:rPr>
              <a:t>DSU can provide in depth trainings, </a:t>
            </a:r>
          </a:p>
          <a:p>
            <a:pPr algn="ctr"/>
            <a:r>
              <a:rPr lang="en-US" i="1" dirty="0">
                <a:solidFill>
                  <a:schemeClr val="bg2"/>
                </a:solidFill>
              </a:rPr>
              <a:t>just email us to request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2A22AC-2BF1-4404-BE98-0CFA410B5A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24" y="1809904"/>
            <a:ext cx="4961001" cy="404202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Contact Info: </a:t>
            </a:r>
            <a:r>
              <a:rPr lang="en-US" sz="2400" dirty="0">
                <a:hlinkClick r:id="rId3"/>
              </a:rPr>
              <a:t>DSU@cns.gov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Additional Resources: </a:t>
            </a:r>
          </a:p>
          <a:p>
            <a:r>
              <a:rPr lang="en-US" sz="2400" dirty="0">
                <a:hlinkClick r:id="rId4"/>
              </a:rPr>
              <a:t>DSU SharePoint Site</a:t>
            </a:r>
            <a:endParaRPr lang="en-US" sz="2400" dirty="0"/>
          </a:p>
          <a:p>
            <a:r>
              <a:rPr lang="en-US" sz="2400" dirty="0">
                <a:hlinkClick r:id="rId5"/>
              </a:rPr>
              <a:t>DSU External Website</a:t>
            </a:r>
            <a:endParaRPr lang="en-US" sz="2400" dirty="0"/>
          </a:p>
          <a:p>
            <a:r>
              <a:rPr lang="en-US" sz="2400" dirty="0">
                <a:hlinkClick r:id="rId6"/>
              </a:rPr>
              <a:t>2021 Disaster Framework</a:t>
            </a:r>
            <a:endParaRPr lang="en-US" sz="2400" dirty="0"/>
          </a:p>
          <a:p>
            <a:r>
              <a:rPr lang="en-US" sz="2400" dirty="0">
                <a:hlinkClick r:id="rId7"/>
              </a:rPr>
              <a:t>At A Glance: National Service Assets sheet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59EC18-8C48-4B17-AE00-FD450AD9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48" y="796517"/>
            <a:ext cx="6082862" cy="419100"/>
          </a:xfrm>
        </p:spPr>
        <p:txBody>
          <a:bodyPr>
            <a:normAutofit fontScale="90000"/>
          </a:bodyPr>
          <a:lstStyle/>
          <a:p>
            <a:r>
              <a:rPr lang="en-US" dirty="0"/>
              <a:t>Contact Info and </a:t>
            </a:r>
            <a:br>
              <a:rPr lang="en-US" dirty="0"/>
            </a:br>
            <a:r>
              <a:rPr lang="en-US" dirty="0"/>
              <a:t>Additional Resources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D860D-0C23-497A-8EEE-B33D52CC83D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C30439D-71C4-BA4D-96A8-5CC35AC14C60}" type="datetime7">
              <a:rPr lang="en-US" smtClean="0"/>
              <a:t>Sep-23</a:t>
            </a:fld>
            <a:r>
              <a:rPr lang="en-US"/>
              <a:t>  |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6447A-B569-49C1-AA06-B3920CBE88D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2020 AmeriCorps.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A0504-4657-4812-90D1-257A31A75D2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  </a:t>
            </a:r>
            <a:fld id="{E0E21186-8CC3-194A-9753-0BBC1EC778B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Graphic 7" descr="Information">
            <a:extLst>
              <a:ext uri="{FF2B5EF4-FFF2-40B4-BE49-F238E27FC236}">
                <a16:creationId xmlns:a16="http://schemas.microsoft.com/office/drawing/2014/main" id="{67CC6AD6-C161-45DF-810B-8507C328B5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2430" y="138416"/>
            <a:ext cx="2533649" cy="2533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17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C9D4-20BC-4FDD-876B-F79D7534E4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022" y="-127590"/>
            <a:ext cx="4972050" cy="1135063"/>
          </a:xfrm>
        </p:spPr>
        <p:txBody>
          <a:bodyPr>
            <a:normAutofit/>
          </a:bodyPr>
          <a:lstStyle/>
          <a:p>
            <a:r>
              <a:rPr lang="en-US" sz="3600"/>
              <a:t>MICHAEL ROJAS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60827EF2-5044-4438-BFB4-7321AD09D2A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28763" y="1956357"/>
          <a:ext cx="8720328" cy="4627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A117D36-27F7-40FD-8421-B6A8C15DD7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406" y="729506"/>
            <a:ext cx="2376170" cy="124748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61FA4AC-DFBC-48DB-88A8-D53915353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63" y="877956"/>
            <a:ext cx="2709334" cy="860213"/>
          </a:xfrm>
          <a:prstGeom prst="rect">
            <a:avLst/>
          </a:prstGeom>
        </p:spPr>
      </p:pic>
      <p:pic>
        <p:nvPicPr>
          <p:cNvPr id="4" name="Picture 3" descr="A group of people watching a person play a guitar&#10;&#10;Description automatically generated with low confidence">
            <a:extLst>
              <a:ext uri="{FF2B5EF4-FFF2-40B4-BE49-F238E27FC236}">
                <a16:creationId xmlns:a16="http://schemas.microsoft.com/office/drawing/2014/main" id="{EAAD7D27-93E3-E560-39D1-71FA9EC0E1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9617" y="1135063"/>
            <a:ext cx="2433240" cy="25254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people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13E6A136-DE75-478A-9CE9-D6C867DAE8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90" b="2"/>
          <a:stretch/>
        </p:blipFill>
        <p:spPr>
          <a:xfrm rot="5400000">
            <a:off x="9257038" y="4034935"/>
            <a:ext cx="2938395" cy="24332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629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BFFF3-7E79-43D2-D5C5-8E93CA4B0B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00679" y="1491343"/>
            <a:ext cx="4182463" cy="24465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Breaking Records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B1A51D-534D-4CAA-121C-2DBCA96FD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277585"/>
            <a:ext cx="7363701" cy="630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83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8769A7F4-54AD-4938-B9B1-1481DE86DD7F}"/>
              </a:ext>
            </a:extLst>
          </p:cNvPr>
          <p:cNvGrpSpPr/>
          <p:nvPr/>
        </p:nvGrpSpPr>
        <p:grpSpPr>
          <a:xfrm>
            <a:off x="821171" y="798689"/>
            <a:ext cx="7917913" cy="5566419"/>
            <a:chOff x="5568007" y="722238"/>
            <a:chExt cx="6283551" cy="462878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3529A18-A8DA-4C0E-ACC8-0FB12D7D6DFA}"/>
                </a:ext>
              </a:extLst>
            </p:cNvPr>
            <p:cNvSpPr/>
            <p:nvPr/>
          </p:nvSpPr>
          <p:spPr>
            <a:xfrm>
              <a:off x="8200844" y="2098365"/>
              <a:ext cx="807479" cy="21381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38114"/>
                  </a:lnTo>
                  <a:lnTo>
                    <a:pt x="807479" y="213811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88E6BB8-F934-44E5-BE97-23C4A1D7F204}"/>
                </a:ext>
              </a:extLst>
            </p:cNvPr>
            <p:cNvSpPr/>
            <p:nvPr/>
          </p:nvSpPr>
          <p:spPr>
            <a:xfrm>
              <a:off x="8081429" y="2098365"/>
              <a:ext cx="119415" cy="21381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9415" y="0"/>
                  </a:moveTo>
                  <a:lnTo>
                    <a:pt x="119415" y="2138114"/>
                  </a:lnTo>
                  <a:lnTo>
                    <a:pt x="0" y="213811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D48A77D-4E74-465F-9481-44A853C2255B}"/>
                </a:ext>
              </a:extLst>
            </p:cNvPr>
            <p:cNvSpPr/>
            <p:nvPr/>
          </p:nvSpPr>
          <p:spPr>
            <a:xfrm>
              <a:off x="8200844" y="2098365"/>
              <a:ext cx="119415" cy="13306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30635"/>
                  </a:lnTo>
                  <a:lnTo>
                    <a:pt x="119415" y="133063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05A4A49-D5FD-4574-925B-EB30AAE39170}"/>
                </a:ext>
              </a:extLst>
            </p:cNvPr>
            <p:cNvSpPr/>
            <p:nvPr/>
          </p:nvSpPr>
          <p:spPr>
            <a:xfrm>
              <a:off x="8081429" y="2098365"/>
              <a:ext cx="119415" cy="13306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9415" y="0"/>
                  </a:moveTo>
                  <a:lnTo>
                    <a:pt x="119415" y="1330635"/>
                  </a:lnTo>
                  <a:lnTo>
                    <a:pt x="0" y="133063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12B7968-F4D9-456C-B7B1-799B1F3E90A8}"/>
                </a:ext>
              </a:extLst>
            </p:cNvPr>
            <p:cNvSpPr/>
            <p:nvPr/>
          </p:nvSpPr>
          <p:spPr>
            <a:xfrm>
              <a:off x="8200844" y="2098365"/>
              <a:ext cx="119415" cy="5231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23155"/>
                  </a:lnTo>
                  <a:lnTo>
                    <a:pt x="119415" y="52315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70DD812-79A1-473A-ACE6-D66F00F12BF6}"/>
                </a:ext>
              </a:extLst>
            </p:cNvPr>
            <p:cNvSpPr/>
            <p:nvPr/>
          </p:nvSpPr>
          <p:spPr>
            <a:xfrm>
              <a:off x="8081429" y="2098365"/>
              <a:ext cx="119415" cy="5231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9415" y="0"/>
                  </a:moveTo>
                  <a:lnTo>
                    <a:pt x="119415" y="523155"/>
                  </a:lnTo>
                  <a:lnTo>
                    <a:pt x="0" y="52315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FFA448-317D-481D-9711-8223667B246C}"/>
                </a:ext>
              </a:extLst>
            </p:cNvPr>
            <p:cNvSpPr/>
            <p:nvPr/>
          </p:nvSpPr>
          <p:spPr>
            <a:xfrm>
              <a:off x="6824718" y="1290886"/>
              <a:ext cx="807479" cy="5231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23155"/>
                  </a:lnTo>
                  <a:lnTo>
                    <a:pt x="807479" y="52315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0B1C2C0-DE6A-4938-BC96-C5ED020195FD}"/>
                </a:ext>
              </a:extLst>
            </p:cNvPr>
            <p:cNvSpPr/>
            <p:nvPr/>
          </p:nvSpPr>
          <p:spPr>
            <a:xfrm>
              <a:off x="6705302" y="1290886"/>
              <a:ext cx="119415" cy="5231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9415" y="0"/>
                  </a:moveTo>
                  <a:lnTo>
                    <a:pt x="119415" y="523155"/>
                  </a:lnTo>
                  <a:lnTo>
                    <a:pt x="0" y="52315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206394E-4973-4E0A-9A9A-F1523261E194}"/>
                </a:ext>
              </a:extLst>
            </p:cNvPr>
            <p:cNvSpPr/>
            <p:nvPr/>
          </p:nvSpPr>
          <p:spPr>
            <a:xfrm>
              <a:off x="6256070" y="722238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DSU FEMA MA Operations Manager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316969A-1FCC-447E-BF5E-227FE7FBD775}"/>
                </a:ext>
              </a:extLst>
            </p:cNvPr>
            <p:cNvSpPr/>
            <p:nvPr/>
          </p:nvSpPr>
          <p:spPr>
            <a:xfrm>
              <a:off x="5568007" y="1529717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AmeriCorps Disaster Cadre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1408931-BC10-41C2-81FA-F85A3EA84368}"/>
                </a:ext>
              </a:extLst>
            </p:cNvPr>
            <p:cNvSpPr/>
            <p:nvPr/>
          </p:nvSpPr>
          <p:spPr>
            <a:xfrm>
              <a:off x="7632197" y="1529717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A-DRT Incident Commander</a:t>
              </a: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1424AB9-9012-45C7-BC01-672931F5C1A7}"/>
                </a:ext>
              </a:extLst>
            </p:cNvPr>
            <p:cNvSpPr/>
            <p:nvPr/>
          </p:nvSpPr>
          <p:spPr>
            <a:xfrm>
              <a:off x="6944134" y="2337197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Planning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ACD4F5-307A-4DBF-9E36-84CEDD2A280D}"/>
                </a:ext>
              </a:extLst>
            </p:cNvPr>
            <p:cNvSpPr/>
            <p:nvPr/>
          </p:nvSpPr>
          <p:spPr>
            <a:xfrm>
              <a:off x="8320260" y="2337197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VAL Support LNO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957075-0317-409A-B367-AAD15FEB18ED}"/>
                </a:ext>
              </a:extLst>
            </p:cNvPr>
            <p:cNvSpPr/>
            <p:nvPr/>
          </p:nvSpPr>
          <p:spPr>
            <a:xfrm>
              <a:off x="6944134" y="3144676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Logistics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F26DBDF-B917-49BC-93D8-E03D3D0BA0E0}"/>
                </a:ext>
              </a:extLst>
            </p:cNvPr>
            <p:cNvSpPr/>
            <p:nvPr/>
          </p:nvSpPr>
          <p:spPr>
            <a:xfrm>
              <a:off x="8320260" y="3144676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Safety</a:t>
              </a: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5B358A8-58EF-4F7B-866E-C93B12034522}"/>
                </a:ext>
              </a:extLst>
            </p:cNvPr>
            <p:cNvSpPr/>
            <p:nvPr/>
          </p:nvSpPr>
          <p:spPr>
            <a:xfrm>
              <a:off x="6944134" y="3952156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Training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E14CDB7-F039-48FA-845F-CABEC06632D6}"/>
                </a:ext>
              </a:extLst>
            </p:cNvPr>
            <p:cNvSpPr/>
            <p:nvPr/>
          </p:nvSpPr>
          <p:spPr>
            <a:xfrm>
              <a:off x="9008324" y="3952156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Operations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3A7AB7-59C1-48E0-9423-2619E7F9698E}"/>
                </a:ext>
              </a:extLst>
            </p:cNvPr>
            <p:cNvCxnSpPr/>
            <p:nvPr/>
          </p:nvCxnSpPr>
          <p:spPr>
            <a:xfrm>
              <a:off x="9576971" y="4520803"/>
              <a:ext cx="0" cy="1460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AC8CE27-770D-444E-9FE9-113093906F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364" y="4666891"/>
              <a:ext cx="4071142" cy="791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42AE86D-A886-4450-8E75-FD1BEC6C70F5}"/>
                </a:ext>
              </a:extLst>
            </p:cNvPr>
            <p:cNvCxnSpPr/>
            <p:nvPr/>
          </p:nvCxnSpPr>
          <p:spPr>
            <a:xfrm>
              <a:off x="11455880" y="4657838"/>
              <a:ext cx="0" cy="1460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AB078B-E35B-4703-B1CA-EB7E2420D83E}"/>
                </a:ext>
              </a:extLst>
            </p:cNvPr>
            <p:cNvCxnSpPr/>
            <p:nvPr/>
          </p:nvCxnSpPr>
          <p:spPr>
            <a:xfrm>
              <a:off x="10023899" y="4669340"/>
              <a:ext cx="0" cy="1460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2D3C850-A99A-4971-A594-83DC494B76A2}"/>
                </a:ext>
              </a:extLst>
            </p:cNvPr>
            <p:cNvCxnSpPr/>
            <p:nvPr/>
          </p:nvCxnSpPr>
          <p:spPr>
            <a:xfrm>
              <a:off x="8738286" y="4680091"/>
              <a:ext cx="0" cy="1460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CB7174F-E68C-4C11-B342-347DAD0762FD}"/>
                </a:ext>
              </a:extLst>
            </p:cNvPr>
            <p:cNvCxnSpPr/>
            <p:nvPr/>
          </p:nvCxnSpPr>
          <p:spPr>
            <a:xfrm>
              <a:off x="7400765" y="4673779"/>
              <a:ext cx="0" cy="1460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8A4C963-D9B9-41DE-AD2F-7DF5B7138712}"/>
                </a:ext>
              </a:extLst>
            </p:cNvPr>
            <p:cNvSpPr/>
            <p:nvPr/>
          </p:nvSpPr>
          <p:spPr>
            <a:xfrm>
              <a:off x="6973037" y="4782380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1"/>
                  </a:solidFill>
                </a:rPr>
                <a:t>Strike Team 1</a:t>
              </a: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FC7BB3-B55F-493F-9171-F2E71EB68AE6}"/>
                </a:ext>
              </a:extLst>
            </p:cNvPr>
            <p:cNvSpPr/>
            <p:nvPr/>
          </p:nvSpPr>
          <p:spPr>
            <a:xfrm>
              <a:off x="8200844" y="4759636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1"/>
                  </a:solidFill>
                </a:rPr>
                <a:t>Strike Team 2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C69D904-5D9F-4030-B916-B8121767493F}"/>
                </a:ext>
              </a:extLst>
            </p:cNvPr>
            <p:cNvSpPr/>
            <p:nvPr/>
          </p:nvSpPr>
          <p:spPr>
            <a:xfrm>
              <a:off x="9455252" y="4781327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1"/>
                  </a:solidFill>
                </a:rPr>
                <a:t>Strike Team 3</a:t>
              </a: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4841408-D49B-4400-8118-EB45AA217706}"/>
                </a:ext>
              </a:extLst>
            </p:cNvPr>
            <p:cNvSpPr/>
            <p:nvPr/>
          </p:nvSpPr>
          <p:spPr>
            <a:xfrm>
              <a:off x="10714264" y="4759636"/>
              <a:ext cx="1137294" cy="568647"/>
            </a:xfrm>
            <a:custGeom>
              <a:avLst/>
              <a:gdLst>
                <a:gd name="connsiteX0" fmla="*/ 0 w 1137294"/>
                <a:gd name="connsiteY0" fmla="*/ 0 h 568647"/>
                <a:gd name="connsiteX1" fmla="*/ 1137294 w 1137294"/>
                <a:gd name="connsiteY1" fmla="*/ 0 h 568647"/>
                <a:gd name="connsiteX2" fmla="*/ 1137294 w 1137294"/>
                <a:gd name="connsiteY2" fmla="*/ 568647 h 568647"/>
                <a:gd name="connsiteX3" fmla="*/ 0 w 1137294"/>
                <a:gd name="connsiteY3" fmla="*/ 568647 h 568647"/>
                <a:gd name="connsiteX4" fmla="*/ 0 w 1137294"/>
                <a:gd name="connsiteY4" fmla="*/ 0 h 56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94" h="568647">
                  <a:moveTo>
                    <a:pt x="0" y="0"/>
                  </a:moveTo>
                  <a:lnTo>
                    <a:pt x="1137294" y="0"/>
                  </a:lnTo>
                  <a:lnTo>
                    <a:pt x="1137294" y="568647"/>
                  </a:lnTo>
                  <a:lnTo>
                    <a:pt x="0" y="568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1"/>
                  </a:solidFill>
                </a:rPr>
                <a:t>Strike Team 4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1A0FDEF-AC8C-48E7-93E6-DFF572AF2EFA}"/>
              </a:ext>
            </a:extLst>
          </p:cNvPr>
          <p:cNvGrpSpPr/>
          <p:nvPr/>
        </p:nvGrpSpPr>
        <p:grpSpPr>
          <a:xfrm>
            <a:off x="7090913" y="405442"/>
            <a:ext cx="4649638" cy="2355011"/>
            <a:chOff x="7090913" y="405442"/>
            <a:chExt cx="4649638" cy="23550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FE0527F-B83C-44A2-B03A-97DC92F3677D}"/>
                </a:ext>
              </a:extLst>
            </p:cNvPr>
            <p:cNvSpPr/>
            <p:nvPr/>
          </p:nvSpPr>
          <p:spPr>
            <a:xfrm>
              <a:off x="7090913" y="405442"/>
              <a:ext cx="4649638" cy="235501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+mj-lt"/>
                </a:rPr>
                <a:t>4673DR-FL-CNCS-03: Initial Incident Command Structure</a:t>
              </a:r>
            </a:p>
            <a:p>
              <a:pPr algn="ctr"/>
              <a:endParaRPr lang="en-US" sz="2400" dirty="0">
                <a:latin typeface="+mj-lt"/>
              </a:endParaRPr>
            </a:p>
            <a:p>
              <a:pPr algn="ctr"/>
              <a:endParaRPr lang="en-US" sz="2400" dirty="0">
                <a:latin typeface="+mj-lt"/>
              </a:endParaRPr>
            </a:p>
            <a:p>
              <a:pPr algn="ctr"/>
              <a:endParaRPr lang="en-US" sz="2400" dirty="0">
                <a:latin typeface="+mj-lt"/>
              </a:endParaRPr>
            </a:p>
          </p:txBody>
        </p:sp>
        <p:pic>
          <p:nvPicPr>
            <p:cNvPr id="76" name="Picture 7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F23981F-9AC1-4F7B-BA8E-EF72F6A4E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3222" y="1755144"/>
              <a:ext cx="3526149" cy="799674"/>
            </a:xfrm>
            <a:prstGeom prst="rect">
              <a:avLst/>
            </a:prstGeom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FA0514-CE4D-65F1-FFFD-5376A10F8847}"/>
              </a:ext>
            </a:extLst>
          </p:cNvPr>
          <p:cNvCxnSpPr>
            <a:cxnSpLocks/>
          </p:cNvCxnSpPr>
          <p:nvPr/>
        </p:nvCxnSpPr>
        <p:spPr>
          <a:xfrm flipH="1">
            <a:off x="4951562" y="1138687"/>
            <a:ext cx="620357" cy="51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348722-52DD-7862-2CAD-CFDBA84C4CE2}"/>
              </a:ext>
            </a:extLst>
          </p:cNvPr>
          <p:cNvSpPr txBox="1"/>
          <p:nvPr/>
        </p:nvSpPr>
        <p:spPr>
          <a:xfrm>
            <a:off x="5513816" y="810415"/>
            <a:ext cx="176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15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tree, outdoor, clothes, several&#10;&#10;Description automatically generated">
            <a:extLst>
              <a:ext uri="{FF2B5EF4-FFF2-40B4-BE49-F238E27FC236}">
                <a16:creationId xmlns:a16="http://schemas.microsoft.com/office/drawing/2014/main" id="{05DB7BEE-D9AA-3DB6-C663-63A5A817A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5040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5" name="Picture 4" descr="A picture containing person, outdoor, ground&#10;&#10;Description automatically generated">
            <a:extLst>
              <a:ext uri="{FF2B5EF4-FFF2-40B4-BE49-F238E27FC236}">
                <a16:creationId xmlns:a16="http://schemas.microsoft.com/office/drawing/2014/main" id="{4001A89B-77EB-729E-09EF-268F5B4D03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r="1" b="4997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4" name="Picture 3" descr="A picture containing tree, outdoor, person, grass&#10;&#10;Description automatically generated">
            <a:extLst>
              <a:ext uri="{FF2B5EF4-FFF2-40B4-BE49-F238E27FC236}">
                <a16:creationId xmlns:a16="http://schemas.microsoft.com/office/drawing/2014/main" id="{88D2BE51-FD99-2720-9884-AC5739024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667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3" name="Picture 2" descr="A group of people sitting at a table with computers&#10;&#10;Description automatically generated with low confidence">
            <a:extLst>
              <a:ext uri="{FF2B5EF4-FFF2-40B4-BE49-F238E27FC236}">
                <a16:creationId xmlns:a16="http://schemas.microsoft.com/office/drawing/2014/main" id="{4A52977F-341A-752B-A5D9-5A8CEA02DF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 r="1" b="1842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85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outdoor, grass, road&#10;&#10;Description automatically generated">
            <a:extLst>
              <a:ext uri="{FF2B5EF4-FFF2-40B4-BE49-F238E27FC236}">
                <a16:creationId xmlns:a16="http://schemas.microsoft.com/office/drawing/2014/main" id="{88CB1B71-FA0A-E6A1-7845-7DE26CCBF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24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9" name="Picture 8" descr="A person with blue hair sitting at a table with other people&#10;&#10;Description automatically generated with low confidence">
            <a:extLst>
              <a:ext uri="{FF2B5EF4-FFF2-40B4-BE49-F238E27FC236}">
                <a16:creationId xmlns:a16="http://schemas.microsoft.com/office/drawing/2014/main" id="{477F4CDE-D4E6-E62A-05B5-B6434A1EA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2" b="12704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Picture 6" descr="A picture containing sky, outdoor, person, tree&#10;&#10;Description automatically generated">
            <a:extLst>
              <a:ext uri="{FF2B5EF4-FFF2-40B4-BE49-F238E27FC236}">
                <a16:creationId xmlns:a16="http://schemas.microsoft.com/office/drawing/2014/main" id="{B91E9F50-D3AD-2A88-8B8D-CFFEDF9C1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 r="-2" b="10572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3" name="Picture 2" descr="A group of people sitt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56B1A958-AB55-3569-6B5D-A2310C7EB2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9" r="-1" b="9690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5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ky, person, people, outdoor&#10;&#10;Description automatically generated">
            <a:extLst>
              <a:ext uri="{FF2B5EF4-FFF2-40B4-BE49-F238E27FC236}">
                <a16:creationId xmlns:a16="http://schemas.microsoft.com/office/drawing/2014/main" id="{42395955-D6FB-FFC1-BC57-58FEEB1F5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8" r="4940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257D611-DD62-352F-FFE7-219B25C6B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56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5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A7458-E75A-41A1-A554-F9CDABEF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Before AmeriCorps Disaster Response Teams (A-DRT)</a:t>
            </a:r>
          </a:p>
        </p:txBody>
      </p:sp>
      <p:pic>
        <p:nvPicPr>
          <p:cNvPr id="7" name="Picture 7" descr="A picture containing outdoor, old, dirty, broken&#10;&#10;Description automatically generated">
            <a:extLst>
              <a:ext uri="{FF2B5EF4-FFF2-40B4-BE49-F238E27FC236}">
                <a16:creationId xmlns:a16="http://schemas.microsoft.com/office/drawing/2014/main" id="{5D114C20-7ED9-7345-4820-10A6E73FC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709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Picture 6" descr="A picture containing ground, outdoor, dirty&#10;&#10;Description automatically generated">
            <a:extLst>
              <a:ext uri="{FF2B5EF4-FFF2-40B4-BE49-F238E27FC236}">
                <a16:creationId xmlns:a16="http://schemas.microsoft.com/office/drawing/2014/main" id="{7277BD74-2E0A-A291-EB81-2049654BF2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45" r="2" b="4044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Picture 5" descr="Website, calendar&#10;&#10;Description automatically generated">
            <a:extLst>
              <a:ext uri="{FF2B5EF4-FFF2-40B4-BE49-F238E27FC236}">
                <a16:creationId xmlns:a16="http://schemas.microsoft.com/office/drawing/2014/main" id="{D03311CC-B69E-BC60-B5E5-CA1ED0753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50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0C0B532C-ADFB-6953-3DBC-929F2B0733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9" r="-1" b="2555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E2CA94-CAA4-5F2B-7771-066C2E4FF4AD}"/>
              </a:ext>
            </a:extLst>
          </p:cNvPr>
          <p:cNvSpPr txBox="1"/>
          <p:nvPr/>
        </p:nvSpPr>
        <p:spPr>
          <a:xfrm>
            <a:off x="9489140" y="5481917"/>
            <a:ext cx="3399304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Calibri"/>
              </a:rPr>
              <a:t>Hurricane Ida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E4158-814A-4171-3315-627BF0D4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D3B9-0D12-421E-8A88-A63E8DFDD2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8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534873-FE22-BF23-C465-49F4E936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After AmeriCorps Disaster Response Teams (A-DRT)</a:t>
            </a:r>
          </a:p>
        </p:txBody>
      </p:sp>
      <p:pic>
        <p:nvPicPr>
          <p:cNvPr id="5" name="Picture 4" descr="A picture containing building, ceiling, farm building, basement&#10;&#10;Description automatically generated">
            <a:extLst>
              <a:ext uri="{FF2B5EF4-FFF2-40B4-BE49-F238E27FC236}">
                <a16:creationId xmlns:a16="http://schemas.microsoft.com/office/drawing/2014/main" id="{F17E1544-E1C3-14EE-32A2-E63508F71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90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Picture 8" descr="A picture containing building, indoor, furniture&#10;&#10;Description automatically generated">
            <a:extLst>
              <a:ext uri="{FF2B5EF4-FFF2-40B4-BE49-F238E27FC236}">
                <a16:creationId xmlns:a16="http://schemas.microsoft.com/office/drawing/2014/main" id="{29E96DA6-541D-5929-12F8-95A712D239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r="7342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1" name="Picture 10" descr="A picture containing person, ground, person, building&#10;&#10;Description automatically generated">
            <a:extLst>
              <a:ext uri="{FF2B5EF4-FFF2-40B4-BE49-F238E27FC236}">
                <a16:creationId xmlns:a16="http://schemas.microsoft.com/office/drawing/2014/main" id="{55EBDB21-0DB2-CE08-410C-342E3DE090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r="3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C57E3E6-7AE1-7155-A68B-85A3CCC388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AD1065-DDB9-54A2-AE15-BF1684F66C77}"/>
              </a:ext>
            </a:extLst>
          </p:cNvPr>
          <p:cNvSpPr txBox="1"/>
          <p:nvPr/>
        </p:nvSpPr>
        <p:spPr>
          <a:xfrm>
            <a:off x="9672917" y="54415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Hurricane Ida 2021</a:t>
            </a:r>
            <a:r>
              <a:rPr lang="en-US">
                <a:cs typeface="Calibri"/>
              </a:rPr>
              <a:t>​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53CAF-BE6D-6EF1-87AA-167D04A6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D3B9-0D12-421E-8A88-A63E8DFDD2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2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VER ALT ">
  <a:themeElements>
    <a:clrScheme name="AMERICORP SCREEN">
      <a:dk1>
        <a:srgbClr val="112441"/>
      </a:dk1>
      <a:lt1>
        <a:srgbClr val="112441"/>
      </a:lt1>
      <a:dk2>
        <a:srgbClr val="B82028"/>
      </a:dk2>
      <a:lt2>
        <a:srgbClr val="FFFFFF"/>
      </a:lt2>
      <a:accent1>
        <a:srgbClr val="FD2F32"/>
      </a:accent1>
      <a:accent2>
        <a:srgbClr val="1550ED"/>
      </a:accent2>
      <a:accent3>
        <a:srgbClr val="3B2B93"/>
      </a:accent3>
      <a:accent4>
        <a:srgbClr val="DCA312"/>
      </a:accent4>
      <a:accent5>
        <a:srgbClr val="839324"/>
      </a:accent5>
      <a:accent6>
        <a:srgbClr val="2CC3B6"/>
      </a:accent6>
      <a:hlink>
        <a:srgbClr val="1550ED"/>
      </a:hlink>
      <a:folHlink>
        <a:srgbClr val="FD2F3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iCorps PPT Template_Simple  -  Read-Only" id="{33F694FB-D6BD-44EF-A608-F6E6411EFFBA}" vid="{035B7C50-DC00-4DF3-AECD-AE6D4ADE46DB}"/>
    </a:ext>
  </a:extLst>
</a:theme>
</file>

<file path=ppt/theme/theme2.xml><?xml version="1.0" encoding="utf-8"?>
<a:theme xmlns:a="http://schemas.openxmlformats.org/drawingml/2006/main" name="ALT Interior Slide">
  <a:themeElements>
    <a:clrScheme name="AMERICORP SCREEN">
      <a:dk1>
        <a:srgbClr val="112441"/>
      </a:dk1>
      <a:lt1>
        <a:srgbClr val="112441"/>
      </a:lt1>
      <a:dk2>
        <a:srgbClr val="B82028"/>
      </a:dk2>
      <a:lt2>
        <a:srgbClr val="FFFFFF"/>
      </a:lt2>
      <a:accent1>
        <a:srgbClr val="FD2F32"/>
      </a:accent1>
      <a:accent2>
        <a:srgbClr val="1550ED"/>
      </a:accent2>
      <a:accent3>
        <a:srgbClr val="3B2B93"/>
      </a:accent3>
      <a:accent4>
        <a:srgbClr val="DCA312"/>
      </a:accent4>
      <a:accent5>
        <a:srgbClr val="839324"/>
      </a:accent5>
      <a:accent6>
        <a:srgbClr val="2CC3B6"/>
      </a:accent6>
      <a:hlink>
        <a:srgbClr val="1550ED"/>
      </a:hlink>
      <a:folHlink>
        <a:srgbClr val="FD2F3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iCorps PPT Template_Simple  -  Read-Only" id="{33F694FB-D6BD-44EF-A608-F6E6411EFFBA}" vid="{826BFCD3-BBF2-4106-93A2-365FBF02B628}"/>
    </a:ext>
  </a:extLst>
</a:theme>
</file>

<file path=ppt/theme/theme3.xml><?xml version="1.0" encoding="utf-8"?>
<a:theme xmlns:a="http://schemas.openxmlformats.org/drawingml/2006/main" name="1_Interior Slide">
  <a:themeElements>
    <a:clrScheme name="AMERICORP SCREEN">
      <a:dk1>
        <a:srgbClr val="112441"/>
      </a:dk1>
      <a:lt1>
        <a:srgbClr val="112441"/>
      </a:lt1>
      <a:dk2>
        <a:srgbClr val="B82028"/>
      </a:dk2>
      <a:lt2>
        <a:srgbClr val="FFFFFF"/>
      </a:lt2>
      <a:accent1>
        <a:srgbClr val="FD2F32"/>
      </a:accent1>
      <a:accent2>
        <a:srgbClr val="1550ED"/>
      </a:accent2>
      <a:accent3>
        <a:srgbClr val="3B2B93"/>
      </a:accent3>
      <a:accent4>
        <a:srgbClr val="DCA312"/>
      </a:accent4>
      <a:accent5>
        <a:srgbClr val="839324"/>
      </a:accent5>
      <a:accent6>
        <a:srgbClr val="2CC3B6"/>
      </a:accent6>
      <a:hlink>
        <a:srgbClr val="1550ED"/>
      </a:hlink>
      <a:folHlink>
        <a:srgbClr val="FD2F3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iCorps PPT Template_Simple  -  Read-Only" id="{33F694FB-D6BD-44EF-A608-F6E6411EFFBA}" vid="{94B98757-42C1-4163-A2CB-6B410889D277}"/>
    </a:ext>
  </a:extLst>
</a:theme>
</file>

<file path=ppt/theme/theme4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112542"/>
      </a:dk2>
      <a:lt2>
        <a:srgbClr val="B82128"/>
      </a:lt2>
      <a:accent1>
        <a:srgbClr val="0070C0"/>
      </a:accent1>
      <a:accent2>
        <a:srgbClr val="FD2F32"/>
      </a:accent2>
      <a:accent3>
        <a:srgbClr val="849324"/>
      </a:accent3>
      <a:accent4>
        <a:srgbClr val="DCA312"/>
      </a:accent4>
      <a:accent5>
        <a:srgbClr val="3B2B94"/>
      </a:accent5>
      <a:accent6>
        <a:srgbClr val="7F7B82"/>
      </a:accent6>
      <a:hlink>
        <a:srgbClr val="2DC4B6"/>
      </a:hlink>
      <a:folHlink>
        <a:srgbClr val="FFFFFF"/>
      </a:folHlink>
    </a:clrScheme>
    <a:fontScheme name="Custom 1">
      <a:majorFont>
        <a:latin typeface="Century Gothic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Brand Colors">
      <a:dk1>
        <a:srgbClr val="000000"/>
      </a:dk1>
      <a:lt1>
        <a:srgbClr val="FFFFFF"/>
      </a:lt1>
      <a:dk2>
        <a:srgbClr val="112542"/>
      </a:dk2>
      <a:lt2>
        <a:srgbClr val="1550ED"/>
      </a:lt2>
      <a:accent1>
        <a:srgbClr val="B82128"/>
      </a:accent1>
      <a:accent2>
        <a:srgbClr val="FD2F32"/>
      </a:accent2>
      <a:accent3>
        <a:srgbClr val="849324"/>
      </a:accent3>
      <a:accent4>
        <a:srgbClr val="DCA312"/>
      </a:accent4>
      <a:accent5>
        <a:srgbClr val="3B2B94"/>
      </a:accent5>
      <a:accent6>
        <a:srgbClr val="7F7B82"/>
      </a:accent6>
      <a:hlink>
        <a:srgbClr val="2DC4B6"/>
      </a:hlink>
      <a:folHlink>
        <a:srgbClr val="FFFFFF"/>
      </a:folHlink>
    </a:clrScheme>
    <a:fontScheme name="Custom 1">
      <a:majorFont>
        <a:latin typeface="Century Gothic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955b5658-c4af-4367-aaf7-f4b787d2e46e">
      <UserInfo>
        <DisplayName>Cottman, Vaughn</DisplayName>
        <AccountId>689</AccountId>
        <AccountType/>
      </UserInfo>
      <UserInfo>
        <DisplayName>Pratte, Rita</DisplayName>
        <AccountId>937</AccountId>
        <AccountType/>
      </UserInfo>
    </SharedWithUsers>
    <TaxCatchAll xmlns="61b39957-9d5e-4835-b5de-b3c922b7ec39" xsi:nil="true"/>
    <lcf76f155ced4ddcb4097134ff3c332f xmlns="f0c5c2a4-51e1-4476-80de-87672a4bdf52">
      <Terms xmlns="http://schemas.microsoft.com/office/infopath/2007/PartnerControls"/>
    </lcf76f155ced4ddcb4097134ff3c332f>
    <PublishingExpirationDate xmlns="http://schemas.microsoft.com/sharepoint/v3" xsi:nil="true"/>
    <PublishingStartDate xmlns="http://schemas.microsoft.com/sharepoint/v3" xsi:nil="true"/>
    <_dlc_DocId xmlns="955b5658-c4af-4367-aaf7-f4b787d2e46e">VWMP5RR7HZ5Z-981034117-25634</_dlc_DocId>
    <_dlc_DocIdUrl xmlns="955b5658-c4af-4367-aaf7-f4b787d2e46e">
      <Url>https://cnsgov.sharepoint.com/sites/DisasterServices/Internal Site/_layouts/15/DocIdRedir.aspx?ID=VWMP5RR7HZ5Z-981034117-25634</Url>
      <Description>VWMP5RR7HZ5Z-981034117-25634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780098E5D70640AB6588069B614310" ma:contentTypeVersion="19" ma:contentTypeDescription="Create a new document." ma:contentTypeScope="" ma:versionID="ec6e72f435410bd90211217d94fb1d39">
  <xsd:schema xmlns:xsd="http://www.w3.org/2001/XMLSchema" xmlns:xs="http://www.w3.org/2001/XMLSchema" xmlns:p="http://schemas.microsoft.com/office/2006/metadata/properties" xmlns:ns1="http://schemas.microsoft.com/sharepoint/v3" xmlns:ns2="955b5658-c4af-4367-aaf7-f4b787d2e46e" xmlns:ns3="f0c5c2a4-51e1-4476-80de-87672a4bdf52" xmlns:ns4="61b39957-9d5e-4835-b5de-b3c922b7ec39" targetNamespace="http://schemas.microsoft.com/office/2006/metadata/properties" ma:root="true" ma:fieldsID="1c6becea6603217a38c19ebea4d3309c" ns1:_="" ns2:_="" ns3:_="" ns4:_="">
    <xsd:import namespace="http://schemas.microsoft.com/sharepoint/v3"/>
    <xsd:import namespace="955b5658-c4af-4367-aaf7-f4b787d2e46e"/>
    <xsd:import namespace="f0c5c2a4-51e1-4476-80de-87672a4bdf52"/>
    <xsd:import namespace="61b39957-9d5e-4835-b5de-b3c922b7ec3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b5658-c4af-4367-aaf7-f4b787d2e46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c5c2a4-51e1-4476-80de-87672a4bdf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b27761d9-e01b-4aa1-be90-d0aca08ff7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39957-9d5e-4835-b5de-b3c922b7ec39" elementFormDefault="qualified">
    <xsd:import namespace="http://schemas.microsoft.com/office/2006/documentManagement/types"/>
    <xsd:import namespace="http://schemas.microsoft.com/office/infopath/2007/PartnerControls"/>
    <xsd:element name="TaxCatchAll" ma:index="30" nillable="true" ma:displayName="Taxonomy Catch All Column" ma:hidden="true" ma:list="{bf5ab287-2f29-4600-8dce-b9f836b25d38}" ma:internalName="TaxCatchAll" ma:showField="CatchAllData" ma:web="09369460-186e-4c0c-ae95-84f88aef97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9CF3D-C1D8-46D8-AE69-48DAE5AB17ED}">
  <ds:schemaRefs>
    <ds:schemaRef ds:uri="http://purl.org/dc/terms/"/>
    <ds:schemaRef ds:uri="http://schemas.openxmlformats.org/package/2006/metadata/core-properties"/>
    <ds:schemaRef ds:uri="http://schemas.microsoft.com/sharepoint/v3"/>
    <ds:schemaRef ds:uri="http://purl.org/dc/elements/1.1/"/>
    <ds:schemaRef ds:uri="955b5658-c4af-4367-aaf7-f4b787d2e46e"/>
    <ds:schemaRef ds:uri="61b39957-9d5e-4835-b5de-b3c922b7ec39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f0c5c2a4-51e1-4476-80de-87672a4bdf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BC5747-AB45-4334-A485-B4193BBBD4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5b5658-c4af-4367-aaf7-f4b787d2e46e"/>
    <ds:schemaRef ds:uri="f0c5c2a4-51e1-4476-80de-87672a4bdf52"/>
    <ds:schemaRef ds:uri="61b39957-9d5e-4835-b5de-b3c922b7ec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960676-1FCF-4900-BA45-18F43DFE91D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52AF4B7-0868-4C09-B447-C3DB581FCF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AmeriCorps PPT Template_Simple</Template>
  <TotalTime>2324</TotalTime>
  <Words>547</Words>
  <Application>Microsoft Office PowerPoint</Application>
  <PresentationFormat>Widescreen</PresentationFormat>
  <Paragraphs>148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COVER ALT </vt:lpstr>
      <vt:lpstr>ALT Interior Slide</vt:lpstr>
      <vt:lpstr>1_Interior Slide</vt:lpstr>
      <vt:lpstr>Office Theme</vt:lpstr>
      <vt:lpstr>Office Theme</vt:lpstr>
      <vt:lpstr>Office Theme</vt:lpstr>
      <vt:lpstr>AmeriCorps &amp; Disaster Services</vt:lpstr>
      <vt:lpstr>MICHAEL ROJAS</vt:lpstr>
      <vt:lpstr>Breaking Records</vt:lpstr>
      <vt:lpstr>PowerPoint Presentation</vt:lpstr>
      <vt:lpstr>PowerPoint Presentation</vt:lpstr>
      <vt:lpstr>PowerPoint Presentation</vt:lpstr>
      <vt:lpstr>PowerPoint Presentation</vt:lpstr>
      <vt:lpstr>Before AmeriCorps Disaster Response Teams (A-DRT)</vt:lpstr>
      <vt:lpstr>After AmeriCorps Disaster Response Teams (A-DRT)</vt:lpstr>
      <vt:lpstr>PowerPoint Presentation</vt:lpstr>
      <vt:lpstr>AmeriCorps Disaster Services Unit </vt:lpstr>
      <vt:lpstr>AmeriCorps Disaster Resources</vt:lpstr>
      <vt:lpstr>History of National Service in Disaster</vt:lpstr>
      <vt:lpstr>DSU Functions</vt:lpstr>
      <vt:lpstr>Thank you!</vt:lpstr>
      <vt:lpstr>Contact Info and  Additional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Services Unit 101</dc:title>
  <dc:creator>French, Katrina</dc:creator>
  <cp:lastModifiedBy>Michael Rojas</cp:lastModifiedBy>
  <cp:revision>21</cp:revision>
  <dcterms:created xsi:type="dcterms:W3CDTF">2020-10-01T15:21:33Z</dcterms:created>
  <dcterms:modified xsi:type="dcterms:W3CDTF">2023-09-11T18:09:12Z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0x010100FE780098E5D70640AB6588069B614310</vt:lpwstr>
  </property>
  <property fmtid="{D5CDD505-2E9C-101B-9397-08002B2CF9AE}" pid="3" name="_dlc_DocIdItemGuid">
    <vt:lpwstr>b7c4bab3-09d2-406d-9cd6-57908c296e52</vt:lpwstr>
  </property>
  <property fmtid="{D5CDD505-2E9C-101B-9397-08002B2CF9AE}" pid="4" name="ArticulateGUID">
    <vt:lpwstr>D2D12CD5-D262-4E2C-82C5-D6419386E855</vt:lpwstr>
  </property>
  <property fmtid="{D5CDD505-2E9C-101B-9397-08002B2CF9AE}" pid="5" name="ArticulatePath">
    <vt:lpwstr>Presentation1</vt:lpwstr>
  </property>
  <property fmtid="{D5CDD505-2E9C-101B-9397-08002B2CF9AE}" pid="6" name="MediaServiceImageTags">
    <vt:lpwstr/>
  </property>
</Properties>
</file>