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webextensions/webextension1.xml" ContentType="application/vnd.ms-office.webextens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
  </p:notesMasterIdLst>
  <p:handoutMasterIdLst>
    <p:handoutMasterId r:id="rId9"/>
  </p:handoutMasterIdLst>
  <p:sldIdLst>
    <p:sldId id="256" r:id="rId2"/>
    <p:sldId id="257" r:id="rId3"/>
    <p:sldId id="260" r:id="rId4"/>
    <p:sldId id="261" r:id="rId5"/>
    <p:sldId id="262" r:id="rId6"/>
    <p:sldId id="259"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246"/>
    <a:srgbClr val="1A2343"/>
    <a:srgbClr val="011D5F"/>
    <a:srgbClr val="E71B1B"/>
    <a:srgbClr val="7E7E82"/>
    <a:srgbClr val="C8141E"/>
    <a:srgbClr val="514F50"/>
    <a:srgbClr val="FF1925"/>
    <a:srgbClr val="7F7F7F"/>
    <a:srgbClr val="D42A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9037" autoAdjust="0"/>
  </p:normalViewPr>
  <p:slideViewPr>
    <p:cSldViewPr>
      <p:cViewPr varScale="1">
        <p:scale>
          <a:sx n="90" d="100"/>
          <a:sy n="90" d="100"/>
        </p:scale>
        <p:origin x="1200" y="62"/>
      </p:cViewPr>
      <p:guideLst>
        <p:guide orient="horz" pos="2160"/>
        <p:guide pos="2880"/>
      </p:guideLst>
    </p:cSldViewPr>
  </p:slideViewPr>
  <p:outlineViewPr>
    <p:cViewPr>
      <p:scale>
        <a:sx n="33" d="100"/>
        <a:sy n="33" d="100"/>
      </p:scale>
      <p:origin x="0" y="3006"/>
    </p:cViewPr>
  </p:outlineViewPr>
  <p:notesTextViewPr>
    <p:cViewPr>
      <p:scale>
        <a:sx n="1" d="1"/>
        <a:sy n="1" d="1"/>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8F9294-8552-4E01-86ED-E12392E35BE6}" type="doc">
      <dgm:prSet loTypeId="urn:microsoft.com/office/officeart/2005/8/layout/hierarchy6" loCatId="hierarchy" qsTypeId="urn:microsoft.com/office/officeart/2005/8/quickstyle/simple1" qsCatId="simple" csTypeId="urn:microsoft.com/office/officeart/2005/8/colors/accent0_3" csCatId="mainScheme" phldr="1"/>
      <dgm:spPr/>
      <dgm:t>
        <a:bodyPr/>
        <a:lstStyle/>
        <a:p>
          <a:endParaRPr lang="en-US"/>
        </a:p>
      </dgm:t>
    </dgm:pt>
    <dgm:pt modelId="{B66A0C74-CFEB-46D4-A0E0-B74314723354}">
      <dgm:prSet phldrT="[Text]"/>
      <dgm:spPr/>
      <dgm:t>
        <a:bodyPr/>
        <a:lstStyle/>
        <a:p>
          <a:r>
            <a:rPr lang="en-US" dirty="0"/>
            <a:t>Commissioner</a:t>
          </a:r>
        </a:p>
      </dgm:t>
    </dgm:pt>
    <dgm:pt modelId="{83DF2C28-8196-40D7-8C5E-B9FE158E95F6}" type="parTrans" cxnId="{84484DB5-1D3A-45E1-8DAE-CCD749EF5DA7}">
      <dgm:prSet/>
      <dgm:spPr/>
      <dgm:t>
        <a:bodyPr/>
        <a:lstStyle/>
        <a:p>
          <a:endParaRPr lang="en-US"/>
        </a:p>
      </dgm:t>
    </dgm:pt>
    <dgm:pt modelId="{FC8329E4-98D3-48BB-B63C-36C90579A3F4}" type="sibTrans" cxnId="{84484DB5-1D3A-45E1-8DAE-CCD749EF5DA7}">
      <dgm:prSet/>
      <dgm:spPr/>
      <dgm:t>
        <a:bodyPr/>
        <a:lstStyle/>
        <a:p>
          <a:endParaRPr lang="en-US"/>
        </a:p>
      </dgm:t>
    </dgm:pt>
    <dgm:pt modelId="{DF39FB8C-704E-4812-91E9-E2F3FBEAE997}" type="asst">
      <dgm:prSet phldrT="[Text]"/>
      <dgm:spPr/>
      <dgm:t>
        <a:bodyPr/>
        <a:lstStyle/>
        <a:p>
          <a:r>
            <a:rPr lang="en-US" dirty="0"/>
            <a:t>Deputy Commissioner</a:t>
          </a:r>
        </a:p>
      </dgm:t>
    </dgm:pt>
    <dgm:pt modelId="{7C64E62C-C984-4553-925C-19D25E75D4F8}" type="parTrans" cxnId="{F2628326-676C-4844-AFD1-D7D815245C7C}">
      <dgm:prSet/>
      <dgm:spPr/>
      <dgm:t>
        <a:bodyPr/>
        <a:lstStyle/>
        <a:p>
          <a:endParaRPr lang="en-US"/>
        </a:p>
      </dgm:t>
    </dgm:pt>
    <dgm:pt modelId="{572877EF-6F83-4294-818F-F40237E5AD2C}" type="sibTrans" cxnId="{F2628326-676C-4844-AFD1-D7D815245C7C}">
      <dgm:prSet/>
      <dgm:spPr/>
      <dgm:t>
        <a:bodyPr/>
        <a:lstStyle/>
        <a:p>
          <a:endParaRPr lang="en-US"/>
        </a:p>
      </dgm:t>
    </dgm:pt>
    <dgm:pt modelId="{C91DF975-8897-4F5F-8029-DB70ECF3240B}">
      <dgm:prSet phldrT="[Text]"/>
      <dgm:spPr/>
      <dgm:t>
        <a:bodyPr/>
        <a:lstStyle/>
        <a:p>
          <a:r>
            <a:rPr lang="en-US" dirty="0"/>
            <a:t>Assistant Commissioner Benefits</a:t>
          </a:r>
        </a:p>
      </dgm:t>
    </dgm:pt>
    <dgm:pt modelId="{826E0285-E623-4D5A-9E72-F12A1E777340}" type="parTrans" cxnId="{60B5097C-B4B6-46B8-AC65-3818DB8EAE67}">
      <dgm:prSet/>
      <dgm:spPr/>
      <dgm:t>
        <a:bodyPr/>
        <a:lstStyle/>
        <a:p>
          <a:endParaRPr lang="en-US"/>
        </a:p>
      </dgm:t>
    </dgm:pt>
    <dgm:pt modelId="{F6921826-E23C-4673-A0F6-E6B379147FD6}" type="sibTrans" cxnId="{60B5097C-B4B6-46B8-AC65-3818DB8EAE67}">
      <dgm:prSet/>
      <dgm:spPr/>
      <dgm:t>
        <a:bodyPr/>
        <a:lstStyle/>
        <a:p>
          <a:endParaRPr lang="en-US"/>
        </a:p>
      </dgm:t>
    </dgm:pt>
    <dgm:pt modelId="{39DCD451-09B5-43A7-949F-A5ED51ADC146}">
      <dgm:prSet phldrT="[Text]"/>
      <dgm:spPr/>
      <dgm:t>
        <a:bodyPr/>
        <a:lstStyle/>
        <a:p>
          <a:r>
            <a:rPr lang="en-US" dirty="0"/>
            <a:t>Assistant Commissioner Appeals</a:t>
          </a:r>
        </a:p>
      </dgm:t>
    </dgm:pt>
    <dgm:pt modelId="{0164DE1B-A3E7-4296-A8F1-8E028BE5BC14}" type="parTrans" cxnId="{5E5C0635-EABA-44FA-8941-2687F31BF9F1}">
      <dgm:prSet/>
      <dgm:spPr/>
      <dgm:t>
        <a:bodyPr/>
        <a:lstStyle/>
        <a:p>
          <a:endParaRPr lang="en-US"/>
        </a:p>
      </dgm:t>
    </dgm:pt>
    <dgm:pt modelId="{A8E2A272-3AFB-46A1-84F2-43267B4C5961}" type="sibTrans" cxnId="{5E5C0635-EABA-44FA-8941-2687F31BF9F1}">
      <dgm:prSet/>
      <dgm:spPr/>
      <dgm:t>
        <a:bodyPr/>
        <a:lstStyle/>
        <a:p>
          <a:endParaRPr lang="en-US"/>
        </a:p>
      </dgm:t>
    </dgm:pt>
    <dgm:pt modelId="{BD53A869-4284-4668-8B72-26366FD3F639}">
      <dgm:prSet phldrT="[Text]"/>
      <dgm:spPr/>
      <dgm:t>
        <a:bodyPr/>
        <a:lstStyle/>
        <a:p>
          <a:r>
            <a:rPr lang="en-US" dirty="0"/>
            <a:t>Assistant Commissioner Cemeteries</a:t>
          </a:r>
        </a:p>
      </dgm:t>
    </dgm:pt>
    <dgm:pt modelId="{3F227858-6401-4B71-8E79-0C7BCEDB59E5}" type="parTrans" cxnId="{1C502DAA-7B0E-410E-9574-79183F1A5D26}">
      <dgm:prSet/>
      <dgm:spPr/>
      <dgm:t>
        <a:bodyPr/>
        <a:lstStyle/>
        <a:p>
          <a:endParaRPr lang="en-US"/>
        </a:p>
      </dgm:t>
    </dgm:pt>
    <dgm:pt modelId="{5CDC1181-543A-4E65-8207-320D4C64E046}" type="sibTrans" cxnId="{1C502DAA-7B0E-410E-9574-79183F1A5D26}">
      <dgm:prSet/>
      <dgm:spPr/>
      <dgm:t>
        <a:bodyPr/>
        <a:lstStyle/>
        <a:p>
          <a:endParaRPr lang="en-US"/>
        </a:p>
      </dgm:t>
    </dgm:pt>
    <dgm:pt modelId="{67FDC080-ED19-453C-8BE6-131CB72C3C79}" type="pres">
      <dgm:prSet presAssocID="{0B8F9294-8552-4E01-86ED-E12392E35BE6}" presName="mainComposite" presStyleCnt="0">
        <dgm:presLayoutVars>
          <dgm:chPref val="1"/>
          <dgm:dir/>
          <dgm:animOne val="branch"/>
          <dgm:animLvl val="lvl"/>
          <dgm:resizeHandles val="exact"/>
        </dgm:presLayoutVars>
      </dgm:prSet>
      <dgm:spPr/>
    </dgm:pt>
    <dgm:pt modelId="{B4B3326A-6E4F-410E-ADD6-9AE6CD2AF785}" type="pres">
      <dgm:prSet presAssocID="{0B8F9294-8552-4E01-86ED-E12392E35BE6}" presName="hierFlow" presStyleCnt="0"/>
      <dgm:spPr/>
    </dgm:pt>
    <dgm:pt modelId="{E87F476F-6065-4126-80D0-5E54B2477CC4}" type="pres">
      <dgm:prSet presAssocID="{0B8F9294-8552-4E01-86ED-E12392E35BE6}" presName="hierChild1" presStyleCnt="0">
        <dgm:presLayoutVars>
          <dgm:chPref val="1"/>
          <dgm:animOne val="branch"/>
          <dgm:animLvl val="lvl"/>
        </dgm:presLayoutVars>
      </dgm:prSet>
      <dgm:spPr/>
    </dgm:pt>
    <dgm:pt modelId="{BF8B514D-CEB6-41FB-A42B-09AC38A3F3C1}" type="pres">
      <dgm:prSet presAssocID="{B66A0C74-CFEB-46D4-A0E0-B74314723354}" presName="Name14" presStyleCnt="0"/>
      <dgm:spPr/>
    </dgm:pt>
    <dgm:pt modelId="{01DAA379-4360-4354-A213-DA8BE90ECD21}" type="pres">
      <dgm:prSet presAssocID="{B66A0C74-CFEB-46D4-A0E0-B74314723354}" presName="level1Shape" presStyleLbl="node0" presStyleIdx="0" presStyleCnt="1">
        <dgm:presLayoutVars>
          <dgm:chPref val="3"/>
        </dgm:presLayoutVars>
      </dgm:prSet>
      <dgm:spPr/>
    </dgm:pt>
    <dgm:pt modelId="{57B2E5CB-A9FF-46AB-983A-4AF8338951ED}" type="pres">
      <dgm:prSet presAssocID="{B66A0C74-CFEB-46D4-A0E0-B74314723354}" presName="hierChild2" presStyleCnt="0"/>
      <dgm:spPr/>
    </dgm:pt>
    <dgm:pt modelId="{819AC676-552A-4D35-B046-AB875E4D9B79}" type="pres">
      <dgm:prSet presAssocID="{7C64E62C-C984-4553-925C-19D25E75D4F8}" presName="Name19" presStyleLbl="parChTrans1D2" presStyleIdx="0" presStyleCnt="1"/>
      <dgm:spPr/>
    </dgm:pt>
    <dgm:pt modelId="{3518E9BD-126B-4D32-9308-6C8F934EFF40}" type="pres">
      <dgm:prSet presAssocID="{DF39FB8C-704E-4812-91E9-E2F3FBEAE997}" presName="Name21" presStyleCnt="0"/>
      <dgm:spPr/>
    </dgm:pt>
    <dgm:pt modelId="{8634D8D0-2C6A-47F7-BF4E-BB710A282A1D}" type="pres">
      <dgm:prSet presAssocID="{DF39FB8C-704E-4812-91E9-E2F3FBEAE997}" presName="level2Shape" presStyleLbl="asst1" presStyleIdx="0" presStyleCnt="1"/>
      <dgm:spPr/>
    </dgm:pt>
    <dgm:pt modelId="{2FBDB2CF-C6A4-438B-8F60-8D324474E5C5}" type="pres">
      <dgm:prSet presAssocID="{DF39FB8C-704E-4812-91E9-E2F3FBEAE997}" presName="hierChild3" presStyleCnt="0"/>
      <dgm:spPr/>
    </dgm:pt>
    <dgm:pt modelId="{9018E834-6D2F-4925-9A0F-7273B57D4424}" type="pres">
      <dgm:prSet presAssocID="{826E0285-E623-4D5A-9E72-F12A1E777340}" presName="Name19" presStyleLbl="parChTrans1D3" presStyleIdx="0" presStyleCnt="3"/>
      <dgm:spPr/>
    </dgm:pt>
    <dgm:pt modelId="{3683F5F4-D4D8-4B37-B5B8-80CD0959DCAD}" type="pres">
      <dgm:prSet presAssocID="{C91DF975-8897-4F5F-8029-DB70ECF3240B}" presName="Name21" presStyleCnt="0"/>
      <dgm:spPr/>
    </dgm:pt>
    <dgm:pt modelId="{74360376-A19D-41C7-99A8-1A2C173B3C94}" type="pres">
      <dgm:prSet presAssocID="{C91DF975-8897-4F5F-8029-DB70ECF3240B}" presName="level2Shape" presStyleLbl="node3" presStyleIdx="0" presStyleCnt="3"/>
      <dgm:spPr/>
    </dgm:pt>
    <dgm:pt modelId="{13EB8C0E-EEA2-4496-9B88-6CAD191D6919}" type="pres">
      <dgm:prSet presAssocID="{C91DF975-8897-4F5F-8029-DB70ECF3240B}" presName="hierChild3" presStyleCnt="0"/>
      <dgm:spPr/>
    </dgm:pt>
    <dgm:pt modelId="{7FBC8CBB-CAFB-4D5B-8AFA-AD8C55329BEF}" type="pres">
      <dgm:prSet presAssocID="{0164DE1B-A3E7-4296-A8F1-8E028BE5BC14}" presName="Name19" presStyleLbl="parChTrans1D3" presStyleIdx="1" presStyleCnt="3"/>
      <dgm:spPr/>
    </dgm:pt>
    <dgm:pt modelId="{2C773E97-07E6-4EC2-88BD-446E1FDDE259}" type="pres">
      <dgm:prSet presAssocID="{39DCD451-09B5-43A7-949F-A5ED51ADC146}" presName="Name21" presStyleCnt="0"/>
      <dgm:spPr/>
    </dgm:pt>
    <dgm:pt modelId="{CE2C4AED-25B1-4F2C-A435-F2897AEC9FDA}" type="pres">
      <dgm:prSet presAssocID="{39DCD451-09B5-43A7-949F-A5ED51ADC146}" presName="level2Shape" presStyleLbl="node3" presStyleIdx="1" presStyleCnt="3"/>
      <dgm:spPr/>
    </dgm:pt>
    <dgm:pt modelId="{BFEDC1EE-C7E6-4AC1-9DD4-54C186949828}" type="pres">
      <dgm:prSet presAssocID="{39DCD451-09B5-43A7-949F-A5ED51ADC146}" presName="hierChild3" presStyleCnt="0"/>
      <dgm:spPr/>
    </dgm:pt>
    <dgm:pt modelId="{84C9DFAC-8F8D-4442-B0F0-D8D15EAB3D09}" type="pres">
      <dgm:prSet presAssocID="{3F227858-6401-4B71-8E79-0C7BCEDB59E5}" presName="Name19" presStyleLbl="parChTrans1D3" presStyleIdx="2" presStyleCnt="3"/>
      <dgm:spPr/>
    </dgm:pt>
    <dgm:pt modelId="{26732294-E3FB-4917-AD87-2E5A784F856A}" type="pres">
      <dgm:prSet presAssocID="{BD53A869-4284-4668-8B72-26366FD3F639}" presName="Name21" presStyleCnt="0"/>
      <dgm:spPr/>
    </dgm:pt>
    <dgm:pt modelId="{98B3D450-9919-40F8-9A52-41F61FEF27F8}" type="pres">
      <dgm:prSet presAssocID="{BD53A869-4284-4668-8B72-26366FD3F639}" presName="level2Shape" presStyleLbl="node3" presStyleIdx="2" presStyleCnt="3"/>
      <dgm:spPr/>
    </dgm:pt>
    <dgm:pt modelId="{9FBCA23D-F5EA-4696-A754-B03AA3F8FEE2}" type="pres">
      <dgm:prSet presAssocID="{BD53A869-4284-4668-8B72-26366FD3F639}" presName="hierChild3" presStyleCnt="0"/>
      <dgm:spPr/>
    </dgm:pt>
    <dgm:pt modelId="{D78F3BE2-9F4B-4241-8F7D-EA35241785D7}" type="pres">
      <dgm:prSet presAssocID="{0B8F9294-8552-4E01-86ED-E12392E35BE6}" presName="bgShapesFlow" presStyleCnt="0"/>
      <dgm:spPr/>
    </dgm:pt>
  </dgm:ptLst>
  <dgm:cxnLst>
    <dgm:cxn modelId="{F2628326-676C-4844-AFD1-D7D815245C7C}" srcId="{B66A0C74-CFEB-46D4-A0E0-B74314723354}" destId="{DF39FB8C-704E-4812-91E9-E2F3FBEAE997}" srcOrd="0" destOrd="0" parTransId="{7C64E62C-C984-4553-925C-19D25E75D4F8}" sibTransId="{572877EF-6F83-4294-818F-F40237E5AD2C}"/>
    <dgm:cxn modelId="{F0FB5528-5AC8-442C-8C11-31CC7E53542F}" type="presOf" srcId="{3F227858-6401-4B71-8E79-0C7BCEDB59E5}" destId="{84C9DFAC-8F8D-4442-B0F0-D8D15EAB3D09}" srcOrd="0" destOrd="0" presId="urn:microsoft.com/office/officeart/2005/8/layout/hierarchy6"/>
    <dgm:cxn modelId="{5E5C0635-EABA-44FA-8941-2687F31BF9F1}" srcId="{DF39FB8C-704E-4812-91E9-E2F3FBEAE997}" destId="{39DCD451-09B5-43A7-949F-A5ED51ADC146}" srcOrd="1" destOrd="0" parTransId="{0164DE1B-A3E7-4296-A8F1-8E028BE5BC14}" sibTransId="{A8E2A272-3AFB-46A1-84F2-43267B4C5961}"/>
    <dgm:cxn modelId="{9125B639-D389-4099-894A-92F1B83D1115}" type="presOf" srcId="{BD53A869-4284-4668-8B72-26366FD3F639}" destId="{98B3D450-9919-40F8-9A52-41F61FEF27F8}" srcOrd="0" destOrd="0" presId="urn:microsoft.com/office/officeart/2005/8/layout/hierarchy6"/>
    <dgm:cxn modelId="{E08E5645-B0B8-4844-A86C-B375D505E96D}" type="presOf" srcId="{39DCD451-09B5-43A7-949F-A5ED51ADC146}" destId="{CE2C4AED-25B1-4F2C-A435-F2897AEC9FDA}" srcOrd="0" destOrd="0" presId="urn:microsoft.com/office/officeart/2005/8/layout/hierarchy6"/>
    <dgm:cxn modelId="{D0E59768-6DB9-4C94-A622-304BF780D58C}" type="presOf" srcId="{7C64E62C-C984-4553-925C-19D25E75D4F8}" destId="{819AC676-552A-4D35-B046-AB875E4D9B79}" srcOrd="0" destOrd="0" presId="urn:microsoft.com/office/officeart/2005/8/layout/hierarchy6"/>
    <dgm:cxn modelId="{60B5097C-B4B6-46B8-AC65-3818DB8EAE67}" srcId="{DF39FB8C-704E-4812-91E9-E2F3FBEAE997}" destId="{C91DF975-8897-4F5F-8029-DB70ECF3240B}" srcOrd="0" destOrd="0" parTransId="{826E0285-E623-4D5A-9E72-F12A1E777340}" sibTransId="{F6921826-E23C-4673-A0F6-E6B379147FD6}"/>
    <dgm:cxn modelId="{F41DDC7F-6D65-472E-9D21-831D33DDD00A}" type="presOf" srcId="{C91DF975-8897-4F5F-8029-DB70ECF3240B}" destId="{74360376-A19D-41C7-99A8-1A2C173B3C94}" srcOrd="0" destOrd="0" presId="urn:microsoft.com/office/officeart/2005/8/layout/hierarchy6"/>
    <dgm:cxn modelId="{44234683-FF2A-4127-9203-5F111C74B57D}" type="presOf" srcId="{0164DE1B-A3E7-4296-A8F1-8E028BE5BC14}" destId="{7FBC8CBB-CAFB-4D5B-8AFA-AD8C55329BEF}" srcOrd="0" destOrd="0" presId="urn:microsoft.com/office/officeart/2005/8/layout/hierarchy6"/>
    <dgm:cxn modelId="{A156B986-DFC8-48FE-BCD3-F708BA3EE6B5}" type="presOf" srcId="{0B8F9294-8552-4E01-86ED-E12392E35BE6}" destId="{67FDC080-ED19-453C-8BE6-131CB72C3C79}" srcOrd="0" destOrd="0" presId="urn:microsoft.com/office/officeart/2005/8/layout/hierarchy6"/>
    <dgm:cxn modelId="{65B68593-DCF3-4477-A45A-FCE9F8FB385E}" type="presOf" srcId="{DF39FB8C-704E-4812-91E9-E2F3FBEAE997}" destId="{8634D8D0-2C6A-47F7-BF4E-BB710A282A1D}" srcOrd="0" destOrd="0" presId="urn:microsoft.com/office/officeart/2005/8/layout/hierarchy6"/>
    <dgm:cxn modelId="{1C502DAA-7B0E-410E-9574-79183F1A5D26}" srcId="{DF39FB8C-704E-4812-91E9-E2F3FBEAE997}" destId="{BD53A869-4284-4668-8B72-26366FD3F639}" srcOrd="2" destOrd="0" parTransId="{3F227858-6401-4B71-8E79-0C7BCEDB59E5}" sibTransId="{5CDC1181-543A-4E65-8207-320D4C64E046}"/>
    <dgm:cxn modelId="{D27D06B4-8A59-42F5-90A0-AA6DE7D5B8AD}" type="presOf" srcId="{826E0285-E623-4D5A-9E72-F12A1E777340}" destId="{9018E834-6D2F-4925-9A0F-7273B57D4424}" srcOrd="0" destOrd="0" presId="urn:microsoft.com/office/officeart/2005/8/layout/hierarchy6"/>
    <dgm:cxn modelId="{84484DB5-1D3A-45E1-8DAE-CCD749EF5DA7}" srcId="{0B8F9294-8552-4E01-86ED-E12392E35BE6}" destId="{B66A0C74-CFEB-46D4-A0E0-B74314723354}" srcOrd="0" destOrd="0" parTransId="{83DF2C28-8196-40D7-8C5E-B9FE158E95F6}" sibTransId="{FC8329E4-98D3-48BB-B63C-36C90579A3F4}"/>
    <dgm:cxn modelId="{413D58F6-E2B6-4826-8EFD-290DA63DA1E6}" type="presOf" srcId="{B66A0C74-CFEB-46D4-A0E0-B74314723354}" destId="{01DAA379-4360-4354-A213-DA8BE90ECD21}" srcOrd="0" destOrd="0" presId="urn:microsoft.com/office/officeart/2005/8/layout/hierarchy6"/>
    <dgm:cxn modelId="{A027B39C-C541-48D9-BECC-28AEC8EE210D}" type="presParOf" srcId="{67FDC080-ED19-453C-8BE6-131CB72C3C79}" destId="{B4B3326A-6E4F-410E-ADD6-9AE6CD2AF785}" srcOrd="0" destOrd="0" presId="urn:microsoft.com/office/officeart/2005/8/layout/hierarchy6"/>
    <dgm:cxn modelId="{92189012-1FF0-448A-BE0D-0741801AE202}" type="presParOf" srcId="{B4B3326A-6E4F-410E-ADD6-9AE6CD2AF785}" destId="{E87F476F-6065-4126-80D0-5E54B2477CC4}" srcOrd="0" destOrd="0" presId="urn:microsoft.com/office/officeart/2005/8/layout/hierarchy6"/>
    <dgm:cxn modelId="{E85609C7-84C8-40A5-BAE9-90F77E998FCD}" type="presParOf" srcId="{E87F476F-6065-4126-80D0-5E54B2477CC4}" destId="{BF8B514D-CEB6-41FB-A42B-09AC38A3F3C1}" srcOrd="0" destOrd="0" presId="urn:microsoft.com/office/officeart/2005/8/layout/hierarchy6"/>
    <dgm:cxn modelId="{06EC7BD6-41ED-44F5-A366-C91C9C286D6A}" type="presParOf" srcId="{BF8B514D-CEB6-41FB-A42B-09AC38A3F3C1}" destId="{01DAA379-4360-4354-A213-DA8BE90ECD21}" srcOrd="0" destOrd="0" presId="urn:microsoft.com/office/officeart/2005/8/layout/hierarchy6"/>
    <dgm:cxn modelId="{16B8CD11-B4A6-4925-A46D-5CF33643ADB9}" type="presParOf" srcId="{BF8B514D-CEB6-41FB-A42B-09AC38A3F3C1}" destId="{57B2E5CB-A9FF-46AB-983A-4AF8338951ED}" srcOrd="1" destOrd="0" presId="urn:microsoft.com/office/officeart/2005/8/layout/hierarchy6"/>
    <dgm:cxn modelId="{BADA04C6-4E27-438E-B202-856CE50122A3}" type="presParOf" srcId="{57B2E5CB-A9FF-46AB-983A-4AF8338951ED}" destId="{819AC676-552A-4D35-B046-AB875E4D9B79}" srcOrd="0" destOrd="0" presId="urn:microsoft.com/office/officeart/2005/8/layout/hierarchy6"/>
    <dgm:cxn modelId="{D40B4B5A-E2E8-4B6F-A315-F1145D101B4B}" type="presParOf" srcId="{57B2E5CB-A9FF-46AB-983A-4AF8338951ED}" destId="{3518E9BD-126B-4D32-9308-6C8F934EFF40}" srcOrd="1" destOrd="0" presId="urn:microsoft.com/office/officeart/2005/8/layout/hierarchy6"/>
    <dgm:cxn modelId="{52B38389-518F-4CCA-A1A0-A86805201135}" type="presParOf" srcId="{3518E9BD-126B-4D32-9308-6C8F934EFF40}" destId="{8634D8D0-2C6A-47F7-BF4E-BB710A282A1D}" srcOrd="0" destOrd="0" presId="urn:microsoft.com/office/officeart/2005/8/layout/hierarchy6"/>
    <dgm:cxn modelId="{9D24D4EF-1AAB-490E-8273-103EE4BAEF8A}" type="presParOf" srcId="{3518E9BD-126B-4D32-9308-6C8F934EFF40}" destId="{2FBDB2CF-C6A4-438B-8F60-8D324474E5C5}" srcOrd="1" destOrd="0" presId="urn:microsoft.com/office/officeart/2005/8/layout/hierarchy6"/>
    <dgm:cxn modelId="{96C0FF91-6D38-4B27-968E-F99C76B3E14E}" type="presParOf" srcId="{2FBDB2CF-C6A4-438B-8F60-8D324474E5C5}" destId="{9018E834-6D2F-4925-9A0F-7273B57D4424}" srcOrd="0" destOrd="0" presId="urn:microsoft.com/office/officeart/2005/8/layout/hierarchy6"/>
    <dgm:cxn modelId="{9CFC0CE3-2D3D-4FC1-8D7C-3A902F0783CE}" type="presParOf" srcId="{2FBDB2CF-C6A4-438B-8F60-8D324474E5C5}" destId="{3683F5F4-D4D8-4B37-B5B8-80CD0959DCAD}" srcOrd="1" destOrd="0" presId="urn:microsoft.com/office/officeart/2005/8/layout/hierarchy6"/>
    <dgm:cxn modelId="{61E2150A-9DF1-476A-BC28-4A573F09C736}" type="presParOf" srcId="{3683F5F4-D4D8-4B37-B5B8-80CD0959DCAD}" destId="{74360376-A19D-41C7-99A8-1A2C173B3C94}" srcOrd="0" destOrd="0" presId="urn:microsoft.com/office/officeart/2005/8/layout/hierarchy6"/>
    <dgm:cxn modelId="{C248442F-5F2C-4111-8ED1-95B1EFC684A9}" type="presParOf" srcId="{3683F5F4-D4D8-4B37-B5B8-80CD0959DCAD}" destId="{13EB8C0E-EEA2-4496-9B88-6CAD191D6919}" srcOrd="1" destOrd="0" presId="urn:microsoft.com/office/officeart/2005/8/layout/hierarchy6"/>
    <dgm:cxn modelId="{E8734B2F-C8A4-4647-AE84-32FC0A77939A}" type="presParOf" srcId="{2FBDB2CF-C6A4-438B-8F60-8D324474E5C5}" destId="{7FBC8CBB-CAFB-4D5B-8AFA-AD8C55329BEF}" srcOrd="2" destOrd="0" presId="urn:microsoft.com/office/officeart/2005/8/layout/hierarchy6"/>
    <dgm:cxn modelId="{E6F764FE-2DA5-4D6E-9381-AD0664FF6FA0}" type="presParOf" srcId="{2FBDB2CF-C6A4-438B-8F60-8D324474E5C5}" destId="{2C773E97-07E6-4EC2-88BD-446E1FDDE259}" srcOrd="3" destOrd="0" presId="urn:microsoft.com/office/officeart/2005/8/layout/hierarchy6"/>
    <dgm:cxn modelId="{B4262EED-C88A-4C24-9BE6-679F57CC227F}" type="presParOf" srcId="{2C773E97-07E6-4EC2-88BD-446E1FDDE259}" destId="{CE2C4AED-25B1-4F2C-A435-F2897AEC9FDA}" srcOrd="0" destOrd="0" presId="urn:microsoft.com/office/officeart/2005/8/layout/hierarchy6"/>
    <dgm:cxn modelId="{8AB26E4F-9877-4448-881E-E6739352D6AD}" type="presParOf" srcId="{2C773E97-07E6-4EC2-88BD-446E1FDDE259}" destId="{BFEDC1EE-C7E6-4AC1-9DD4-54C186949828}" srcOrd="1" destOrd="0" presId="urn:microsoft.com/office/officeart/2005/8/layout/hierarchy6"/>
    <dgm:cxn modelId="{028503F4-4D60-4F16-8932-D0FF409DF333}" type="presParOf" srcId="{2FBDB2CF-C6A4-438B-8F60-8D324474E5C5}" destId="{84C9DFAC-8F8D-4442-B0F0-D8D15EAB3D09}" srcOrd="4" destOrd="0" presId="urn:microsoft.com/office/officeart/2005/8/layout/hierarchy6"/>
    <dgm:cxn modelId="{85066764-4202-49A3-BD33-AC44600B4190}" type="presParOf" srcId="{2FBDB2CF-C6A4-438B-8F60-8D324474E5C5}" destId="{26732294-E3FB-4917-AD87-2E5A784F856A}" srcOrd="5" destOrd="0" presId="urn:microsoft.com/office/officeart/2005/8/layout/hierarchy6"/>
    <dgm:cxn modelId="{516BA7BB-981A-467C-AF1F-34425C8F0195}" type="presParOf" srcId="{26732294-E3FB-4917-AD87-2E5A784F856A}" destId="{98B3D450-9919-40F8-9A52-41F61FEF27F8}" srcOrd="0" destOrd="0" presId="urn:microsoft.com/office/officeart/2005/8/layout/hierarchy6"/>
    <dgm:cxn modelId="{BD81D558-C7A4-4A24-9E80-90B3AF564DD0}" type="presParOf" srcId="{26732294-E3FB-4917-AD87-2E5A784F856A}" destId="{9FBCA23D-F5EA-4696-A754-B03AA3F8FEE2}" srcOrd="1" destOrd="0" presId="urn:microsoft.com/office/officeart/2005/8/layout/hierarchy6"/>
    <dgm:cxn modelId="{A82CF734-ECD0-47CF-BC1F-481379C5C472}" type="presParOf" srcId="{67FDC080-ED19-453C-8BE6-131CB72C3C79}" destId="{D78F3BE2-9F4B-4241-8F7D-EA35241785D7}"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AA379-4360-4354-A213-DA8BE90ECD21}">
      <dsp:nvSpPr>
        <dsp:cNvPr id="0" name=""/>
        <dsp:cNvSpPr/>
      </dsp:nvSpPr>
      <dsp:spPr>
        <a:xfrm>
          <a:off x="3232770" y="724"/>
          <a:ext cx="1764059" cy="117603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Commissioner</a:t>
          </a:r>
        </a:p>
      </dsp:txBody>
      <dsp:txXfrm>
        <a:off x="3267215" y="35169"/>
        <a:ext cx="1695169" cy="1107149"/>
      </dsp:txXfrm>
    </dsp:sp>
    <dsp:sp modelId="{819AC676-552A-4D35-B046-AB875E4D9B79}">
      <dsp:nvSpPr>
        <dsp:cNvPr id="0" name=""/>
        <dsp:cNvSpPr/>
      </dsp:nvSpPr>
      <dsp:spPr>
        <a:xfrm>
          <a:off x="4069079" y="1176764"/>
          <a:ext cx="91440" cy="470415"/>
        </a:xfrm>
        <a:custGeom>
          <a:avLst/>
          <a:gdLst/>
          <a:ahLst/>
          <a:cxnLst/>
          <a:rect l="0" t="0" r="0" b="0"/>
          <a:pathLst>
            <a:path>
              <a:moveTo>
                <a:pt x="45720" y="0"/>
              </a:moveTo>
              <a:lnTo>
                <a:pt x="45720" y="47041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34D8D0-2C6A-47F7-BF4E-BB710A282A1D}">
      <dsp:nvSpPr>
        <dsp:cNvPr id="0" name=""/>
        <dsp:cNvSpPr/>
      </dsp:nvSpPr>
      <dsp:spPr>
        <a:xfrm>
          <a:off x="3232770" y="1647180"/>
          <a:ext cx="1764059" cy="117603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Deputy Commissioner</a:t>
          </a:r>
        </a:p>
      </dsp:txBody>
      <dsp:txXfrm>
        <a:off x="3267215" y="1681625"/>
        <a:ext cx="1695169" cy="1107149"/>
      </dsp:txXfrm>
    </dsp:sp>
    <dsp:sp modelId="{9018E834-6D2F-4925-9A0F-7273B57D4424}">
      <dsp:nvSpPr>
        <dsp:cNvPr id="0" name=""/>
        <dsp:cNvSpPr/>
      </dsp:nvSpPr>
      <dsp:spPr>
        <a:xfrm>
          <a:off x="1821522" y="2823219"/>
          <a:ext cx="2293277" cy="470415"/>
        </a:xfrm>
        <a:custGeom>
          <a:avLst/>
          <a:gdLst/>
          <a:ahLst/>
          <a:cxnLst/>
          <a:rect l="0" t="0" r="0" b="0"/>
          <a:pathLst>
            <a:path>
              <a:moveTo>
                <a:pt x="2293277" y="0"/>
              </a:moveTo>
              <a:lnTo>
                <a:pt x="2293277" y="235207"/>
              </a:lnTo>
              <a:lnTo>
                <a:pt x="0" y="235207"/>
              </a:lnTo>
              <a:lnTo>
                <a:pt x="0" y="47041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360376-A19D-41C7-99A8-1A2C173B3C94}">
      <dsp:nvSpPr>
        <dsp:cNvPr id="0" name=""/>
        <dsp:cNvSpPr/>
      </dsp:nvSpPr>
      <dsp:spPr>
        <a:xfrm>
          <a:off x="939492" y="3293635"/>
          <a:ext cx="1764059" cy="117603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Assistant Commissioner Benefits</a:t>
          </a:r>
        </a:p>
      </dsp:txBody>
      <dsp:txXfrm>
        <a:off x="973937" y="3328080"/>
        <a:ext cx="1695169" cy="1107149"/>
      </dsp:txXfrm>
    </dsp:sp>
    <dsp:sp modelId="{7FBC8CBB-CAFB-4D5B-8AFA-AD8C55329BEF}">
      <dsp:nvSpPr>
        <dsp:cNvPr id="0" name=""/>
        <dsp:cNvSpPr/>
      </dsp:nvSpPr>
      <dsp:spPr>
        <a:xfrm>
          <a:off x="4069080" y="2823219"/>
          <a:ext cx="91440" cy="470415"/>
        </a:xfrm>
        <a:custGeom>
          <a:avLst/>
          <a:gdLst/>
          <a:ahLst/>
          <a:cxnLst/>
          <a:rect l="0" t="0" r="0" b="0"/>
          <a:pathLst>
            <a:path>
              <a:moveTo>
                <a:pt x="45720" y="0"/>
              </a:moveTo>
              <a:lnTo>
                <a:pt x="45720" y="47041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2C4AED-25B1-4F2C-A435-F2897AEC9FDA}">
      <dsp:nvSpPr>
        <dsp:cNvPr id="0" name=""/>
        <dsp:cNvSpPr/>
      </dsp:nvSpPr>
      <dsp:spPr>
        <a:xfrm>
          <a:off x="3232770" y="3293635"/>
          <a:ext cx="1764059" cy="117603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Assistant Commissioner Appeals</a:t>
          </a:r>
        </a:p>
      </dsp:txBody>
      <dsp:txXfrm>
        <a:off x="3267215" y="3328080"/>
        <a:ext cx="1695169" cy="1107149"/>
      </dsp:txXfrm>
    </dsp:sp>
    <dsp:sp modelId="{84C9DFAC-8F8D-4442-B0F0-D8D15EAB3D09}">
      <dsp:nvSpPr>
        <dsp:cNvPr id="0" name=""/>
        <dsp:cNvSpPr/>
      </dsp:nvSpPr>
      <dsp:spPr>
        <a:xfrm>
          <a:off x="4114800" y="2823219"/>
          <a:ext cx="2293277" cy="470415"/>
        </a:xfrm>
        <a:custGeom>
          <a:avLst/>
          <a:gdLst/>
          <a:ahLst/>
          <a:cxnLst/>
          <a:rect l="0" t="0" r="0" b="0"/>
          <a:pathLst>
            <a:path>
              <a:moveTo>
                <a:pt x="0" y="0"/>
              </a:moveTo>
              <a:lnTo>
                <a:pt x="0" y="235207"/>
              </a:lnTo>
              <a:lnTo>
                <a:pt x="2293277" y="235207"/>
              </a:lnTo>
              <a:lnTo>
                <a:pt x="2293277" y="47041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B3D450-9919-40F8-9A52-41F61FEF27F8}">
      <dsp:nvSpPr>
        <dsp:cNvPr id="0" name=""/>
        <dsp:cNvSpPr/>
      </dsp:nvSpPr>
      <dsp:spPr>
        <a:xfrm>
          <a:off x="5526047" y="3293635"/>
          <a:ext cx="1764059" cy="117603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Assistant Commissioner Cemeteries</a:t>
          </a:r>
        </a:p>
      </dsp:txBody>
      <dsp:txXfrm>
        <a:off x="5560492" y="3328080"/>
        <a:ext cx="1695169" cy="11071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529B845-3DE4-C44E-82C8-700AB11ED3A6}" type="datetime1">
              <a:rPr lang="en-US" smtClean="0"/>
              <a:t>10/12/2021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796EF79-0BF4-924E-943E-33FECC0BC4E2}" type="slidenum">
              <a:rPr lang="en-US" smtClean="0"/>
              <a:t>‹#›</a:t>
            </a:fld>
            <a:endParaRPr lang="en-US"/>
          </a:p>
        </p:txBody>
      </p:sp>
    </p:spTree>
    <p:extLst>
      <p:ext uri="{BB962C8B-B14F-4D97-AF65-F5344CB8AC3E}">
        <p14:creationId xmlns:p14="http://schemas.microsoft.com/office/powerpoint/2010/main" val="30257532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45" cy="464205"/>
          </a:xfrm>
          <a:prstGeom prst="rect">
            <a:avLst/>
          </a:prstGeom>
        </p:spPr>
        <p:txBody>
          <a:bodyPr vert="horz" lIns="88126" tIns="44064" rIns="88126" bIns="44064" rtlCol="0"/>
          <a:lstStyle>
            <a:lvl1pPr algn="l">
              <a:defRPr sz="1200"/>
            </a:lvl1pPr>
          </a:lstStyle>
          <a:p>
            <a:endParaRPr lang="en-US"/>
          </a:p>
        </p:txBody>
      </p:sp>
      <p:sp>
        <p:nvSpPr>
          <p:cNvPr id="3" name="Date Placeholder 2"/>
          <p:cNvSpPr>
            <a:spLocks noGrp="1"/>
          </p:cNvSpPr>
          <p:nvPr>
            <p:ph type="dt" idx="1"/>
          </p:nvPr>
        </p:nvSpPr>
        <p:spPr>
          <a:xfrm>
            <a:off x="3970734" y="2"/>
            <a:ext cx="3038145" cy="464205"/>
          </a:xfrm>
          <a:prstGeom prst="rect">
            <a:avLst/>
          </a:prstGeom>
        </p:spPr>
        <p:txBody>
          <a:bodyPr vert="horz" lIns="88126" tIns="44064" rIns="88126" bIns="44064" rtlCol="0"/>
          <a:lstStyle>
            <a:lvl1pPr algn="r">
              <a:defRPr sz="1200"/>
            </a:lvl1pPr>
          </a:lstStyle>
          <a:p>
            <a:fld id="{D55E2DDC-EEF2-C84C-B230-6800F23774E3}" type="datetime1">
              <a:rPr lang="en-US" smtClean="0"/>
              <a:t>10/12/2021</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26" tIns="44064" rIns="88126" bIns="44064" rtlCol="0" anchor="ctr"/>
          <a:lstStyle/>
          <a:p>
            <a:endParaRPr lang="en-US"/>
          </a:p>
        </p:txBody>
      </p:sp>
      <p:sp>
        <p:nvSpPr>
          <p:cNvPr id="5" name="Notes Placeholder 4"/>
          <p:cNvSpPr>
            <a:spLocks noGrp="1"/>
          </p:cNvSpPr>
          <p:nvPr>
            <p:ph type="body" sz="quarter" idx="3"/>
          </p:nvPr>
        </p:nvSpPr>
        <p:spPr>
          <a:xfrm>
            <a:off x="701346" y="4416100"/>
            <a:ext cx="5607711" cy="4182457"/>
          </a:xfrm>
          <a:prstGeom prst="rect">
            <a:avLst/>
          </a:prstGeom>
        </p:spPr>
        <p:txBody>
          <a:bodyPr vert="horz" lIns="88126" tIns="44064" rIns="88126" bIns="4406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660"/>
            <a:ext cx="3038145" cy="464205"/>
          </a:xfrm>
          <a:prstGeom prst="rect">
            <a:avLst/>
          </a:prstGeom>
        </p:spPr>
        <p:txBody>
          <a:bodyPr vert="horz" lIns="88126" tIns="44064" rIns="88126" bIns="44064"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60"/>
            <a:ext cx="3038145" cy="464205"/>
          </a:xfrm>
          <a:prstGeom prst="rect">
            <a:avLst/>
          </a:prstGeom>
        </p:spPr>
        <p:txBody>
          <a:bodyPr vert="horz" lIns="88126" tIns="44064" rIns="88126" bIns="44064" rtlCol="0" anchor="b"/>
          <a:lstStyle>
            <a:lvl1pPr algn="r">
              <a:defRPr sz="1200"/>
            </a:lvl1pPr>
          </a:lstStyle>
          <a:p>
            <a:fld id="{DE8B79F1-B7B6-4FD2-9263-BB9B47A67CD8}" type="slidenum">
              <a:rPr lang="en-US" smtClean="0"/>
              <a:t>‹#›</a:t>
            </a:fld>
            <a:endParaRPr lang="en-US"/>
          </a:p>
        </p:txBody>
      </p:sp>
    </p:spTree>
    <p:extLst>
      <p:ext uri="{BB962C8B-B14F-4D97-AF65-F5344CB8AC3E}">
        <p14:creationId xmlns:p14="http://schemas.microsoft.com/office/powerpoint/2010/main" val="1738363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36576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3810000" y="3581399"/>
            <a:ext cx="2133600" cy="419099"/>
          </a:xfrm>
        </p:spPr>
        <p:txBody>
          <a:bodyPr anchor="ctr">
            <a:normAutofit/>
          </a:bodyPr>
          <a:lstStyle>
            <a:lvl1pPr marL="0" indent="0">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sp>
        <p:nvSpPr>
          <p:cNvPr id="13" name="Title 1"/>
          <p:cNvSpPr>
            <a:spLocks noGrp="1"/>
          </p:cNvSpPr>
          <p:nvPr>
            <p:ph type="title"/>
          </p:nvPr>
        </p:nvSpPr>
        <p:spPr>
          <a:xfrm>
            <a:off x="3810000" y="3048000"/>
            <a:ext cx="5181600" cy="533399"/>
          </a:xfrm>
        </p:spPr>
        <p:txBody>
          <a:bodyPr anchor="ctr">
            <a:noAutofit/>
          </a:bodyPr>
          <a:lstStyle>
            <a:lvl1pPr algn="l">
              <a:defRPr sz="2000" b="1" cap="all">
                <a:solidFill>
                  <a:schemeClr val="tx2"/>
                </a:solidFill>
              </a:defRPr>
            </a:lvl1pPr>
          </a:lstStyle>
          <a:p>
            <a:r>
              <a:rPr lang="en-US"/>
              <a:t>Click to edit Master title style</a:t>
            </a:r>
            <a:endParaRPr lang="en-JM" dirty="0"/>
          </a:p>
        </p:txBody>
      </p:sp>
      <p:sp>
        <p:nvSpPr>
          <p:cNvPr id="9" name="Text Placeholder 2"/>
          <p:cNvSpPr>
            <a:spLocks noGrp="1"/>
          </p:cNvSpPr>
          <p:nvPr>
            <p:ph type="body" idx="10" hasCustomPrompt="1"/>
          </p:nvPr>
        </p:nvSpPr>
        <p:spPr>
          <a:xfrm>
            <a:off x="6477000" y="6096000"/>
            <a:ext cx="21336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2979991"/>
            <a:ext cx="2957237" cy="1078991"/>
          </a:xfrm>
          <a:prstGeom prst="rect">
            <a:avLst/>
          </a:prstGeom>
        </p:spPr>
      </p:pic>
    </p:spTree>
    <p:extLst>
      <p:ext uri="{BB962C8B-B14F-4D97-AF65-F5344CB8AC3E}">
        <p14:creationId xmlns:p14="http://schemas.microsoft.com/office/powerpoint/2010/main" val="281125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457200" y="1701805"/>
            <a:ext cx="82296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accent5"/>
                </a:solidFill>
              </a:defRPr>
            </a:lvl1pPr>
            <a:lvl2pPr marL="742950" indent="-285750">
              <a:buFont typeface="Calibri" panose="020F0502020204030204" pitchFamily="34" charset="0"/>
              <a:buChar cha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Tree>
    <p:extLst>
      <p:ext uri="{BB962C8B-B14F-4D97-AF65-F5344CB8AC3E}">
        <p14:creationId xmlns:p14="http://schemas.microsoft.com/office/powerpoint/2010/main" val="63109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676400"/>
            <a:ext cx="40386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quarter" idx="11"/>
          </p:nvPr>
        </p:nvSpPr>
        <p:spPr>
          <a:xfrm>
            <a:off x="4648200" y="1676400"/>
            <a:ext cx="40386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17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cxnSp>
        <p:nvCxnSpPr>
          <p:cNvPr id="8" name="Straight Connector 7"/>
          <p:cNvCxnSpPr/>
          <p:nvPr userDrawn="1"/>
        </p:nvCxnSpPr>
        <p:spPr>
          <a:xfrm>
            <a:off x="45720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4800600" y="3276600"/>
            <a:ext cx="3581400" cy="457200"/>
          </a:xfrm>
        </p:spPr>
        <p:txBody>
          <a:bodyPr anchor="t">
            <a:noAutofit/>
          </a:bodyPr>
          <a:lstStyle>
            <a:lvl1pPr algn="l">
              <a:defRPr sz="2400" b="1" cap="all" baseline="0">
                <a:solidFill>
                  <a:schemeClr val="tx2"/>
                </a:solidFill>
              </a:defRPr>
            </a:lvl1pPr>
          </a:lstStyle>
          <a:p>
            <a:r>
              <a:rPr lang="en-US" dirty="0"/>
              <a:t>THANK YOU</a:t>
            </a:r>
            <a:endParaRPr lang="en-JM"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800" y="2979991"/>
            <a:ext cx="2957237" cy="1078991"/>
          </a:xfrm>
          <a:prstGeom prst="rect">
            <a:avLst/>
          </a:prstGeom>
        </p:spPr>
      </p:pic>
    </p:spTree>
    <p:extLst>
      <p:ext uri="{BB962C8B-B14F-4D97-AF65-F5344CB8AC3E}">
        <p14:creationId xmlns:p14="http://schemas.microsoft.com/office/powerpoint/2010/main" val="21402512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457200" y="1701805"/>
            <a:ext cx="8229600" cy="4165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7" name="Slide Number Placeholder 3"/>
          <p:cNvSpPr txBox="1">
            <a:spLocks/>
          </p:cNvSpPr>
          <p:nvPr/>
        </p:nvSpPr>
        <p:spPr>
          <a:xfrm rot="16200000">
            <a:off x="8267700" y="6210300"/>
            <a:ext cx="381000" cy="457200"/>
          </a:xfrm>
          <a:prstGeom prst="rect">
            <a:avLst/>
          </a:prstGeom>
          <a:noFill/>
        </p:spPr>
        <p:txBody>
          <a:bodyPr vert="vert" anchor="ctr" anchorCtr="1"/>
          <a:lstStyle>
            <a:defPPr>
              <a:defRPr lang="en-US"/>
            </a:defPPr>
            <a:lvl1pPr marL="0" algn="l" defTabSz="914400" rtl="0" eaLnBrk="1" latinLnBrk="0" hangingPunct="1">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B4D3B3-1937-AB48-AF5F-DF2988F16F28}" type="slidenum">
              <a:rPr lang="en-US" sz="1200" smtClean="0">
                <a:solidFill>
                  <a:schemeClr val="accent5"/>
                </a:solidFill>
              </a:rPr>
              <a:t>‹#›</a:t>
            </a:fld>
            <a:endParaRPr lang="en-US" sz="1200" dirty="0">
              <a:solidFill>
                <a:schemeClr val="accent5"/>
              </a:solidFill>
              <a:latin typeface="Open Sans"/>
              <a:cs typeface="Open Sans"/>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324" y="5943600"/>
            <a:ext cx="752475" cy="752475"/>
          </a:xfrm>
          <a:prstGeom prst="rect">
            <a:avLst/>
          </a:prstGeom>
        </p:spPr>
      </p:pic>
    </p:spTree>
    <p:extLst>
      <p:ext uri="{BB962C8B-B14F-4D97-AF65-F5344CB8AC3E}">
        <p14:creationId xmlns:p14="http://schemas.microsoft.com/office/powerpoint/2010/main" val="123980148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1" r:id="rId3"/>
    <p:sldLayoutId id="2147483690" r:id="rId4"/>
  </p:sldLayoutIdLst>
  <p:hf hdr="0" ftr="0" dt="0"/>
  <p:txStyles>
    <p:titleStyle>
      <a:lvl1pPr algn="l" defTabSz="914400" rtl="0" eaLnBrk="1" latinLnBrk="0" hangingPunct="1">
        <a:spcBef>
          <a:spcPct val="0"/>
        </a:spcBef>
        <a:buNone/>
        <a:defRPr sz="3200" b="1" i="0" kern="1200">
          <a:solidFill>
            <a:schemeClr val="tx2"/>
          </a:solidFill>
          <a:latin typeface="PermianSlabSerifTypeface"/>
          <a:ea typeface="Open Sans Light" panose="020B0306030504020204" pitchFamily="34" charset="0"/>
          <a:cs typeface="PermianSlabSerifTypeface"/>
        </a:defRPr>
      </a:lvl1pPr>
    </p:titleStyle>
    <p:body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1/relationships/webextension" Target="../webextensions/webextension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idx="1"/>
          </p:nvPr>
        </p:nvSpPr>
        <p:spPr>
          <a:xfrm>
            <a:off x="3733800" y="3581399"/>
            <a:ext cx="2209800" cy="419099"/>
          </a:xfrm>
        </p:spPr>
        <p:txBody>
          <a:bodyPr/>
          <a:lstStyle/>
          <a:p>
            <a:r>
              <a:rPr lang="en-US" dirty="0"/>
              <a:t>2021 Training</a:t>
            </a:r>
          </a:p>
        </p:txBody>
      </p:sp>
      <p:sp>
        <p:nvSpPr>
          <p:cNvPr id="20" name="Text Placeholder 19"/>
          <p:cNvSpPr>
            <a:spLocks noGrp="1"/>
          </p:cNvSpPr>
          <p:nvPr>
            <p:ph type="body" idx="4294967295"/>
          </p:nvPr>
        </p:nvSpPr>
        <p:spPr>
          <a:xfrm>
            <a:off x="6324600" y="6096000"/>
            <a:ext cx="2438404" cy="457200"/>
          </a:xfrm>
        </p:spPr>
        <p:txBody>
          <a:bodyPr>
            <a:normAutofit/>
          </a:bodyPr>
          <a:lstStyle/>
          <a:p>
            <a:pPr marL="0" indent="0" algn="r">
              <a:buNone/>
            </a:pPr>
            <a:r>
              <a:rPr lang="en-US" dirty="0">
                <a:solidFill>
                  <a:srgbClr val="514F50"/>
                </a:solidFill>
              </a:rPr>
              <a:t>10/13/2021</a:t>
            </a:r>
          </a:p>
        </p:txBody>
      </p:sp>
      <p:sp>
        <p:nvSpPr>
          <p:cNvPr id="18" name="Title 17"/>
          <p:cNvSpPr>
            <a:spLocks noGrp="1"/>
          </p:cNvSpPr>
          <p:nvPr>
            <p:ph type="title"/>
          </p:nvPr>
        </p:nvSpPr>
        <p:spPr>
          <a:xfrm>
            <a:off x="3733800" y="3048000"/>
            <a:ext cx="5410200" cy="533399"/>
          </a:xfrm>
        </p:spPr>
        <p:txBody>
          <a:bodyPr/>
          <a:lstStyle/>
          <a:p>
            <a:r>
              <a:rPr lang="en-US" sz="3200" dirty="0"/>
              <a:t>Annual Accreditation</a:t>
            </a:r>
          </a:p>
        </p:txBody>
      </p:sp>
    </p:spTree>
    <p:extLst>
      <p:ext uri="{BB962C8B-B14F-4D97-AF65-F5344CB8AC3E}">
        <p14:creationId xmlns:p14="http://schemas.microsoft.com/office/powerpoint/2010/main" val="268174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546" y="419096"/>
            <a:ext cx="8229600" cy="1143000"/>
          </a:xfrm>
        </p:spPr>
        <p:txBody>
          <a:bodyPr/>
          <a:lstStyle/>
          <a:p>
            <a:r>
              <a:rPr lang="en-US" dirty="0"/>
              <a:t>Mission, Vision, Values</a:t>
            </a:r>
          </a:p>
        </p:txBody>
      </p:sp>
      <p:sp>
        <p:nvSpPr>
          <p:cNvPr id="3" name="Content Placeholder 2"/>
          <p:cNvSpPr>
            <a:spLocks noGrp="1"/>
          </p:cNvSpPr>
          <p:nvPr>
            <p:ph idx="1"/>
          </p:nvPr>
        </p:nvSpPr>
        <p:spPr/>
        <p:txBody>
          <a:bodyPr>
            <a:normAutofit fontScale="85000" lnSpcReduction="10000"/>
          </a:bodyPr>
          <a:lstStyle/>
          <a:p>
            <a:pPr marL="0" marR="0">
              <a:spcBef>
                <a:spcPts val="0"/>
              </a:spcBef>
              <a:spcAft>
                <a:spcPts val="0"/>
              </a:spcAft>
            </a:pPr>
            <a:r>
              <a:rPr lang="en-US" sz="1800" b="1" u="sng" dirty="0">
                <a:effectLst/>
                <a:latin typeface="Open Sans" panose="020B0606030504020204" pitchFamily="34" charset="0"/>
                <a:ea typeface="Calibri" panose="020F0502020204030204" pitchFamily="34" charset="0"/>
                <a:cs typeface="Arial" panose="020B0604020202020204" pitchFamily="34" charset="0"/>
              </a:rPr>
              <a:t>Mission: </a:t>
            </a:r>
            <a:r>
              <a:rPr lang="en-US" sz="1800" dirty="0">
                <a:effectLst/>
                <a:latin typeface="Open Sans" panose="020B0606030504020204" pitchFamily="34" charset="0"/>
                <a:ea typeface="Calibri" panose="020F0502020204030204" pitchFamily="34" charset="0"/>
                <a:cs typeface="Arial" panose="020B0604020202020204" pitchFamily="34" charset="0"/>
              </a:rPr>
              <a:t>Our mission is to serve veterans of all eras through passionate advocacy, informative outreach, and an honorable final resting place.</a:t>
            </a:r>
          </a:p>
          <a:p>
            <a:pPr marL="0" marR="0">
              <a:spcBef>
                <a:spcPts val="0"/>
              </a:spcBef>
              <a:spcAft>
                <a:spcPts val="0"/>
              </a:spcAft>
            </a:pPr>
            <a:endParaRPr lang="en-US" b="1" dirty="0">
              <a:latin typeface="Open Sans" panose="020B0606030504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b="1" u="sng" dirty="0">
                <a:effectLst/>
                <a:latin typeface="Open Sans" panose="020B0606030504020204" pitchFamily="34" charset="0"/>
                <a:ea typeface="Calibri" panose="020F0502020204030204" pitchFamily="34" charset="0"/>
                <a:cs typeface="Arial" panose="020B0604020202020204" pitchFamily="34" charset="0"/>
              </a:rPr>
              <a:t>Vision: </a:t>
            </a:r>
            <a:r>
              <a:rPr lang="en-US" sz="1800" dirty="0">
                <a:effectLst/>
                <a:latin typeface="Open Sans" panose="020B0606030504020204" pitchFamily="34" charset="0"/>
                <a:ea typeface="Calibri" panose="020F0502020204030204" pitchFamily="34" charset="0"/>
                <a:cs typeface="Arial" panose="020B0604020202020204" pitchFamily="34" charset="0"/>
              </a:rPr>
              <a:t>To make Tennessee the national leader in serving veterans and their families.</a:t>
            </a:r>
          </a:p>
          <a:p>
            <a:pPr marL="0" marR="0">
              <a:spcBef>
                <a:spcPts val="0"/>
              </a:spcBef>
              <a:spcAft>
                <a:spcPts val="0"/>
              </a:spcAft>
            </a:pPr>
            <a:endParaRPr lang="en-US" b="1" u="sng" dirty="0">
              <a:latin typeface="Open Sans" panose="020B0606030504020204" pitchFamily="34" charset="0"/>
              <a:cs typeface="Arial" panose="020B0604020202020204" pitchFamily="34" charset="0"/>
            </a:endParaRPr>
          </a:p>
          <a:p>
            <a:pPr marL="0" marR="0">
              <a:spcBef>
                <a:spcPts val="0"/>
              </a:spcBef>
              <a:spcAft>
                <a:spcPts val="0"/>
              </a:spcAft>
            </a:pPr>
            <a:r>
              <a:rPr lang="en-US" b="1" u="sng" dirty="0">
                <a:latin typeface="Open Sans" panose="020B0606030504020204" pitchFamily="34" charset="0"/>
                <a:cs typeface="Arial" panose="020B0604020202020204" pitchFamily="34" charset="0"/>
              </a:rPr>
              <a:t>Values: (</a:t>
            </a:r>
            <a:r>
              <a:rPr lang="en-US" b="1" dirty="0">
                <a:latin typeface="Open Sans" panose="020B0606030504020204" pitchFamily="34" charset="0"/>
                <a:cs typeface="Arial" panose="020B0604020202020204" pitchFamily="34" charset="0"/>
              </a:rPr>
              <a:t>T.R.A.C.E)</a:t>
            </a:r>
            <a:endParaRPr lang="en-US" b="1" u="sng" dirty="0">
              <a:latin typeface="Open Sans" panose="020B0606030504020204" pitchFamily="34" charset="0"/>
              <a:cs typeface="Arial" panose="020B0604020202020204" pitchFamily="34" charset="0"/>
            </a:endParaRPr>
          </a:p>
          <a:p>
            <a:pPr>
              <a:spcBef>
                <a:spcPts val="0"/>
              </a:spcBef>
            </a:pPr>
            <a:r>
              <a:rPr lang="en-US" sz="1800" b="1" u="sng" dirty="0">
                <a:effectLst/>
                <a:latin typeface="Calibri" panose="020F0502020204030204" pitchFamily="34" charset="0"/>
                <a:ea typeface="Calibri" panose="020F0502020204030204" pitchFamily="34" charset="0"/>
                <a:cs typeface="Arial" panose="020B0604020202020204" pitchFamily="34" charset="0"/>
              </a:rPr>
              <a:t>T</a:t>
            </a:r>
            <a:r>
              <a:rPr lang="en-US" sz="1800" b="1" dirty="0">
                <a:effectLst/>
                <a:latin typeface="Calibri" panose="020F0502020204030204" pitchFamily="34" charset="0"/>
                <a:ea typeface="Calibri" panose="020F0502020204030204" pitchFamily="34" charset="0"/>
                <a:cs typeface="Arial" panose="020B0604020202020204" pitchFamily="34" charset="0"/>
              </a:rPr>
              <a:t>rust:</a:t>
            </a:r>
            <a:r>
              <a:rPr lang="en-US" sz="1800" dirty="0">
                <a:effectLst/>
                <a:latin typeface="Calibri" panose="020F0502020204030204" pitchFamily="34" charset="0"/>
                <a:ea typeface="Calibri" panose="020F0502020204030204" pitchFamily="34" charset="0"/>
                <a:cs typeface="Arial" panose="020B0604020202020204" pitchFamily="34" charset="0"/>
              </a:rPr>
              <a:t>  Maintain the trust and confidence of all with whom I engage. Protect and cherish that trust with those Veterans and their families we support. </a:t>
            </a:r>
            <a:endParaRPr lang="en-US" sz="1800" dirty="0">
              <a:effectLst/>
              <a:latin typeface="Open Sans" panose="020B0606030504020204" pitchFamily="34" charset="0"/>
              <a:ea typeface="Calibri" panose="020F0502020204030204" pitchFamily="34" charset="0"/>
              <a:cs typeface="Arial" panose="020B0604020202020204" pitchFamily="34" charset="0"/>
            </a:endParaRPr>
          </a:p>
          <a:p>
            <a:pPr>
              <a:lnSpc>
                <a:spcPct val="105000"/>
              </a:lnSpc>
              <a:spcBef>
                <a:spcPts val="0"/>
              </a:spcBef>
            </a:pPr>
            <a:r>
              <a:rPr lang="en-US" sz="1800" b="1" u="sng" dirty="0">
                <a:effectLst/>
                <a:latin typeface="Calibri" panose="020F0502020204030204" pitchFamily="34" charset="0"/>
                <a:ea typeface="Calibri" panose="020F0502020204030204" pitchFamily="34" charset="0"/>
                <a:cs typeface="Arial" panose="020B0604020202020204" pitchFamily="34" charset="0"/>
              </a:rPr>
              <a:t>R</a:t>
            </a:r>
            <a:r>
              <a:rPr lang="en-US" sz="1800" b="1" dirty="0">
                <a:effectLst/>
                <a:latin typeface="Calibri" panose="020F0502020204030204" pitchFamily="34" charset="0"/>
                <a:ea typeface="Calibri" panose="020F0502020204030204" pitchFamily="34" charset="0"/>
                <a:cs typeface="Arial" panose="020B0604020202020204" pitchFamily="34" charset="0"/>
              </a:rPr>
              <a:t>espect:</a:t>
            </a:r>
            <a:r>
              <a:rPr lang="en-US" sz="1800" dirty="0">
                <a:effectLst/>
                <a:latin typeface="Calibri" panose="020F0502020204030204" pitchFamily="34" charset="0"/>
                <a:ea typeface="Calibri" panose="020F0502020204030204" pitchFamily="34" charset="0"/>
                <a:cs typeface="Arial" panose="020B0604020202020204" pitchFamily="34" charset="0"/>
              </a:rPr>
              <a:t> There is no higher calling or more noble mission than to serve the Veterans and their families who sacrificed so much for the freedoms we enjoy. Treat all of them, partner agencies, stakeholders, and my fellow TDVS teammates with dignity and respect.</a:t>
            </a:r>
            <a:endParaRPr lang="en-US" sz="1800" dirty="0">
              <a:effectLst/>
              <a:latin typeface="Open Sans" panose="020B0606030504020204" pitchFamily="34" charset="0"/>
              <a:ea typeface="Calibri" panose="020F0502020204030204" pitchFamily="34" charset="0"/>
              <a:cs typeface="Arial" panose="020B0604020202020204" pitchFamily="34" charset="0"/>
            </a:endParaRPr>
          </a:p>
          <a:p>
            <a:pPr>
              <a:lnSpc>
                <a:spcPct val="105000"/>
              </a:lnSpc>
              <a:spcBef>
                <a:spcPts val="0"/>
              </a:spcBef>
            </a:pPr>
            <a:r>
              <a:rPr lang="en-US" sz="1800" b="1" u="sng" dirty="0">
                <a:effectLst/>
                <a:latin typeface="Calibri" panose="020F0502020204030204" pitchFamily="34" charset="0"/>
                <a:ea typeface="Calibri" panose="020F0502020204030204" pitchFamily="34" charset="0"/>
                <a:cs typeface="Arial" panose="020B0604020202020204" pitchFamily="34" charset="0"/>
              </a:rPr>
              <a:t>A</a:t>
            </a:r>
            <a:r>
              <a:rPr lang="en-US" sz="1800" b="1" dirty="0">
                <a:effectLst/>
                <a:latin typeface="Calibri" panose="020F0502020204030204" pitchFamily="34" charset="0"/>
                <a:ea typeface="Calibri" panose="020F0502020204030204" pitchFamily="34" charset="0"/>
                <a:cs typeface="Arial" panose="020B0604020202020204" pitchFamily="34" charset="0"/>
              </a:rPr>
              <a:t>dvocacy:</a:t>
            </a:r>
            <a:r>
              <a:rPr lang="en-US" sz="1800" dirty="0">
                <a:effectLst/>
                <a:latin typeface="Calibri" panose="020F0502020204030204" pitchFamily="34" charset="0"/>
                <a:ea typeface="Calibri" panose="020F0502020204030204" pitchFamily="34" charset="0"/>
                <a:cs typeface="Arial" panose="020B0604020202020204" pitchFamily="34" charset="0"/>
              </a:rPr>
              <a:t> Be truly Veteran-centric by identifying, fully considering, and appropriately advancing the interests of Veterans and other beneficiaries.</a:t>
            </a:r>
            <a:endParaRPr lang="en-US" sz="1800" dirty="0">
              <a:effectLst/>
              <a:latin typeface="Open Sans" panose="020B0606030504020204" pitchFamily="34" charset="0"/>
              <a:ea typeface="Calibri" panose="020F0502020204030204" pitchFamily="34" charset="0"/>
              <a:cs typeface="Arial" panose="020B0604020202020204" pitchFamily="34" charset="0"/>
            </a:endParaRPr>
          </a:p>
          <a:p>
            <a:pPr>
              <a:lnSpc>
                <a:spcPct val="105000"/>
              </a:lnSpc>
              <a:spcBef>
                <a:spcPts val="0"/>
              </a:spcBef>
            </a:pPr>
            <a:r>
              <a:rPr lang="en-US" sz="1800" b="1" u="sng" dirty="0">
                <a:effectLst/>
                <a:latin typeface="Calibri" panose="020F0502020204030204" pitchFamily="34" charset="0"/>
                <a:ea typeface="Calibri" panose="020F0502020204030204" pitchFamily="34" charset="0"/>
                <a:cs typeface="Arial" panose="020B0604020202020204" pitchFamily="34" charset="0"/>
              </a:rPr>
              <a:t>C</a:t>
            </a:r>
            <a:r>
              <a:rPr lang="en-US" sz="1800" b="1" dirty="0">
                <a:effectLst/>
                <a:latin typeface="Calibri" panose="020F0502020204030204" pitchFamily="34" charset="0"/>
                <a:ea typeface="Calibri" panose="020F0502020204030204" pitchFamily="34" charset="0"/>
                <a:cs typeface="Arial" panose="020B0604020202020204" pitchFamily="34" charset="0"/>
              </a:rPr>
              <a:t>ommitment:</a:t>
            </a:r>
            <a:r>
              <a:rPr lang="en-US" sz="1800" dirty="0">
                <a:effectLst/>
                <a:latin typeface="Calibri" panose="020F0502020204030204" pitchFamily="34" charset="0"/>
                <a:ea typeface="Calibri" panose="020F0502020204030204" pitchFamily="34" charset="0"/>
                <a:cs typeface="Arial" panose="020B0604020202020204" pitchFamily="34" charset="0"/>
              </a:rPr>
              <a:t> Work diligently to serve Veterans and other beneficiaries. Be driven by an earnest belief in TDVS's mission. Fulfill my individual, leader, and collective organizational responsibilities.</a:t>
            </a:r>
            <a:endParaRPr lang="en-US" sz="1800" dirty="0">
              <a:effectLst/>
              <a:latin typeface="Open Sans" panose="020B0606030504020204" pitchFamily="34" charset="0"/>
              <a:ea typeface="Calibri" panose="020F0502020204030204" pitchFamily="34" charset="0"/>
              <a:cs typeface="Arial" panose="020B0604020202020204" pitchFamily="34" charset="0"/>
            </a:endParaRPr>
          </a:p>
          <a:p>
            <a:pPr>
              <a:lnSpc>
                <a:spcPct val="105000"/>
              </a:lnSpc>
              <a:spcBef>
                <a:spcPts val="0"/>
              </a:spcBef>
              <a:spcAft>
                <a:spcPts val="1000"/>
              </a:spcAft>
            </a:pPr>
            <a:r>
              <a:rPr lang="en-US" sz="1800" b="1" u="sng" dirty="0">
                <a:effectLst/>
                <a:latin typeface="Calibri" panose="020F0502020204030204" pitchFamily="34" charset="0"/>
                <a:ea typeface="Calibri" panose="020F0502020204030204" pitchFamily="34" charset="0"/>
                <a:cs typeface="Arial" panose="020B0604020202020204" pitchFamily="34" charset="0"/>
              </a:rPr>
              <a:t>E</a:t>
            </a:r>
            <a:r>
              <a:rPr lang="en-US" sz="1800" b="1" dirty="0">
                <a:effectLst/>
                <a:latin typeface="Calibri" panose="020F0502020204030204" pitchFamily="34" charset="0"/>
                <a:ea typeface="Calibri" panose="020F0502020204030204" pitchFamily="34" charset="0"/>
                <a:cs typeface="Arial" panose="020B0604020202020204" pitchFamily="34" charset="0"/>
              </a:rPr>
              <a:t>xcellence:</a:t>
            </a:r>
            <a:r>
              <a:rPr lang="en-US" sz="1800" dirty="0">
                <a:effectLst/>
                <a:latin typeface="Calibri" panose="020F0502020204030204" pitchFamily="34" charset="0"/>
                <a:ea typeface="Calibri" panose="020F0502020204030204" pitchFamily="34" charset="0"/>
                <a:cs typeface="Arial" panose="020B0604020202020204" pitchFamily="34" charset="0"/>
              </a:rPr>
              <a:t> Adhere to the highest professional standards. Strive for the highest quality and seek continuous improvement. Be thoughtful and decisive in leadership, accountable for my actions, willing to admit mistakes, and rigorous in correcting them.</a:t>
            </a:r>
            <a:endParaRPr lang="en-US" sz="1800" dirty="0">
              <a:effectLst/>
              <a:latin typeface="Open Sans" panose="020B0606030504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dirty="0"/>
          </a:p>
        </p:txBody>
      </p:sp>
      <p:sp>
        <p:nvSpPr>
          <p:cNvPr id="8" name="Text Placeholder 2"/>
          <p:cNvSpPr txBox="1">
            <a:spLocks/>
          </p:cNvSpPr>
          <p:nvPr/>
        </p:nvSpPr>
        <p:spPr>
          <a:xfrm>
            <a:off x="457200" y="1701805"/>
            <a:ext cx="8229600" cy="4165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71B1B"/>
              </a:buClr>
              <a:buFont typeface="Courier New" panose="02070309020205020404" pitchFamily="49" charset="0"/>
              <a:buChar char="o"/>
              <a:defRPr sz="16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Arial" pitchFamily="34" charset="0"/>
              <a:buChar char="•"/>
              <a:defRPr sz="14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2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1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1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JM" dirty="0"/>
          </a:p>
        </p:txBody>
      </p:sp>
    </p:spTree>
    <p:extLst>
      <p:ext uri="{BB962C8B-B14F-4D97-AF65-F5344CB8AC3E}">
        <p14:creationId xmlns:p14="http://schemas.microsoft.com/office/powerpoint/2010/main" val="1118270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Alignment</a:t>
            </a:r>
          </a:p>
        </p:txBody>
      </p:sp>
      <p:graphicFrame>
        <p:nvGraphicFramePr>
          <p:cNvPr id="4" name="Content Placeholder 3">
            <a:extLst>
              <a:ext uri="{FF2B5EF4-FFF2-40B4-BE49-F238E27FC236}">
                <a16:creationId xmlns:a16="http://schemas.microsoft.com/office/drawing/2014/main" id="{ECAB49FA-664C-4B48-8193-ABCD3DD50BF1}"/>
              </a:ext>
            </a:extLst>
          </p:cNvPr>
          <p:cNvGraphicFramePr>
            <a:graphicFrameLocks noGrp="1"/>
          </p:cNvGraphicFramePr>
          <p:nvPr>
            <p:ph idx="1"/>
            <p:extLst>
              <p:ext uri="{D42A27DB-BD31-4B8C-83A1-F6EECF244321}">
                <p14:modId xmlns:p14="http://schemas.microsoft.com/office/powerpoint/2010/main" val="75486368"/>
              </p:ext>
            </p:extLst>
          </p:nvPr>
        </p:nvGraphicFramePr>
        <p:xfrm>
          <a:off x="457200" y="1701800"/>
          <a:ext cx="82296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975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73EADD-04BB-4411-85F3-97C8B0F548C9}"/>
              </a:ext>
            </a:extLst>
          </p:cNvPr>
          <p:cNvSpPr>
            <a:spLocks noGrp="1"/>
          </p:cNvSpPr>
          <p:nvPr>
            <p:ph type="title"/>
          </p:nvPr>
        </p:nvSpPr>
        <p:spPr/>
        <p:txBody>
          <a:bodyPr/>
          <a:lstStyle/>
          <a:p>
            <a:r>
              <a:rPr lang="en-US" dirty="0"/>
              <a:t>Partnerships</a:t>
            </a:r>
          </a:p>
        </p:txBody>
      </p:sp>
      <p:pic>
        <p:nvPicPr>
          <p:cNvPr id="5" name="Content Placeholder 4">
            <a:extLst>
              <a:ext uri="{FF2B5EF4-FFF2-40B4-BE49-F238E27FC236}">
                <a16:creationId xmlns:a16="http://schemas.microsoft.com/office/drawing/2014/main" id="{43A10501-E2A0-471F-BAA0-A0FD4D453184}"/>
              </a:ext>
            </a:extLst>
          </p:cNvPr>
          <p:cNvPicPr>
            <a:picLocks noGrp="1" noChangeAspect="1"/>
          </p:cNvPicPr>
          <p:nvPr>
            <p:ph idx="1"/>
          </p:nvPr>
        </p:nvPicPr>
        <p:blipFill>
          <a:blip r:embed="rId2"/>
          <a:stretch>
            <a:fillRect/>
          </a:stretch>
        </p:blipFill>
        <p:spPr>
          <a:xfrm>
            <a:off x="838200" y="1676400"/>
            <a:ext cx="1949824" cy="2209800"/>
          </a:xfrm>
          <a:prstGeom prst="rect">
            <a:avLst/>
          </a:prstGeom>
        </p:spPr>
      </p:pic>
      <p:pic>
        <p:nvPicPr>
          <p:cNvPr id="6" name="Picture 5">
            <a:extLst>
              <a:ext uri="{FF2B5EF4-FFF2-40B4-BE49-F238E27FC236}">
                <a16:creationId xmlns:a16="http://schemas.microsoft.com/office/drawing/2014/main" id="{944E842B-5D7E-4CF8-8612-1E47705369F7}"/>
              </a:ext>
            </a:extLst>
          </p:cNvPr>
          <p:cNvPicPr>
            <a:picLocks noChangeAspect="1"/>
          </p:cNvPicPr>
          <p:nvPr/>
        </p:nvPicPr>
        <p:blipFill>
          <a:blip r:embed="rId3"/>
          <a:stretch>
            <a:fillRect/>
          </a:stretch>
        </p:blipFill>
        <p:spPr>
          <a:xfrm>
            <a:off x="3124200" y="1371600"/>
            <a:ext cx="5838423" cy="1295400"/>
          </a:xfrm>
          <a:prstGeom prst="rect">
            <a:avLst/>
          </a:prstGeom>
        </p:spPr>
      </p:pic>
      <p:pic>
        <p:nvPicPr>
          <p:cNvPr id="10" name="Picture 9" descr="Map&#10;&#10;Description automatically generated">
            <a:extLst>
              <a:ext uri="{FF2B5EF4-FFF2-40B4-BE49-F238E27FC236}">
                <a16:creationId xmlns:a16="http://schemas.microsoft.com/office/drawing/2014/main" id="{840A62E8-F705-437D-9D14-88A3EA65B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2735" y="2895600"/>
            <a:ext cx="6949888" cy="4219575"/>
          </a:xfrm>
          <a:prstGeom prst="rect">
            <a:avLst/>
          </a:prstGeom>
        </p:spPr>
      </p:pic>
    </p:spTree>
    <p:extLst>
      <p:ext uri="{BB962C8B-B14F-4D97-AF65-F5344CB8AC3E}">
        <p14:creationId xmlns:p14="http://schemas.microsoft.com/office/powerpoint/2010/main" val="3917397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A4AD-411E-4CFB-BB1C-1319A3AF34A0}"/>
              </a:ext>
            </a:extLst>
          </p:cNvPr>
          <p:cNvSpPr>
            <a:spLocks noGrp="1"/>
          </p:cNvSpPr>
          <p:nvPr>
            <p:ph type="title"/>
          </p:nvPr>
        </p:nvSpPr>
        <p:spPr/>
        <p:txBody>
          <a:bodyPr/>
          <a:lstStyle/>
          <a:p>
            <a:endParaRPr lang="en-US"/>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6" name="Content Placeholder 5" title="Web Viewer">
                <a:extLst>
                  <a:ext uri="{FF2B5EF4-FFF2-40B4-BE49-F238E27FC236}">
                    <a16:creationId xmlns:a16="http://schemas.microsoft.com/office/drawing/2014/main" id="{7D2DAEBA-7FCB-4059-8A62-E9B6F09E348A}"/>
                  </a:ext>
                </a:extLst>
              </p:cNvPr>
              <p:cNvGraphicFramePr>
                <a:graphicFrameLocks noGrp="1"/>
              </p:cNvGraphicFramePr>
              <p:nvPr>
                <p:ph idx="1"/>
                <p:extLst>
                  <p:ext uri="{D42A27DB-BD31-4B8C-83A1-F6EECF244321}">
                    <p14:modId xmlns:p14="http://schemas.microsoft.com/office/powerpoint/2010/main" val="1117437238"/>
                  </p:ext>
                </p:extLst>
              </p:nvPr>
            </p:nvGraphicFramePr>
            <p:xfrm>
              <a:off x="0" y="0"/>
              <a:ext cx="9144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6" name="Content Placeholder 5" title="Web Viewer">
                <a:extLst>
                  <a:ext uri="{FF2B5EF4-FFF2-40B4-BE49-F238E27FC236}">
                    <a16:creationId xmlns:a16="http://schemas.microsoft.com/office/drawing/2014/main" id="{7D2DAEBA-7FCB-4059-8A62-E9B6F09E348A}"/>
                  </a:ext>
                </a:extLst>
              </p:cNvPr>
              <p:cNvPicPr>
                <a:picLocks noGrp="1" noRot="1" noChangeAspect="1" noMove="1" noResize="1" noEditPoints="1" noAdjustHandles="1" noChangeArrowheads="1" noChangeShapeType="1"/>
              </p:cNvPicPr>
              <p:nvPr/>
            </p:nvPicPr>
            <p:blipFill>
              <a:blip r:embed="rId3"/>
              <a:stretch>
                <a:fillRect/>
              </a:stretch>
            </p:blipFill>
            <p:spPr>
              <a:xfrm>
                <a:off x="0" y="0"/>
                <a:ext cx="9144000" cy="6858000"/>
              </a:xfrm>
              <a:prstGeom prst="rect">
                <a:avLst/>
              </a:prstGeom>
            </p:spPr>
          </p:pic>
        </mc:Fallback>
      </mc:AlternateContent>
    </p:spTree>
    <p:extLst>
      <p:ext uri="{BB962C8B-B14F-4D97-AF65-F5344CB8AC3E}">
        <p14:creationId xmlns:p14="http://schemas.microsoft.com/office/powerpoint/2010/main" val="1964996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THANK YOU</a:t>
            </a:r>
          </a:p>
        </p:txBody>
      </p:sp>
    </p:spTree>
    <p:extLst>
      <p:ext uri="{BB962C8B-B14F-4D97-AF65-F5344CB8AC3E}">
        <p14:creationId xmlns:p14="http://schemas.microsoft.com/office/powerpoint/2010/main" val="140700633"/>
      </p:ext>
    </p:extLst>
  </p:cSld>
  <p:clrMapOvr>
    <a:masterClrMapping/>
  </p:clrMapOvr>
</p:sld>
</file>

<file path=ppt/theme/theme1.xml><?xml version="1.0" encoding="utf-8"?>
<a:theme xmlns:a="http://schemas.openxmlformats.org/drawingml/2006/main" name="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6.png"/></Relationships>
</file>

<file path=ppt/webextensions/webextension1.xml><?xml version="1.0" encoding="utf-8"?>
<we:webextension xmlns:we="http://schemas.microsoft.com/office/webextensions/webextension/2010/11" id="{34176BA3-CB10-44E2-8F6F-366145122CA1}">
  <we:reference id="wa104295828" version="1.9.0.0" store="en-US" storeType="OMEX"/>
  <we:alternateReferences>
    <we:reference id="WA104295828" version="1.9.0.0" store="WA104295828" storeType="OMEX"/>
  </we:alternateReferences>
  <we:properties>
    <we:property name="__labs__" value="{&quot;configuration&quot;:{&quot;appVersion&quot;:{&quot;major&quot;:1,&quot;minor&quot;:0},&quot;components&quot;:[{&quot;type&quot;:&quot;Labs.Components.ActivityComponent&quot;,&quot;name&quot;:&quot;public.tableau.com/app/profile/paul.overholser/viz/TNVeteranPopulationandCSOContacts/Dashboard1&quot;,&quot;values&quot;:{},&quot;data&quot;:{&quot;uri&quot;:&quot;public.tableau.com/app/profile/paul.overholser/viz/TNVeteranPopulationandCSOContacts/Dashboard1&quot;},&quot;secure&quot;:false}],&quot;name&quot;:&quot;public.tableau.com/app/profile/paul.overholser/viz/TNVeteranPopulationandCSOContacts/Dashboard1&quot;,&quot;timeline&quot;:null,&quot;analytics&quot;:null},&quot;hostVersion&quot;:{&quot;major&quot;:0,&quot;minor&quot;:1}}"/>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
  <TotalTime>597</TotalTime>
  <Words>253</Words>
  <Application>Microsoft Office PowerPoint</Application>
  <PresentationFormat>On-screen Show (4:3)</PresentationFormat>
  <Paragraphs>22</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Courier New</vt:lpstr>
      <vt:lpstr>Open Sans</vt:lpstr>
      <vt:lpstr>Open Sans Light</vt:lpstr>
      <vt:lpstr>PermianSlabSerifTypeface</vt:lpstr>
      <vt:lpstr>Wingdings</vt:lpstr>
      <vt:lpstr>PowerPoint A</vt:lpstr>
      <vt:lpstr>Annual Accreditation</vt:lpstr>
      <vt:lpstr>Mission, Vision, Values</vt:lpstr>
      <vt:lpstr>Functional Alignment</vt:lpstr>
      <vt:lpstr>Partnerships</vt:lpstr>
      <vt:lpstr>PowerPoint Presentation</vt:lpstr>
      <vt:lpstr>THANK YOU</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TENNESSEE</dc:title>
  <dc:creator>Molly Wehlage</dc:creator>
  <cp:lastModifiedBy>Paul Overholser</cp:lastModifiedBy>
  <cp:revision>6</cp:revision>
  <cp:lastPrinted>2014-01-17T21:37:09Z</cp:lastPrinted>
  <dcterms:created xsi:type="dcterms:W3CDTF">2015-04-17T19:22:02Z</dcterms:created>
  <dcterms:modified xsi:type="dcterms:W3CDTF">2021-10-13T13:39:08Z</dcterms:modified>
</cp:coreProperties>
</file>