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7" r:id="rId5"/>
    <p:sldId id="303" r:id="rId6"/>
    <p:sldId id="304" r:id="rId7"/>
    <p:sldId id="302" r:id="rId8"/>
    <p:sldId id="305" r:id="rId9"/>
    <p:sldId id="306" r:id="rId10"/>
    <p:sldId id="308" r:id="rId11"/>
    <p:sldId id="30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17F9D5-67B9-4C93-8CFD-614ED55C22BB}" v="1" dt="2025-06-05T01:34:57.6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4" autoAdjust="0"/>
    <p:restoredTop sz="94660"/>
  </p:normalViewPr>
  <p:slideViewPr>
    <p:cSldViewPr snapToGrid="0">
      <p:cViewPr varScale="1">
        <p:scale>
          <a:sx n="98" d="100"/>
          <a:sy n="98" d="100"/>
        </p:scale>
        <p:origin x="84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62A581-BCFB-4E90-B979-58B63F87E83A}" type="doc">
      <dgm:prSet loTypeId="urn:microsoft.com/office/officeart/2018/2/layout/IconLabel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3CAA81DE-A8B3-4E81-A743-68BAF838C89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Teach &amp; Learn From Each Other</a:t>
          </a:r>
        </a:p>
      </dgm:t>
    </dgm:pt>
    <dgm:pt modelId="{BB7FE2C5-9247-43AB-8E77-54AF87FA5AED}" type="parTrans" cxnId="{09557C83-0224-4BE6-AB62-0A75770D5401}">
      <dgm:prSet/>
      <dgm:spPr/>
      <dgm:t>
        <a:bodyPr/>
        <a:lstStyle/>
        <a:p>
          <a:endParaRPr lang="en-US"/>
        </a:p>
      </dgm:t>
    </dgm:pt>
    <dgm:pt modelId="{0259921E-B1CB-48D7-A3B7-113432EDC52F}" type="sibTrans" cxnId="{09557C83-0224-4BE6-AB62-0A75770D5401}">
      <dgm:prSet/>
      <dgm:spPr/>
      <dgm:t>
        <a:bodyPr/>
        <a:lstStyle/>
        <a:p>
          <a:endParaRPr lang="en-US"/>
        </a:p>
      </dgm:t>
    </dgm:pt>
    <dgm:pt modelId="{F2948604-9C14-4330-879D-1AC82400AA9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Foster Collaboration</a:t>
          </a:r>
        </a:p>
      </dgm:t>
    </dgm:pt>
    <dgm:pt modelId="{1E42DFD5-9C96-4365-811B-29BB17BB838D}" type="parTrans" cxnId="{4A22ADE7-6CC3-476E-9FB9-C60D74BF4B0A}">
      <dgm:prSet/>
      <dgm:spPr/>
      <dgm:t>
        <a:bodyPr/>
        <a:lstStyle/>
        <a:p>
          <a:endParaRPr lang="en-US"/>
        </a:p>
      </dgm:t>
    </dgm:pt>
    <dgm:pt modelId="{A9BBB4DC-D28D-436F-90CB-20A489A36718}" type="sibTrans" cxnId="{4A22ADE7-6CC3-476E-9FB9-C60D74BF4B0A}">
      <dgm:prSet/>
      <dgm:spPr/>
      <dgm:t>
        <a:bodyPr/>
        <a:lstStyle/>
        <a:p>
          <a:endParaRPr lang="en-US"/>
        </a:p>
      </dgm:t>
    </dgm:pt>
    <dgm:pt modelId="{F2393139-D021-4430-B901-A50D2C70A43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Share Knowledge and Experience</a:t>
          </a:r>
        </a:p>
      </dgm:t>
    </dgm:pt>
    <dgm:pt modelId="{88EE3103-843C-4D89-94D5-B3618D3491ED}" type="parTrans" cxnId="{B4D97E3E-AD96-4DE8-A157-93BD0F4EC4A9}">
      <dgm:prSet/>
      <dgm:spPr/>
      <dgm:t>
        <a:bodyPr/>
        <a:lstStyle/>
        <a:p>
          <a:endParaRPr lang="en-US"/>
        </a:p>
      </dgm:t>
    </dgm:pt>
    <dgm:pt modelId="{3B66E229-C203-498D-B92A-01810C36203A}" type="sibTrans" cxnId="{B4D97E3E-AD96-4DE8-A157-93BD0F4EC4A9}">
      <dgm:prSet/>
      <dgm:spPr/>
      <dgm:t>
        <a:bodyPr/>
        <a:lstStyle/>
        <a:p>
          <a:endParaRPr lang="en-US"/>
        </a:p>
      </dgm:t>
    </dgm:pt>
    <dgm:pt modelId="{A9B6D931-D2C8-4FCF-B4E4-99D92C19B180}" type="pres">
      <dgm:prSet presAssocID="{0C62A581-BCFB-4E90-B979-58B63F87E83A}" presName="root" presStyleCnt="0">
        <dgm:presLayoutVars>
          <dgm:dir/>
          <dgm:resizeHandles val="exact"/>
        </dgm:presLayoutVars>
      </dgm:prSet>
      <dgm:spPr/>
    </dgm:pt>
    <dgm:pt modelId="{27B9C22C-35E4-4B3E-B709-6ACBC63B0177}" type="pres">
      <dgm:prSet presAssocID="{3CAA81DE-A8B3-4E81-A743-68BAF838C896}" presName="compNode" presStyleCnt="0"/>
      <dgm:spPr/>
    </dgm:pt>
    <dgm:pt modelId="{5FC54AFF-01E6-494B-A579-02DD53B79064}" type="pres">
      <dgm:prSet presAssocID="{3CAA81DE-A8B3-4E81-A743-68BAF838C89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0CD86513-E78A-4DA5-A636-98E499B48E86}" type="pres">
      <dgm:prSet presAssocID="{3CAA81DE-A8B3-4E81-A743-68BAF838C896}" presName="spaceRect" presStyleCnt="0"/>
      <dgm:spPr/>
    </dgm:pt>
    <dgm:pt modelId="{42A578EB-2652-4B5C-BCEE-1A0F229012E8}" type="pres">
      <dgm:prSet presAssocID="{3CAA81DE-A8B3-4E81-A743-68BAF838C896}" presName="textRect" presStyleLbl="revTx" presStyleIdx="0" presStyleCnt="3">
        <dgm:presLayoutVars>
          <dgm:chMax val="1"/>
          <dgm:chPref val="1"/>
        </dgm:presLayoutVars>
      </dgm:prSet>
      <dgm:spPr/>
    </dgm:pt>
    <dgm:pt modelId="{8872B17E-48EE-479A-B6AC-148C3EF7646D}" type="pres">
      <dgm:prSet presAssocID="{0259921E-B1CB-48D7-A3B7-113432EDC52F}" presName="sibTrans" presStyleCnt="0"/>
      <dgm:spPr/>
    </dgm:pt>
    <dgm:pt modelId="{45714204-E8E2-465C-8831-8F689381F98F}" type="pres">
      <dgm:prSet presAssocID="{F2948604-9C14-4330-879D-1AC82400AA92}" presName="compNode" presStyleCnt="0"/>
      <dgm:spPr/>
    </dgm:pt>
    <dgm:pt modelId="{CD1899DE-3A40-46B0-A319-8E92FAFF80CC}" type="pres">
      <dgm:prSet presAssocID="{F2948604-9C14-4330-879D-1AC82400AA9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A89572B1-2F24-470D-B26E-66FB82DB59C9}" type="pres">
      <dgm:prSet presAssocID="{F2948604-9C14-4330-879D-1AC82400AA92}" presName="spaceRect" presStyleCnt="0"/>
      <dgm:spPr/>
    </dgm:pt>
    <dgm:pt modelId="{2AF6E963-DEF3-4697-B27E-98A9ADFEE619}" type="pres">
      <dgm:prSet presAssocID="{F2948604-9C14-4330-879D-1AC82400AA92}" presName="textRect" presStyleLbl="revTx" presStyleIdx="1" presStyleCnt="3">
        <dgm:presLayoutVars>
          <dgm:chMax val="1"/>
          <dgm:chPref val="1"/>
        </dgm:presLayoutVars>
      </dgm:prSet>
      <dgm:spPr/>
    </dgm:pt>
    <dgm:pt modelId="{44B7A649-95ED-4B66-BAEF-FB7F309E9315}" type="pres">
      <dgm:prSet presAssocID="{A9BBB4DC-D28D-436F-90CB-20A489A36718}" presName="sibTrans" presStyleCnt="0"/>
      <dgm:spPr/>
    </dgm:pt>
    <dgm:pt modelId="{53E861B3-F971-4CB3-B6E5-E6A7083E9177}" type="pres">
      <dgm:prSet presAssocID="{F2393139-D021-4430-B901-A50D2C70A438}" presName="compNode" presStyleCnt="0"/>
      <dgm:spPr/>
    </dgm:pt>
    <dgm:pt modelId="{38DAC6B1-1702-42A3-99D5-391872A9C934}" type="pres">
      <dgm:prSet presAssocID="{F2393139-D021-4430-B901-A50D2C70A43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204444F9-2CF5-47B1-8B18-947F22B28F47}" type="pres">
      <dgm:prSet presAssocID="{F2393139-D021-4430-B901-A50D2C70A438}" presName="spaceRect" presStyleCnt="0"/>
      <dgm:spPr/>
    </dgm:pt>
    <dgm:pt modelId="{CAFF8365-AED4-4541-A1D4-383EB16E820A}" type="pres">
      <dgm:prSet presAssocID="{F2393139-D021-4430-B901-A50D2C70A438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B4D97E3E-AD96-4DE8-A157-93BD0F4EC4A9}" srcId="{0C62A581-BCFB-4E90-B979-58B63F87E83A}" destId="{F2393139-D021-4430-B901-A50D2C70A438}" srcOrd="2" destOrd="0" parTransId="{88EE3103-843C-4D89-94D5-B3618D3491ED}" sibTransId="{3B66E229-C203-498D-B92A-01810C36203A}"/>
    <dgm:cxn modelId="{942DAC7F-263C-4BFD-B607-026474DFAD2C}" type="presOf" srcId="{F2948604-9C14-4330-879D-1AC82400AA92}" destId="{2AF6E963-DEF3-4697-B27E-98A9ADFEE619}" srcOrd="0" destOrd="0" presId="urn:microsoft.com/office/officeart/2018/2/layout/IconLabelList"/>
    <dgm:cxn modelId="{09557C83-0224-4BE6-AB62-0A75770D5401}" srcId="{0C62A581-BCFB-4E90-B979-58B63F87E83A}" destId="{3CAA81DE-A8B3-4E81-A743-68BAF838C896}" srcOrd="0" destOrd="0" parTransId="{BB7FE2C5-9247-43AB-8E77-54AF87FA5AED}" sibTransId="{0259921E-B1CB-48D7-A3B7-113432EDC52F}"/>
    <dgm:cxn modelId="{21E97193-11EE-422B-8C2F-FAF47BFAF4EE}" type="presOf" srcId="{F2393139-D021-4430-B901-A50D2C70A438}" destId="{CAFF8365-AED4-4541-A1D4-383EB16E820A}" srcOrd="0" destOrd="0" presId="urn:microsoft.com/office/officeart/2018/2/layout/IconLabelList"/>
    <dgm:cxn modelId="{D75E3BA6-561A-4215-87BB-CBF8C4525428}" type="presOf" srcId="{0C62A581-BCFB-4E90-B979-58B63F87E83A}" destId="{A9B6D931-D2C8-4FCF-B4E4-99D92C19B180}" srcOrd="0" destOrd="0" presId="urn:microsoft.com/office/officeart/2018/2/layout/IconLabelList"/>
    <dgm:cxn modelId="{4A22ADE7-6CC3-476E-9FB9-C60D74BF4B0A}" srcId="{0C62A581-BCFB-4E90-B979-58B63F87E83A}" destId="{F2948604-9C14-4330-879D-1AC82400AA92}" srcOrd="1" destOrd="0" parTransId="{1E42DFD5-9C96-4365-811B-29BB17BB838D}" sibTransId="{A9BBB4DC-D28D-436F-90CB-20A489A36718}"/>
    <dgm:cxn modelId="{936166FC-9129-4F39-A171-DB8188852B55}" type="presOf" srcId="{3CAA81DE-A8B3-4E81-A743-68BAF838C896}" destId="{42A578EB-2652-4B5C-BCEE-1A0F229012E8}" srcOrd="0" destOrd="0" presId="urn:microsoft.com/office/officeart/2018/2/layout/IconLabelList"/>
    <dgm:cxn modelId="{B2A10434-BB79-4A8E-9992-23CE30FA9EEB}" type="presParOf" srcId="{A9B6D931-D2C8-4FCF-B4E4-99D92C19B180}" destId="{27B9C22C-35E4-4B3E-B709-6ACBC63B0177}" srcOrd="0" destOrd="0" presId="urn:microsoft.com/office/officeart/2018/2/layout/IconLabelList"/>
    <dgm:cxn modelId="{11AF379B-16E8-4A6D-B147-BDE2366B5A78}" type="presParOf" srcId="{27B9C22C-35E4-4B3E-B709-6ACBC63B0177}" destId="{5FC54AFF-01E6-494B-A579-02DD53B79064}" srcOrd="0" destOrd="0" presId="urn:microsoft.com/office/officeart/2018/2/layout/IconLabelList"/>
    <dgm:cxn modelId="{34A65895-CC84-4E7B-AA95-583947DE558D}" type="presParOf" srcId="{27B9C22C-35E4-4B3E-B709-6ACBC63B0177}" destId="{0CD86513-E78A-4DA5-A636-98E499B48E86}" srcOrd="1" destOrd="0" presId="urn:microsoft.com/office/officeart/2018/2/layout/IconLabelList"/>
    <dgm:cxn modelId="{A311BF11-4E59-4DF2-827A-09476B9777F1}" type="presParOf" srcId="{27B9C22C-35E4-4B3E-B709-6ACBC63B0177}" destId="{42A578EB-2652-4B5C-BCEE-1A0F229012E8}" srcOrd="2" destOrd="0" presId="urn:microsoft.com/office/officeart/2018/2/layout/IconLabelList"/>
    <dgm:cxn modelId="{386CB09B-5D8B-4312-8952-DF4B3C581FE3}" type="presParOf" srcId="{A9B6D931-D2C8-4FCF-B4E4-99D92C19B180}" destId="{8872B17E-48EE-479A-B6AC-148C3EF7646D}" srcOrd="1" destOrd="0" presId="urn:microsoft.com/office/officeart/2018/2/layout/IconLabelList"/>
    <dgm:cxn modelId="{32C3AEE1-1E5B-42C1-96CF-83582308CCB0}" type="presParOf" srcId="{A9B6D931-D2C8-4FCF-B4E4-99D92C19B180}" destId="{45714204-E8E2-465C-8831-8F689381F98F}" srcOrd="2" destOrd="0" presId="urn:microsoft.com/office/officeart/2018/2/layout/IconLabelList"/>
    <dgm:cxn modelId="{BBCEF6A2-B337-49B9-9971-F018EF6E5F0D}" type="presParOf" srcId="{45714204-E8E2-465C-8831-8F689381F98F}" destId="{CD1899DE-3A40-46B0-A319-8E92FAFF80CC}" srcOrd="0" destOrd="0" presId="urn:microsoft.com/office/officeart/2018/2/layout/IconLabelList"/>
    <dgm:cxn modelId="{A08C4A3E-3B8B-484D-8F0A-9CF9805FA01C}" type="presParOf" srcId="{45714204-E8E2-465C-8831-8F689381F98F}" destId="{A89572B1-2F24-470D-B26E-66FB82DB59C9}" srcOrd="1" destOrd="0" presId="urn:microsoft.com/office/officeart/2018/2/layout/IconLabelList"/>
    <dgm:cxn modelId="{C60B3220-908E-4D33-8A88-BC6985EAFED3}" type="presParOf" srcId="{45714204-E8E2-465C-8831-8F689381F98F}" destId="{2AF6E963-DEF3-4697-B27E-98A9ADFEE619}" srcOrd="2" destOrd="0" presId="urn:microsoft.com/office/officeart/2018/2/layout/IconLabelList"/>
    <dgm:cxn modelId="{19C35AC7-1CC9-4657-81C2-BC5593F714C5}" type="presParOf" srcId="{A9B6D931-D2C8-4FCF-B4E4-99D92C19B180}" destId="{44B7A649-95ED-4B66-BAEF-FB7F309E9315}" srcOrd="3" destOrd="0" presId="urn:microsoft.com/office/officeart/2018/2/layout/IconLabelList"/>
    <dgm:cxn modelId="{4E643FEF-07A3-4BDD-8C5C-50761BB8B0EF}" type="presParOf" srcId="{A9B6D931-D2C8-4FCF-B4E4-99D92C19B180}" destId="{53E861B3-F971-4CB3-B6E5-E6A7083E9177}" srcOrd="4" destOrd="0" presId="urn:microsoft.com/office/officeart/2018/2/layout/IconLabelList"/>
    <dgm:cxn modelId="{5A257F02-7443-4D74-8C75-9A33473B052D}" type="presParOf" srcId="{53E861B3-F971-4CB3-B6E5-E6A7083E9177}" destId="{38DAC6B1-1702-42A3-99D5-391872A9C934}" srcOrd="0" destOrd="0" presId="urn:microsoft.com/office/officeart/2018/2/layout/IconLabelList"/>
    <dgm:cxn modelId="{A1CCB5E0-8BD2-400C-8879-44130DF1E7A5}" type="presParOf" srcId="{53E861B3-F971-4CB3-B6E5-E6A7083E9177}" destId="{204444F9-2CF5-47B1-8B18-947F22B28F47}" srcOrd="1" destOrd="0" presId="urn:microsoft.com/office/officeart/2018/2/layout/IconLabelList"/>
    <dgm:cxn modelId="{595FB740-E394-4EB4-9D92-4631B13777A0}" type="presParOf" srcId="{53E861B3-F971-4CB3-B6E5-E6A7083E9177}" destId="{CAFF8365-AED4-4541-A1D4-383EB16E820A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DC1C9D-C522-4AF7-A02D-959B91D13CD6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0D7F6D2-C9FA-4664-8CF9-5021E729A9D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Excellent Customer Service Example(s)</a:t>
          </a:r>
        </a:p>
      </dgm:t>
    </dgm:pt>
    <dgm:pt modelId="{B514751D-9F7B-48B0-BF5F-4E1FA45548A9}" type="parTrans" cxnId="{7B4F30FE-79D5-40D3-97C7-A6A96906A244}">
      <dgm:prSet/>
      <dgm:spPr/>
      <dgm:t>
        <a:bodyPr/>
        <a:lstStyle/>
        <a:p>
          <a:endParaRPr lang="en-US"/>
        </a:p>
      </dgm:t>
    </dgm:pt>
    <dgm:pt modelId="{4301998F-0943-447F-8217-0E2375D105E3}" type="sibTrans" cxnId="{7B4F30FE-79D5-40D3-97C7-A6A96906A244}">
      <dgm:prSet/>
      <dgm:spPr/>
      <dgm:t>
        <a:bodyPr/>
        <a:lstStyle/>
        <a:p>
          <a:endParaRPr lang="en-US"/>
        </a:p>
      </dgm:t>
    </dgm:pt>
    <dgm:pt modelId="{E3BD6E1E-1247-4566-8790-13976ACE172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I Can Do Better Customer Service Example(s)</a:t>
          </a:r>
        </a:p>
      </dgm:t>
    </dgm:pt>
    <dgm:pt modelId="{57C234C1-4423-4235-930B-5F875404B0FC}" type="parTrans" cxnId="{5CBDE81D-1CC6-4595-9031-E0CED762D2CA}">
      <dgm:prSet/>
      <dgm:spPr/>
      <dgm:t>
        <a:bodyPr/>
        <a:lstStyle/>
        <a:p>
          <a:endParaRPr lang="en-US"/>
        </a:p>
      </dgm:t>
    </dgm:pt>
    <dgm:pt modelId="{4BC3147C-20CD-4073-B505-3B18EB322828}" type="sibTrans" cxnId="{5CBDE81D-1CC6-4595-9031-E0CED762D2CA}">
      <dgm:prSet/>
      <dgm:spPr/>
      <dgm:t>
        <a:bodyPr/>
        <a:lstStyle/>
        <a:p>
          <a:endParaRPr lang="en-US"/>
        </a:p>
      </dgm:t>
    </dgm:pt>
    <dgm:pt modelId="{D745C1D3-7526-48A5-B1DC-EA0FE39A0073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Client Engagement Tools – Can They Help? </a:t>
          </a:r>
        </a:p>
      </dgm:t>
    </dgm:pt>
    <dgm:pt modelId="{D959023B-D536-424A-8694-2F33048402A7}" type="parTrans" cxnId="{CA8971F6-8B6B-43E1-BEE9-2F348DFEFC56}">
      <dgm:prSet/>
      <dgm:spPr/>
      <dgm:t>
        <a:bodyPr/>
        <a:lstStyle/>
        <a:p>
          <a:endParaRPr lang="en-US"/>
        </a:p>
      </dgm:t>
    </dgm:pt>
    <dgm:pt modelId="{CD68F005-387E-4E13-84BF-EB9EE8FF35FA}" type="sibTrans" cxnId="{CA8971F6-8B6B-43E1-BEE9-2F348DFEFC56}">
      <dgm:prSet/>
      <dgm:spPr/>
      <dgm:t>
        <a:bodyPr/>
        <a:lstStyle/>
        <a:p>
          <a:endParaRPr lang="en-US"/>
        </a:p>
      </dgm:t>
    </dgm:pt>
    <dgm:pt modelId="{A6D17EAD-88DE-4303-817A-342621D1C284}" type="pres">
      <dgm:prSet presAssocID="{71DC1C9D-C522-4AF7-A02D-959B91D13CD6}" presName="root" presStyleCnt="0">
        <dgm:presLayoutVars>
          <dgm:dir/>
          <dgm:resizeHandles val="exact"/>
        </dgm:presLayoutVars>
      </dgm:prSet>
      <dgm:spPr/>
    </dgm:pt>
    <dgm:pt modelId="{F9AE66C3-BFB6-4EF6-BC0B-743E00D11C1F}" type="pres">
      <dgm:prSet presAssocID="{40D7F6D2-C9FA-4664-8CF9-5021E729A9D9}" presName="compNode" presStyleCnt="0"/>
      <dgm:spPr/>
    </dgm:pt>
    <dgm:pt modelId="{D258537A-9915-4328-ABC2-CFB999D1A1C0}" type="pres">
      <dgm:prSet presAssocID="{40D7F6D2-C9FA-4664-8CF9-5021E729A9D9}" presName="iconBgRect" presStyleLbl="bgShp" presStyleIdx="0" presStyleCnt="3"/>
      <dgm:spPr/>
    </dgm:pt>
    <dgm:pt modelId="{24B87CEE-D205-4B89-9A80-ADC0459940A3}" type="pres">
      <dgm:prSet presAssocID="{40D7F6D2-C9FA-4664-8CF9-5021E729A9D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umbs Up Sign"/>
        </a:ext>
      </dgm:extLst>
    </dgm:pt>
    <dgm:pt modelId="{FE31A8A7-E859-44A3-8D7C-3A9D6B517F86}" type="pres">
      <dgm:prSet presAssocID="{40D7F6D2-C9FA-4664-8CF9-5021E729A9D9}" presName="spaceRect" presStyleCnt="0"/>
      <dgm:spPr/>
    </dgm:pt>
    <dgm:pt modelId="{3573DE8C-5E61-4D29-9D98-19D20C4DE277}" type="pres">
      <dgm:prSet presAssocID="{40D7F6D2-C9FA-4664-8CF9-5021E729A9D9}" presName="textRect" presStyleLbl="revTx" presStyleIdx="0" presStyleCnt="3">
        <dgm:presLayoutVars>
          <dgm:chMax val="1"/>
          <dgm:chPref val="1"/>
        </dgm:presLayoutVars>
      </dgm:prSet>
      <dgm:spPr/>
    </dgm:pt>
    <dgm:pt modelId="{0D36BAC0-5AE7-4CB6-AAB4-66A51369C883}" type="pres">
      <dgm:prSet presAssocID="{4301998F-0943-447F-8217-0E2375D105E3}" presName="sibTrans" presStyleCnt="0"/>
      <dgm:spPr/>
    </dgm:pt>
    <dgm:pt modelId="{8B175238-9241-4358-B5B0-C216AED6F8AA}" type="pres">
      <dgm:prSet presAssocID="{E3BD6E1E-1247-4566-8790-13976ACE1729}" presName="compNode" presStyleCnt="0"/>
      <dgm:spPr/>
    </dgm:pt>
    <dgm:pt modelId="{236F0157-B820-49E0-B4A5-D6954E32B055}" type="pres">
      <dgm:prSet presAssocID="{E3BD6E1E-1247-4566-8790-13976ACE1729}" presName="iconBgRect" presStyleLbl="bgShp" presStyleIdx="1" presStyleCnt="3"/>
      <dgm:spPr/>
    </dgm:pt>
    <dgm:pt modelId="{482304DB-4A24-4074-9FDF-951CAE8CCEF8}" type="pres">
      <dgm:prSet presAssocID="{E3BD6E1E-1247-4566-8790-13976ACE172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iter"/>
        </a:ext>
      </dgm:extLst>
    </dgm:pt>
    <dgm:pt modelId="{D75FA06E-FAB4-4FAB-98E9-D61F931AF0E3}" type="pres">
      <dgm:prSet presAssocID="{E3BD6E1E-1247-4566-8790-13976ACE1729}" presName="spaceRect" presStyleCnt="0"/>
      <dgm:spPr/>
    </dgm:pt>
    <dgm:pt modelId="{603FDB23-CCBE-474B-BC29-227552A8E165}" type="pres">
      <dgm:prSet presAssocID="{E3BD6E1E-1247-4566-8790-13976ACE1729}" presName="textRect" presStyleLbl="revTx" presStyleIdx="1" presStyleCnt="3">
        <dgm:presLayoutVars>
          <dgm:chMax val="1"/>
          <dgm:chPref val="1"/>
        </dgm:presLayoutVars>
      </dgm:prSet>
      <dgm:spPr/>
    </dgm:pt>
    <dgm:pt modelId="{F2563253-5D76-4D12-B9B2-2BE6153C8930}" type="pres">
      <dgm:prSet presAssocID="{4BC3147C-20CD-4073-B505-3B18EB322828}" presName="sibTrans" presStyleCnt="0"/>
      <dgm:spPr/>
    </dgm:pt>
    <dgm:pt modelId="{7AF2D726-F17D-408C-8345-13DC0CB8A26A}" type="pres">
      <dgm:prSet presAssocID="{D745C1D3-7526-48A5-B1DC-EA0FE39A0073}" presName="compNode" presStyleCnt="0"/>
      <dgm:spPr/>
    </dgm:pt>
    <dgm:pt modelId="{ECD3E47E-926B-4CD8-9804-65EB4F89E673}" type="pres">
      <dgm:prSet presAssocID="{D745C1D3-7526-48A5-B1DC-EA0FE39A0073}" presName="iconBgRect" presStyleLbl="bgShp" presStyleIdx="2" presStyleCnt="3"/>
      <dgm:spPr/>
    </dgm:pt>
    <dgm:pt modelId="{E8B3DE6F-9AA7-4808-ACE4-4C3E52BA23E7}" type="pres">
      <dgm:prSet presAssocID="{D745C1D3-7526-48A5-B1DC-EA0FE39A007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ols"/>
        </a:ext>
      </dgm:extLst>
    </dgm:pt>
    <dgm:pt modelId="{98D2CF95-0A56-41F7-98F1-EC87B3C29CE6}" type="pres">
      <dgm:prSet presAssocID="{D745C1D3-7526-48A5-B1DC-EA0FE39A0073}" presName="spaceRect" presStyleCnt="0"/>
      <dgm:spPr/>
    </dgm:pt>
    <dgm:pt modelId="{9B13EFDD-1D27-464C-A98D-BAF09468A11A}" type="pres">
      <dgm:prSet presAssocID="{D745C1D3-7526-48A5-B1DC-EA0FE39A0073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7215A20D-C9F3-4A42-9AA0-B578BD14E594}" type="presOf" srcId="{40D7F6D2-C9FA-4664-8CF9-5021E729A9D9}" destId="{3573DE8C-5E61-4D29-9D98-19D20C4DE277}" srcOrd="0" destOrd="0" presId="urn:microsoft.com/office/officeart/2018/5/layout/IconCircleLabelList"/>
    <dgm:cxn modelId="{5CBDE81D-1CC6-4595-9031-E0CED762D2CA}" srcId="{71DC1C9D-C522-4AF7-A02D-959B91D13CD6}" destId="{E3BD6E1E-1247-4566-8790-13976ACE1729}" srcOrd="1" destOrd="0" parTransId="{57C234C1-4423-4235-930B-5F875404B0FC}" sibTransId="{4BC3147C-20CD-4073-B505-3B18EB322828}"/>
    <dgm:cxn modelId="{10E704AD-A2F2-420A-857E-05AFF11B4419}" type="presOf" srcId="{E3BD6E1E-1247-4566-8790-13976ACE1729}" destId="{603FDB23-CCBE-474B-BC29-227552A8E165}" srcOrd="0" destOrd="0" presId="urn:microsoft.com/office/officeart/2018/5/layout/IconCircleLabelList"/>
    <dgm:cxn modelId="{08A295F3-6620-4672-AFB9-C9BFD3D9DE48}" type="presOf" srcId="{D745C1D3-7526-48A5-B1DC-EA0FE39A0073}" destId="{9B13EFDD-1D27-464C-A98D-BAF09468A11A}" srcOrd="0" destOrd="0" presId="urn:microsoft.com/office/officeart/2018/5/layout/IconCircleLabelList"/>
    <dgm:cxn modelId="{CA8971F6-8B6B-43E1-BEE9-2F348DFEFC56}" srcId="{71DC1C9D-C522-4AF7-A02D-959B91D13CD6}" destId="{D745C1D3-7526-48A5-B1DC-EA0FE39A0073}" srcOrd="2" destOrd="0" parTransId="{D959023B-D536-424A-8694-2F33048402A7}" sibTransId="{CD68F005-387E-4E13-84BF-EB9EE8FF35FA}"/>
    <dgm:cxn modelId="{A5F58DFA-FDF5-4EF8-A197-1467FCA46620}" type="presOf" srcId="{71DC1C9D-C522-4AF7-A02D-959B91D13CD6}" destId="{A6D17EAD-88DE-4303-817A-342621D1C284}" srcOrd="0" destOrd="0" presId="urn:microsoft.com/office/officeart/2018/5/layout/IconCircleLabelList"/>
    <dgm:cxn modelId="{7B4F30FE-79D5-40D3-97C7-A6A96906A244}" srcId="{71DC1C9D-C522-4AF7-A02D-959B91D13CD6}" destId="{40D7F6D2-C9FA-4664-8CF9-5021E729A9D9}" srcOrd="0" destOrd="0" parTransId="{B514751D-9F7B-48B0-BF5F-4E1FA45548A9}" sibTransId="{4301998F-0943-447F-8217-0E2375D105E3}"/>
    <dgm:cxn modelId="{9B68061A-86D6-45A0-B724-3A3D9D0F36BA}" type="presParOf" srcId="{A6D17EAD-88DE-4303-817A-342621D1C284}" destId="{F9AE66C3-BFB6-4EF6-BC0B-743E00D11C1F}" srcOrd="0" destOrd="0" presId="urn:microsoft.com/office/officeart/2018/5/layout/IconCircleLabelList"/>
    <dgm:cxn modelId="{C7BC7D1A-B12B-4465-B6F6-59ADCCDF26DF}" type="presParOf" srcId="{F9AE66C3-BFB6-4EF6-BC0B-743E00D11C1F}" destId="{D258537A-9915-4328-ABC2-CFB999D1A1C0}" srcOrd="0" destOrd="0" presId="urn:microsoft.com/office/officeart/2018/5/layout/IconCircleLabelList"/>
    <dgm:cxn modelId="{BA2C8D51-804B-43D4-86AD-5E1D9B6523B8}" type="presParOf" srcId="{F9AE66C3-BFB6-4EF6-BC0B-743E00D11C1F}" destId="{24B87CEE-D205-4B89-9A80-ADC0459940A3}" srcOrd="1" destOrd="0" presId="urn:microsoft.com/office/officeart/2018/5/layout/IconCircleLabelList"/>
    <dgm:cxn modelId="{DCD70563-D497-4575-BB9F-34D34EC0702A}" type="presParOf" srcId="{F9AE66C3-BFB6-4EF6-BC0B-743E00D11C1F}" destId="{FE31A8A7-E859-44A3-8D7C-3A9D6B517F86}" srcOrd="2" destOrd="0" presId="urn:microsoft.com/office/officeart/2018/5/layout/IconCircleLabelList"/>
    <dgm:cxn modelId="{495268F0-4F1F-4A57-B282-97ABCC07A927}" type="presParOf" srcId="{F9AE66C3-BFB6-4EF6-BC0B-743E00D11C1F}" destId="{3573DE8C-5E61-4D29-9D98-19D20C4DE277}" srcOrd="3" destOrd="0" presId="urn:microsoft.com/office/officeart/2018/5/layout/IconCircleLabelList"/>
    <dgm:cxn modelId="{FF547A49-BE30-436C-ADE1-A725F234F8D5}" type="presParOf" srcId="{A6D17EAD-88DE-4303-817A-342621D1C284}" destId="{0D36BAC0-5AE7-4CB6-AAB4-66A51369C883}" srcOrd="1" destOrd="0" presId="urn:microsoft.com/office/officeart/2018/5/layout/IconCircleLabelList"/>
    <dgm:cxn modelId="{2323C9DD-F698-4769-A2D0-FFDDE3A5F3DA}" type="presParOf" srcId="{A6D17EAD-88DE-4303-817A-342621D1C284}" destId="{8B175238-9241-4358-B5B0-C216AED6F8AA}" srcOrd="2" destOrd="0" presId="urn:microsoft.com/office/officeart/2018/5/layout/IconCircleLabelList"/>
    <dgm:cxn modelId="{865DBB65-5524-46F4-B15C-17ACB90AA51F}" type="presParOf" srcId="{8B175238-9241-4358-B5B0-C216AED6F8AA}" destId="{236F0157-B820-49E0-B4A5-D6954E32B055}" srcOrd="0" destOrd="0" presId="urn:microsoft.com/office/officeart/2018/5/layout/IconCircleLabelList"/>
    <dgm:cxn modelId="{DD005EA0-0A0F-445E-B65B-A92C220E342A}" type="presParOf" srcId="{8B175238-9241-4358-B5B0-C216AED6F8AA}" destId="{482304DB-4A24-4074-9FDF-951CAE8CCEF8}" srcOrd="1" destOrd="0" presId="urn:microsoft.com/office/officeart/2018/5/layout/IconCircleLabelList"/>
    <dgm:cxn modelId="{433B6B8E-758E-4148-BF24-CAD2273A4B58}" type="presParOf" srcId="{8B175238-9241-4358-B5B0-C216AED6F8AA}" destId="{D75FA06E-FAB4-4FAB-98E9-D61F931AF0E3}" srcOrd="2" destOrd="0" presId="urn:microsoft.com/office/officeart/2018/5/layout/IconCircleLabelList"/>
    <dgm:cxn modelId="{68B17D8A-53C6-4290-89B7-70E85D4F82D0}" type="presParOf" srcId="{8B175238-9241-4358-B5B0-C216AED6F8AA}" destId="{603FDB23-CCBE-474B-BC29-227552A8E165}" srcOrd="3" destOrd="0" presId="urn:microsoft.com/office/officeart/2018/5/layout/IconCircleLabelList"/>
    <dgm:cxn modelId="{29C7447D-7838-4504-AC5D-52EE967B5CDA}" type="presParOf" srcId="{A6D17EAD-88DE-4303-817A-342621D1C284}" destId="{F2563253-5D76-4D12-B9B2-2BE6153C8930}" srcOrd="3" destOrd="0" presId="urn:microsoft.com/office/officeart/2018/5/layout/IconCircleLabelList"/>
    <dgm:cxn modelId="{15B8D9FD-4597-4659-BC69-15B9982BC2A5}" type="presParOf" srcId="{A6D17EAD-88DE-4303-817A-342621D1C284}" destId="{7AF2D726-F17D-408C-8345-13DC0CB8A26A}" srcOrd="4" destOrd="0" presId="urn:microsoft.com/office/officeart/2018/5/layout/IconCircleLabelList"/>
    <dgm:cxn modelId="{8C179CBD-FE0F-4605-978E-56EA279C8CF8}" type="presParOf" srcId="{7AF2D726-F17D-408C-8345-13DC0CB8A26A}" destId="{ECD3E47E-926B-4CD8-9804-65EB4F89E673}" srcOrd="0" destOrd="0" presId="urn:microsoft.com/office/officeart/2018/5/layout/IconCircleLabelList"/>
    <dgm:cxn modelId="{8CC2FB29-4051-4BCD-8D2B-4D861509BB66}" type="presParOf" srcId="{7AF2D726-F17D-408C-8345-13DC0CB8A26A}" destId="{E8B3DE6F-9AA7-4808-ACE4-4C3E52BA23E7}" srcOrd="1" destOrd="0" presId="urn:microsoft.com/office/officeart/2018/5/layout/IconCircleLabelList"/>
    <dgm:cxn modelId="{C4312D1E-C1CB-44E0-8475-FE3CD454FC97}" type="presParOf" srcId="{7AF2D726-F17D-408C-8345-13DC0CB8A26A}" destId="{98D2CF95-0A56-41F7-98F1-EC87B3C29CE6}" srcOrd="2" destOrd="0" presId="urn:microsoft.com/office/officeart/2018/5/layout/IconCircleLabelList"/>
    <dgm:cxn modelId="{1AAE25CE-C0BF-47B8-AAD6-63EEF4D5E87F}" type="presParOf" srcId="{7AF2D726-F17D-408C-8345-13DC0CB8A26A}" destId="{9B13EFDD-1D27-464C-A98D-BAF09468A11A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5D4B83-6CF4-44F1-9104-97B86F892234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AC9A53F-81D1-40E9-9B39-F8B42F9D012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Consistent Customer Experience</a:t>
          </a:r>
        </a:p>
      </dgm:t>
    </dgm:pt>
    <dgm:pt modelId="{AB8EC671-0638-49CE-84AD-7707698002E2}" type="parTrans" cxnId="{8BA2D5E8-7A40-4924-90D2-9D08A9CA51F1}">
      <dgm:prSet/>
      <dgm:spPr/>
      <dgm:t>
        <a:bodyPr/>
        <a:lstStyle/>
        <a:p>
          <a:endParaRPr lang="en-US"/>
        </a:p>
      </dgm:t>
    </dgm:pt>
    <dgm:pt modelId="{8F50D655-53BD-4509-AA98-DB52191359F0}" type="sibTrans" cxnId="{8BA2D5E8-7A40-4924-90D2-9D08A9CA51F1}">
      <dgm:prSet/>
      <dgm:spPr/>
      <dgm:t>
        <a:bodyPr/>
        <a:lstStyle/>
        <a:p>
          <a:endParaRPr lang="en-US"/>
        </a:p>
      </dgm:t>
    </dgm:pt>
    <dgm:pt modelId="{49529C75-3703-4CD8-A951-43CE7432A237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Collect Necessary Information</a:t>
          </a:r>
        </a:p>
      </dgm:t>
    </dgm:pt>
    <dgm:pt modelId="{50E69EF5-94E6-4025-8AE3-89FB04A7DBE9}" type="parTrans" cxnId="{711846CE-3859-4267-9B8E-B22AECED028E}">
      <dgm:prSet/>
      <dgm:spPr/>
      <dgm:t>
        <a:bodyPr/>
        <a:lstStyle/>
        <a:p>
          <a:endParaRPr lang="en-US"/>
        </a:p>
      </dgm:t>
    </dgm:pt>
    <dgm:pt modelId="{BB65737C-FA6F-45B7-8469-8605DB6B04A4}" type="sibTrans" cxnId="{711846CE-3859-4267-9B8E-B22AECED028E}">
      <dgm:prSet/>
      <dgm:spPr/>
      <dgm:t>
        <a:bodyPr/>
        <a:lstStyle/>
        <a:p>
          <a:endParaRPr lang="en-US"/>
        </a:p>
      </dgm:t>
    </dgm:pt>
    <dgm:pt modelId="{84253009-4EFF-42E2-8797-61B6C0FCB66B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Manage, Organize and Respond to Customers</a:t>
          </a:r>
        </a:p>
      </dgm:t>
    </dgm:pt>
    <dgm:pt modelId="{D4170B3A-DFED-4DC7-91F1-832905AF6EF6}" type="parTrans" cxnId="{03C42F2F-D49E-457B-9F33-C84E476F7F80}">
      <dgm:prSet/>
      <dgm:spPr/>
      <dgm:t>
        <a:bodyPr/>
        <a:lstStyle/>
        <a:p>
          <a:endParaRPr lang="en-US"/>
        </a:p>
      </dgm:t>
    </dgm:pt>
    <dgm:pt modelId="{9231DA9C-40F3-466B-A098-26A5C97D9336}" type="sibTrans" cxnId="{03C42F2F-D49E-457B-9F33-C84E476F7F80}">
      <dgm:prSet/>
      <dgm:spPr/>
      <dgm:t>
        <a:bodyPr/>
        <a:lstStyle/>
        <a:p>
          <a:endParaRPr lang="en-US"/>
        </a:p>
      </dgm:t>
    </dgm:pt>
    <dgm:pt modelId="{EBFEA107-5F9D-42B5-A7D4-94FE9CD4E4E2}" type="pres">
      <dgm:prSet presAssocID="{425D4B83-6CF4-44F1-9104-97B86F892234}" presName="root" presStyleCnt="0">
        <dgm:presLayoutVars>
          <dgm:dir/>
          <dgm:resizeHandles val="exact"/>
        </dgm:presLayoutVars>
      </dgm:prSet>
      <dgm:spPr/>
    </dgm:pt>
    <dgm:pt modelId="{7EA43B9D-C052-4BA8-936B-0C6D19074355}" type="pres">
      <dgm:prSet presAssocID="{8AC9A53F-81D1-40E9-9B39-F8B42F9D012E}" presName="compNode" presStyleCnt="0"/>
      <dgm:spPr/>
    </dgm:pt>
    <dgm:pt modelId="{BD0DC077-736B-4564-A665-98F7CB20ABBF}" type="pres">
      <dgm:prSet presAssocID="{8AC9A53F-81D1-40E9-9B39-F8B42F9D012E}" presName="iconBgRect" presStyleLbl="bgShp" presStyleIdx="0" presStyleCnt="3"/>
      <dgm:spPr/>
    </dgm:pt>
    <dgm:pt modelId="{82F59F94-4FA4-41AB-9418-90B947D2AC9C}" type="pres">
      <dgm:prSet presAssocID="{8AC9A53F-81D1-40E9-9B39-F8B42F9D012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CA5C477D-8B2B-4E72-8243-B68DC0A720E7}" type="pres">
      <dgm:prSet presAssocID="{8AC9A53F-81D1-40E9-9B39-F8B42F9D012E}" presName="spaceRect" presStyleCnt="0"/>
      <dgm:spPr/>
    </dgm:pt>
    <dgm:pt modelId="{3BB93283-D9D0-4A59-A290-4CEC6841FD28}" type="pres">
      <dgm:prSet presAssocID="{8AC9A53F-81D1-40E9-9B39-F8B42F9D012E}" presName="textRect" presStyleLbl="revTx" presStyleIdx="0" presStyleCnt="3">
        <dgm:presLayoutVars>
          <dgm:chMax val="1"/>
          <dgm:chPref val="1"/>
        </dgm:presLayoutVars>
      </dgm:prSet>
      <dgm:spPr/>
    </dgm:pt>
    <dgm:pt modelId="{BF6BEBD2-EA1B-423C-8FCA-7A2EBCEC9E78}" type="pres">
      <dgm:prSet presAssocID="{8F50D655-53BD-4509-AA98-DB52191359F0}" presName="sibTrans" presStyleCnt="0"/>
      <dgm:spPr/>
    </dgm:pt>
    <dgm:pt modelId="{E4194D51-F2B4-4030-B824-01DA7A421E8D}" type="pres">
      <dgm:prSet presAssocID="{49529C75-3703-4CD8-A951-43CE7432A237}" presName="compNode" presStyleCnt="0"/>
      <dgm:spPr/>
    </dgm:pt>
    <dgm:pt modelId="{CB4B12B6-0DB8-4A23-BE85-5362015FBD16}" type="pres">
      <dgm:prSet presAssocID="{49529C75-3703-4CD8-A951-43CE7432A237}" presName="iconBgRect" presStyleLbl="bgShp" presStyleIdx="1" presStyleCnt="3"/>
      <dgm:spPr/>
    </dgm:pt>
    <dgm:pt modelId="{96879C61-AC8B-4554-8C27-D9E2FF3DECC4}" type="pres">
      <dgm:prSet presAssocID="{49529C75-3703-4CD8-A951-43CE7432A23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FCA18407-4F17-4799-AF27-AE92DA3211DC}" type="pres">
      <dgm:prSet presAssocID="{49529C75-3703-4CD8-A951-43CE7432A237}" presName="spaceRect" presStyleCnt="0"/>
      <dgm:spPr/>
    </dgm:pt>
    <dgm:pt modelId="{56B09217-B1C2-4F75-9724-5A84E3BBC618}" type="pres">
      <dgm:prSet presAssocID="{49529C75-3703-4CD8-A951-43CE7432A237}" presName="textRect" presStyleLbl="revTx" presStyleIdx="1" presStyleCnt="3">
        <dgm:presLayoutVars>
          <dgm:chMax val="1"/>
          <dgm:chPref val="1"/>
        </dgm:presLayoutVars>
      </dgm:prSet>
      <dgm:spPr/>
    </dgm:pt>
    <dgm:pt modelId="{68FCBF41-8A70-420F-B77A-1CE81CE456C8}" type="pres">
      <dgm:prSet presAssocID="{BB65737C-FA6F-45B7-8469-8605DB6B04A4}" presName="sibTrans" presStyleCnt="0"/>
      <dgm:spPr/>
    </dgm:pt>
    <dgm:pt modelId="{8804D248-3B94-4FAA-84C1-0773843AEF05}" type="pres">
      <dgm:prSet presAssocID="{84253009-4EFF-42E2-8797-61B6C0FCB66B}" presName="compNode" presStyleCnt="0"/>
      <dgm:spPr/>
    </dgm:pt>
    <dgm:pt modelId="{497AA225-50F4-49D9-BB71-915F80CD3818}" type="pres">
      <dgm:prSet presAssocID="{84253009-4EFF-42E2-8797-61B6C0FCB66B}" presName="iconBgRect" presStyleLbl="bgShp" presStyleIdx="2" presStyleCnt="3"/>
      <dgm:spPr/>
    </dgm:pt>
    <dgm:pt modelId="{4B9F23DC-0BE9-454D-B682-1D5C4A677C94}" type="pres">
      <dgm:prSet presAssocID="{84253009-4EFF-42E2-8797-61B6C0FCB66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430649AB-6CAF-46D6-AC7B-FB4B86A221AF}" type="pres">
      <dgm:prSet presAssocID="{84253009-4EFF-42E2-8797-61B6C0FCB66B}" presName="spaceRect" presStyleCnt="0"/>
      <dgm:spPr/>
    </dgm:pt>
    <dgm:pt modelId="{8ECE5F50-2709-4FB1-A55F-6B412F93CACF}" type="pres">
      <dgm:prSet presAssocID="{84253009-4EFF-42E2-8797-61B6C0FCB66B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631E1110-1804-486B-BFF0-316E1B4BD4BC}" type="presOf" srcId="{84253009-4EFF-42E2-8797-61B6C0FCB66B}" destId="{8ECE5F50-2709-4FB1-A55F-6B412F93CACF}" srcOrd="0" destOrd="0" presId="urn:microsoft.com/office/officeart/2018/5/layout/IconCircleLabelList"/>
    <dgm:cxn modelId="{89FAC210-FFA0-47F9-BEA5-CC500CDF60DB}" type="presOf" srcId="{8AC9A53F-81D1-40E9-9B39-F8B42F9D012E}" destId="{3BB93283-D9D0-4A59-A290-4CEC6841FD28}" srcOrd="0" destOrd="0" presId="urn:microsoft.com/office/officeart/2018/5/layout/IconCircleLabelList"/>
    <dgm:cxn modelId="{03C42F2F-D49E-457B-9F33-C84E476F7F80}" srcId="{425D4B83-6CF4-44F1-9104-97B86F892234}" destId="{84253009-4EFF-42E2-8797-61B6C0FCB66B}" srcOrd="2" destOrd="0" parTransId="{D4170B3A-DFED-4DC7-91F1-832905AF6EF6}" sibTransId="{9231DA9C-40F3-466B-A098-26A5C97D9336}"/>
    <dgm:cxn modelId="{DFC5A77C-EAAF-45AB-B618-E1DC1762FAFE}" type="presOf" srcId="{49529C75-3703-4CD8-A951-43CE7432A237}" destId="{56B09217-B1C2-4F75-9724-5A84E3BBC618}" srcOrd="0" destOrd="0" presId="urn:microsoft.com/office/officeart/2018/5/layout/IconCircleLabelList"/>
    <dgm:cxn modelId="{711846CE-3859-4267-9B8E-B22AECED028E}" srcId="{425D4B83-6CF4-44F1-9104-97B86F892234}" destId="{49529C75-3703-4CD8-A951-43CE7432A237}" srcOrd="1" destOrd="0" parTransId="{50E69EF5-94E6-4025-8AE3-89FB04A7DBE9}" sibTransId="{BB65737C-FA6F-45B7-8469-8605DB6B04A4}"/>
    <dgm:cxn modelId="{EBFFD8E5-80A3-4161-9237-9DDC1606D71A}" type="presOf" srcId="{425D4B83-6CF4-44F1-9104-97B86F892234}" destId="{EBFEA107-5F9D-42B5-A7D4-94FE9CD4E4E2}" srcOrd="0" destOrd="0" presId="urn:microsoft.com/office/officeart/2018/5/layout/IconCircleLabelList"/>
    <dgm:cxn modelId="{8BA2D5E8-7A40-4924-90D2-9D08A9CA51F1}" srcId="{425D4B83-6CF4-44F1-9104-97B86F892234}" destId="{8AC9A53F-81D1-40E9-9B39-F8B42F9D012E}" srcOrd="0" destOrd="0" parTransId="{AB8EC671-0638-49CE-84AD-7707698002E2}" sibTransId="{8F50D655-53BD-4509-AA98-DB52191359F0}"/>
    <dgm:cxn modelId="{8E900BAA-7FDB-47D2-84B2-A4FD5A6FA266}" type="presParOf" srcId="{EBFEA107-5F9D-42B5-A7D4-94FE9CD4E4E2}" destId="{7EA43B9D-C052-4BA8-936B-0C6D19074355}" srcOrd="0" destOrd="0" presId="urn:microsoft.com/office/officeart/2018/5/layout/IconCircleLabelList"/>
    <dgm:cxn modelId="{8FC760E9-BE7A-431E-A878-D1A2A8365EB3}" type="presParOf" srcId="{7EA43B9D-C052-4BA8-936B-0C6D19074355}" destId="{BD0DC077-736B-4564-A665-98F7CB20ABBF}" srcOrd="0" destOrd="0" presId="urn:microsoft.com/office/officeart/2018/5/layout/IconCircleLabelList"/>
    <dgm:cxn modelId="{71843386-F5F9-479E-99CB-397CB9BC7B64}" type="presParOf" srcId="{7EA43B9D-C052-4BA8-936B-0C6D19074355}" destId="{82F59F94-4FA4-41AB-9418-90B947D2AC9C}" srcOrd="1" destOrd="0" presId="urn:microsoft.com/office/officeart/2018/5/layout/IconCircleLabelList"/>
    <dgm:cxn modelId="{4D461FCD-E2CE-49E7-8099-74F490920A23}" type="presParOf" srcId="{7EA43B9D-C052-4BA8-936B-0C6D19074355}" destId="{CA5C477D-8B2B-4E72-8243-B68DC0A720E7}" srcOrd="2" destOrd="0" presId="urn:microsoft.com/office/officeart/2018/5/layout/IconCircleLabelList"/>
    <dgm:cxn modelId="{AD1EE1E6-8465-4910-98AA-D587019CB0DB}" type="presParOf" srcId="{7EA43B9D-C052-4BA8-936B-0C6D19074355}" destId="{3BB93283-D9D0-4A59-A290-4CEC6841FD28}" srcOrd="3" destOrd="0" presId="urn:microsoft.com/office/officeart/2018/5/layout/IconCircleLabelList"/>
    <dgm:cxn modelId="{762E8E6E-9392-418B-B781-C129DC873AB9}" type="presParOf" srcId="{EBFEA107-5F9D-42B5-A7D4-94FE9CD4E4E2}" destId="{BF6BEBD2-EA1B-423C-8FCA-7A2EBCEC9E78}" srcOrd="1" destOrd="0" presId="urn:microsoft.com/office/officeart/2018/5/layout/IconCircleLabelList"/>
    <dgm:cxn modelId="{E47C13D5-78B6-4C95-9E04-148CB8AD5ED6}" type="presParOf" srcId="{EBFEA107-5F9D-42B5-A7D4-94FE9CD4E4E2}" destId="{E4194D51-F2B4-4030-B824-01DA7A421E8D}" srcOrd="2" destOrd="0" presId="urn:microsoft.com/office/officeart/2018/5/layout/IconCircleLabelList"/>
    <dgm:cxn modelId="{89BF9409-890A-41A3-87EF-5E074ACFA8D1}" type="presParOf" srcId="{E4194D51-F2B4-4030-B824-01DA7A421E8D}" destId="{CB4B12B6-0DB8-4A23-BE85-5362015FBD16}" srcOrd="0" destOrd="0" presId="urn:microsoft.com/office/officeart/2018/5/layout/IconCircleLabelList"/>
    <dgm:cxn modelId="{1E7976C3-99E7-4D83-8CEC-C6DCA23C9FD4}" type="presParOf" srcId="{E4194D51-F2B4-4030-B824-01DA7A421E8D}" destId="{96879C61-AC8B-4554-8C27-D9E2FF3DECC4}" srcOrd="1" destOrd="0" presId="urn:microsoft.com/office/officeart/2018/5/layout/IconCircleLabelList"/>
    <dgm:cxn modelId="{A9757242-D6C5-4504-BDFA-8784D46CE612}" type="presParOf" srcId="{E4194D51-F2B4-4030-B824-01DA7A421E8D}" destId="{FCA18407-4F17-4799-AF27-AE92DA3211DC}" srcOrd="2" destOrd="0" presId="urn:microsoft.com/office/officeart/2018/5/layout/IconCircleLabelList"/>
    <dgm:cxn modelId="{A927E040-77BA-405F-AA54-2736828036BC}" type="presParOf" srcId="{E4194D51-F2B4-4030-B824-01DA7A421E8D}" destId="{56B09217-B1C2-4F75-9724-5A84E3BBC618}" srcOrd="3" destOrd="0" presId="urn:microsoft.com/office/officeart/2018/5/layout/IconCircleLabelList"/>
    <dgm:cxn modelId="{741341ED-FC94-4E15-8C82-61E0B0621A35}" type="presParOf" srcId="{EBFEA107-5F9D-42B5-A7D4-94FE9CD4E4E2}" destId="{68FCBF41-8A70-420F-B77A-1CE81CE456C8}" srcOrd="3" destOrd="0" presId="urn:microsoft.com/office/officeart/2018/5/layout/IconCircleLabelList"/>
    <dgm:cxn modelId="{9B46BCBA-D7D9-42C1-9255-1DF1C37C604A}" type="presParOf" srcId="{EBFEA107-5F9D-42B5-A7D4-94FE9CD4E4E2}" destId="{8804D248-3B94-4FAA-84C1-0773843AEF05}" srcOrd="4" destOrd="0" presId="urn:microsoft.com/office/officeart/2018/5/layout/IconCircleLabelList"/>
    <dgm:cxn modelId="{5559D15A-93AF-48DF-996C-992252285056}" type="presParOf" srcId="{8804D248-3B94-4FAA-84C1-0773843AEF05}" destId="{497AA225-50F4-49D9-BB71-915F80CD3818}" srcOrd="0" destOrd="0" presId="urn:microsoft.com/office/officeart/2018/5/layout/IconCircleLabelList"/>
    <dgm:cxn modelId="{8083795A-9A6A-4968-93D6-6DE8DC93ADD7}" type="presParOf" srcId="{8804D248-3B94-4FAA-84C1-0773843AEF05}" destId="{4B9F23DC-0BE9-454D-B682-1D5C4A677C94}" srcOrd="1" destOrd="0" presId="urn:microsoft.com/office/officeart/2018/5/layout/IconCircleLabelList"/>
    <dgm:cxn modelId="{2BA05D48-B4EE-44D8-8CB0-3480689E390E}" type="presParOf" srcId="{8804D248-3B94-4FAA-84C1-0773843AEF05}" destId="{430649AB-6CAF-46D6-AC7B-FB4B86A221AF}" srcOrd="2" destOrd="0" presId="urn:microsoft.com/office/officeart/2018/5/layout/IconCircleLabelList"/>
    <dgm:cxn modelId="{58E64FE6-B8CE-4D6C-B101-DCFCAC569AF3}" type="presParOf" srcId="{8804D248-3B94-4FAA-84C1-0773843AEF05}" destId="{8ECE5F50-2709-4FB1-A55F-6B412F93CACF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C54AFF-01E6-494B-A579-02DD53B79064}">
      <dsp:nvSpPr>
        <dsp:cNvPr id="0" name=""/>
        <dsp:cNvSpPr/>
      </dsp:nvSpPr>
      <dsp:spPr>
        <a:xfrm>
          <a:off x="1159875" y="1170346"/>
          <a:ext cx="1504968" cy="150496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A578EB-2652-4B5C-BCEE-1A0F229012E8}">
      <dsp:nvSpPr>
        <dsp:cNvPr id="0" name=""/>
        <dsp:cNvSpPr/>
      </dsp:nvSpPr>
      <dsp:spPr>
        <a:xfrm>
          <a:off x="240171" y="3068118"/>
          <a:ext cx="3344374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Teach &amp; Learn From Each Other</a:t>
          </a:r>
        </a:p>
      </dsp:txBody>
      <dsp:txXfrm>
        <a:off x="240171" y="3068118"/>
        <a:ext cx="3344374" cy="720000"/>
      </dsp:txXfrm>
    </dsp:sp>
    <dsp:sp modelId="{CD1899DE-3A40-46B0-A319-8E92FAFF80CC}">
      <dsp:nvSpPr>
        <dsp:cNvPr id="0" name=""/>
        <dsp:cNvSpPr/>
      </dsp:nvSpPr>
      <dsp:spPr>
        <a:xfrm>
          <a:off x="5089515" y="1170346"/>
          <a:ext cx="1504968" cy="150496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F6E963-DEF3-4697-B27E-98A9ADFEE619}">
      <dsp:nvSpPr>
        <dsp:cNvPr id="0" name=""/>
        <dsp:cNvSpPr/>
      </dsp:nvSpPr>
      <dsp:spPr>
        <a:xfrm>
          <a:off x="4169812" y="3068118"/>
          <a:ext cx="3344374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Foster Collaboration</a:t>
          </a:r>
        </a:p>
      </dsp:txBody>
      <dsp:txXfrm>
        <a:off x="4169812" y="3068118"/>
        <a:ext cx="3344374" cy="720000"/>
      </dsp:txXfrm>
    </dsp:sp>
    <dsp:sp modelId="{38DAC6B1-1702-42A3-99D5-391872A9C934}">
      <dsp:nvSpPr>
        <dsp:cNvPr id="0" name=""/>
        <dsp:cNvSpPr/>
      </dsp:nvSpPr>
      <dsp:spPr>
        <a:xfrm>
          <a:off x="9019156" y="1170346"/>
          <a:ext cx="1504968" cy="150496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FF8365-AED4-4541-A1D4-383EB16E820A}">
      <dsp:nvSpPr>
        <dsp:cNvPr id="0" name=""/>
        <dsp:cNvSpPr/>
      </dsp:nvSpPr>
      <dsp:spPr>
        <a:xfrm>
          <a:off x="8099453" y="3068118"/>
          <a:ext cx="3344374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Share Knowledge and Experience</a:t>
          </a:r>
        </a:p>
      </dsp:txBody>
      <dsp:txXfrm>
        <a:off x="8099453" y="3068118"/>
        <a:ext cx="3344374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58537A-9915-4328-ABC2-CFB999D1A1C0}">
      <dsp:nvSpPr>
        <dsp:cNvPr id="0" name=""/>
        <dsp:cNvSpPr/>
      </dsp:nvSpPr>
      <dsp:spPr>
        <a:xfrm>
          <a:off x="680499" y="724230"/>
          <a:ext cx="2127375" cy="2127375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B87CEE-D205-4B89-9A80-ADC0459940A3}">
      <dsp:nvSpPr>
        <dsp:cNvPr id="0" name=""/>
        <dsp:cNvSpPr/>
      </dsp:nvSpPr>
      <dsp:spPr>
        <a:xfrm>
          <a:off x="1133874" y="1177606"/>
          <a:ext cx="1220625" cy="12206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73DE8C-5E61-4D29-9D98-19D20C4DE277}">
      <dsp:nvSpPr>
        <dsp:cNvPr id="0" name=""/>
        <dsp:cNvSpPr/>
      </dsp:nvSpPr>
      <dsp:spPr>
        <a:xfrm>
          <a:off x="437" y="3514231"/>
          <a:ext cx="34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/>
            <a:t>Excellent Customer Service Example(s)</a:t>
          </a:r>
        </a:p>
      </dsp:txBody>
      <dsp:txXfrm>
        <a:off x="437" y="3514231"/>
        <a:ext cx="3487500" cy="720000"/>
      </dsp:txXfrm>
    </dsp:sp>
    <dsp:sp modelId="{236F0157-B820-49E0-B4A5-D6954E32B055}">
      <dsp:nvSpPr>
        <dsp:cNvPr id="0" name=""/>
        <dsp:cNvSpPr/>
      </dsp:nvSpPr>
      <dsp:spPr>
        <a:xfrm>
          <a:off x="4778312" y="724230"/>
          <a:ext cx="2127375" cy="2127375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2304DB-4A24-4074-9FDF-951CAE8CCEF8}">
      <dsp:nvSpPr>
        <dsp:cNvPr id="0" name=""/>
        <dsp:cNvSpPr/>
      </dsp:nvSpPr>
      <dsp:spPr>
        <a:xfrm>
          <a:off x="5231687" y="1177606"/>
          <a:ext cx="1220625" cy="12206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3FDB23-CCBE-474B-BC29-227552A8E165}">
      <dsp:nvSpPr>
        <dsp:cNvPr id="0" name=""/>
        <dsp:cNvSpPr/>
      </dsp:nvSpPr>
      <dsp:spPr>
        <a:xfrm>
          <a:off x="4098250" y="3514231"/>
          <a:ext cx="34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/>
            <a:t>I Can Do Better Customer Service Example(s)</a:t>
          </a:r>
        </a:p>
      </dsp:txBody>
      <dsp:txXfrm>
        <a:off x="4098250" y="3514231"/>
        <a:ext cx="3487500" cy="720000"/>
      </dsp:txXfrm>
    </dsp:sp>
    <dsp:sp modelId="{ECD3E47E-926B-4CD8-9804-65EB4F89E673}">
      <dsp:nvSpPr>
        <dsp:cNvPr id="0" name=""/>
        <dsp:cNvSpPr/>
      </dsp:nvSpPr>
      <dsp:spPr>
        <a:xfrm>
          <a:off x="8876125" y="724230"/>
          <a:ext cx="2127375" cy="2127375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B3DE6F-9AA7-4808-ACE4-4C3E52BA23E7}">
      <dsp:nvSpPr>
        <dsp:cNvPr id="0" name=""/>
        <dsp:cNvSpPr/>
      </dsp:nvSpPr>
      <dsp:spPr>
        <a:xfrm>
          <a:off x="9329500" y="1177606"/>
          <a:ext cx="1220625" cy="122062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13EFDD-1D27-464C-A98D-BAF09468A11A}">
      <dsp:nvSpPr>
        <dsp:cNvPr id="0" name=""/>
        <dsp:cNvSpPr/>
      </dsp:nvSpPr>
      <dsp:spPr>
        <a:xfrm>
          <a:off x="8196062" y="3514231"/>
          <a:ext cx="34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/>
            <a:t>Client Engagement Tools – Can They Help? </a:t>
          </a:r>
        </a:p>
      </dsp:txBody>
      <dsp:txXfrm>
        <a:off x="8196062" y="3514231"/>
        <a:ext cx="34875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0DC077-736B-4564-A665-98F7CB20ABBF}">
      <dsp:nvSpPr>
        <dsp:cNvPr id="0" name=""/>
        <dsp:cNvSpPr/>
      </dsp:nvSpPr>
      <dsp:spPr>
        <a:xfrm>
          <a:off x="680499" y="724232"/>
          <a:ext cx="2127375" cy="2127375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F59F94-4FA4-41AB-9418-90B947D2AC9C}">
      <dsp:nvSpPr>
        <dsp:cNvPr id="0" name=""/>
        <dsp:cNvSpPr/>
      </dsp:nvSpPr>
      <dsp:spPr>
        <a:xfrm>
          <a:off x="1133874" y="1177607"/>
          <a:ext cx="1220625" cy="12206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B93283-D9D0-4A59-A290-4CEC6841FD28}">
      <dsp:nvSpPr>
        <dsp:cNvPr id="0" name=""/>
        <dsp:cNvSpPr/>
      </dsp:nvSpPr>
      <dsp:spPr>
        <a:xfrm>
          <a:off x="437" y="3514232"/>
          <a:ext cx="34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/>
            <a:t>Consistent Customer Experience</a:t>
          </a:r>
        </a:p>
      </dsp:txBody>
      <dsp:txXfrm>
        <a:off x="437" y="3514232"/>
        <a:ext cx="3487500" cy="720000"/>
      </dsp:txXfrm>
    </dsp:sp>
    <dsp:sp modelId="{CB4B12B6-0DB8-4A23-BE85-5362015FBD16}">
      <dsp:nvSpPr>
        <dsp:cNvPr id="0" name=""/>
        <dsp:cNvSpPr/>
      </dsp:nvSpPr>
      <dsp:spPr>
        <a:xfrm>
          <a:off x="4778312" y="724232"/>
          <a:ext cx="2127375" cy="2127375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879C61-AC8B-4554-8C27-D9E2FF3DECC4}">
      <dsp:nvSpPr>
        <dsp:cNvPr id="0" name=""/>
        <dsp:cNvSpPr/>
      </dsp:nvSpPr>
      <dsp:spPr>
        <a:xfrm>
          <a:off x="5231687" y="1177607"/>
          <a:ext cx="1220625" cy="12206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B09217-B1C2-4F75-9724-5A84E3BBC618}">
      <dsp:nvSpPr>
        <dsp:cNvPr id="0" name=""/>
        <dsp:cNvSpPr/>
      </dsp:nvSpPr>
      <dsp:spPr>
        <a:xfrm>
          <a:off x="4098250" y="3514232"/>
          <a:ext cx="34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/>
            <a:t>Collect Necessary Information</a:t>
          </a:r>
        </a:p>
      </dsp:txBody>
      <dsp:txXfrm>
        <a:off x="4098250" y="3514232"/>
        <a:ext cx="3487500" cy="720000"/>
      </dsp:txXfrm>
    </dsp:sp>
    <dsp:sp modelId="{497AA225-50F4-49D9-BB71-915F80CD3818}">
      <dsp:nvSpPr>
        <dsp:cNvPr id="0" name=""/>
        <dsp:cNvSpPr/>
      </dsp:nvSpPr>
      <dsp:spPr>
        <a:xfrm>
          <a:off x="8876125" y="724232"/>
          <a:ext cx="2127375" cy="2127375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9F23DC-0BE9-454D-B682-1D5C4A677C94}">
      <dsp:nvSpPr>
        <dsp:cNvPr id="0" name=""/>
        <dsp:cNvSpPr/>
      </dsp:nvSpPr>
      <dsp:spPr>
        <a:xfrm>
          <a:off x="9329500" y="1177607"/>
          <a:ext cx="1220625" cy="122062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CE5F50-2709-4FB1-A55F-6B412F93CACF}">
      <dsp:nvSpPr>
        <dsp:cNvPr id="0" name=""/>
        <dsp:cNvSpPr/>
      </dsp:nvSpPr>
      <dsp:spPr>
        <a:xfrm>
          <a:off x="8196062" y="3514232"/>
          <a:ext cx="34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/>
            <a:t>Manage, Organize and Respond to Customers</a:t>
          </a:r>
        </a:p>
      </dsp:txBody>
      <dsp:txXfrm>
        <a:off x="8196062" y="3514232"/>
        <a:ext cx="34875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92E535-34ED-4A92-9227-9AF225B49F5F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42B208-617F-4CB3-B9B4-5C79A0A33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1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Get Participants To Share Their Experiences Provided Customer Service – 2 to 3 Participant Experiences Per Topic – Approx. 10 Min. of Discussion Per Vignette</a:t>
            </a:r>
          </a:p>
          <a:p>
            <a:pPr marL="628650" lvl="1" indent="-171450">
              <a:buFontTx/>
              <a:buChar char="-"/>
            </a:pPr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/>
              <a:t>Start w/ Excellent – What Does Excellent Customer Service Look Like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Describe the Scenario, Describe Employee Actions, Describe Customers Response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Does Anyone See Any of the Principles Discussed In this Course</a:t>
            </a:r>
          </a:p>
          <a:p>
            <a:pPr marL="1085850" lvl="2" indent="-171450">
              <a:buFontTx/>
              <a:buChar char="-"/>
            </a:pPr>
            <a:r>
              <a:rPr lang="en-US" dirty="0"/>
              <a:t>Ex. Emotional Intelligence / Good Communication / </a:t>
            </a:r>
            <a:r>
              <a:rPr lang="en-US" dirty="0" err="1"/>
              <a:t>Deescalation</a:t>
            </a:r>
            <a:endParaRPr lang="en-US" dirty="0"/>
          </a:p>
          <a:p>
            <a:pPr marL="628650" lvl="1" indent="-171450">
              <a:buFontTx/>
              <a:buChar char="-"/>
            </a:pPr>
            <a:r>
              <a:rPr lang="en-US" dirty="0"/>
              <a:t>Any Comments – Other Participants </a:t>
            </a:r>
          </a:p>
          <a:p>
            <a:pPr marL="1085850" lvl="2" indent="-171450">
              <a:buFontTx/>
              <a:buChar char="-"/>
            </a:pPr>
            <a:r>
              <a:rPr lang="en-US" dirty="0"/>
              <a:t>Hadn’t Thought of Doing That</a:t>
            </a:r>
          </a:p>
          <a:p>
            <a:pPr marL="1085850" lvl="2" indent="-171450">
              <a:buFontTx/>
              <a:buChar char="-"/>
            </a:pPr>
            <a:r>
              <a:rPr lang="en-US" dirty="0"/>
              <a:t>I Can Incorporate Into My Work </a:t>
            </a:r>
          </a:p>
          <a:p>
            <a:pPr marL="1085850" lvl="2" indent="-171450">
              <a:buFontTx/>
              <a:buChar char="-"/>
            </a:pPr>
            <a:r>
              <a:rPr lang="en-US" dirty="0"/>
              <a:t>I Take It a Step Further…</a:t>
            </a:r>
          </a:p>
          <a:p>
            <a:pPr marL="1543050" lvl="3" indent="-171450">
              <a:buFontTx/>
              <a:buChar char="-"/>
            </a:pPr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/>
              <a:t>Move To I Can Do Better – WILL BE MORE DIFFICULT TO ENCOURAGE DISCUSSION – Share Time Didn’t Hit the Mark 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Describe the Scenario, Describe Employee Actions, Describe Customers Response – where you surprised by the customer’s response? 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Any Relation To Principles Discussed In this Course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Any Comments – Other Participants </a:t>
            </a:r>
          </a:p>
          <a:p>
            <a:pPr marL="1085850" lvl="2" indent="-171450">
              <a:buFontTx/>
              <a:buChar char="-"/>
            </a:pPr>
            <a:r>
              <a:rPr lang="en-US" dirty="0"/>
              <a:t>Here’s How You Might Have Handled That</a:t>
            </a:r>
          </a:p>
          <a:p>
            <a:pPr marL="1085850" lvl="2" indent="-171450">
              <a:buFontTx/>
              <a:buChar char="-"/>
            </a:pPr>
            <a:r>
              <a:rPr lang="en-US" dirty="0"/>
              <a:t>I’ve Had That Same Experience</a:t>
            </a:r>
          </a:p>
          <a:p>
            <a:pPr marL="1085850" lvl="2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42B208-617F-4CB3-B9B4-5C79A0A3323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298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42B208-617F-4CB3-B9B4-5C79A0A3323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554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42B208-617F-4CB3-B9B4-5C79A0A3323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825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42B208-617F-4CB3-B9B4-5C79A0A3323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6267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42B208-617F-4CB3-B9B4-5C79A0A3323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05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3886200"/>
            <a:ext cx="12192000" cy="2514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" y="4038604"/>
            <a:ext cx="11785600" cy="1422399"/>
          </a:xfrm>
        </p:spPr>
        <p:txBody>
          <a:bodyPr>
            <a:normAutofit/>
          </a:bodyPr>
          <a:lstStyle>
            <a:lvl1pPr algn="ctr">
              <a:defRPr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203200" y="5461001"/>
            <a:ext cx="11785600" cy="812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pPr lvl="0"/>
            <a:r>
              <a:rPr lang="en-US" dirty="0"/>
              <a:t>Sub-Title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400800"/>
            <a:ext cx="12192000" cy="457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100" baseline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Name, Position | Date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734" y="1143000"/>
            <a:ext cx="10024533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373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12192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77803"/>
            <a:ext cx="117856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3804"/>
            <a:ext cx="11684000" cy="4958462"/>
          </a:xfrm>
        </p:spPr>
        <p:txBody>
          <a:bodyPr>
            <a:normAutofit/>
          </a:bodyPr>
          <a:lstStyle>
            <a:lvl1pPr>
              <a:buClr>
                <a:schemeClr val="accent5">
                  <a:lumMod val="60000"/>
                  <a:lumOff val="40000"/>
                </a:schemeClr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5">
                  <a:lumMod val="60000"/>
                  <a:lumOff val="40000"/>
                </a:schemeClr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5">
                  <a:lumMod val="60000"/>
                  <a:lumOff val="40000"/>
                </a:schemeClr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12192000" cy="889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 userDrawn="1"/>
        </p:nvSpPr>
        <p:spPr>
          <a:xfrm>
            <a:off x="0" y="6152267"/>
            <a:ext cx="12192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75401"/>
            <a:ext cx="38608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44000" y="6375401"/>
            <a:ext cx="28448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1" y="6152266"/>
            <a:ext cx="2673209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35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12192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77803"/>
            <a:ext cx="117856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3801"/>
            <a:ext cx="11684000" cy="4958465"/>
          </a:xfrm>
        </p:spPr>
        <p:txBody>
          <a:bodyPr>
            <a:normAutofit/>
          </a:bodyPr>
          <a:lstStyle>
            <a:lvl1pPr>
              <a:buClr>
                <a:schemeClr val="accent6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6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6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6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6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12192000" cy="88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7"/>
            <a:ext cx="12192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75401"/>
            <a:ext cx="38608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44000" y="6375401"/>
            <a:ext cx="28448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1" y="6152266"/>
            <a:ext cx="2673209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60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-Column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12192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77803"/>
            <a:ext cx="117856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3804"/>
            <a:ext cx="5588000" cy="4958462"/>
          </a:xfrm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6299200" y="1193804"/>
            <a:ext cx="5588000" cy="4958462"/>
          </a:xfrm>
        </p:spPr>
        <p:txBody>
          <a:bodyPr>
            <a:normAutofit/>
          </a:bodyPr>
          <a:lstStyle>
            <a:lvl1pPr>
              <a:buClr>
                <a:srgbClr val="FF00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0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0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7"/>
            <a:ext cx="12192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75401"/>
            <a:ext cx="38608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44000" y="6375401"/>
            <a:ext cx="28448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1" y="6152266"/>
            <a:ext cx="2673209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697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53488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22099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Oran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0684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Yellow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2480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Gray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65982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Bullets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-13062" y="261258"/>
            <a:ext cx="12205063" cy="836023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1336" tIns="21336" rIns="21336" bIns="21336" numCol="1" spcCol="16002" rtlCol="0" anchor="ctr">
            <a:noAutofit/>
          </a:bodyPr>
          <a:lstStyle/>
          <a:p>
            <a:pPr marL="0" marR="0" indent="0" algn="l" defTabSz="192024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5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2" name="Shape 12"/>
          <p:cNvSpPr>
            <a:spLocks noGrp="1"/>
          </p:cNvSpPr>
          <p:nvPr>
            <p:ph type="title"/>
          </p:nvPr>
        </p:nvSpPr>
        <p:spPr>
          <a:xfrm>
            <a:off x="365760" y="274321"/>
            <a:ext cx="11826240" cy="836023"/>
          </a:xfrm>
          <a:prstGeom prst="rect">
            <a:avLst/>
          </a:prstGeom>
        </p:spPr>
        <p:txBody>
          <a:bodyPr lIns="21336" tIns="21336" rIns="21336" bIns="21336"/>
          <a:lstStyle>
            <a:lvl1pPr algn="l" defTabSz="346710">
              <a:defRPr sz="36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>
              <a:defRPr sz="1800"/>
            </a:pPr>
            <a:r>
              <a:rPr sz="4900" dirty="0"/>
              <a:t>Title Text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365920" y="1293020"/>
            <a:ext cx="11521281" cy="5186158"/>
          </a:xfrm>
        </p:spPr>
        <p:txBody>
          <a:bodyPr anchor="t"/>
          <a:lstStyle>
            <a:lvl1pPr>
              <a:buClr>
                <a:srgbClr val="D22630"/>
              </a:buClr>
              <a:defRPr/>
            </a:lvl1pPr>
            <a:lvl2pPr>
              <a:buClr>
                <a:srgbClr val="D22630"/>
              </a:buClr>
              <a:defRPr/>
            </a:lvl2pPr>
            <a:lvl3pPr>
              <a:buClr>
                <a:srgbClr val="D22630"/>
              </a:buClr>
              <a:defRPr/>
            </a:lvl3pPr>
            <a:lvl4pPr>
              <a:buClr>
                <a:srgbClr val="D22630"/>
              </a:buClr>
              <a:defRPr/>
            </a:lvl4pPr>
            <a:lvl5pPr>
              <a:buClr>
                <a:srgbClr val="D2263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44026442"/>
      </p:ext>
    </p:extLst>
  </p:cSld>
  <p:clrMapOvr>
    <a:masterClrMapping/>
  </p:clrMapOvr>
  <p:transition spd="med"/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6096000" y="0"/>
            <a:ext cx="6096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08000" y="2209801"/>
            <a:ext cx="5283200" cy="2235200"/>
          </a:xfrm>
        </p:spPr>
        <p:txBody>
          <a:bodyPr>
            <a:noAutofit/>
          </a:bodyPr>
          <a:lstStyle>
            <a:lvl1pPr marL="0" indent="0" algn="l">
              <a:defRPr sz="3600">
                <a:effectLst/>
                <a:latin typeface="PermianSlabSerifTypeface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508000" y="5562600"/>
            <a:ext cx="5384800" cy="1117600"/>
          </a:xfrm>
        </p:spPr>
        <p:txBody>
          <a:bodyPr anchor="b">
            <a:normAutofit/>
          </a:bodyPr>
          <a:lstStyle>
            <a:lvl1pPr marL="0" indent="0">
              <a:buNone/>
              <a:defRPr sz="110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Name, Position</a:t>
            </a:r>
          </a:p>
          <a:p>
            <a:pPr lvl="0"/>
            <a:r>
              <a:rPr lang="en-US" dirty="0"/>
              <a:t>Date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508000" y="4445001"/>
            <a:ext cx="5283200" cy="8128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5"/>
                </a:solidFill>
                <a:latin typeface="PermianSlabSerifTypeface" pitchFamily="50" charset="0"/>
              </a:defRPr>
            </a:lvl1pPr>
          </a:lstStyle>
          <a:p>
            <a:pPr lvl="0"/>
            <a:r>
              <a:rPr lang="en-US" dirty="0"/>
              <a:t>Sub-Title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1" y="304800"/>
            <a:ext cx="4678116" cy="128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972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454400" y="3874770"/>
            <a:ext cx="8737600" cy="22402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56000" y="3962400"/>
            <a:ext cx="8432800" cy="2057400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09" t="13397" r="9549" b="13397"/>
          <a:stretch/>
        </p:blipFill>
        <p:spPr>
          <a:xfrm>
            <a:off x="203200" y="3766736"/>
            <a:ext cx="3352800" cy="24563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4980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TN 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12192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77803"/>
            <a:ext cx="117856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143000"/>
            <a:ext cx="11785600" cy="5562600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bg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bg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4400" y="6019800"/>
            <a:ext cx="1155699" cy="86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919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12192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77803"/>
            <a:ext cx="117856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3804"/>
            <a:ext cx="11684000" cy="4958462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bg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bg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6152267"/>
            <a:ext cx="12192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75401"/>
            <a:ext cx="38608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44000" y="6375401"/>
            <a:ext cx="28448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1" y="6152266"/>
            <a:ext cx="2673209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97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12192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77803"/>
            <a:ext cx="117856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3801"/>
            <a:ext cx="11684000" cy="4958465"/>
          </a:xfrm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12192000" cy="88900"/>
          </a:xfrm>
          <a:prstGeom prst="rect">
            <a:avLst/>
          </a:prstGeom>
          <a:solidFill>
            <a:srgbClr val="FF0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7"/>
            <a:ext cx="12192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75401"/>
            <a:ext cx="38608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44000" y="6375401"/>
            <a:ext cx="28448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1" y="6152266"/>
            <a:ext cx="2673209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816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77801"/>
            <a:ext cx="12192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03200" y="177803"/>
            <a:ext cx="117856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304800" y="1193801"/>
            <a:ext cx="11684000" cy="4958465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3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3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3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3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990602"/>
            <a:ext cx="12192000" cy="88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7"/>
            <a:ext cx="12192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75401"/>
            <a:ext cx="38608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44000" y="6375401"/>
            <a:ext cx="28448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1" y="6152266"/>
            <a:ext cx="2673209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607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12192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77803"/>
            <a:ext cx="117856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3801"/>
            <a:ext cx="11684000" cy="4958465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1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1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1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1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12192000" cy="88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7"/>
            <a:ext cx="12192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75401"/>
            <a:ext cx="38608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44000" y="6375401"/>
            <a:ext cx="28448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1" y="6152266"/>
            <a:ext cx="2673209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11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Yellow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12192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77803"/>
            <a:ext cx="117856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3801"/>
            <a:ext cx="11684000" cy="4958465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12192000" cy="88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7"/>
            <a:ext cx="12192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75401"/>
            <a:ext cx="38608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44000" y="6375401"/>
            <a:ext cx="28448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1" y="6152266"/>
            <a:ext cx="2673209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112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41667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410327"/>
            <a:ext cx="2844800" cy="365125"/>
          </a:xfrm>
          <a:prstGeom prst="rect">
            <a:avLst/>
          </a:prstGeom>
        </p:spPr>
        <p:txBody>
          <a:bodyPr anchor="b"/>
          <a:lstStyle>
            <a:lvl1pPr algn="r"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014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enefits.va.gov/BENEFITS/factsheets.as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n.gov/content/tn/veteran/about-us/learning---development-division/training-resources1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Peer-to-Peer Learning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Customer Service Academy</a:t>
            </a:r>
          </a:p>
        </p:txBody>
      </p:sp>
    </p:spTree>
    <p:extLst>
      <p:ext uri="{BB962C8B-B14F-4D97-AF65-F5344CB8AC3E}">
        <p14:creationId xmlns:p14="http://schemas.microsoft.com/office/powerpoint/2010/main" val="479260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77803"/>
            <a:ext cx="11785600" cy="825500"/>
          </a:xfrm>
        </p:spPr>
        <p:txBody>
          <a:bodyPr anchor="ctr">
            <a:normAutofit/>
          </a:bodyPr>
          <a:lstStyle/>
          <a:p>
            <a:r>
              <a:rPr lang="en-US" dirty="0"/>
              <a:t>Your Turn (Again) – Session Goals</a:t>
            </a:r>
          </a:p>
        </p:txBody>
      </p:sp>
      <p:graphicFrame>
        <p:nvGraphicFramePr>
          <p:cNvPr id="9" name="Content Placeholder 6">
            <a:extLst>
              <a:ext uri="{FF2B5EF4-FFF2-40B4-BE49-F238E27FC236}">
                <a16:creationId xmlns:a16="http://schemas.microsoft.com/office/drawing/2014/main" id="{590185D2-19F2-0C2C-894A-C1543421C4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8164574"/>
              </p:ext>
            </p:extLst>
          </p:nvPr>
        </p:nvGraphicFramePr>
        <p:xfrm>
          <a:off x="304800" y="1193801"/>
          <a:ext cx="11684000" cy="49584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775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77803"/>
            <a:ext cx="11785600" cy="825500"/>
          </a:xfrm>
        </p:spPr>
        <p:txBody>
          <a:bodyPr anchor="ctr">
            <a:normAutofit/>
          </a:bodyPr>
          <a:lstStyle/>
          <a:p>
            <a:r>
              <a:rPr lang="en-US" dirty="0"/>
              <a:t>Your Turn (Again) </a:t>
            </a:r>
            <a:endParaRPr lang="en-US"/>
          </a:p>
        </p:txBody>
      </p:sp>
      <p:graphicFrame>
        <p:nvGraphicFramePr>
          <p:cNvPr id="9" name="Content Placeholder 6">
            <a:extLst>
              <a:ext uri="{FF2B5EF4-FFF2-40B4-BE49-F238E27FC236}">
                <a16:creationId xmlns:a16="http://schemas.microsoft.com/office/drawing/2014/main" id="{1DD3343E-D3E8-7096-78FD-40EBB29ABA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6580249"/>
              </p:ext>
            </p:extLst>
          </p:nvPr>
        </p:nvGraphicFramePr>
        <p:xfrm>
          <a:off x="304800" y="1193804"/>
          <a:ext cx="11684000" cy="4958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96944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EE381-62DF-22E2-37C8-AF63D8972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" y="177803"/>
            <a:ext cx="11785600" cy="825500"/>
          </a:xfrm>
        </p:spPr>
        <p:txBody>
          <a:bodyPr anchor="ctr">
            <a:normAutofit/>
          </a:bodyPr>
          <a:lstStyle/>
          <a:p>
            <a:r>
              <a:rPr lang="en-US" dirty="0"/>
              <a:t>Why Use Tools?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FEE0BA2-13A4-F2E8-5959-87A6D8DEB3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0485650"/>
              </p:ext>
            </p:extLst>
          </p:nvPr>
        </p:nvGraphicFramePr>
        <p:xfrm>
          <a:off x="304800" y="1193801"/>
          <a:ext cx="11684000" cy="49584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95981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9D479-A0EE-7521-C9C8-6AF9D3809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Engagement Tools - 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117E7-F430-23F1-77DD-DF5C28238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Veterans Benefits Administration </a:t>
            </a:r>
            <a:r>
              <a:rPr lang="en-US" dirty="0">
                <a:hlinkClick r:id="rId3"/>
              </a:rPr>
              <a:t>Fact Sheets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31C222-2124-A7F1-C9F4-BB096789E3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0" y="1752600"/>
            <a:ext cx="9144000" cy="4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882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AA79B-907B-CD0E-FA0C-BAC810C2A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Engagement Tools - TDVS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33B35-DA22-F50E-6219-C01CDE5E7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TDVS Knowledge Library</a:t>
            </a:r>
            <a:endParaRPr lang="en-US" dirty="0"/>
          </a:p>
          <a:p>
            <a:endParaRPr lang="en-US" dirty="0"/>
          </a:p>
          <a:p>
            <a:r>
              <a:rPr lang="en-US" dirty="0"/>
              <a:t>Checks Lists, Fact Sheets, Etc.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A61620-77A8-8CE1-55FD-AC22978E89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0" y="1143000"/>
            <a:ext cx="4235380" cy="4958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012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C9993-3327-04F9-C9D1-42374D6AE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9B63D-39A9-8C8C-DF13-8A959230A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TVB</a:t>
            </a:r>
          </a:p>
          <a:p>
            <a:pPr lvl="1"/>
            <a:r>
              <a:rPr lang="en-US" dirty="0"/>
              <a:t>Communications &amp; Notes</a:t>
            </a:r>
          </a:p>
          <a:p>
            <a:pPr lvl="1"/>
            <a:r>
              <a:rPr lang="en-US" dirty="0"/>
              <a:t>Work Requests</a:t>
            </a:r>
          </a:p>
          <a:p>
            <a:pPr lvl="1"/>
            <a:endParaRPr lang="en-US" dirty="0"/>
          </a:p>
          <a:p>
            <a:r>
              <a:rPr lang="en-US" dirty="0"/>
              <a:t>TDVS Burial Pre-Registration</a:t>
            </a:r>
          </a:p>
          <a:p>
            <a:pPr lvl="1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C2BE8D-940B-1D9A-AE22-A8DB6B0AA3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1763" y="1692613"/>
            <a:ext cx="6021978" cy="3275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543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4D459-5554-1B11-4356-81B629619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64C05-61AB-7F07-6618-69BA804DD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D1BA1F-20E2-F08E-DBC4-E96E567C1D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2301" y="2133601"/>
            <a:ext cx="5867399" cy="3845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082536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B">
  <a:themeElements>
    <a:clrScheme name="Brand Colors">
      <a:dk1>
        <a:sysClr val="windowText" lastClr="000000"/>
      </a:dk1>
      <a:lt1>
        <a:sysClr val="window" lastClr="FFFFFF"/>
      </a:lt1>
      <a:dk2>
        <a:srgbClr val="1B365D"/>
      </a:dk2>
      <a:lt2>
        <a:srgbClr val="FF0F00"/>
      </a:lt2>
      <a:accent1>
        <a:srgbClr val="2DCCD3"/>
      </a:accent1>
      <a:accent2>
        <a:srgbClr val="D2D755"/>
      </a:accent2>
      <a:accent3>
        <a:srgbClr val="E87722"/>
      </a:accent3>
      <a:accent4>
        <a:srgbClr val="7C2529"/>
      </a:accent4>
      <a:accent5>
        <a:srgbClr val="666666"/>
      </a:accent5>
      <a:accent6>
        <a:srgbClr val="E6D395"/>
      </a:accent6>
      <a:hlink>
        <a:srgbClr val="131E29"/>
      </a:hlink>
      <a:folHlink>
        <a:srgbClr val="CBC4B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546F8527D0164A908E1E9FA37E214B" ma:contentTypeVersion="16" ma:contentTypeDescription="Create a new document." ma:contentTypeScope="" ma:versionID="8e6f5528e236d26d24fde72e1570f5fb">
  <xsd:schema xmlns:xsd="http://www.w3.org/2001/XMLSchema" xmlns:xs="http://www.w3.org/2001/XMLSchema" xmlns:p="http://schemas.microsoft.com/office/2006/metadata/properties" xmlns:ns2="8ecd0aec-6edf-4ee9-b45d-42a96af1df51" xmlns:ns3="7da2ae24-8e58-4a97-94d3-c864bbcdd60b" targetNamespace="http://schemas.microsoft.com/office/2006/metadata/properties" ma:root="true" ma:fieldsID="ae06737e87c099e680070fd0c13e3c41" ns2:_="" ns3:_="">
    <xsd:import namespace="8ecd0aec-6edf-4ee9-b45d-42a96af1df51"/>
    <xsd:import namespace="7da2ae24-8e58-4a97-94d3-c864bbcdd60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cd0aec-6edf-4ee9-b45d-42a96af1df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0ec6819c-d561-498f-ad6b-029f1b52be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a2ae24-8e58-4a97-94d3-c864bbcdd60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e80e3f76-85a4-4000-8f2c-dd9d1c5706cc}" ma:internalName="TaxCatchAll" ma:showField="CatchAllData" ma:web="7da2ae24-8e58-4a97-94d3-c864bbcdd60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da2ae24-8e58-4a97-94d3-c864bbcdd60b" xsi:nil="true"/>
    <lcf76f155ced4ddcb4097134ff3c332f xmlns="8ecd0aec-6edf-4ee9-b45d-42a96af1df5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D568DDF-64A7-413A-BBD1-486E13E959C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16362C-CAF4-4762-BB25-3D505B4138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cd0aec-6edf-4ee9-b45d-42a96af1df51"/>
    <ds:schemaRef ds:uri="7da2ae24-8e58-4a97-94d3-c864bbcdd6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AE20684-F0A1-4521-9893-8130BF73EC46}">
  <ds:schemaRefs>
    <ds:schemaRef ds:uri="http://purl.org/dc/elements/1.1/"/>
    <ds:schemaRef ds:uri="http://schemas.microsoft.com/office/2006/metadata/properties"/>
    <ds:schemaRef ds:uri="8ecd0aec-6edf-4ee9-b45d-42a96af1df51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7da2ae24-8e58-4a97-94d3-c864bbcdd60b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f345bebf-0d71-4337-9281-24b941616c36}" enabled="0" method="" siteId="{f345bebf-0d71-4337-9281-24b941616c3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274</Words>
  <Application>Microsoft Office PowerPoint</Application>
  <PresentationFormat>Widescreen</PresentationFormat>
  <Paragraphs>51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PowerPoint B</vt:lpstr>
      <vt:lpstr>Peer-to-Peer Learning</vt:lpstr>
      <vt:lpstr>Your Turn (Again) – Session Goals</vt:lpstr>
      <vt:lpstr>Your Turn (Again) </vt:lpstr>
      <vt:lpstr>Why Use Tools? </vt:lpstr>
      <vt:lpstr>Client Engagement Tools - VA</vt:lpstr>
      <vt:lpstr>Client Engagement Tools - TDVS</vt:lpstr>
      <vt:lpstr>System Tools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Travis Murphy</dc:creator>
  <cp:lastModifiedBy>Travis Murphy</cp:lastModifiedBy>
  <cp:revision>4</cp:revision>
  <dcterms:created xsi:type="dcterms:W3CDTF">2025-06-05T00:48:06Z</dcterms:created>
  <dcterms:modified xsi:type="dcterms:W3CDTF">2025-06-05T12:30:34Z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0x01010076546F8527D0164A908E1E9FA37E214B</vt:lpwstr>
  </property>
  <property fmtid="{D5CDD505-2E9C-101B-9397-08002B2CF9AE}" pid="3" name="MediaServiceImageTags">
    <vt:lpwstr/>
  </property>
</Properties>
</file>