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76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84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97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06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96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15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9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3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79F2-456D-421B-98BA-89FDC30866A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040E591-A847-409D-BB39-92C9AB48F70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9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853E-219A-40A0-B7FD-31947DDBB4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Fire</a:t>
            </a:r>
            <a:r>
              <a:rPr lang="en-US" dirty="0" err="1">
                <a:solidFill>
                  <a:srgbClr val="92D050"/>
                </a:solidFill>
              </a:rPr>
              <a:t>Wise</a:t>
            </a:r>
            <a:r>
              <a:rPr lang="en-US" dirty="0"/>
              <a:t> Communities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21C42-1C13-427E-89B9-328C94EC7D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Keeping the focus</a:t>
            </a:r>
          </a:p>
        </p:txBody>
      </p:sp>
    </p:spTree>
    <p:extLst>
      <p:ext uri="{BB962C8B-B14F-4D97-AF65-F5344CB8AC3E}">
        <p14:creationId xmlns:p14="http://schemas.microsoft.com/office/powerpoint/2010/main" val="400249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26B3-4EB8-4756-B928-975FFFA22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David Puckett </a:t>
            </a:r>
            <a:br>
              <a:rPr lang="en-US" dirty="0"/>
            </a:br>
            <a:r>
              <a:rPr lang="en-US" sz="2400" dirty="0"/>
              <a:t>Sevier county </a:t>
            </a:r>
            <a:br>
              <a:rPr lang="en-US" sz="2400" dirty="0"/>
            </a:br>
            <a:r>
              <a:rPr lang="en-US" sz="2400" dirty="0"/>
              <a:t>Fire Administrator</a:t>
            </a:r>
            <a:br>
              <a:rPr lang="en-US" sz="2400" dirty="0"/>
            </a:br>
            <a:r>
              <a:rPr lang="en-US" sz="2400" dirty="0"/>
              <a:t>865-310-0543</a:t>
            </a:r>
            <a:br>
              <a:rPr lang="en-US" sz="2400" dirty="0"/>
            </a:br>
            <a:r>
              <a:rPr lang="en-US" sz="2400" dirty="0"/>
              <a:t>DPUCKETT@SEVIERCOUNTYTN.GOV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658F8-6F53-4A9C-81AD-8DD5D3F00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173310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23 YEARS AS A Firefighter / paramedic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Started my career with Gatlinburg fire serving as a captain and wildland coordinator.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Provided Oversight of the </a:t>
            </a:r>
            <a:r>
              <a:rPr lang="en-US" dirty="0" err="1"/>
              <a:t>firewise</a:t>
            </a:r>
            <a:r>
              <a:rPr lang="en-US" dirty="0"/>
              <a:t> program until becoming the county fire administrator.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Currently oversee the program within the county and assisting other communities by hosting quarterly meetings.  </a:t>
            </a:r>
          </a:p>
        </p:txBody>
      </p:sp>
    </p:spTree>
    <p:extLst>
      <p:ext uri="{BB962C8B-B14F-4D97-AF65-F5344CB8AC3E}">
        <p14:creationId xmlns:p14="http://schemas.microsoft.com/office/powerpoint/2010/main" val="127395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282C-205B-43B7-BDD4-DADE174ED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775421"/>
            <a:ext cx="8637073" cy="783221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Keeping the </a:t>
            </a:r>
            <a:r>
              <a:rPr lang="en-US" sz="4800" dirty="0">
                <a:solidFill>
                  <a:schemeClr val="accent1"/>
                </a:solidFill>
              </a:rPr>
              <a:t>spark</a:t>
            </a:r>
            <a:r>
              <a:rPr lang="en-US" sz="4800" dirty="0"/>
              <a:t> alive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7FF370-FA7B-425F-9A99-06F0A5F8B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691156"/>
            <a:ext cx="8637072" cy="210144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January of 2020 I started hosting quarterly meetings with the chairpersons of the various </a:t>
            </a:r>
            <a:r>
              <a:rPr lang="en-US" dirty="0" err="1"/>
              <a:t>firewise</a:t>
            </a:r>
            <a:r>
              <a:rPr lang="en-US" dirty="0"/>
              <a:t> communities in the county.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meeting we would line up a guest speaker that would offer insight on tackling the hurdles we are each faced with.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Communities could give updates on their progress and upcoming scheduled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1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9BA4-4E06-4FA3-9B5B-FD6F682E5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959979"/>
            <a:ext cx="8637073" cy="867111"/>
          </a:xfrm>
        </p:spPr>
        <p:txBody>
          <a:bodyPr>
            <a:noAutofit/>
          </a:bodyPr>
          <a:lstStyle/>
          <a:p>
            <a:r>
              <a:rPr lang="en-US" sz="6000" dirty="0"/>
              <a:t>Fostering interest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FCABE5-AAD0-4866-ABC3-345946A7B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30541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Communities can solicit questions / answers about common problems we all face.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Members of the public that are interested in the program are welcome to attend.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Communities often co-op with other communities during events and equipment.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5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78E67-964A-4303-A35D-8CFC41B48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553" y="810687"/>
            <a:ext cx="8637073" cy="2083515"/>
          </a:xfrm>
        </p:spPr>
        <p:txBody>
          <a:bodyPr/>
          <a:lstStyle/>
          <a:p>
            <a:pPr algn="ctr"/>
            <a:r>
              <a:rPr lang="en-US" sz="4400" dirty="0"/>
              <a:t>Overcoming Hurdles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FE624-8BBF-4EA0-82AB-4C24E09E6F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Covid came out shortly after starting the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Getting started back.  </a:t>
            </a:r>
          </a:p>
        </p:txBody>
      </p:sp>
    </p:spTree>
    <p:extLst>
      <p:ext uri="{BB962C8B-B14F-4D97-AF65-F5344CB8AC3E}">
        <p14:creationId xmlns:p14="http://schemas.microsoft.com/office/powerpoint/2010/main" val="8511666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C59C968B5964F9364FB6A77DC2ADF" ma:contentTypeVersion="10" ma:contentTypeDescription="Create a new document." ma:contentTypeScope="" ma:versionID="d1ea997c5f77693c0586fd4525ac09de">
  <xsd:schema xmlns:xsd="http://www.w3.org/2001/XMLSchema" xmlns:xs="http://www.w3.org/2001/XMLSchema" xmlns:p="http://schemas.microsoft.com/office/2006/metadata/properties" xmlns:ns2="9006284d-572e-4b64-a5f2-7ddd0e95840f" xmlns:ns3="fc17387b-35a0-42d7-bb9a-1a0d43c3d08c" targetNamespace="http://schemas.microsoft.com/office/2006/metadata/properties" ma:root="true" ma:fieldsID="c1d6a28c33e51d059c12e5e01148d964" ns2:_="" ns3:_="">
    <xsd:import namespace="9006284d-572e-4b64-a5f2-7ddd0e95840f"/>
    <xsd:import namespace="fc17387b-35a0-42d7-bb9a-1a0d43c3d0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06284d-572e-4b64-a5f2-7ddd0e9584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7387b-35a0-42d7-bb9a-1a0d43c3d08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AE7943-08D8-4C41-AAE4-9B661F4B7388}"/>
</file>

<file path=customXml/itemProps2.xml><?xml version="1.0" encoding="utf-8"?>
<ds:datastoreItem xmlns:ds="http://schemas.openxmlformats.org/officeDocument/2006/customXml" ds:itemID="{54B8ACE0-CFD8-4FF9-A211-381ADFD6460B}"/>
</file>

<file path=customXml/itemProps3.xml><?xml version="1.0" encoding="utf-8"?>
<ds:datastoreItem xmlns:ds="http://schemas.openxmlformats.org/officeDocument/2006/customXml" ds:itemID="{D4187B6B-B04F-431C-B1BD-6B1EB3E8C117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</TotalTime>
  <Words>187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FireWise Communities</vt:lpstr>
      <vt:lpstr>David Puckett  Sevier county  Fire Administrator 865-310-0543 DPUCKETT@SEVIERCOUNTYTN.GOV</vt:lpstr>
      <vt:lpstr>Keeping the spark alive </vt:lpstr>
      <vt:lpstr>Fostering interest</vt:lpstr>
      <vt:lpstr>Overcoming Hurdles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FireWise Communities</dc:title>
  <dc:creator>David Puckett</dc:creator>
  <cp:lastModifiedBy>David Puckett</cp:lastModifiedBy>
  <cp:revision>6</cp:revision>
  <dcterms:created xsi:type="dcterms:W3CDTF">2021-05-18T12:46:39Z</dcterms:created>
  <dcterms:modified xsi:type="dcterms:W3CDTF">2021-05-18T13:32:05Z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0x010100BE6C59C968B5964F9364FB6A77DC2ADF</vt:lpwstr>
  </property>
</Properties>
</file>