
<file path=[Content_Types].xml><?xml version="1.0" encoding="utf-8"?>
<Types xmlns="http://schemas.openxmlformats.org/package/2006/content-types"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46" r:id="rId4"/>
  </p:sldMasterIdLst>
  <p:notesMasterIdLst>
    <p:notesMasterId r:id="rId12"/>
  </p:notesMasterIdLst>
  <p:handoutMasterIdLst>
    <p:handoutMasterId r:id="rId13"/>
  </p:handoutMasterIdLst>
  <p:sldIdLst>
    <p:sldId id="257" r:id="rId5"/>
    <p:sldId id="288" r:id="rId6"/>
    <p:sldId id="286" r:id="rId7"/>
    <p:sldId id="287" r:id="rId8"/>
    <p:sldId id="289" r:id="rId9"/>
    <p:sldId id="296" r:id="rId10"/>
    <p:sldId id="267" r:id="rId11"/>
  </p:sldIdLst>
  <p:sldSz cx="9144000" cy="6858000" type="screen4x3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71B1B"/>
    <a:srgbClr val="23478C"/>
    <a:srgbClr val="272E74"/>
    <a:srgbClr val="17122C"/>
    <a:srgbClr val="011D5F"/>
    <a:srgbClr val="15132C"/>
    <a:srgbClr val="192246"/>
    <a:srgbClr val="1A2343"/>
    <a:srgbClr val="7E7E82"/>
    <a:srgbClr val="C8141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2445A20-9046-72A0-65AC-2BBAE1F95000}" v="981" dt="2021-09-21T16:10:26.02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054" autoAdjust="0"/>
    <p:restoredTop sz="79757" autoAdjust="0"/>
  </p:normalViewPr>
  <p:slideViewPr>
    <p:cSldViewPr>
      <p:cViewPr varScale="1">
        <p:scale>
          <a:sx n="68" d="100"/>
          <a:sy n="68" d="100"/>
        </p:scale>
        <p:origin x="1428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3006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1296"/>
    </p:cViewPr>
  </p:sorterViewPr>
  <p:notesViewPr>
    <p:cSldViewPr>
      <p:cViewPr varScale="1">
        <p:scale>
          <a:sx n="95" d="100"/>
          <a:sy n="95" d="100"/>
        </p:scale>
        <p:origin x="3880" y="20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handoutMaster" Target="handoutMasters/handoutMaster1.xml"/><Relationship Id="rId18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0340A83-77DE-4A07-9A36-970DC786E4DB}" type="doc">
      <dgm:prSet loTypeId="urn:microsoft.com/office/officeart/2005/8/layout/hierarchy3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5336F715-5B87-48BB-A36C-68C6AF71BE1A}">
      <dgm:prSet phldrT="[Text]"/>
      <dgm:spPr/>
      <dgm:t>
        <a:bodyPr/>
        <a:lstStyle/>
        <a:p>
          <a:r>
            <a:rPr lang="en-US" dirty="0"/>
            <a:t>Agency Finance</a:t>
          </a:r>
        </a:p>
      </dgm:t>
    </dgm:pt>
    <dgm:pt modelId="{B79D771B-E2D7-40AD-89A1-DEC8207C9CB1}" type="parTrans" cxnId="{E184B0EF-8FA8-4CA1-B736-D08B701E2803}">
      <dgm:prSet/>
      <dgm:spPr/>
      <dgm:t>
        <a:bodyPr/>
        <a:lstStyle/>
        <a:p>
          <a:endParaRPr lang="en-US"/>
        </a:p>
      </dgm:t>
    </dgm:pt>
    <dgm:pt modelId="{8C696C75-FB09-47D3-AC8F-93DAFF58F406}" type="sibTrans" cxnId="{E184B0EF-8FA8-4CA1-B736-D08B701E2803}">
      <dgm:prSet/>
      <dgm:spPr/>
      <dgm:t>
        <a:bodyPr/>
        <a:lstStyle/>
        <a:p>
          <a:endParaRPr lang="en-US"/>
        </a:p>
      </dgm:t>
    </dgm:pt>
    <dgm:pt modelId="{66854A17-6627-4B4D-B4AF-7DB72781CFE7}">
      <dgm:prSet phldrT="[Text]" custT="1"/>
      <dgm:spPr/>
      <dgm:t>
        <a:bodyPr/>
        <a:lstStyle/>
        <a:p>
          <a:r>
            <a:rPr lang="en-US" sz="900" dirty="0"/>
            <a:t>Budget development and reporting</a:t>
          </a:r>
        </a:p>
      </dgm:t>
    </dgm:pt>
    <dgm:pt modelId="{9BA80665-3D7B-4F04-B24C-C5991E26EBA7}" type="parTrans" cxnId="{E9A74AC5-3E59-4C8B-8AD4-858AA6F5B902}">
      <dgm:prSet/>
      <dgm:spPr/>
      <dgm:t>
        <a:bodyPr/>
        <a:lstStyle/>
        <a:p>
          <a:endParaRPr lang="en-US"/>
        </a:p>
      </dgm:t>
    </dgm:pt>
    <dgm:pt modelId="{55B93649-B3BF-4FCD-82A6-0F37FFC98D46}" type="sibTrans" cxnId="{E9A74AC5-3E59-4C8B-8AD4-858AA6F5B902}">
      <dgm:prSet/>
      <dgm:spPr/>
      <dgm:t>
        <a:bodyPr/>
        <a:lstStyle/>
        <a:p>
          <a:endParaRPr lang="en-US"/>
        </a:p>
      </dgm:t>
    </dgm:pt>
    <dgm:pt modelId="{F559DAFB-1336-4C3B-A50B-93A5B5B689F1}">
      <dgm:prSet/>
      <dgm:spPr/>
      <dgm:t>
        <a:bodyPr/>
        <a:lstStyle/>
        <a:p>
          <a:r>
            <a:rPr lang="en-US" dirty="0"/>
            <a:t>Assessment</a:t>
          </a:r>
        </a:p>
      </dgm:t>
    </dgm:pt>
    <dgm:pt modelId="{BAEDF74C-300A-42B3-9866-D31C60E817C5}" type="parTrans" cxnId="{943301DC-9DFF-41F9-8897-573E6268FCD7}">
      <dgm:prSet/>
      <dgm:spPr/>
      <dgm:t>
        <a:bodyPr/>
        <a:lstStyle/>
        <a:p>
          <a:endParaRPr lang="en-US"/>
        </a:p>
      </dgm:t>
    </dgm:pt>
    <dgm:pt modelId="{D211CF22-3F27-4C27-B21A-ADC5E0CD5707}" type="sibTrans" cxnId="{943301DC-9DFF-41F9-8897-573E6268FCD7}">
      <dgm:prSet/>
      <dgm:spPr/>
      <dgm:t>
        <a:bodyPr/>
        <a:lstStyle/>
        <a:p>
          <a:endParaRPr lang="en-US"/>
        </a:p>
      </dgm:t>
    </dgm:pt>
    <dgm:pt modelId="{A9D1D40A-BA99-47AD-976D-704CCEF2BCF4}">
      <dgm:prSet/>
      <dgm:spPr/>
      <dgm:t>
        <a:bodyPr/>
        <a:lstStyle/>
        <a:p>
          <a:r>
            <a:rPr lang="en-US" dirty="0"/>
            <a:t>LEA Finance</a:t>
          </a:r>
        </a:p>
      </dgm:t>
    </dgm:pt>
    <dgm:pt modelId="{9CA04048-5783-4A3A-AD73-32F5EB611439}" type="parTrans" cxnId="{362758A6-0334-4618-8A03-D9DD20A4A06E}">
      <dgm:prSet/>
      <dgm:spPr/>
      <dgm:t>
        <a:bodyPr/>
        <a:lstStyle/>
        <a:p>
          <a:endParaRPr lang="en-US"/>
        </a:p>
      </dgm:t>
    </dgm:pt>
    <dgm:pt modelId="{0709C811-2384-4E33-AA80-F31152648287}" type="sibTrans" cxnId="{362758A6-0334-4618-8A03-D9DD20A4A06E}">
      <dgm:prSet/>
      <dgm:spPr/>
      <dgm:t>
        <a:bodyPr/>
        <a:lstStyle/>
        <a:p>
          <a:endParaRPr lang="en-US"/>
        </a:p>
      </dgm:t>
    </dgm:pt>
    <dgm:pt modelId="{3F2CC765-98F8-451C-B92E-B73A1CE30B1A}">
      <dgm:prSet/>
      <dgm:spPr/>
      <dgm:t>
        <a:bodyPr/>
        <a:lstStyle/>
        <a:p>
          <a:r>
            <a:rPr lang="en-US" dirty="0"/>
            <a:t>Data Management</a:t>
          </a:r>
        </a:p>
      </dgm:t>
    </dgm:pt>
    <dgm:pt modelId="{56B2509D-2CB6-4531-8818-3A720977E805}" type="parTrans" cxnId="{D9720D55-56D8-4858-8E80-CD92CA986D6A}">
      <dgm:prSet/>
      <dgm:spPr/>
      <dgm:t>
        <a:bodyPr/>
        <a:lstStyle/>
        <a:p>
          <a:endParaRPr lang="en-US"/>
        </a:p>
      </dgm:t>
    </dgm:pt>
    <dgm:pt modelId="{3361CD89-65C1-4D23-8A0D-81F90EC8E702}" type="sibTrans" cxnId="{D9720D55-56D8-4858-8E80-CD92CA986D6A}">
      <dgm:prSet/>
      <dgm:spPr/>
      <dgm:t>
        <a:bodyPr/>
        <a:lstStyle/>
        <a:p>
          <a:endParaRPr lang="en-US"/>
        </a:p>
      </dgm:t>
    </dgm:pt>
    <dgm:pt modelId="{8C2EDF3D-2688-4839-8B7E-81541AB65E18}">
      <dgm:prSet/>
      <dgm:spPr/>
      <dgm:t>
        <a:bodyPr/>
        <a:lstStyle/>
        <a:p>
          <a:r>
            <a:rPr lang="en-US" dirty="0"/>
            <a:t>Special Populations</a:t>
          </a:r>
        </a:p>
      </dgm:t>
    </dgm:pt>
    <dgm:pt modelId="{DAB6C4DD-0CCD-4FC5-8446-C3722D804119}" type="parTrans" cxnId="{320D37AF-D3FF-41DC-9775-F04AC578C322}">
      <dgm:prSet/>
      <dgm:spPr/>
      <dgm:t>
        <a:bodyPr/>
        <a:lstStyle/>
        <a:p>
          <a:endParaRPr lang="en-US"/>
        </a:p>
      </dgm:t>
    </dgm:pt>
    <dgm:pt modelId="{D9C055CD-BE48-41A8-B630-EF692AEF540A}" type="sibTrans" cxnId="{320D37AF-D3FF-41DC-9775-F04AC578C322}">
      <dgm:prSet/>
      <dgm:spPr/>
      <dgm:t>
        <a:bodyPr/>
        <a:lstStyle/>
        <a:p>
          <a:endParaRPr lang="en-US"/>
        </a:p>
      </dgm:t>
    </dgm:pt>
    <dgm:pt modelId="{75E5ADD3-FE1D-4573-927F-96929E7DA01C}">
      <dgm:prSet/>
      <dgm:spPr/>
      <dgm:t>
        <a:bodyPr/>
        <a:lstStyle/>
        <a:p>
          <a:r>
            <a:rPr lang="en-US" dirty="0"/>
            <a:t>Federal Programs</a:t>
          </a:r>
        </a:p>
      </dgm:t>
    </dgm:pt>
    <dgm:pt modelId="{B09031BB-1E41-467A-A59F-2D72F8DD0BE4}" type="parTrans" cxnId="{67B802F9-E2D9-4912-8DAA-C7F32F7C4D80}">
      <dgm:prSet/>
      <dgm:spPr/>
      <dgm:t>
        <a:bodyPr/>
        <a:lstStyle/>
        <a:p>
          <a:endParaRPr lang="en-US"/>
        </a:p>
      </dgm:t>
    </dgm:pt>
    <dgm:pt modelId="{96735097-C31E-4CBE-9E3E-4A83382F92C8}" type="sibTrans" cxnId="{67B802F9-E2D9-4912-8DAA-C7F32F7C4D80}">
      <dgm:prSet/>
      <dgm:spPr/>
      <dgm:t>
        <a:bodyPr/>
        <a:lstStyle/>
        <a:p>
          <a:endParaRPr lang="en-US"/>
        </a:p>
      </dgm:t>
    </dgm:pt>
    <dgm:pt modelId="{1489DFFD-DAAE-42A4-B7E2-2B4C5B766461}">
      <dgm:prSet custT="1"/>
      <dgm:spPr/>
      <dgm:t>
        <a:bodyPr/>
        <a:lstStyle/>
        <a:p>
          <a:r>
            <a:rPr lang="en-US" sz="900" dirty="0"/>
            <a:t>Procurement and contract management</a:t>
          </a:r>
        </a:p>
      </dgm:t>
    </dgm:pt>
    <dgm:pt modelId="{97293732-4CD3-4749-86CC-5509CD488BDD}" type="parTrans" cxnId="{1D1C442D-8F87-4649-BBD4-CA677FB0840B}">
      <dgm:prSet/>
      <dgm:spPr/>
      <dgm:t>
        <a:bodyPr/>
        <a:lstStyle/>
        <a:p>
          <a:endParaRPr lang="en-US"/>
        </a:p>
      </dgm:t>
    </dgm:pt>
    <dgm:pt modelId="{ED8C329A-F051-43A5-9FB7-3A495C948605}" type="sibTrans" cxnId="{1D1C442D-8F87-4649-BBD4-CA677FB0840B}">
      <dgm:prSet/>
      <dgm:spPr/>
      <dgm:t>
        <a:bodyPr/>
        <a:lstStyle/>
        <a:p>
          <a:endParaRPr lang="en-US"/>
        </a:p>
      </dgm:t>
    </dgm:pt>
    <dgm:pt modelId="{FC6DB55A-C6B5-4E06-AB34-F28D6A9A7A0E}">
      <dgm:prSet/>
      <dgm:spPr/>
      <dgm:t>
        <a:bodyPr/>
        <a:lstStyle/>
        <a:p>
          <a:r>
            <a:rPr lang="en-US" dirty="0"/>
            <a:t>Train building-level coordinators</a:t>
          </a:r>
        </a:p>
      </dgm:t>
    </dgm:pt>
    <dgm:pt modelId="{7685C4E8-048B-4F80-9C48-D9B3A3CEEF48}" type="parTrans" cxnId="{9D9EC945-A9AB-4928-B532-A08DB7DE48FB}">
      <dgm:prSet/>
      <dgm:spPr/>
      <dgm:t>
        <a:bodyPr/>
        <a:lstStyle/>
        <a:p>
          <a:endParaRPr lang="en-US"/>
        </a:p>
      </dgm:t>
    </dgm:pt>
    <dgm:pt modelId="{1A05E4D2-867A-45BC-8347-B0A901168673}" type="sibTrans" cxnId="{9D9EC945-A9AB-4928-B532-A08DB7DE48FB}">
      <dgm:prSet/>
      <dgm:spPr/>
      <dgm:t>
        <a:bodyPr/>
        <a:lstStyle/>
        <a:p>
          <a:endParaRPr lang="en-US"/>
        </a:p>
      </dgm:t>
    </dgm:pt>
    <dgm:pt modelId="{101F8C65-82DB-49E8-A54C-9EE2B56FDBED}">
      <dgm:prSet/>
      <dgm:spPr/>
      <dgm:t>
        <a:bodyPr/>
        <a:lstStyle/>
        <a:p>
          <a:r>
            <a:rPr lang="en-US" dirty="0"/>
            <a:t>Manage testing materials</a:t>
          </a:r>
        </a:p>
      </dgm:t>
    </dgm:pt>
    <dgm:pt modelId="{8705B2C0-7340-4774-BCEE-7F12DE062241}" type="parTrans" cxnId="{357E0CA5-2F87-42D2-84DB-E15A07EB19D1}">
      <dgm:prSet/>
      <dgm:spPr/>
      <dgm:t>
        <a:bodyPr/>
        <a:lstStyle/>
        <a:p>
          <a:endParaRPr lang="en-US"/>
        </a:p>
      </dgm:t>
    </dgm:pt>
    <dgm:pt modelId="{8EB6CF0E-5DF5-411F-A6B3-4C7F48973DDF}" type="sibTrans" cxnId="{357E0CA5-2F87-42D2-84DB-E15A07EB19D1}">
      <dgm:prSet/>
      <dgm:spPr/>
      <dgm:t>
        <a:bodyPr/>
        <a:lstStyle/>
        <a:p>
          <a:endParaRPr lang="en-US"/>
        </a:p>
      </dgm:t>
    </dgm:pt>
    <dgm:pt modelId="{A80744EB-F27A-4634-9D03-887564E901D8}">
      <dgm:prSet/>
      <dgm:spPr/>
      <dgm:t>
        <a:bodyPr/>
        <a:lstStyle/>
        <a:p>
          <a:r>
            <a:rPr lang="en-US" dirty="0"/>
            <a:t>Oversee claiming process</a:t>
          </a:r>
        </a:p>
      </dgm:t>
    </dgm:pt>
    <dgm:pt modelId="{961823DE-CB0C-426A-82EC-A103EAE61EBD}" type="parTrans" cxnId="{7BAA64D2-0BE4-4B72-96E2-F8DED266DCF1}">
      <dgm:prSet/>
      <dgm:spPr/>
      <dgm:t>
        <a:bodyPr/>
        <a:lstStyle/>
        <a:p>
          <a:endParaRPr lang="en-US"/>
        </a:p>
      </dgm:t>
    </dgm:pt>
    <dgm:pt modelId="{9F001FA7-F2E4-4A11-8D1F-0DB37B03F8E5}" type="sibTrans" cxnId="{7BAA64D2-0BE4-4B72-96E2-F8DED266DCF1}">
      <dgm:prSet/>
      <dgm:spPr/>
      <dgm:t>
        <a:bodyPr/>
        <a:lstStyle/>
        <a:p>
          <a:endParaRPr lang="en-US"/>
        </a:p>
      </dgm:t>
    </dgm:pt>
    <dgm:pt modelId="{A67A2CF4-849B-4C59-AB7D-9EBFBFCD953C}">
      <dgm:prSet custT="1"/>
      <dgm:spPr/>
      <dgm:t>
        <a:bodyPr/>
        <a:lstStyle/>
        <a:p>
          <a:r>
            <a:rPr lang="en-US" sz="900" dirty="0"/>
            <a:t>BEP payments</a:t>
          </a:r>
        </a:p>
      </dgm:t>
    </dgm:pt>
    <dgm:pt modelId="{05EC1D1A-5ACB-4070-B0D6-928A95B2CA24}" type="parTrans" cxnId="{05038D4C-FE22-43B6-B297-89870BB76CB3}">
      <dgm:prSet/>
      <dgm:spPr/>
      <dgm:t>
        <a:bodyPr/>
        <a:lstStyle/>
        <a:p>
          <a:endParaRPr lang="en-US"/>
        </a:p>
      </dgm:t>
    </dgm:pt>
    <dgm:pt modelId="{A3F6E612-6BFD-4A8B-85EE-ED6678664A52}" type="sibTrans" cxnId="{05038D4C-FE22-43B6-B297-89870BB76CB3}">
      <dgm:prSet/>
      <dgm:spPr/>
      <dgm:t>
        <a:bodyPr/>
        <a:lstStyle/>
        <a:p>
          <a:endParaRPr lang="en-US"/>
        </a:p>
      </dgm:t>
    </dgm:pt>
    <dgm:pt modelId="{95443C17-1166-42DD-ADF8-3D43EAFB5C65}">
      <dgm:prSet custT="1"/>
      <dgm:spPr/>
      <dgm:t>
        <a:bodyPr/>
        <a:lstStyle/>
        <a:p>
          <a:r>
            <a:rPr lang="en-US" sz="900" dirty="0"/>
            <a:t>Grant reimbursement processing</a:t>
          </a:r>
        </a:p>
      </dgm:t>
    </dgm:pt>
    <dgm:pt modelId="{6BB673CC-4B76-41EA-AC4D-C2783C9F1D03}" type="parTrans" cxnId="{D5BFE963-D9FB-44C4-9929-83DF2D9030A8}">
      <dgm:prSet/>
      <dgm:spPr/>
      <dgm:t>
        <a:bodyPr/>
        <a:lstStyle/>
        <a:p>
          <a:endParaRPr lang="en-US"/>
        </a:p>
      </dgm:t>
    </dgm:pt>
    <dgm:pt modelId="{C8CE13F9-77C2-4BD1-9F63-3FCDF2E5387E}" type="sibTrans" cxnId="{D5BFE963-D9FB-44C4-9929-83DF2D9030A8}">
      <dgm:prSet/>
      <dgm:spPr/>
      <dgm:t>
        <a:bodyPr/>
        <a:lstStyle/>
        <a:p>
          <a:endParaRPr lang="en-US"/>
        </a:p>
      </dgm:t>
    </dgm:pt>
    <dgm:pt modelId="{2082166F-B32A-4427-82CE-75614EACDA71}">
      <dgm:prSet custT="1"/>
      <dgm:spPr/>
      <dgm:t>
        <a:bodyPr/>
        <a:lstStyle/>
        <a:p>
          <a:r>
            <a:rPr lang="en-US" sz="900" dirty="0"/>
            <a:t>Authorizer fee refunds</a:t>
          </a:r>
        </a:p>
      </dgm:t>
    </dgm:pt>
    <dgm:pt modelId="{39B05FFE-31CC-47E4-8D8A-EB2A57D4CA8D}" type="parTrans" cxnId="{B0D71EEB-83AE-41BE-AA00-CCB56B69982D}">
      <dgm:prSet/>
      <dgm:spPr/>
      <dgm:t>
        <a:bodyPr/>
        <a:lstStyle/>
        <a:p>
          <a:endParaRPr lang="en-US"/>
        </a:p>
      </dgm:t>
    </dgm:pt>
    <dgm:pt modelId="{26DC2984-D63D-4169-B62D-E41F284616A7}" type="sibTrans" cxnId="{B0D71EEB-83AE-41BE-AA00-CCB56B69982D}">
      <dgm:prSet/>
      <dgm:spPr/>
      <dgm:t>
        <a:bodyPr/>
        <a:lstStyle/>
        <a:p>
          <a:endParaRPr lang="en-US"/>
        </a:p>
      </dgm:t>
    </dgm:pt>
    <dgm:pt modelId="{B778CC9E-9DF2-4762-ADF9-1F920139FF7D}">
      <dgm:prSet/>
      <dgm:spPr/>
      <dgm:t>
        <a:bodyPr/>
        <a:lstStyle/>
        <a:p>
          <a:r>
            <a:rPr lang="en-US" dirty="0"/>
            <a:t>Management of SIS</a:t>
          </a:r>
        </a:p>
      </dgm:t>
    </dgm:pt>
    <dgm:pt modelId="{341F0875-7EF9-46FC-B2B1-69428CC03C08}" type="parTrans" cxnId="{F187D804-AF1C-44A1-B249-E1D1FE803A59}">
      <dgm:prSet/>
      <dgm:spPr/>
      <dgm:t>
        <a:bodyPr/>
        <a:lstStyle/>
        <a:p>
          <a:endParaRPr lang="en-US"/>
        </a:p>
      </dgm:t>
    </dgm:pt>
    <dgm:pt modelId="{A81E0C1D-5DB8-473C-9E50-D5D23C9EF1A8}" type="sibTrans" cxnId="{F187D804-AF1C-44A1-B249-E1D1FE803A59}">
      <dgm:prSet/>
      <dgm:spPr/>
      <dgm:t>
        <a:bodyPr/>
        <a:lstStyle/>
        <a:p>
          <a:endParaRPr lang="en-US"/>
        </a:p>
      </dgm:t>
    </dgm:pt>
    <dgm:pt modelId="{D2E507DF-2695-4F84-8059-0D32070A3C48}">
      <dgm:prSet/>
      <dgm:spPr/>
      <dgm:t>
        <a:bodyPr/>
        <a:lstStyle/>
        <a:p>
          <a:r>
            <a:rPr lang="en-US" dirty="0"/>
            <a:t>Data Reporting to TDOE </a:t>
          </a:r>
        </a:p>
      </dgm:t>
    </dgm:pt>
    <dgm:pt modelId="{27420336-3361-4F94-9B8E-E2C1B3208E43}" type="parTrans" cxnId="{E3EC20DE-A0E5-4672-BC6C-56FB09744D36}">
      <dgm:prSet/>
      <dgm:spPr/>
      <dgm:t>
        <a:bodyPr/>
        <a:lstStyle/>
        <a:p>
          <a:endParaRPr lang="en-US"/>
        </a:p>
      </dgm:t>
    </dgm:pt>
    <dgm:pt modelId="{F14C2052-E199-4178-A14B-16B49973F6B7}" type="sibTrans" cxnId="{E3EC20DE-A0E5-4672-BC6C-56FB09744D36}">
      <dgm:prSet/>
      <dgm:spPr/>
      <dgm:t>
        <a:bodyPr/>
        <a:lstStyle/>
        <a:p>
          <a:endParaRPr lang="en-US"/>
        </a:p>
      </dgm:t>
    </dgm:pt>
    <dgm:pt modelId="{2A5C5605-5FB0-4739-AD6A-798F6F5FA100}">
      <dgm:prSet custT="1"/>
      <dgm:spPr/>
      <dgm:t>
        <a:bodyPr/>
        <a:lstStyle/>
        <a:p>
          <a:r>
            <a:rPr lang="en-US" sz="900" dirty="0"/>
            <a:t>Ensure all students are served appropriately</a:t>
          </a:r>
        </a:p>
      </dgm:t>
    </dgm:pt>
    <dgm:pt modelId="{61B18D49-A6E3-4182-88AD-6FA2CD84DDE4}" type="parTrans" cxnId="{EC9BCF2C-96D4-4753-BF4F-03AA74CED744}">
      <dgm:prSet/>
      <dgm:spPr/>
      <dgm:t>
        <a:bodyPr/>
        <a:lstStyle/>
        <a:p>
          <a:endParaRPr lang="en-US"/>
        </a:p>
      </dgm:t>
    </dgm:pt>
    <dgm:pt modelId="{B980FBF6-923A-4026-9FC8-CABB0D8D13FB}" type="sibTrans" cxnId="{EC9BCF2C-96D4-4753-BF4F-03AA74CED744}">
      <dgm:prSet/>
      <dgm:spPr/>
      <dgm:t>
        <a:bodyPr/>
        <a:lstStyle/>
        <a:p>
          <a:endParaRPr lang="en-US"/>
        </a:p>
      </dgm:t>
    </dgm:pt>
    <dgm:pt modelId="{5E35B184-A0D3-4461-B6BA-9D1137101A54}">
      <dgm:prSet custT="1"/>
      <dgm:spPr/>
      <dgm:t>
        <a:bodyPr/>
        <a:lstStyle/>
        <a:p>
          <a:r>
            <a:rPr lang="en-US" sz="900" dirty="0"/>
            <a:t>Oversee and audit EasyIEP/504 systems</a:t>
          </a:r>
        </a:p>
      </dgm:t>
    </dgm:pt>
    <dgm:pt modelId="{0E7E0E64-6D10-42B5-8EF3-F07FC8B03EC3}" type="parTrans" cxnId="{C3AF20C0-4590-4582-8FC9-4212C0DC2D2A}">
      <dgm:prSet/>
      <dgm:spPr/>
      <dgm:t>
        <a:bodyPr/>
        <a:lstStyle/>
        <a:p>
          <a:endParaRPr lang="en-US"/>
        </a:p>
      </dgm:t>
    </dgm:pt>
    <dgm:pt modelId="{7CB2CDD1-AAB9-43AF-A32A-1C62CDF0F4D8}" type="sibTrans" cxnId="{C3AF20C0-4590-4582-8FC9-4212C0DC2D2A}">
      <dgm:prSet/>
      <dgm:spPr/>
      <dgm:t>
        <a:bodyPr/>
        <a:lstStyle/>
        <a:p>
          <a:endParaRPr lang="en-US"/>
        </a:p>
      </dgm:t>
    </dgm:pt>
    <dgm:pt modelId="{D6254032-98C8-4A6A-9841-E1F808E7483E}">
      <dgm:prSet/>
      <dgm:spPr/>
      <dgm:t>
        <a:bodyPr/>
        <a:lstStyle/>
        <a:p>
          <a:r>
            <a:rPr lang="en-US" dirty="0"/>
            <a:t>Monitor implementation and compliance</a:t>
          </a:r>
        </a:p>
      </dgm:t>
    </dgm:pt>
    <dgm:pt modelId="{384690A1-0540-4DD8-AE6B-74ABEF40849F}" type="parTrans" cxnId="{E51D3F00-6934-42DD-AA47-B658F27110AC}">
      <dgm:prSet/>
      <dgm:spPr/>
      <dgm:t>
        <a:bodyPr/>
        <a:lstStyle/>
        <a:p>
          <a:endParaRPr lang="en-US"/>
        </a:p>
      </dgm:t>
    </dgm:pt>
    <dgm:pt modelId="{06BA6C36-7EEA-476E-8E34-5DB904A032A7}" type="sibTrans" cxnId="{E51D3F00-6934-42DD-AA47-B658F27110AC}">
      <dgm:prSet/>
      <dgm:spPr/>
      <dgm:t>
        <a:bodyPr/>
        <a:lstStyle/>
        <a:p>
          <a:endParaRPr lang="en-US"/>
        </a:p>
      </dgm:t>
    </dgm:pt>
    <dgm:pt modelId="{C501C715-2A6E-4019-B53B-17AD7E7343FB}">
      <dgm:prSet custT="1"/>
      <dgm:spPr/>
      <dgm:t>
        <a:bodyPr/>
        <a:lstStyle/>
        <a:p>
          <a:r>
            <a:rPr lang="en-US" sz="900" dirty="0"/>
            <a:t>Develop district plan and CFA</a:t>
          </a:r>
        </a:p>
      </dgm:t>
    </dgm:pt>
    <dgm:pt modelId="{92815EFF-8B97-4004-B114-BCE9FF45253A}" type="parTrans" cxnId="{CF6F0768-7419-4CE5-964A-F0DDB017D361}">
      <dgm:prSet/>
      <dgm:spPr/>
      <dgm:t>
        <a:bodyPr/>
        <a:lstStyle/>
        <a:p>
          <a:endParaRPr lang="en-US"/>
        </a:p>
      </dgm:t>
    </dgm:pt>
    <dgm:pt modelId="{1AA35E1D-966E-4D54-87FC-A7EDCD1AEDD9}" type="sibTrans" cxnId="{CF6F0768-7419-4CE5-964A-F0DDB017D361}">
      <dgm:prSet/>
      <dgm:spPr/>
      <dgm:t>
        <a:bodyPr/>
        <a:lstStyle/>
        <a:p>
          <a:endParaRPr lang="en-US"/>
        </a:p>
      </dgm:t>
    </dgm:pt>
    <dgm:pt modelId="{13B5630B-87FA-45DD-B871-FDBBFB1B9285}">
      <dgm:prSet custT="1"/>
      <dgm:spPr/>
      <dgm:t>
        <a:bodyPr/>
        <a:lstStyle/>
        <a:p>
          <a:r>
            <a:rPr lang="en-US" sz="900" dirty="0"/>
            <a:t>Oversee development of school plans</a:t>
          </a:r>
        </a:p>
      </dgm:t>
    </dgm:pt>
    <dgm:pt modelId="{E9B001DB-5028-417A-9BC7-3B7CE37F0F6F}" type="parTrans" cxnId="{E14DC5D1-36F5-4389-8139-0277BB45E8E3}">
      <dgm:prSet/>
      <dgm:spPr/>
      <dgm:t>
        <a:bodyPr/>
        <a:lstStyle/>
        <a:p>
          <a:endParaRPr lang="en-US"/>
        </a:p>
      </dgm:t>
    </dgm:pt>
    <dgm:pt modelId="{6180FE26-965C-4FD6-9C2A-25A0B56F7E84}" type="sibTrans" cxnId="{E14DC5D1-36F5-4389-8139-0277BB45E8E3}">
      <dgm:prSet/>
      <dgm:spPr/>
      <dgm:t>
        <a:bodyPr/>
        <a:lstStyle/>
        <a:p>
          <a:endParaRPr lang="en-US"/>
        </a:p>
      </dgm:t>
    </dgm:pt>
    <dgm:pt modelId="{059A8D58-1F32-4F01-8B87-82C3367755B5}">
      <dgm:prSet custT="1"/>
      <dgm:spPr/>
      <dgm:t>
        <a:bodyPr/>
        <a:lstStyle/>
        <a:p>
          <a:r>
            <a:rPr lang="en-US" sz="900" dirty="0"/>
            <a:t>Monitor implementation and compliance</a:t>
          </a:r>
        </a:p>
      </dgm:t>
    </dgm:pt>
    <dgm:pt modelId="{2DEC8612-E2D8-45D4-BB2B-1CF5E6D49F20}" type="sibTrans" cxnId="{3AA7C555-78C1-489B-A278-517AB877B3D3}">
      <dgm:prSet/>
      <dgm:spPr/>
      <dgm:t>
        <a:bodyPr/>
        <a:lstStyle/>
        <a:p>
          <a:endParaRPr lang="en-US"/>
        </a:p>
      </dgm:t>
    </dgm:pt>
    <dgm:pt modelId="{EE25794D-82B9-4719-98B8-79B3F0CD6BFD}" type="parTrans" cxnId="{3AA7C555-78C1-489B-A278-517AB877B3D3}">
      <dgm:prSet/>
      <dgm:spPr/>
      <dgm:t>
        <a:bodyPr/>
        <a:lstStyle/>
        <a:p>
          <a:endParaRPr lang="en-US"/>
        </a:p>
      </dgm:t>
    </dgm:pt>
    <dgm:pt modelId="{BD561492-7BEE-4E25-B2E6-2FFD50CC6FA2}">
      <dgm:prSet custT="1"/>
      <dgm:spPr/>
      <dgm:t>
        <a:bodyPr/>
        <a:lstStyle/>
        <a:p>
          <a:r>
            <a:rPr lang="en-US" sz="900" dirty="0"/>
            <a:t>FER submissions</a:t>
          </a:r>
        </a:p>
      </dgm:t>
    </dgm:pt>
    <dgm:pt modelId="{60842FA4-B161-4D78-BC19-2A757B4F9D00}" type="parTrans" cxnId="{4BF962E4-25A9-49C6-BDA0-0F006B019604}">
      <dgm:prSet/>
      <dgm:spPr/>
      <dgm:t>
        <a:bodyPr/>
        <a:lstStyle/>
        <a:p>
          <a:endParaRPr lang="en-US"/>
        </a:p>
      </dgm:t>
    </dgm:pt>
    <dgm:pt modelId="{78255664-33D8-4A2A-8DA8-CD4A1D3BFB8E}" type="sibTrans" cxnId="{4BF962E4-25A9-49C6-BDA0-0F006B019604}">
      <dgm:prSet/>
      <dgm:spPr/>
      <dgm:t>
        <a:bodyPr/>
        <a:lstStyle/>
        <a:p>
          <a:endParaRPr lang="en-US"/>
        </a:p>
      </dgm:t>
    </dgm:pt>
    <dgm:pt modelId="{3476C879-C92F-428C-866A-5A73E17DB075}">
      <dgm:prSet phldrT="[Text]"/>
      <dgm:spPr/>
      <dgm:t>
        <a:bodyPr/>
        <a:lstStyle/>
        <a:p>
          <a:r>
            <a:rPr lang="en-US" dirty="0"/>
            <a:t>Reporting and Oversight</a:t>
          </a:r>
        </a:p>
      </dgm:t>
    </dgm:pt>
    <dgm:pt modelId="{1250FED0-6ADE-4D7D-8369-2486466B6BDE}" type="parTrans" cxnId="{C7066C5D-563D-46F1-8854-9577ABBD89A9}">
      <dgm:prSet/>
      <dgm:spPr/>
      <dgm:t>
        <a:bodyPr/>
        <a:lstStyle/>
        <a:p>
          <a:endParaRPr lang="en-US"/>
        </a:p>
      </dgm:t>
    </dgm:pt>
    <dgm:pt modelId="{CDD59E5E-2EF2-4525-AA04-75B27276A428}" type="sibTrans" cxnId="{C7066C5D-563D-46F1-8854-9577ABBD89A9}">
      <dgm:prSet/>
      <dgm:spPr/>
      <dgm:t>
        <a:bodyPr/>
        <a:lstStyle/>
        <a:p>
          <a:endParaRPr lang="en-US"/>
        </a:p>
      </dgm:t>
    </dgm:pt>
    <dgm:pt modelId="{4E72595F-8954-4731-A360-D3425E9E1D54}">
      <dgm:prSet phldrT="[Text]"/>
      <dgm:spPr/>
      <dgm:t>
        <a:bodyPr/>
        <a:lstStyle/>
        <a:p>
          <a:r>
            <a:rPr lang="en-US" dirty="0"/>
            <a:t>Safety planning and transportation</a:t>
          </a:r>
        </a:p>
      </dgm:t>
    </dgm:pt>
    <dgm:pt modelId="{F28EC566-0DF2-4990-8C6C-4BE72A79C69D}" type="parTrans" cxnId="{787A5C1E-35D3-4A52-AE7A-3C9ABA18F810}">
      <dgm:prSet/>
      <dgm:spPr/>
      <dgm:t>
        <a:bodyPr/>
        <a:lstStyle/>
        <a:p>
          <a:endParaRPr lang="en-US"/>
        </a:p>
      </dgm:t>
    </dgm:pt>
    <dgm:pt modelId="{95E01BFE-B6E5-46EC-9E72-02027ADC4D92}" type="sibTrans" cxnId="{787A5C1E-35D3-4A52-AE7A-3C9ABA18F810}">
      <dgm:prSet/>
      <dgm:spPr/>
      <dgm:t>
        <a:bodyPr/>
        <a:lstStyle/>
        <a:p>
          <a:endParaRPr lang="en-US"/>
        </a:p>
      </dgm:t>
    </dgm:pt>
    <dgm:pt modelId="{81D875AC-85A9-45B4-9057-619B3D20B3ED}">
      <dgm:prSet/>
      <dgm:spPr/>
      <dgm:t>
        <a:bodyPr/>
        <a:lstStyle/>
        <a:p>
          <a:r>
            <a:rPr lang="en-US" dirty="0"/>
            <a:t>Reporting calendar</a:t>
          </a:r>
        </a:p>
      </dgm:t>
    </dgm:pt>
    <dgm:pt modelId="{DD9DACCD-C9FB-4DF3-83A3-9FBC3108508D}" type="parTrans" cxnId="{F119AF44-FFEE-4ECB-B4A0-492DE6EF55AF}">
      <dgm:prSet/>
      <dgm:spPr/>
      <dgm:t>
        <a:bodyPr/>
        <a:lstStyle/>
        <a:p>
          <a:endParaRPr lang="en-US"/>
        </a:p>
      </dgm:t>
    </dgm:pt>
    <dgm:pt modelId="{A99BA932-0AB9-497D-86AE-8C96D9F29ACB}" type="sibTrans" cxnId="{F119AF44-FFEE-4ECB-B4A0-492DE6EF55AF}">
      <dgm:prSet/>
      <dgm:spPr/>
      <dgm:t>
        <a:bodyPr/>
        <a:lstStyle/>
        <a:p>
          <a:endParaRPr lang="en-US"/>
        </a:p>
      </dgm:t>
    </dgm:pt>
    <dgm:pt modelId="{62603B97-1CEB-49BF-9B31-87F94D763123}">
      <dgm:prSet custT="1"/>
      <dgm:spPr/>
      <dgm:t>
        <a:bodyPr/>
        <a:lstStyle/>
        <a:p>
          <a:r>
            <a:rPr lang="en-US" sz="900" dirty="0"/>
            <a:t>Purchasing and Payables</a:t>
          </a:r>
        </a:p>
      </dgm:t>
    </dgm:pt>
    <dgm:pt modelId="{0709C80C-E704-4C50-A9CB-D29929556A13}" type="parTrans" cxnId="{CCB4AAA4-3ABA-4727-98E8-32686693430D}">
      <dgm:prSet/>
      <dgm:spPr/>
      <dgm:t>
        <a:bodyPr/>
        <a:lstStyle/>
        <a:p>
          <a:endParaRPr lang="en-US"/>
        </a:p>
      </dgm:t>
    </dgm:pt>
    <dgm:pt modelId="{E14CC245-7287-43F6-BBD6-BBC94D8AF3C9}" type="sibTrans" cxnId="{CCB4AAA4-3ABA-4727-98E8-32686693430D}">
      <dgm:prSet/>
      <dgm:spPr/>
      <dgm:t>
        <a:bodyPr/>
        <a:lstStyle/>
        <a:p>
          <a:endParaRPr lang="en-US"/>
        </a:p>
      </dgm:t>
    </dgm:pt>
    <dgm:pt modelId="{A078724A-D405-40FD-BA8F-BC0E839CC4FE}">
      <dgm:prSet/>
      <dgm:spPr/>
      <dgm:t>
        <a:bodyPr/>
        <a:lstStyle/>
        <a:p>
          <a:r>
            <a:rPr lang="en-US" dirty="0"/>
            <a:t>HR – DCS/ TCRS reporting</a:t>
          </a:r>
        </a:p>
      </dgm:t>
    </dgm:pt>
    <dgm:pt modelId="{46611E10-A5FE-4719-9041-EA6ECAB220BD}" type="parTrans" cxnId="{BBF9B764-80E7-4958-B818-F811320323B7}">
      <dgm:prSet/>
      <dgm:spPr/>
      <dgm:t>
        <a:bodyPr/>
        <a:lstStyle/>
        <a:p>
          <a:endParaRPr lang="en-US"/>
        </a:p>
      </dgm:t>
    </dgm:pt>
    <dgm:pt modelId="{4D56B070-70DD-4C41-80DA-5219358003E2}" type="sibTrans" cxnId="{BBF9B764-80E7-4958-B818-F811320323B7}">
      <dgm:prSet/>
      <dgm:spPr/>
      <dgm:t>
        <a:bodyPr/>
        <a:lstStyle/>
        <a:p>
          <a:endParaRPr lang="en-US"/>
        </a:p>
      </dgm:t>
    </dgm:pt>
    <dgm:pt modelId="{D4C54971-3E69-4A06-8CC4-E6AFCF501634}">
      <dgm:prSet/>
      <dgm:spPr/>
      <dgm:t>
        <a:bodyPr/>
        <a:lstStyle/>
        <a:p>
          <a:r>
            <a:rPr lang="en-US" dirty="0"/>
            <a:t>Personnel – licensure and endorsements</a:t>
          </a:r>
        </a:p>
      </dgm:t>
    </dgm:pt>
    <dgm:pt modelId="{2D712368-F9B0-4B57-8E1E-8127E0A5D14A}" type="parTrans" cxnId="{9D59D1C5-A842-49DE-930B-89A67F69CA99}">
      <dgm:prSet/>
      <dgm:spPr/>
      <dgm:t>
        <a:bodyPr/>
        <a:lstStyle/>
        <a:p>
          <a:endParaRPr lang="en-US"/>
        </a:p>
      </dgm:t>
    </dgm:pt>
    <dgm:pt modelId="{267BDD24-D0C7-4DA7-A2FB-563D4831CA0B}" type="sibTrans" cxnId="{9D59D1C5-A842-49DE-930B-89A67F69CA99}">
      <dgm:prSet/>
      <dgm:spPr/>
      <dgm:t>
        <a:bodyPr/>
        <a:lstStyle/>
        <a:p>
          <a:endParaRPr lang="en-US"/>
        </a:p>
      </dgm:t>
    </dgm:pt>
    <dgm:pt modelId="{EA3CFE11-52EE-4D47-B124-286F6D44AD03}">
      <dgm:prSet custT="1"/>
      <dgm:spPr/>
      <dgm:t>
        <a:bodyPr/>
        <a:lstStyle/>
        <a:p>
          <a:r>
            <a:rPr lang="en-US" sz="900" dirty="0"/>
            <a:t>Agency HR submissions</a:t>
          </a:r>
        </a:p>
      </dgm:t>
    </dgm:pt>
    <dgm:pt modelId="{71BA33FD-4B56-4877-BF90-9AA13F5781A8}" type="parTrans" cxnId="{20E5E039-0A75-4821-95BA-DCFBEC12DFB1}">
      <dgm:prSet/>
      <dgm:spPr/>
      <dgm:t>
        <a:bodyPr/>
        <a:lstStyle/>
        <a:p>
          <a:endParaRPr lang="en-US"/>
        </a:p>
      </dgm:t>
    </dgm:pt>
    <dgm:pt modelId="{948FD8D6-0A61-48C7-A262-388ABF10B9B0}" type="sibTrans" cxnId="{20E5E039-0A75-4821-95BA-DCFBEC12DFB1}">
      <dgm:prSet/>
      <dgm:spPr/>
      <dgm:t>
        <a:bodyPr/>
        <a:lstStyle/>
        <a:p>
          <a:endParaRPr lang="en-US"/>
        </a:p>
      </dgm:t>
    </dgm:pt>
    <dgm:pt modelId="{C0573425-BC86-4617-A200-BAB5693116FC}">
      <dgm:prSet custT="1"/>
      <dgm:spPr/>
      <dgm:t>
        <a:bodyPr/>
        <a:lstStyle/>
        <a:p>
          <a:r>
            <a:rPr lang="en-US" sz="900" dirty="0"/>
            <a:t>Review budgets/ reimbursement</a:t>
          </a:r>
        </a:p>
      </dgm:t>
    </dgm:pt>
    <dgm:pt modelId="{69ACE9EC-7A24-442A-8F0C-E33BB0377713}" type="parTrans" cxnId="{39F3E930-BB94-4D5C-ADCE-D64BED1F200B}">
      <dgm:prSet/>
      <dgm:spPr/>
      <dgm:t>
        <a:bodyPr/>
        <a:lstStyle/>
        <a:p>
          <a:endParaRPr lang="en-US"/>
        </a:p>
      </dgm:t>
    </dgm:pt>
    <dgm:pt modelId="{43B22CA3-66A5-44D6-87D2-360134969DCA}" type="sibTrans" cxnId="{39F3E930-BB94-4D5C-ADCE-D64BED1F200B}">
      <dgm:prSet/>
      <dgm:spPr/>
      <dgm:t>
        <a:bodyPr/>
        <a:lstStyle/>
        <a:p>
          <a:endParaRPr lang="en-US"/>
        </a:p>
      </dgm:t>
    </dgm:pt>
    <dgm:pt modelId="{3548E62E-C524-4FF3-A0E0-8880DB4EBC67}">
      <dgm:prSet custT="1"/>
      <dgm:spPr/>
      <dgm:t>
        <a:bodyPr/>
        <a:lstStyle/>
        <a:p>
          <a:r>
            <a:rPr lang="en-US" sz="900" dirty="0"/>
            <a:t>Technical assistance for school teams </a:t>
          </a:r>
        </a:p>
      </dgm:t>
    </dgm:pt>
    <dgm:pt modelId="{F5FAAA08-D4B1-4295-9B4A-0CFAC84B29D5}" type="parTrans" cxnId="{F8731CAE-0E6B-487A-985B-D916B016B590}">
      <dgm:prSet/>
      <dgm:spPr/>
      <dgm:t>
        <a:bodyPr/>
        <a:lstStyle/>
        <a:p>
          <a:endParaRPr lang="en-US"/>
        </a:p>
      </dgm:t>
    </dgm:pt>
    <dgm:pt modelId="{543DE0D6-54D2-444B-9FE6-EFFC501CE693}" type="sibTrans" cxnId="{F8731CAE-0E6B-487A-985B-D916B016B590}">
      <dgm:prSet/>
      <dgm:spPr/>
      <dgm:t>
        <a:bodyPr/>
        <a:lstStyle/>
        <a:p>
          <a:endParaRPr lang="en-US"/>
        </a:p>
      </dgm:t>
    </dgm:pt>
    <dgm:pt modelId="{C951FABA-DA37-475C-B304-33DE565FCA53}" type="pres">
      <dgm:prSet presAssocID="{E0340A83-77DE-4A07-9A36-970DC786E4DB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4339E2C4-041F-4442-B7C8-BF9008571E15}" type="pres">
      <dgm:prSet presAssocID="{5336F715-5B87-48BB-A36C-68C6AF71BE1A}" presName="root" presStyleCnt="0"/>
      <dgm:spPr/>
    </dgm:pt>
    <dgm:pt modelId="{7AC4503F-DFE8-4390-B63C-729B96AFD2E7}" type="pres">
      <dgm:prSet presAssocID="{5336F715-5B87-48BB-A36C-68C6AF71BE1A}" presName="rootComposite" presStyleCnt="0"/>
      <dgm:spPr/>
    </dgm:pt>
    <dgm:pt modelId="{69E838C3-E6D7-4332-BD71-B6A89664290B}" type="pres">
      <dgm:prSet presAssocID="{5336F715-5B87-48BB-A36C-68C6AF71BE1A}" presName="rootText" presStyleLbl="node1" presStyleIdx="0" presStyleCnt="7"/>
      <dgm:spPr/>
    </dgm:pt>
    <dgm:pt modelId="{D6313FB4-B2AD-441B-A12E-41C6BA99D8DA}" type="pres">
      <dgm:prSet presAssocID="{5336F715-5B87-48BB-A36C-68C6AF71BE1A}" presName="rootConnector" presStyleLbl="node1" presStyleIdx="0" presStyleCnt="7"/>
      <dgm:spPr/>
    </dgm:pt>
    <dgm:pt modelId="{E1333610-B037-4698-88E4-8C6187EAE57F}" type="pres">
      <dgm:prSet presAssocID="{5336F715-5B87-48BB-A36C-68C6AF71BE1A}" presName="childShape" presStyleCnt="0"/>
      <dgm:spPr/>
    </dgm:pt>
    <dgm:pt modelId="{5E62C9D5-CAB3-4251-A9D0-4CC217F23628}" type="pres">
      <dgm:prSet presAssocID="{9BA80665-3D7B-4F04-B24C-C5991E26EBA7}" presName="Name13" presStyleLbl="parChTrans1D2" presStyleIdx="0" presStyleCnt="25"/>
      <dgm:spPr/>
    </dgm:pt>
    <dgm:pt modelId="{E0059E60-FDE0-480F-AD5C-34E19F2FD9DB}" type="pres">
      <dgm:prSet presAssocID="{66854A17-6627-4B4D-B4AF-7DB72781CFE7}" presName="childText" presStyleLbl="bgAcc1" presStyleIdx="0" presStyleCnt="25">
        <dgm:presLayoutVars>
          <dgm:bulletEnabled val="1"/>
        </dgm:presLayoutVars>
      </dgm:prSet>
      <dgm:spPr/>
    </dgm:pt>
    <dgm:pt modelId="{CF7E8127-EE3F-4842-819A-20FD9DEFFEB4}" type="pres">
      <dgm:prSet presAssocID="{97293732-4CD3-4749-86CC-5509CD488BDD}" presName="Name13" presStyleLbl="parChTrans1D2" presStyleIdx="1" presStyleCnt="25"/>
      <dgm:spPr/>
    </dgm:pt>
    <dgm:pt modelId="{E3668AB4-6C5B-49CC-800B-B1D8842D9B92}" type="pres">
      <dgm:prSet presAssocID="{1489DFFD-DAAE-42A4-B7E2-2B4C5B766461}" presName="childText" presStyleLbl="bgAcc1" presStyleIdx="1" presStyleCnt="25">
        <dgm:presLayoutVars>
          <dgm:bulletEnabled val="1"/>
        </dgm:presLayoutVars>
      </dgm:prSet>
      <dgm:spPr/>
    </dgm:pt>
    <dgm:pt modelId="{4D90CB2A-E702-42C4-B3CF-CD9BE28E5015}" type="pres">
      <dgm:prSet presAssocID="{0709C80C-E704-4C50-A9CB-D29929556A13}" presName="Name13" presStyleLbl="parChTrans1D2" presStyleIdx="2" presStyleCnt="25"/>
      <dgm:spPr/>
    </dgm:pt>
    <dgm:pt modelId="{592639C9-EF65-48AF-B80A-EEBFFE48FDDF}" type="pres">
      <dgm:prSet presAssocID="{62603B97-1CEB-49BF-9B31-87F94D763123}" presName="childText" presStyleLbl="bgAcc1" presStyleIdx="2" presStyleCnt="25">
        <dgm:presLayoutVars>
          <dgm:bulletEnabled val="1"/>
        </dgm:presLayoutVars>
      </dgm:prSet>
      <dgm:spPr/>
    </dgm:pt>
    <dgm:pt modelId="{AE61443D-183C-4B56-B7E9-EF29B5C7A5C5}" type="pres">
      <dgm:prSet presAssocID="{71BA33FD-4B56-4877-BF90-9AA13F5781A8}" presName="Name13" presStyleLbl="parChTrans1D2" presStyleIdx="3" presStyleCnt="25"/>
      <dgm:spPr/>
    </dgm:pt>
    <dgm:pt modelId="{2718C27F-AB05-48C9-8D40-CFAE1429AAE7}" type="pres">
      <dgm:prSet presAssocID="{EA3CFE11-52EE-4D47-B124-286F6D44AD03}" presName="childText" presStyleLbl="bgAcc1" presStyleIdx="3" presStyleCnt="25">
        <dgm:presLayoutVars>
          <dgm:bulletEnabled val="1"/>
        </dgm:presLayoutVars>
      </dgm:prSet>
      <dgm:spPr/>
    </dgm:pt>
    <dgm:pt modelId="{863A0D20-F10F-469B-AA07-206842201F6D}" type="pres">
      <dgm:prSet presAssocID="{A9D1D40A-BA99-47AD-976D-704CCEF2BCF4}" presName="root" presStyleCnt="0"/>
      <dgm:spPr/>
    </dgm:pt>
    <dgm:pt modelId="{80BBBBE5-1A2C-4427-9619-C096C981643D}" type="pres">
      <dgm:prSet presAssocID="{A9D1D40A-BA99-47AD-976D-704CCEF2BCF4}" presName="rootComposite" presStyleCnt="0"/>
      <dgm:spPr/>
    </dgm:pt>
    <dgm:pt modelId="{1FF871E6-29C1-48AC-8F04-7877419F72D1}" type="pres">
      <dgm:prSet presAssocID="{A9D1D40A-BA99-47AD-976D-704CCEF2BCF4}" presName="rootText" presStyleLbl="node1" presStyleIdx="1" presStyleCnt="7"/>
      <dgm:spPr/>
    </dgm:pt>
    <dgm:pt modelId="{3CFCD4DF-E126-4A72-9B4F-A21C0483BCDC}" type="pres">
      <dgm:prSet presAssocID="{A9D1D40A-BA99-47AD-976D-704CCEF2BCF4}" presName="rootConnector" presStyleLbl="node1" presStyleIdx="1" presStyleCnt="7"/>
      <dgm:spPr/>
    </dgm:pt>
    <dgm:pt modelId="{C2CE8CB6-ABE3-4B58-91E6-E8363B53736D}" type="pres">
      <dgm:prSet presAssocID="{A9D1D40A-BA99-47AD-976D-704CCEF2BCF4}" presName="childShape" presStyleCnt="0"/>
      <dgm:spPr/>
    </dgm:pt>
    <dgm:pt modelId="{852FF758-E1E6-4E13-8F3E-538A39340683}" type="pres">
      <dgm:prSet presAssocID="{05EC1D1A-5ACB-4070-B0D6-928A95B2CA24}" presName="Name13" presStyleLbl="parChTrans1D2" presStyleIdx="4" presStyleCnt="25"/>
      <dgm:spPr/>
    </dgm:pt>
    <dgm:pt modelId="{64DA2522-DC9C-4EFA-9176-A47DD49EDC1D}" type="pres">
      <dgm:prSet presAssocID="{A67A2CF4-849B-4C59-AB7D-9EBFBFCD953C}" presName="childText" presStyleLbl="bgAcc1" presStyleIdx="4" presStyleCnt="25">
        <dgm:presLayoutVars>
          <dgm:bulletEnabled val="1"/>
        </dgm:presLayoutVars>
      </dgm:prSet>
      <dgm:spPr/>
    </dgm:pt>
    <dgm:pt modelId="{118863E0-4FA4-4AB6-A937-570D9A0BB25B}" type="pres">
      <dgm:prSet presAssocID="{6BB673CC-4B76-41EA-AC4D-C2783C9F1D03}" presName="Name13" presStyleLbl="parChTrans1D2" presStyleIdx="5" presStyleCnt="25"/>
      <dgm:spPr/>
    </dgm:pt>
    <dgm:pt modelId="{F21ACE5B-D531-46C5-B0FE-C0E898DBC1B8}" type="pres">
      <dgm:prSet presAssocID="{95443C17-1166-42DD-ADF8-3D43EAFB5C65}" presName="childText" presStyleLbl="bgAcc1" presStyleIdx="5" presStyleCnt="25">
        <dgm:presLayoutVars>
          <dgm:bulletEnabled val="1"/>
        </dgm:presLayoutVars>
      </dgm:prSet>
      <dgm:spPr/>
    </dgm:pt>
    <dgm:pt modelId="{DEEEA2B8-ABBB-4946-8B1B-3FFC81BD7831}" type="pres">
      <dgm:prSet presAssocID="{39B05FFE-31CC-47E4-8D8A-EB2A57D4CA8D}" presName="Name13" presStyleLbl="parChTrans1D2" presStyleIdx="6" presStyleCnt="25"/>
      <dgm:spPr/>
    </dgm:pt>
    <dgm:pt modelId="{F7B3A1F6-FB24-4443-903D-5B7A9570BC52}" type="pres">
      <dgm:prSet presAssocID="{2082166F-B32A-4427-82CE-75614EACDA71}" presName="childText" presStyleLbl="bgAcc1" presStyleIdx="6" presStyleCnt="25">
        <dgm:presLayoutVars>
          <dgm:bulletEnabled val="1"/>
        </dgm:presLayoutVars>
      </dgm:prSet>
      <dgm:spPr/>
    </dgm:pt>
    <dgm:pt modelId="{12F7D5F1-C411-4B5B-9776-971CA21DA03E}" type="pres">
      <dgm:prSet presAssocID="{60842FA4-B161-4D78-BC19-2A757B4F9D00}" presName="Name13" presStyleLbl="parChTrans1D2" presStyleIdx="7" presStyleCnt="25"/>
      <dgm:spPr/>
    </dgm:pt>
    <dgm:pt modelId="{F35476B9-76B0-4C0C-80A6-3D32B9CEFEB7}" type="pres">
      <dgm:prSet presAssocID="{BD561492-7BEE-4E25-B2E6-2FFD50CC6FA2}" presName="childText" presStyleLbl="bgAcc1" presStyleIdx="7" presStyleCnt="25">
        <dgm:presLayoutVars>
          <dgm:bulletEnabled val="1"/>
        </dgm:presLayoutVars>
      </dgm:prSet>
      <dgm:spPr/>
    </dgm:pt>
    <dgm:pt modelId="{3456C008-5EAB-4F97-B12A-250603EEF6A7}" type="pres">
      <dgm:prSet presAssocID="{75E5ADD3-FE1D-4573-927F-96929E7DA01C}" presName="root" presStyleCnt="0"/>
      <dgm:spPr/>
    </dgm:pt>
    <dgm:pt modelId="{34EB396F-D205-4BD1-9B15-3C9E553C2E34}" type="pres">
      <dgm:prSet presAssocID="{75E5ADD3-FE1D-4573-927F-96929E7DA01C}" presName="rootComposite" presStyleCnt="0"/>
      <dgm:spPr/>
    </dgm:pt>
    <dgm:pt modelId="{9EBFA7AE-6799-49BB-85D7-FED958718516}" type="pres">
      <dgm:prSet presAssocID="{75E5ADD3-FE1D-4573-927F-96929E7DA01C}" presName="rootText" presStyleLbl="node1" presStyleIdx="2" presStyleCnt="7"/>
      <dgm:spPr/>
    </dgm:pt>
    <dgm:pt modelId="{920364BE-51F7-4572-9FC4-96D210443E02}" type="pres">
      <dgm:prSet presAssocID="{75E5ADD3-FE1D-4573-927F-96929E7DA01C}" presName="rootConnector" presStyleLbl="node1" presStyleIdx="2" presStyleCnt="7"/>
      <dgm:spPr/>
    </dgm:pt>
    <dgm:pt modelId="{053FF762-38B7-4738-ADF4-E441DFF9EDF4}" type="pres">
      <dgm:prSet presAssocID="{75E5ADD3-FE1D-4573-927F-96929E7DA01C}" presName="childShape" presStyleCnt="0"/>
      <dgm:spPr/>
    </dgm:pt>
    <dgm:pt modelId="{46F4F52E-5FFD-4986-9B84-B98BF1B77848}" type="pres">
      <dgm:prSet presAssocID="{92815EFF-8B97-4004-B114-BCE9FF45253A}" presName="Name13" presStyleLbl="parChTrans1D2" presStyleIdx="8" presStyleCnt="25"/>
      <dgm:spPr/>
    </dgm:pt>
    <dgm:pt modelId="{1441DB63-3AF7-4AC7-925C-8146ED6BB9F7}" type="pres">
      <dgm:prSet presAssocID="{C501C715-2A6E-4019-B53B-17AD7E7343FB}" presName="childText" presStyleLbl="bgAcc1" presStyleIdx="8" presStyleCnt="25">
        <dgm:presLayoutVars>
          <dgm:bulletEnabled val="1"/>
        </dgm:presLayoutVars>
      </dgm:prSet>
      <dgm:spPr/>
    </dgm:pt>
    <dgm:pt modelId="{CC521E01-219B-437F-AAB1-BCD18298F33B}" type="pres">
      <dgm:prSet presAssocID="{E9B001DB-5028-417A-9BC7-3B7CE37F0F6F}" presName="Name13" presStyleLbl="parChTrans1D2" presStyleIdx="9" presStyleCnt="25"/>
      <dgm:spPr/>
    </dgm:pt>
    <dgm:pt modelId="{37B81E0A-8354-4F53-8179-5179E7BDB5F9}" type="pres">
      <dgm:prSet presAssocID="{13B5630B-87FA-45DD-B871-FDBBFB1B9285}" presName="childText" presStyleLbl="bgAcc1" presStyleIdx="9" presStyleCnt="25">
        <dgm:presLayoutVars>
          <dgm:bulletEnabled val="1"/>
        </dgm:presLayoutVars>
      </dgm:prSet>
      <dgm:spPr/>
    </dgm:pt>
    <dgm:pt modelId="{F6DA65A2-E9AE-435D-BBF0-0920F5C280B7}" type="pres">
      <dgm:prSet presAssocID="{69ACE9EC-7A24-442A-8F0C-E33BB0377713}" presName="Name13" presStyleLbl="parChTrans1D2" presStyleIdx="10" presStyleCnt="25"/>
      <dgm:spPr/>
    </dgm:pt>
    <dgm:pt modelId="{043A50C1-34E8-4A37-B3BB-3902099B681A}" type="pres">
      <dgm:prSet presAssocID="{C0573425-BC86-4617-A200-BAB5693116FC}" presName="childText" presStyleLbl="bgAcc1" presStyleIdx="10" presStyleCnt="25">
        <dgm:presLayoutVars>
          <dgm:bulletEnabled val="1"/>
        </dgm:presLayoutVars>
      </dgm:prSet>
      <dgm:spPr/>
    </dgm:pt>
    <dgm:pt modelId="{28C3499F-55DB-4654-91D3-AA44360516AB}" type="pres">
      <dgm:prSet presAssocID="{EE25794D-82B9-4719-98B8-79B3F0CD6BFD}" presName="Name13" presStyleLbl="parChTrans1D2" presStyleIdx="11" presStyleCnt="25"/>
      <dgm:spPr/>
    </dgm:pt>
    <dgm:pt modelId="{ED3D94CE-32F0-4318-A464-48F775DDEF8B}" type="pres">
      <dgm:prSet presAssocID="{059A8D58-1F32-4F01-8B87-82C3367755B5}" presName="childText" presStyleLbl="bgAcc1" presStyleIdx="11" presStyleCnt="25">
        <dgm:presLayoutVars>
          <dgm:bulletEnabled val="1"/>
        </dgm:presLayoutVars>
      </dgm:prSet>
      <dgm:spPr/>
    </dgm:pt>
    <dgm:pt modelId="{F8E933B8-E70E-49A4-9DA8-266715CDC6BB}" type="pres">
      <dgm:prSet presAssocID="{8C2EDF3D-2688-4839-8B7E-81541AB65E18}" presName="root" presStyleCnt="0"/>
      <dgm:spPr/>
    </dgm:pt>
    <dgm:pt modelId="{380C0268-7EA0-4F56-B57F-C489D93DB4B1}" type="pres">
      <dgm:prSet presAssocID="{8C2EDF3D-2688-4839-8B7E-81541AB65E18}" presName="rootComposite" presStyleCnt="0"/>
      <dgm:spPr/>
    </dgm:pt>
    <dgm:pt modelId="{E2726763-9646-466B-BA2E-1EFFFC456B48}" type="pres">
      <dgm:prSet presAssocID="{8C2EDF3D-2688-4839-8B7E-81541AB65E18}" presName="rootText" presStyleLbl="node1" presStyleIdx="3" presStyleCnt="7"/>
      <dgm:spPr/>
    </dgm:pt>
    <dgm:pt modelId="{DD3FFA9C-F594-4C78-8407-84F898263F12}" type="pres">
      <dgm:prSet presAssocID="{8C2EDF3D-2688-4839-8B7E-81541AB65E18}" presName="rootConnector" presStyleLbl="node1" presStyleIdx="3" presStyleCnt="7"/>
      <dgm:spPr/>
    </dgm:pt>
    <dgm:pt modelId="{550597BC-6BEF-4463-A769-0848157D0A54}" type="pres">
      <dgm:prSet presAssocID="{8C2EDF3D-2688-4839-8B7E-81541AB65E18}" presName="childShape" presStyleCnt="0"/>
      <dgm:spPr/>
    </dgm:pt>
    <dgm:pt modelId="{11F5D1BB-35E8-44A4-B43F-EDBA55C64497}" type="pres">
      <dgm:prSet presAssocID="{61B18D49-A6E3-4182-88AD-6FA2CD84DDE4}" presName="Name13" presStyleLbl="parChTrans1D2" presStyleIdx="12" presStyleCnt="25"/>
      <dgm:spPr/>
    </dgm:pt>
    <dgm:pt modelId="{0CEB3FB8-D27A-4032-ACE3-007B4B84CEA6}" type="pres">
      <dgm:prSet presAssocID="{2A5C5605-5FB0-4739-AD6A-798F6F5FA100}" presName="childText" presStyleLbl="bgAcc1" presStyleIdx="12" presStyleCnt="25" custLinFactNeighborX="482" custLinFactNeighborY="7383">
        <dgm:presLayoutVars>
          <dgm:bulletEnabled val="1"/>
        </dgm:presLayoutVars>
      </dgm:prSet>
      <dgm:spPr/>
    </dgm:pt>
    <dgm:pt modelId="{8AF96AA7-0D8D-4D66-87FE-B677917FA850}" type="pres">
      <dgm:prSet presAssocID="{F5FAAA08-D4B1-4295-9B4A-0CFAC84B29D5}" presName="Name13" presStyleLbl="parChTrans1D2" presStyleIdx="13" presStyleCnt="25"/>
      <dgm:spPr/>
    </dgm:pt>
    <dgm:pt modelId="{3B5E4F57-3F41-4B0E-A656-D34432B35973}" type="pres">
      <dgm:prSet presAssocID="{3548E62E-C524-4FF3-A0E0-8880DB4EBC67}" presName="childText" presStyleLbl="bgAcc1" presStyleIdx="13" presStyleCnt="25">
        <dgm:presLayoutVars>
          <dgm:bulletEnabled val="1"/>
        </dgm:presLayoutVars>
      </dgm:prSet>
      <dgm:spPr/>
    </dgm:pt>
    <dgm:pt modelId="{5F711949-3B0F-4780-AAEB-B6D915FFBDDD}" type="pres">
      <dgm:prSet presAssocID="{0E7E0E64-6D10-42B5-8EF3-F07FC8B03EC3}" presName="Name13" presStyleLbl="parChTrans1D2" presStyleIdx="14" presStyleCnt="25"/>
      <dgm:spPr/>
    </dgm:pt>
    <dgm:pt modelId="{151630DC-33CA-4739-B82D-031F583085F8}" type="pres">
      <dgm:prSet presAssocID="{5E35B184-A0D3-4461-B6BA-9D1137101A54}" presName="childText" presStyleLbl="bgAcc1" presStyleIdx="14" presStyleCnt="25">
        <dgm:presLayoutVars>
          <dgm:bulletEnabled val="1"/>
        </dgm:presLayoutVars>
      </dgm:prSet>
      <dgm:spPr/>
    </dgm:pt>
    <dgm:pt modelId="{84F28546-6432-4056-A154-B1086C4F7A4B}" type="pres">
      <dgm:prSet presAssocID="{384690A1-0540-4DD8-AE6B-74ABEF40849F}" presName="Name13" presStyleLbl="parChTrans1D2" presStyleIdx="15" presStyleCnt="25"/>
      <dgm:spPr/>
    </dgm:pt>
    <dgm:pt modelId="{A5C42C4F-6958-4B17-BF1F-B1B18B60E9B7}" type="pres">
      <dgm:prSet presAssocID="{D6254032-98C8-4A6A-9841-E1F808E7483E}" presName="childText" presStyleLbl="bgAcc1" presStyleIdx="15" presStyleCnt="25">
        <dgm:presLayoutVars>
          <dgm:bulletEnabled val="1"/>
        </dgm:presLayoutVars>
      </dgm:prSet>
      <dgm:spPr/>
    </dgm:pt>
    <dgm:pt modelId="{F67ACB8E-AAB5-4554-A630-E148476E85FD}" type="pres">
      <dgm:prSet presAssocID="{3F2CC765-98F8-451C-B92E-B73A1CE30B1A}" presName="root" presStyleCnt="0"/>
      <dgm:spPr/>
    </dgm:pt>
    <dgm:pt modelId="{815FD4BB-4293-457E-B4D1-7489257AC987}" type="pres">
      <dgm:prSet presAssocID="{3F2CC765-98F8-451C-B92E-B73A1CE30B1A}" presName="rootComposite" presStyleCnt="0"/>
      <dgm:spPr/>
    </dgm:pt>
    <dgm:pt modelId="{8204FADB-C317-4628-9F86-46CDFCB974A3}" type="pres">
      <dgm:prSet presAssocID="{3F2CC765-98F8-451C-B92E-B73A1CE30B1A}" presName="rootText" presStyleLbl="node1" presStyleIdx="4" presStyleCnt="7"/>
      <dgm:spPr/>
    </dgm:pt>
    <dgm:pt modelId="{399D92BE-6AD8-4856-975A-B79D8AF38839}" type="pres">
      <dgm:prSet presAssocID="{3F2CC765-98F8-451C-B92E-B73A1CE30B1A}" presName="rootConnector" presStyleLbl="node1" presStyleIdx="4" presStyleCnt="7"/>
      <dgm:spPr/>
    </dgm:pt>
    <dgm:pt modelId="{CEA8D81B-9A7D-459E-86FD-365A4E534646}" type="pres">
      <dgm:prSet presAssocID="{3F2CC765-98F8-451C-B92E-B73A1CE30B1A}" presName="childShape" presStyleCnt="0"/>
      <dgm:spPr/>
    </dgm:pt>
    <dgm:pt modelId="{A556665F-5C96-4085-99AE-848D2EC0D9BD}" type="pres">
      <dgm:prSet presAssocID="{341F0875-7EF9-46FC-B2B1-69428CC03C08}" presName="Name13" presStyleLbl="parChTrans1D2" presStyleIdx="16" presStyleCnt="25"/>
      <dgm:spPr/>
    </dgm:pt>
    <dgm:pt modelId="{307F92D4-1E27-4529-8172-505A9A2B6257}" type="pres">
      <dgm:prSet presAssocID="{B778CC9E-9DF2-4762-ADF9-1F920139FF7D}" presName="childText" presStyleLbl="bgAcc1" presStyleIdx="16" presStyleCnt="25">
        <dgm:presLayoutVars>
          <dgm:bulletEnabled val="1"/>
        </dgm:presLayoutVars>
      </dgm:prSet>
      <dgm:spPr/>
    </dgm:pt>
    <dgm:pt modelId="{213CC856-BF3A-444D-9D1E-AF6C8A87253E}" type="pres">
      <dgm:prSet presAssocID="{27420336-3361-4F94-9B8E-E2C1B3208E43}" presName="Name13" presStyleLbl="parChTrans1D2" presStyleIdx="17" presStyleCnt="25"/>
      <dgm:spPr/>
    </dgm:pt>
    <dgm:pt modelId="{100B9822-09D3-499B-9518-849AC073CABD}" type="pres">
      <dgm:prSet presAssocID="{D2E507DF-2695-4F84-8059-0D32070A3C48}" presName="childText" presStyleLbl="bgAcc1" presStyleIdx="17" presStyleCnt="25">
        <dgm:presLayoutVars>
          <dgm:bulletEnabled val="1"/>
        </dgm:presLayoutVars>
      </dgm:prSet>
      <dgm:spPr/>
    </dgm:pt>
    <dgm:pt modelId="{F4196084-DC36-4A86-B0C7-6A51D5A75853}" type="pres">
      <dgm:prSet presAssocID="{F559DAFB-1336-4C3B-A50B-93A5B5B689F1}" presName="root" presStyleCnt="0"/>
      <dgm:spPr/>
    </dgm:pt>
    <dgm:pt modelId="{1A45F002-EADD-43A7-8360-6FB52DFB7ED7}" type="pres">
      <dgm:prSet presAssocID="{F559DAFB-1336-4C3B-A50B-93A5B5B689F1}" presName="rootComposite" presStyleCnt="0"/>
      <dgm:spPr/>
    </dgm:pt>
    <dgm:pt modelId="{30FE1217-1B50-401F-8512-07B4CA51414D}" type="pres">
      <dgm:prSet presAssocID="{F559DAFB-1336-4C3B-A50B-93A5B5B689F1}" presName="rootText" presStyleLbl="node1" presStyleIdx="5" presStyleCnt="7"/>
      <dgm:spPr/>
    </dgm:pt>
    <dgm:pt modelId="{61F9A65A-D4D3-4F00-BBC7-11E302B09B21}" type="pres">
      <dgm:prSet presAssocID="{F559DAFB-1336-4C3B-A50B-93A5B5B689F1}" presName="rootConnector" presStyleLbl="node1" presStyleIdx="5" presStyleCnt="7"/>
      <dgm:spPr/>
    </dgm:pt>
    <dgm:pt modelId="{C7C6CF7A-6EDB-4D1C-A72C-5216668F3C7A}" type="pres">
      <dgm:prSet presAssocID="{F559DAFB-1336-4C3B-A50B-93A5B5B689F1}" presName="childShape" presStyleCnt="0"/>
      <dgm:spPr/>
    </dgm:pt>
    <dgm:pt modelId="{9A51E35E-8D01-4CB5-ABAF-7A390E9292C0}" type="pres">
      <dgm:prSet presAssocID="{7685C4E8-048B-4F80-9C48-D9B3A3CEEF48}" presName="Name13" presStyleLbl="parChTrans1D2" presStyleIdx="18" presStyleCnt="25"/>
      <dgm:spPr/>
    </dgm:pt>
    <dgm:pt modelId="{2BF66313-94AE-423D-8C85-A07A0ECD74CD}" type="pres">
      <dgm:prSet presAssocID="{FC6DB55A-C6B5-4E06-AB34-F28D6A9A7A0E}" presName="childText" presStyleLbl="bgAcc1" presStyleIdx="18" presStyleCnt="25">
        <dgm:presLayoutVars>
          <dgm:bulletEnabled val="1"/>
        </dgm:presLayoutVars>
      </dgm:prSet>
      <dgm:spPr/>
    </dgm:pt>
    <dgm:pt modelId="{56916183-5A1B-45C3-968A-2A8497B0B3D3}" type="pres">
      <dgm:prSet presAssocID="{8705B2C0-7340-4774-BCEE-7F12DE062241}" presName="Name13" presStyleLbl="parChTrans1D2" presStyleIdx="19" presStyleCnt="25"/>
      <dgm:spPr/>
    </dgm:pt>
    <dgm:pt modelId="{5A7FA50C-6A66-42D0-A00F-B97E2A167857}" type="pres">
      <dgm:prSet presAssocID="{101F8C65-82DB-49E8-A54C-9EE2B56FDBED}" presName="childText" presStyleLbl="bgAcc1" presStyleIdx="19" presStyleCnt="25">
        <dgm:presLayoutVars>
          <dgm:bulletEnabled val="1"/>
        </dgm:presLayoutVars>
      </dgm:prSet>
      <dgm:spPr/>
    </dgm:pt>
    <dgm:pt modelId="{F75A5A85-2A62-4DAE-9F01-81FBFD20AED1}" type="pres">
      <dgm:prSet presAssocID="{961823DE-CB0C-426A-82EC-A103EAE61EBD}" presName="Name13" presStyleLbl="parChTrans1D2" presStyleIdx="20" presStyleCnt="25"/>
      <dgm:spPr/>
    </dgm:pt>
    <dgm:pt modelId="{A19BC9B0-8FFF-4AFB-9216-36F98C16D687}" type="pres">
      <dgm:prSet presAssocID="{A80744EB-F27A-4634-9D03-887564E901D8}" presName="childText" presStyleLbl="bgAcc1" presStyleIdx="20" presStyleCnt="25">
        <dgm:presLayoutVars>
          <dgm:bulletEnabled val="1"/>
        </dgm:presLayoutVars>
      </dgm:prSet>
      <dgm:spPr/>
    </dgm:pt>
    <dgm:pt modelId="{7FF90712-9141-4E73-8F39-606D186AE5B1}" type="pres">
      <dgm:prSet presAssocID="{3476C879-C92F-428C-866A-5A73E17DB075}" presName="root" presStyleCnt="0"/>
      <dgm:spPr/>
    </dgm:pt>
    <dgm:pt modelId="{903DB4C5-527B-457C-955A-6EA95845AF99}" type="pres">
      <dgm:prSet presAssocID="{3476C879-C92F-428C-866A-5A73E17DB075}" presName="rootComposite" presStyleCnt="0"/>
      <dgm:spPr/>
    </dgm:pt>
    <dgm:pt modelId="{639A46F3-5F24-4C03-9044-97EE0BE71874}" type="pres">
      <dgm:prSet presAssocID="{3476C879-C92F-428C-866A-5A73E17DB075}" presName="rootText" presStyleLbl="node1" presStyleIdx="6" presStyleCnt="7"/>
      <dgm:spPr/>
    </dgm:pt>
    <dgm:pt modelId="{27A214EE-DBE5-4B63-8338-A4765A07410C}" type="pres">
      <dgm:prSet presAssocID="{3476C879-C92F-428C-866A-5A73E17DB075}" presName="rootConnector" presStyleLbl="node1" presStyleIdx="6" presStyleCnt="7"/>
      <dgm:spPr/>
    </dgm:pt>
    <dgm:pt modelId="{BBFBA6D1-0876-4DE4-96D9-FBC4DC90EC4D}" type="pres">
      <dgm:prSet presAssocID="{3476C879-C92F-428C-866A-5A73E17DB075}" presName="childShape" presStyleCnt="0"/>
      <dgm:spPr/>
    </dgm:pt>
    <dgm:pt modelId="{108E68F0-5D96-4660-93A5-A9208B3A716A}" type="pres">
      <dgm:prSet presAssocID="{F28EC566-0DF2-4990-8C6C-4BE72A79C69D}" presName="Name13" presStyleLbl="parChTrans1D2" presStyleIdx="21" presStyleCnt="25"/>
      <dgm:spPr/>
    </dgm:pt>
    <dgm:pt modelId="{301C929A-6F1E-44DF-9D8D-D6FD15CE2736}" type="pres">
      <dgm:prSet presAssocID="{4E72595F-8954-4731-A360-D3425E9E1D54}" presName="childText" presStyleLbl="bgAcc1" presStyleIdx="21" presStyleCnt="25">
        <dgm:presLayoutVars>
          <dgm:bulletEnabled val="1"/>
        </dgm:presLayoutVars>
      </dgm:prSet>
      <dgm:spPr/>
    </dgm:pt>
    <dgm:pt modelId="{B037C80C-2EEB-4EA2-BFFE-3A37136421A1}" type="pres">
      <dgm:prSet presAssocID="{DD9DACCD-C9FB-4DF3-83A3-9FBC3108508D}" presName="Name13" presStyleLbl="parChTrans1D2" presStyleIdx="22" presStyleCnt="25"/>
      <dgm:spPr/>
    </dgm:pt>
    <dgm:pt modelId="{90FD5CD0-265C-45BA-86DF-4791E85813F4}" type="pres">
      <dgm:prSet presAssocID="{81D875AC-85A9-45B4-9057-619B3D20B3ED}" presName="childText" presStyleLbl="bgAcc1" presStyleIdx="22" presStyleCnt="25">
        <dgm:presLayoutVars>
          <dgm:bulletEnabled val="1"/>
        </dgm:presLayoutVars>
      </dgm:prSet>
      <dgm:spPr/>
    </dgm:pt>
    <dgm:pt modelId="{22EA932D-BFBA-4AA1-A17D-96EC8A160E65}" type="pres">
      <dgm:prSet presAssocID="{46611E10-A5FE-4719-9041-EA6ECAB220BD}" presName="Name13" presStyleLbl="parChTrans1D2" presStyleIdx="23" presStyleCnt="25"/>
      <dgm:spPr/>
    </dgm:pt>
    <dgm:pt modelId="{856F45F4-FE92-4EFF-A3F3-1893AE4F6373}" type="pres">
      <dgm:prSet presAssocID="{A078724A-D405-40FD-BA8F-BC0E839CC4FE}" presName="childText" presStyleLbl="bgAcc1" presStyleIdx="23" presStyleCnt="25">
        <dgm:presLayoutVars>
          <dgm:bulletEnabled val="1"/>
        </dgm:presLayoutVars>
      </dgm:prSet>
      <dgm:spPr/>
    </dgm:pt>
    <dgm:pt modelId="{65DC9396-1FEE-40D4-B75E-608980415935}" type="pres">
      <dgm:prSet presAssocID="{2D712368-F9B0-4B57-8E1E-8127E0A5D14A}" presName="Name13" presStyleLbl="parChTrans1D2" presStyleIdx="24" presStyleCnt="25"/>
      <dgm:spPr/>
    </dgm:pt>
    <dgm:pt modelId="{38753371-E37C-494F-BF78-44C8C1D4327E}" type="pres">
      <dgm:prSet presAssocID="{D4C54971-3E69-4A06-8CC4-E6AFCF501634}" presName="childText" presStyleLbl="bgAcc1" presStyleIdx="24" presStyleCnt="25">
        <dgm:presLayoutVars>
          <dgm:bulletEnabled val="1"/>
        </dgm:presLayoutVars>
      </dgm:prSet>
      <dgm:spPr/>
    </dgm:pt>
  </dgm:ptLst>
  <dgm:cxnLst>
    <dgm:cxn modelId="{E51D3F00-6934-42DD-AA47-B658F27110AC}" srcId="{8C2EDF3D-2688-4839-8B7E-81541AB65E18}" destId="{D6254032-98C8-4A6A-9841-E1F808E7483E}" srcOrd="3" destOrd="0" parTransId="{384690A1-0540-4DD8-AE6B-74ABEF40849F}" sibTransId="{06BA6C36-7EEA-476E-8E34-5DB904A032A7}"/>
    <dgm:cxn modelId="{F187D804-AF1C-44A1-B249-E1D1FE803A59}" srcId="{3F2CC765-98F8-451C-B92E-B73A1CE30B1A}" destId="{B778CC9E-9DF2-4762-ADF9-1F920139FF7D}" srcOrd="0" destOrd="0" parTransId="{341F0875-7EF9-46FC-B2B1-69428CC03C08}" sibTransId="{A81E0C1D-5DB8-473C-9E50-D5D23C9EF1A8}"/>
    <dgm:cxn modelId="{5A2C7406-8937-4AA3-B0B8-976C7D11652D}" type="presOf" srcId="{C501C715-2A6E-4019-B53B-17AD7E7343FB}" destId="{1441DB63-3AF7-4AC7-925C-8146ED6BB9F7}" srcOrd="0" destOrd="0" presId="urn:microsoft.com/office/officeart/2005/8/layout/hierarchy3"/>
    <dgm:cxn modelId="{530F5B08-0D37-4C41-AE06-73A31551EC93}" type="presOf" srcId="{5336F715-5B87-48BB-A36C-68C6AF71BE1A}" destId="{D6313FB4-B2AD-441B-A12E-41C6BA99D8DA}" srcOrd="1" destOrd="0" presId="urn:microsoft.com/office/officeart/2005/8/layout/hierarchy3"/>
    <dgm:cxn modelId="{8A843E09-E2C2-4334-82E7-0CD5715CE1B7}" type="presOf" srcId="{3476C879-C92F-428C-866A-5A73E17DB075}" destId="{27A214EE-DBE5-4B63-8338-A4765A07410C}" srcOrd="1" destOrd="0" presId="urn:microsoft.com/office/officeart/2005/8/layout/hierarchy3"/>
    <dgm:cxn modelId="{1318D20B-BA16-422D-B4F2-FB61BB44C314}" type="presOf" srcId="{C0573425-BC86-4617-A200-BAB5693116FC}" destId="{043A50C1-34E8-4A37-B3BB-3902099B681A}" srcOrd="0" destOrd="0" presId="urn:microsoft.com/office/officeart/2005/8/layout/hierarchy3"/>
    <dgm:cxn modelId="{F6CC1B11-3576-4FD1-AC42-1760B0166971}" type="presOf" srcId="{E0340A83-77DE-4A07-9A36-970DC786E4DB}" destId="{C951FABA-DA37-475C-B304-33DE565FCA53}" srcOrd="0" destOrd="0" presId="urn:microsoft.com/office/officeart/2005/8/layout/hierarchy3"/>
    <dgm:cxn modelId="{02F80912-D4FA-4BCB-9BFD-4FB5D34CC5C0}" type="presOf" srcId="{1489DFFD-DAAE-42A4-B7E2-2B4C5B766461}" destId="{E3668AB4-6C5B-49CC-800B-B1D8842D9B92}" srcOrd="0" destOrd="0" presId="urn:microsoft.com/office/officeart/2005/8/layout/hierarchy3"/>
    <dgm:cxn modelId="{94F5D813-BF4E-4D92-ABC9-4C948F3DC490}" type="presOf" srcId="{9BA80665-3D7B-4F04-B24C-C5991E26EBA7}" destId="{5E62C9D5-CAB3-4251-A9D0-4CC217F23628}" srcOrd="0" destOrd="0" presId="urn:microsoft.com/office/officeart/2005/8/layout/hierarchy3"/>
    <dgm:cxn modelId="{5A1C9716-DE1C-4434-B586-78A328C0AA2A}" type="presOf" srcId="{62603B97-1CEB-49BF-9B31-87F94D763123}" destId="{592639C9-EF65-48AF-B80A-EEBFFE48FDDF}" srcOrd="0" destOrd="0" presId="urn:microsoft.com/office/officeart/2005/8/layout/hierarchy3"/>
    <dgm:cxn modelId="{45EAC217-376A-4876-A536-FCD6B021D6DA}" type="presOf" srcId="{27420336-3361-4F94-9B8E-E2C1B3208E43}" destId="{213CC856-BF3A-444D-9D1E-AF6C8A87253E}" srcOrd="0" destOrd="0" presId="urn:microsoft.com/office/officeart/2005/8/layout/hierarchy3"/>
    <dgm:cxn modelId="{6A9A061D-2729-4DB8-9941-3926AC182AA0}" type="presOf" srcId="{2082166F-B32A-4427-82CE-75614EACDA71}" destId="{F7B3A1F6-FB24-4443-903D-5B7A9570BC52}" srcOrd="0" destOrd="0" presId="urn:microsoft.com/office/officeart/2005/8/layout/hierarchy3"/>
    <dgm:cxn modelId="{4B1EC91D-2022-44E2-9EC8-1B381964E35D}" type="presOf" srcId="{97293732-4CD3-4749-86CC-5509CD488BDD}" destId="{CF7E8127-EE3F-4842-819A-20FD9DEFFEB4}" srcOrd="0" destOrd="0" presId="urn:microsoft.com/office/officeart/2005/8/layout/hierarchy3"/>
    <dgm:cxn modelId="{787A5C1E-35D3-4A52-AE7A-3C9ABA18F810}" srcId="{3476C879-C92F-428C-866A-5A73E17DB075}" destId="{4E72595F-8954-4731-A360-D3425E9E1D54}" srcOrd="0" destOrd="0" parTransId="{F28EC566-0DF2-4990-8C6C-4BE72A79C69D}" sibTransId="{95E01BFE-B6E5-46EC-9E72-02027ADC4D92}"/>
    <dgm:cxn modelId="{6A3E2025-B165-4F77-A8AB-4F36DABF4E74}" type="presOf" srcId="{EE25794D-82B9-4719-98B8-79B3F0CD6BFD}" destId="{28C3499F-55DB-4654-91D3-AA44360516AB}" srcOrd="0" destOrd="0" presId="urn:microsoft.com/office/officeart/2005/8/layout/hierarchy3"/>
    <dgm:cxn modelId="{EC9BCF2C-96D4-4753-BF4F-03AA74CED744}" srcId="{8C2EDF3D-2688-4839-8B7E-81541AB65E18}" destId="{2A5C5605-5FB0-4739-AD6A-798F6F5FA100}" srcOrd="0" destOrd="0" parTransId="{61B18D49-A6E3-4182-88AD-6FA2CD84DDE4}" sibTransId="{B980FBF6-923A-4026-9FC8-CABB0D8D13FB}"/>
    <dgm:cxn modelId="{1D1C442D-8F87-4649-BBD4-CA677FB0840B}" srcId="{5336F715-5B87-48BB-A36C-68C6AF71BE1A}" destId="{1489DFFD-DAAE-42A4-B7E2-2B4C5B766461}" srcOrd="1" destOrd="0" parTransId="{97293732-4CD3-4749-86CC-5509CD488BDD}" sibTransId="{ED8C329A-F051-43A5-9FB7-3A495C948605}"/>
    <dgm:cxn modelId="{65D93C2E-AF7F-4B6A-91D5-BA2AA9088A43}" type="presOf" srcId="{71BA33FD-4B56-4877-BF90-9AA13F5781A8}" destId="{AE61443D-183C-4B56-B7E9-EF29B5C7A5C5}" srcOrd="0" destOrd="0" presId="urn:microsoft.com/office/officeart/2005/8/layout/hierarchy3"/>
    <dgm:cxn modelId="{39F3E930-BB94-4D5C-ADCE-D64BED1F200B}" srcId="{75E5ADD3-FE1D-4573-927F-96929E7DA01C}" destId="{C0573425-BC86-4617-A200-BAB5693116FC}" srcOrd="2" destOrd="0" parTransId="{69ACE9EC-7A24-442A-8F0C-E33BB0377713}" sibTransId="{43B22CA3-66A5-44D6-87D2-360134969DCA}"/>
    <dgm:cxn modelId="{6CDD1734-CF7B-4ADA-95F4-424D4F337F86}" type="presOf" srcId="{7685C4E8-048B-4F80-9C48-D9B3A3CEEF48}" destId="{9A51E35E-8D01-4CB5-ABAF-7A390E9292C0}" srcOrd="0" destOrd="0" presId="urn:microsoft.com/office/officeart/2005/8/layout/hierarchy3"/>
    <dgm:cxn modelId="{ACDD9535-D495-4264-917B-A85B57E156DB}" type="presOf" srcId="{3548E62E-C524-4FF3-A0E0-8880DB4EBC67}" destId="{3B5E4F57-3F41-4B0E-A656-D34432B35973}" srcOrd="0" destOrd="0" presId="urn:microsoft.com/office/officeart/2005/8/layout/hierarchy3"/>
    <dgm:cxn modelId="{20E5E039-0A75-4821-95BA-DCFBEC12DFB1}" srcId="{5336F715-5B87-48BB-A36C-68C6AF71BE1A}" destId="{EA3CFE11-52EE-4D47-B124-286F6D44AD03}" srcOrd="3" destOrd="0" parTransId="{71BA33FD-4B56-4877-BF90-9AA13F5781A8}" sibTransId="{948FD8D6-0A61-48C7-A262-388ABF10B9B0}"/>
    <dgm:cxn modelId="{12C0E83C-2AE2-45C8-8A62-A3355534FC2A}" type="presOf" srcId="{384690A1-0540-4DD8-AE6B-74ABEF40849F}" destId="{84F28546-6432-4056-A154-B1086C4F7A4B}" srcOrd="0" destOrd="0" presId="urn:microsoft.com/office/officeart/2005/8/layout/hierarchy3"/>
    <dgm:cxn modelId="{CEA0285C-69EA-40D5-AD93-B4ED16C0694A}" type="presOf" srcId="{BD561492-7BEE-4E25-B2E6-2FFD50CC6FA2}" destId="{F35476B9-76B0-4C0C-80A6-3D32B9CEFEB7}" srcOrd="0" destOrd="0" presId="urn:microsoft.com/office/officeart/2005/8/layout/hierarchy3"/>
    <dgm:cxn modelId="{36B15D5C-80A0-4846-B4CE-D0BF6E60A9B4}" type="presOf" srcId="{E9B001DB-5028-417A-9BC7-3B7CE37F0F6F}" destId="{CC521E01-219B-437F-AAB1-BCD18298F33B}" srcOrd="0" destOrd="0" presId="urn:microsoft.com/office/officeart/2005/8/layout/hierarchy3"/>
    <dgm:cxn modelId="{C7066C5D-563D-46F1-8854-9577ABBD89A9}" srcId="{E0340A83-77DE-4A07-9A36-970DC786E4DB}" destId="{3476C879-C92F-428C-866A-5A73E17DB075}" srcOrd="6" destOrd="0" parTransId="{1250FED0-6ADE-4D7D-8369-2486466B6BDE}" sibTransId="{CDD59E5E-2EF2-4525-AA04-75B27276A428}"/>
    <dgm:cxn modelId="{565F2B5E-EFBF-48AC-A7A7-F0CD806D84AD}" type="presOf" srcId="{D6254032-98C8-4A6A-9841-E1F808E7483E}" destId="{A5C42C4F-6958-4B17-BF1F-B1B18B60E9B7}" srcOrd="0" destOrd="0" presId="urn:microsoft.com/office/officeart/2005/8/layout/hierarchy3"/>
    <dgm:cxn modelId="{8634B562-4C3E-42F7-8F47-A84D28339769}" type="presOf" srcId="{3476C879-C92F-428C-866A-5A73E17DB075}" destId="{639A46F3-5F24-4C03-9044-97EE0BE71874}" srcOrd="0" destOrd="0" presId="urn:microsoft.com/office/officeart/2005/8/layout/hierarchy3"/>
    <dgm:cxn modelId="{0303BC43-6EDF-42A7-B583-70A18778A4EB}" type="presOf" srcId="{6BB673CC-4B76-41EA-AC4D-C2783C9F1D03}" destId="{118863E0-4FA4-4AB6-A937-570D9A0BB25B}" srcOrd="0" destOrd="0" presId="urn:microsoft.com/office/officeart/2005/8/layout/hierarchy3"/>
    <dgm:cxn modelId="{D5BFE963-D9FB-44C4-9929-83DF2D9030A8}" srcId="{A9D1D40A-BA99-47AD-976D-704CCEF2BCF4}" destId="{95443C17-1166-42DD-ADF8-3D43EAFB5C65}" srcOrd="1" destOrd="0" parTransId="{6BB673CC-4B76-41EA-AC4D-C2783C9F1D03}" sibTransId="{C8CE13F9-77C2-4BD1-9F63-3FCDF2E5387E}"/>
    <dgm:cxn modelId="{F7EF7744-79CD-4D10-AC62-446911FD3388}" type="presOf" srcId="{81D875AC-85A9-45B4-9057-619B3D20B3ED}" destId="{90FD5CD0-265C-45BA-86DF-4791E85813F4}" srcOrd="0" destOrd="0" presId="urn:microsoft.com/office/officeart/2005/8/layout/hierarchy3"/>
    <dgm:cxn modelId="{F119AF44-FFEE-4ECB-B4A0-492DE6EF55AF}" srcId="{3476C879-C92F-428C-866A-5A73E17DB075}" destId="{81D875AC-85A9-45B4-9057-619B3D20B3ED}" srcOrd="1" destOrd="0" parTransId="{DD9DACCD-C9FB-4DF3-83A3-9FBC3108508D}" sibTransId="{A99BA932-0AB9-497D-86AE-8C96D9F29ACB}"/>
    <dgm:cxn modelId="{BBF9B764-80E7-4958-B818-F811320323B7}" srcId="{3476C879-C92F-428C-866A-5A73E17DB075}" destId="{A078724A-D405-40FD-BA8F-BC0E839CC4FE}" srcOrd="2" destOrd="0" parTransId="{46611E10-A5FE-4719-9041-EA6ECAB220BD}" sibTransId="{4D56B070-70DD-4C41-80DA-5219358003E2}"/>
    <dgm:cxn modelId="{9D9EC945-A9AB-4928-B532-A08DB7DE48FB}" srcId="{F559DAFB-1336-4C3B-A50B-93A5B5B689F1}" destId="{FC6DB55A-C6B5-4E06-AB34-F28D6A9A7A0E}" srcOrd="0" destOrd="0" parTransId="{7685C4E8-048B-4F80-9C48-D9B3A3CEEF48}" sibTransId="{1A05E4D2-867A-45BC-8347-B0A901168673}"/>
    <dgm:cxn modelId="{CF6F0768-7419-4CE5-964A-F0DDB017D361}" srcId="{75E5ADD3-FE1D-4573-927F-96929E7DA01C}" destId="{C501C715-2A6E-4019-B53B-17AD7E7343FB}" srcOrd="0" destOrd="0" parTransId="{92815EFF-8B97-4004-B114-BCE9FF45253A}" sibTransId="{1AA35E1D-966E-4D54-87FC-A7EDCD1AEDD9}"/>
    <dgm:cxn modelId="{544ED669-04AA-434F-89DE-8167EE157B79}" type="presOf" srcId="{3F2CC765-98F8-451C-B92E-B73A1CE30B1A}" destId="{8204FADB-C317-4628-9F86-46CDFCB974A3}" srcOrd="0" destOrd="0" presId="urn:microsoft.com/office/officeart/2005/8/layout/hierarchy3"/>
    <dgm:cxn modelId="{05038D4C-FE22-43B6-B297-89870BB76CB3}" srcId="{A9D1D40A-BA99-47AD-976D-704CCEF2BCF4}" destId="{A67A2CF4-849B-4C59-AB7D-9EBFBFCD953C}" srcOrd="0" destOrd="0" parTransId="{05EC1D1A-5ACB-4070-B0D6-928A95B2CA24}" sibTransId="{A3F6E612-6BFD-4A8B-85EE-ED6678664A52}"/>
    <dgm:cxn modelId="{02D95550-ADED-4327-AA3C-DD59B6583E59}" type="presOf" srcId="{961823DE-CB0C-426A-82EC-A103EAE61EBD}" destId="{F75A5A85-2A62-4DAE-9F01-81FBFD20AED1}" srcOrd="0" destOrd="0" presId="urn:microsoft.com/office/officeart/2005/8/layout/hierarchy3"/>
    <dgm:cxn modelId="{D9720D55-56D8-4858-8E80-CD92CA986D6A}" srcId="{E0340A83-77DE-4A07-9A36-970DC786E4DB}" destId="{3F2CC765-98F8-451C-B92E-B73A1CE30B1A}" srcOrd="4" destOrd="0" parTransId="{56B2509D-2CB6-4531-8818-3A720977E805}" sibTransId="{3361CD89-65C1-4D23-8A0D-81F90EC8E702}"/>
    <dgm:cxn modelId="{3AA7C555-78C1-489B-A278-517AB877B3D3}" srcId="{75E5ADD3-FE1D-4573-927F-96929E7DA01C}" destId="{059A8D58-1F32-4F01-8B87-82C3367755B5}" srcOrd="3" destOrd="0" parTransId="{EE25794D-82B9-4719-98B8-79B3F0CD6BFD}" sibTransId="{2DEC8612-E2D8-45D4-BB2B-1CF5E6D49F20}"/>
    <dgm:cxn modelId="{A5B81177-7AC8-47DE-8785-74FC32B5B28F}" type="presOf" srcId="{61B18D49-A6E3-4182-88AD-6FA2CD84DDE4}" destId="{11F5D1BB-35E8-44A4-B43F-EDBA55C64497}" srcOrd="0" destOrd="0" presId="urn:microsoft.com/office/officeart/2005/8/layout/hierarchy3"/>
    <dgm:cxn modelId="{24E27D58-806E-4188-822F-C67FA118FBA9}" type="presOf" srcId="{8C2EDF3D-2688-4839-8B7E-81541AB65E18}" destId="{DD3FFA9C-F594-4C78-8407-84F898263F12}" srcOrd="1" destOrd="0" presId="urn:microsoft.com/office/officeart/2005/8/layout/hierarchy3"/>
    <dgm:cxn modelId="{F864E178-232F-4A9B-9829-CC14B0728AB6}" type="presOf" srcId="{DD9DACCD-C9FB-4DF3-83A3-9FBC3108508D}" destId="{B037C80C-2EEB-4EA2-BFFE-3A37136421A1}" srcOrd="0" destOrd="0" presId="urn:microsoft.com/office/officeart/2005/8/layout/hierarchy3"/>
    <dgm:cxn modelId="{B72A1D7C-429D-4CCB-B12A-B6753A3CD3F8}" type="presOf" srcId="{05EC1D1A-5ACB-4070-B0D6-928A95B2CA24}" destId="{852FF758-E1E6-4E13-8F3E-538A39340683}" srcOrd="0" destOrd="0" presId="urn:microsoft.com/office/officeart/2005/8/layout/hierarchy3"/>
    <dgm:cxn modelId="{15F4C781-DF1A-4FFD-BAEA-9295AD13D36E}" type="presOf" srcId="{3F2CC765-98F8-451C-B92E-B73A1CE30B1A}" destId="{399D92BE-6AD8-4856-975A-B79D8AF38839}" srcOrd="1" destOrd="0" presId="urn:microsoft.com/office/officeart/2005/8/layout/hierarchy3"/>
    <dgm:cxn modelId="{75BD1086-B9BB-4325-906F-57E8DB0A9192}" type="presOf" srcId="{D4C54971-3E69-4A06-8CC4-E6AFCF501634}" destId="{38753371-E37C-494F-BF78-44C8C1D4327E}" srcOrd="0" destOrd="0" presId="urn:microsoft.com/office/officeart/2005/8/layout/hierarchy3"/>
    <dgm:cxn modelId="{873F4B87-87D8-474B-BE8D-FE1E35A836E2}" type="presOf" srcId="{2A5C5605-5FB0-4739-AD6A-798F6F5FA100}" destId="{0CEB3FB8-D27A-4032-ACE3-007B4B84CEA6}" srcOrd="0" destOrd="0" presId="urn:microsoft.com/office/officeart/2005/8/layout/hierarchy3"/>
    <dgm:cxn modelId="{E4A44488-4297-49D4-976F-8118C8A56014}" type="presOf" srcId="{A67A2CF4-849B-4C59-AB7D-9EBFBFCD953C}" destId="{64DA2522-DC9C-4EFA-9176-A47DD49EDC1D}" srcOrd="0" destOrd="0" presId="urn:microsoft.com/office/officeart/2005/8/layout/hierarchy3"/>
    <dgm:cxn modelId="{7C057292-1166-427A-8139-3CBBD4C6A0F4}" type="presOf" srcId="{0E7E0E64-6D10-42B5-8EF3-F07FC8B03EC3}" destId="{5F711949-3B0F-4780-AAEB-B6D915FFBDDD}" srcOrd="0" destOrd="0" presId="urn:microsoft.com/office/officeart/2005/8/layout/hierarchy3"/>
    <dgm:cxn modelId="{FAB4C197-0F67-41C6-86A0-63F5B873072A}" type="presOf" srcId="{F559DAFB-1336-4C3B-A50B-93A5B5B689F1}" destId="{61F9A65A-D4D3-4F00-BBC7-11E302B09B21}" srcOrd="1" destOrd="0" presId="urn:microsoft.com/office/officeart/2005/8/layout/hierarchy3"/>
    <dgm:cxn modelId="{A995C697-49C5-43D9-AC07-73F4F9C01DE8}" type="presOf" srcId="{FC6DB55A-C6B5-4E06-AB34-F28D6A9A7A0E}" destId="{2BF66313-94AE-423D-8C85-A07A0ECD74CD}" srcOrd="0" destOrd="0" presId="urn:microsoft.com/office/officeart/2005/8/layout/hierarchy3"/>
    <dgm:cxn modelId="{110B569A-D8AC-4AA4-8671-DC3A3214DD51}" type="presOf" srcId="{101F8C65-82DB-49E8-A54C-9EE2B56FDBED}" destId="{5A7FA50C-6A66-42D0-A00F-B97E2A167857}" srcOrd="0" destOrd="0" presId="urn:microsoft.com/office/officeart/2005/8/layout/hierarchy3"/>
    <dgm:cxn modelId="{F40D78A2-042D-4F16-9A71-D48535F55D5A}" type="presOf" srcId="{059A8D58-1F32-4F01-8B87-82C3367755B5}" destId="{ED3D94CE-32F0-4318-A464-48F775DDEF8B}" srcOrd="0" destOrd="0" presId="urn:microsoft.com/office/officeart/2005/8/layout/hierarchy3"/>
    <dgm:cxn modelId="{F79471A4-1B60-44C2-A54E-10D5E5FFD1F8}" type="presOf" srcId="{D2E507DF-2695-4F84-8059-0D32070A3C48}" destId="{100B9822-09D3-499B-9518-849AC073CABD}" srcOrd="0" destOrd="0" presId="urn:microsoft.com/office/officeart/2005/8/layout/hierarchy3"/>
    <dgm:cxn modelId="{CCB4AAA4-3ABA-4727-98E8-32686693430D}" srcId="{5336F715-5B87-48BB-A36C-68C6AF71BE1A}" destId="{62603B97-1CEB-49BF-9B31-87F94D763123}" srcOrd="2" destOrd="0" parTransId="{0709C80C-E704-4C50-A9CB-D29929556A13}" sibTransId="{E14CC245-7287-43F6-BBD6-BBC94D8AF3C9}"/>
    <dgm:cxn modelId="{357E0CA5-2F87-42D2-84DB-E15A07EB19D1}" srcId="{F559DAFB-1336-4C3B-A50B-93A5B5B689F1}" destId="{101F8C65-82DB-49E8-A54C-9EE2B56FDBED}" srcOrd="1" destOrd="0" parTransId="{8705B2C0-7340-4774-BCEE-7F12DE062241}" sibTransId="{8EB6CF0E-5DF5-411F-A6B3-4C7F48973DDF}"/>
    <dgm:cxn modelId="{BAD551A5-1E05-4DEC-AE62-C0C6F9D59121}" type="presOf" srcId="{8705B2C0-7340-4774-BCEE-7F12DE062241}" destId="{56916183-5A1B-45C3-968A-2A8497B0B3D3}" srcOrd="0" destOrd="0" presId="urn:microsoft.com/office/officeart/2005/8/layout/hierarchy3"/>
    <dgm:cxn modelId="{362758A6-0334-4618-8A03-D9DD20A4A06E}" srcId="{E0340A83-77DE-4A07-9A36-970DC786E4DB}" destId="{A9D1D40A-BA99-47AD-976D-704CCEF2BCF4}" srcOrd="1" destOrd="0" parTransId="{9CA04048-5783-4A3A-AD73-32F5EB611439}" sibTransId="{0709C811-2384-4E33-AA80-F31152648287}"/>
    <dgm:cxn modelId="{F8731CAE-0E6B-487A-985B-D916B016B590}" srcId="{8C2EDF3D-2688-4839-8B7E-81541AB65E18}" destId="{3548E62E-C524-4FF3-A0E0-8880DB4EBC67}" srcOrd="1" destOrd="0" parTransId="{F5FAAA08-D4B1-4295-9B4A-0CFAC84B29D5}" sibTransId="{543DE0D6-54D2-444B-9FE6-EFFC501CE693}"/>
    <dgm:cxn modelId="{320D37AF-D3FF-41DC-9775-F04AC578C322}" srcId="{E0340A83-77DE-4A07-9A36-970DC786E4DB}" destId="{8C2EDF3D-2688-4839-8B7E-81541AB65E18}" srcOrd="3" destOrd="0" parTransId="{DAB6C4DD-0CCD-4FC5-8446-C3722D804119}" sibTransId="{D9C055CD-BE48-41A8-B630-EF692AEF540A}"/>
    <dgm:cxn modelId="{41CF86B1-FB32-41A0-AD8B-32576E90495F}" type="presOf" srcId="{5E35B184-A0D3-4461-B6BA-9D1137101A54}" destId="{151630DC-33CA-4739-B82D-031F583085F8}" srcOrd="0" destOrd="0" presId="urn:microsoft.com/office/officeart/2005/8/layout/hierarchy3"/>
    <dgm:cxn modelId="{153A2CB8-79F8-4562-9072-D363827783FE}" type="presOf" srcId="{75E5ADD3-FE1D-4573-927F-96929E7DA01C}" destId="{9EBFA7AE-6799-49BB-85D7-FED958718516}" srcOrd="0" destOrd="0" presId="urn:microsoft.com/office/officeart/2005/8/layout/hierarchy3"/>
    <dgm:cxn modelId="{A9137CB8-36EC-4B74-AC8A-7593E23F30ED}" type="presOf" srcId="{0709C80C-E704-4C50-A9CB-D29929556A13}" destId="{4D90CB2A-E702-42C4-B3CF-CD9BE28E5015}" srcOrd="0" destOrd="0" presId="urn:microsoft.com/office/officeart/2005/8/layout/hierarchy3"/>
    <dgm:cxn modelId="{68B071BA-B9AA-4D41-926B-4713923EC856}" type="presOf" srcId="{39B05FFE-31CC-47E4-8D8A-EB2A57D4CA8D}" destId="{DEEEA2B8-ABBB-4946-8B1B-3FFC81BD7831}" srcOrd="0" destOrd="0" presId="urn:microsoft.com/office/officeart/2005/8/layout/hierarchy3"/>
    <dgm:cxn modelId="{AD164DBD-7B52-48E6-B59C-7A9F4713189A}" type="presOf" srcId="{8C2EDF3D-2688-4839-8B7E-81541AB65E18}" destId="{E2726763-9646-466B-BA2E-1EFFFC456B48}" srcOrd="0" destOrd="0" presId="urn:microsoft.com/office/officeart/2005/8/layout/hierarchy3"/>
    <dgm:cxn modelId="{4933ADBE-CA5A-4E18-8913-1379BBD73891}" type="presOf" srcId="{341F0875-7EF9-46FC-B2B1-69428CC03C08}" destId="{A556665F-5C96-4085-99AE-848D2EC0D9BD}" srcOrd="0" destOrd="0" presId="urn:microsoft.com/office/officeart/2005/8/layout/hierarchy3"/>
    <dgm:cxn modelId="{C3AF20C0-4590-4582-8FC9-4212C0DC2D2A}" srcId="{8C2EDF3D-2688-4839-8B7E-81541AB65E18}" destId="{5E35B184-A0D3-4461-B6BA-9D1137101A54}" srcOrd="2" destOrd="0" parTransId="{0E7E0E64-6D10-42B5-8EF3-F07FC8B03EC3}" sibTransId="{7CB2CDD1-AAB9-43AF-A32A-1C62CDF0F4D8}"/>
    <dgm:cxn modelId="{54E68CC4-26A0-4CFC-9231-7F1491CBACB3}" type="presOf" srcId="{A078724A-D405-40FD-BA8F-BC0E839CC4FE}" destId="{856F45F4-FE92-4EFF-A3F3-1893AE4F6373}" srcOrd="0" destOrd="0" presId="urn:microsoft.com/office/officeart/2005/8/layout/hierarchy3"/>
    <dgm:cxn modelId="{ADEAF5C4-79E9-4DD1-8CAA-A5957FBA21F8}" type="presOf" srcId="{A9D1D40A-BA99-47AD-976D-704CCEF2BCF4}" destId="{3CFCD4DF-E126-4A72-9B4F-A21C0483BCDC}" srcOrd="1" destOrd="0" presId="urn:microsoft.com/office/officeart/2005/8/layout/hierarchy3"/>
    <dgm:cxn modelId="{E9A74AC5-3E59-4C8B-8AD4-858AA6F5B902}" srcId="{5336F715-5B87-48BB-A36C-68C6AF71BE1A}" destId="{66854A17-6627-4B4D-B4AF-7DB72781CFE7}" srcOrd="0" destOrd="0" parTransId="{9BA80665-3D7B-4F04-B24C-C5991E26EBA7}" sibTransId="{55B93649-B3BF-4FCD-82A6-0F37FFC98D46}"/>
    <dgm:cxn modelId="{9D59D1C5-A842-49DE-930B-89A67F69CA99}" srcId="{3476C879-C92F-428C-866A-5A73E17DB075}" destId="{D4C54971-3E69-4A06-8CC4-E6AFCF501634}" srcOrd="3" destOrd="0" parTransId="{2D712368-F9B0-4B57-8E1E-8127E0A5D14A}" sibTransId="{267BDD24-D0C7-4DA7-A2FB-563D4831CA0B}"/>
    <dgm:cxn modelId="{4D7B0DC8-A54B-4A96-8B02-E0EF16BF76FB}" type="presOf" srcId="{2D712368-F9B0-4B57-8E1E-8127E0A5D14A}" destId="{65DC9396-1FEE-40D4-B75E-608980415935}" srcOrd="0" destOrd="0" presId="urn:microsoft.com/office/officeart/2005/8/layout/hierarchy3"/>
    <dgm:cxn modelId="{FC82DEC8-41B3-457C-8E3B-747A999BE5F4}" type="presOf" srcId="{A80744EB-F27A-4634-9D03-887564E901D8}" destId="{A19BC9B0-8FFF-4AFB-9216-36F98C16D687}" srcOrd="0" destOrd="0" presId="urn:microsoft.com/office/officeart/2005/8/layout/hierarchy3"/>
    <dgm:cxn modelId="{55E0C1D0-7254-4869-8B7E-B9C81A7A922F}" type="presOf" srcId="{F559DAFB-1336-4C3B-A50B-93A5B5B689F1}" destId="{30FE1217-1B50-401F-8512-07B4CA51414D}" srcOrd="0" destOrd="0" presId="urn:microsoft.com/office/officeart/2005/8/layout/hierarchy3"/>
    <dgm:cxn modelId="{E14DC5D1-36F5-4389-8139-0277BB45E8E3}" srcId="{75E5ADD3-FE1D-4573-927F-96929E7DA01C}" destId="{13B5630B-87FA-45DD-B871-FDBBFB1B9285}" srcOrd="1" destOrd="0" parTransId="{E9B001DB-5028-417A-9BC7-3B7CE37F0F6F}" sibTransId="{6180FE26-965C-4FD6-9C2A-25A0B56F7E84}"/>
    <dgm:cxn modelId="{7BAA64D2-0BE4-4B72-96E2-F8DED266DCF1}" srcId="{F559DAFB-1336-4C3B-A50B-93A5B5B689F1}" destId="{A80744EB-F27A-4634-9D03-887564E901D8}" srcOrd="2" destOrd="0" parTransId="{961823DE-CB0C-426A-82EC-A103EAE61EBD}" sibTransId="{9F001FA7-F2E4-4A11-8D1F-0DB37B03F8E5}"/>
    <dgm:cxn modelId="{635BB6D6-EDD8-459E-A927-F6F795B2FADA}" type="presOf" srcId="{92815EFF-8B97-4004-B114-BCE9FF45253A}" destId="{46F4F52E-5FFD-4986-9B84-B98BF1B77848}" srcOrd="0" destOrd="0" presId="urn:microsoft.com/office/officeart/2005/8/layout/hierarchy3"/>
    <dgm:cxn modelId="{838B16DA-C364-493A-85DC-B258BDC7BAF0}" type="presOf" srcId="{95443C17-1166-42DD-ADF8-3D43EAFB5C65}" destId="{F21ACE5B-D531-46C5-B0FE-C0E898DBC1B8}" srcOrd="0" destOrd="0" presId="urn:microsoft.com/office/officeart/2005/8/layout/hierarchy3"/>
    <dgm:cxn modelId="{943301DC-9DFF-41F9-8897-573E6268FCD7}" srcId="{E0340A83-77DE-4A07-9A36-970DC786E4DB}" destId="{F559DAFB-1336-4C3B-A50B-93A5B5B689F1}" srcOrd="5" destOrd="0" parTransId="{BAEDF74C-300A-42B3-9866-D31C60E817C5}" sibTransId="{D211CF22-3F27-4C27-B21A-ADC5E0CD5707}"/>
    <dgm:cxn modelId="{4BD7F9DC-385C-4CF1-AED8-B8B5CF443205}" type="presOf" srcId="{F28EC566-0DF2-4990-8C6C-4BE72A79C69D}" destId="{108E68F0-5D96-4660-93A5-A9208B3A716A}" srcOrd="0" destOrd="0" presId="urn:microsoft.com/office/officeart/2005/8/layout/hierarchy3"/>
    <dgm:cxn modelId="{E3EC20DE-A0E5-4672-BC6C-56FB09744D36}" srcId="{3F2CC765-98F8-451C-B92E-B73A1CE30B1A}" destId="{D2E507DF-2695-4F84-8059-0D32070A3C48}" srcOrd="1" destOrd="0" parTransId="{27420336-3361-4F94-9B8E-E2C1B3208E43}" sibTransId="{F14C2052-E199-4178-A14B-16B49973F6B7}"/>
    <dgm:cxn modelId="{4BF962E4-25A9-49C6-BDA0-0F006B019604}" srcId="{A9D1D40A-BA99-47AD-976D-704CCEF2BCF4}" destId="{BD561492-7BEE-4E25-B2E6-2FFD50CC6FA2}" srcOrd="3" destOrd="0" parTransId="{60842FA4-B161-4D78-BC19-2A757B4F9D00}" sibTransId="{78255664-33D8-4A2A-8DA8-CD4A1D3BFB8E}"/>
    <dgm:cxn modelId="{B0D71EEB-83AE-41BE-AA00-CCB56B69982D}" srcId="{A9D1D40A-BA99-47AD-976D-704CCEF2BCF4}" destId="{2082166F-B32A-4427-82CE-75614EACDA71}" srcOrd="2" destOrd="0" parTransId="{39B05FFE-31CC-47E4-8D8A-EB2A57D4CA8D}" sibTransId="{26DC2984-D63D-4169-B62D-E41F284616A7}"/>
    <dgm:cxn modelId="{DCD534EC-A352-40EE-9801-351AC0486871}" type="presOf" srcId="{75E5ADD3-FE1D-4573-927F-96929E7DA01C}" destId="{920364BE-51F7-4572-9FC4-96D210443E02}" srcOrd="1" destOrd="0" presId="urn:microsoft.com/office/officeart/2005/8/layout/hierarchy3"/>
    <dgm:cxn modelId="{B55635ED-DBCE-45EE-8ACE-E15BFC16BB89}" type="presOf" srcId="{66854A17-6627-4B4D-B4AF-7DB72781CFE7}" destId="{E0059E60-FDE0-480F-AD5C-34E19F2FD9DB}" srcOrd="0" destOrd="0" presId="urn:microsoft.com/office/officeart/2005/8/layout/hierarchy3"/>
    <dgm:cxn modelId="{A88D12EE-FCD4-45DE-BB70-6C628A01E038}" type="presOf" srcId="{EA3CFE11-52EE-4D47-B124-286F6D44AD03}" destId="{2718C27F-AB05-48C9-8D40-CFAE1429AAE7}" srcOrd="0" destOrd="0" presId="urn:microsoft.com/office/officeart/2005/8/layout/hierarchy3"/>
    <dgm:cxn modelId="{B6BD7CEF-2291-4D10-8112-EDE5AE4424F8}" type="presOf" srcId="{46611E10-A5FE-4719-9041-EA6ECAB220BD}" destId="{22EA932D-BFBA-4AA1-A17D-96EC8A160E65}" srcOrd="0" destOrd="0" presId="urn:microsoft.com/office/officeart/2005/8/layout/hierarchy3"/>
    <dgm:cxn modelId="{FCAE9AEF-E2C3-4645-81DB-F573250C2AD0}" type="presOf" srcId="{13B5630B-87FA-45DD-B871-FDBBFB1B9285}" destId="{37B81E0A-8354-4F53-8179-5179E7BDB5F9}" srcOrd="0" destOrd="0" presId="urn:microsoft.com/office/officeart/2005/8/layout/hierarchy3"/>
    <dgm:cxn modelId="{E184B0EF-8FA8-4CA1-B736-D08B701E2803}" srcId="{E0340A83-77DE-4A07-9A36-970DC786E4DB}" destId="{5336F715-5B87-48BB-A36C-68C6AF71BE1A}" srcOrd="0" destOrd="0" parTransId="{B79D771B-E2D7-40AD-89A1-DEC8207C9CB1}" sibTransId="{8C696C75-FB09-47D3-AC8F-93DAFF58F406}"/>
    <dgm:cxn modelId="{DCCC18F1-09BE-4E30-8733-615E5AFC6D73}" type="presOf" srcId="{B778CC9E-9DF2-4762-ADF9-1F920139FF7D}" destId="{307F92D4-1E27-4529-8172-505A9A2B6257}" srcOrd="0" destOrd="0" presId="urn:microsoft.com/office/officeart/2005/8/layout/hierarchy3"/>
    <dgm:cxn modelId="{5B0D96F6-D5AC-4606-BC5E-868F92FAF8C2}" type="presOf" srcId="{A9D1D40A-BA99-47AD-976D-704CCEF2BCF4}" destId="{1FF871E6-29C1-48AC-8F04-7877419F72D1}" srcOrd="0" destOrd="0" presId="urn:microsoft.com/office/officeart/2005/8/layout/hierarchy3"/>
    <dgm:cxn modelId="{A3CF1EF8-DE1D-4B99-893D-8855D739A8B3}" type="presOf" srcId="{69ACE9EC-7A24-442A-8F0C-E33BB0377713}" destId="{F6DA65A2-E9AE-435D-BBF0-0920F5C280B7}" srcOrd="0" destOrd="0" presId="urn:microsoft.com/office/officeart/2005/8/layout/hierarchy3"/>
    <dgm:cxn modelId="{2FCF9EF8-4202-4762-A690-1C9500441FE7}" type="presOf" srcId="{5336F715-5B87-48BB-A36C-68C6AF71BE1A}" destId="{69E838C3-E6D7-4332-BD71-B6A89664290B}" srcOrd="0" destOrd="0" presId="urn:microsoft.com/office/officeart/2005/8/layout/hierarchy3"/>
    <dgm:cxn modelId="{67B802F9-E2D9-4912-8DAA-C7F32F7C4D80}" srcId="{E0340A83-77DE-4A07-9A36-970DC786E4DB}" destId="{75E5ADD3-FE1D-4573-927F-96929E7DA01C}" srcOrd="2" destOrd="0" parTransId="{B09031BB-1E41-467A-A59F-2D72F8DD0BE4}" sibTransId="{96735097-C31E-4CBE-9E3E-4A83382F92C8}"/>
    <dgm:cxn modelId="{CD7DFDFC-D4DC-4D6A-9BD3-6B16A67CFDF2}" type="presOf" srcId="{4E72595F-8954-4731-A360-D3425E9E1D54}" destId="{301C929A-6F1E-44DF-9D8D-D6FD15CE2736}" srcOrd="0" destOrd="0" presId="urn:microsoft.com/office/officeart/2005/8/layout/hierarchy3"/>
    <dgm:cxn modelId="{B1EF5BFE-A6F5-4C79-97AB-0F8A68DFDF5C}" type="presOf" srcId="{60842FA4-B161-4D78-BC19-2A757B4F9D00}" destId="{12F7D5F1-C411-4B5B-9776-971CA21DA03E}" srcOrd="0" destOrd="0" presId="urn:microsoft.com/office/officeart/2005/8/layout/hierarchy3"/>
    <dgm:cxn modelId="{8185CCFF-8308-4226-8D25-88FC11474BC8}" type="presOf" srcId="{F5FAAA08-D4B1-4295-9B4A-0CFAC84B29D5}" destId="{8AF96AA7-0D8D-4D66-87FE-B677917FA850}" srcOrd="0" destOrd="0" presId="urn:microsoft.com/office/officeart/2005/8/layout/hierarchy3"/>
    <dgm:cxn modelId="{E715B492-DEBE-4855-A867-F65804963722}" type="presParOf" srcId="{C951FABA-DA37-475C-B304-33DE565FCA53}" destId="{4339E2C4-041F-4442-B7C8-BF9008571E15}" srcOrd="0" destOrd="0" presId="urn:microsoft.com/office/officeart/2005/8/layout/hierarchy3"/>
    <dgm:cxn modelId="{E210E8D5-6F63-4053-A1E0-05942DDF973C}" type="presParOf" srcId="{4339E2C4-041F-4442-B7C8-BF9008571E15}" destId="{7AC4503F-DFE8-4390-B63C-729B96AFD2E7}" srcOrd="0" destOrd="0" presId="urn:microsoft.com/office/officeart/2005/8/layout/hierarchy3"/>
    <dgm:cxn modelId="{84A54FB6-CE75-492B-A225-8A729F4E6A0C}" type="presParOf" srcId="{7AC4503F-DFE8-4390-B63C-729B96AFD2E7}" destId="{69E838C3-E6D7-4332-BD71-B6A89664290B}" srcOrd="0" destOrd="0" presId="urn:microsoft.com/office/officeart/2005/8/layout/hierarchy3"/>
    <dgm:cxn modelId="{3ECC4DFB-748A-4142-86A7-E93864FC5B2B}" type="presParOf" srcId="{7AC4503F-DFE8-4390-B63C-729B96AFD2E7}" destId="{D6313FB4-B2AD-441B-A12E-41C6BA99D8DA}" srcOrd="1" destOrd="0" presId="urn:microsoft.com/office/officeart/2005/8/layout/hierarchy3"/>
    <dgm:cxn modelId="{8480890B-3B02-4C2A-BFDF-0746384EC3C6}" type="presParOf" srcId="{4339E2C4-041F-4442-B7C8-BF9008571E15}" destId="{E1333610-B037-4698-88E4-8C6187EAE57F}" srcOrd="1" destOrd="0" presId="urn:microsoft.com/office/officeart/2005/8/layout/hierarchy3"/>
    <dgm:cxn modelId="{2C66346C-0D99-493E-AACB-911A17E9A4D2}" type="presParOf" srcId="{E1333610-B037-4698-88E4-8C6187EAE57F}" destId="{5E62C9D5-CAB3-4251-A9D0-4CC217F23628}" srcOrd="0" destOrd="0" presId="urn:microsoft.com/office/officeart/2005/8/layout/hierarchy3"/>
    <dgm:cxn modelId="{A23A159B-9FCA-45FC-A6BC-8AD5DA562397}" type="presParOf" srcId="{E1333610-B037-4698-88E4-8C6187EAE57F}" destId="{E0059E60-FDE0-480F-AD5C-34E19F2FD9DB}" srcOrd="1" destOrd="0" presId="urn:microsoft.com/office/officeart/2005/8/layout/hierarchy3"/>
    <dgm:cxn modelId="{4E7A934D-9037-4245-B607-9735850DB296}" type="presParOf" srcId="{E1333610-B037-4698-88E4-8C6187EAE57F}" destId="{CF7E8127-EE3F-4842-819A-20FD9DEFFEB4}" srcOrd="2" destOrd="0" presId="urn:microsoft.com/office/officeart/2005/8/layout/hierarchy3"/>
    <dgm:cxn modelId="{18BEBF63-2C9A-4212-B9C3-FD5A9128B7FC}" type="presParOf" srcId="{E1333610-B037-4698-88E4-8C6187EAE57F}" destId="{E3668AB4-6C5B-49CC-800B-B1D8842D9B92}" srcOrd="3" destOrd="0" presId="urn:microsoft.com/office/officeart/2005/8/layout/hierarchy3"/>
    <dgm:cxn modelId="{07F67DB5-E5F2-4892-B19C-822448D5E1EF}" type="presParOf" srcId="{E1333610-B037-4698-88E4-8C6187EAE57F}" destId="{4D90CB2A-E702-42C4-B3CF-CD9BE28E5015}" srcOrd="4" destOrd="0" presId="urn:microsoft.com/office/officeart/2005/8/layout/hierarchy3"/>
    <dgm:cxn modelId="{E2B62FEF-BBF1-47DF-B295-CB2C9EEB0C5F}" type="presParOf" srcId="{E1333610-B037-4698-88E4-8C6187EAE57F}" destId="{592639C9-EF65-48AF-B80A-EEBFFE48FDDF}" srcOrd="5" destOrd="0" presId="urn:microsoft.com/office/officeart/2005/8/layout/hierarchy3"/>
    <dgm:cxn modelId="{5AEA580E-0CB2-4DCE-BE2F-34D5B9E4DBCD}" type="presParOf" srcId="{E1333610-B037-4698-88E4-8C6187EAE57F}" destId="{AE61443D-183C-4B56-B7E9-EF29B5C7A5C5}" srcOrd="6" destOrd="0" presId="urn:microsoft.com/office/officeart/2005/8/layout/hierarchy3"/>
    <dgm:cxn modelId="{5818AC23-37F3-4097-8B17-BFDEA5675C85}" type="presParOf" srcId="{E1333610-B037-4698-88E4-8C6187EAE57F}" destId="{2718C27F-AB05-48C9-8D40-CFAE1429AAE7}" srcOrd="7" destOrd="0" presId="urn:microsoft.com/office/officeart/2005/8/layout/hierarchy3"/>
    <dgm:cxn modelId="{238F9529-EEF3-48A7-9877-044F74F7B2DE}" type="presParOf" srcId="{C951FABA-DA37-475C-B304-33DE565FCA53}" destId="{863A0D20-F10F-469B-AA07-206842201F6D}" srcOrd="1" destOrd="0" presId="urn:microsoft.com/office/officeart/2005/8/layout/hierarchy3"/>
    <dgm:cxn modelId="{BA4958C9-9F0A-4530-A4BC-AA9DD7B79F69}" type="presParOf" srcId="{863A0D20-F10F-469B-AA07-206842201F6D}" destId="{80BBBBE5-1A2C-4427-9619-C096C981643D}" srcOrd="0" destOrd="0" presId="urn:microsoft.com/office/officeart/2005/8/layout/hierarchy3"/>
    <dgm:cxn modelId="{C818A880-B854-416F-B0B5-569C8273AD8E}" type="presParOf" srcId="{80BBBBE5-1A2C-4427-9619-C096C981643D}" destId="{1FF871E6-29C1-48AC-8F04-7877419F72D1}" srcOrd="0" destOrd="0" presId="urn:microsoft.com/office/officeart/2005/8/layout/hierarchy3"/>
    <dgm:cxn modelId="{0E328A18-2887-437C-B3EA-5659D251AF66}" type="presParOf" srcId="{80BBBBE5-1A2C-4427-9619-C096C981643D}" destId="{3CFCD4DF-E126-4A72-9B4F-A21C0483BCDC}" srcOrd="1" destOrd="0" presId="urn:microsoft.com/office/officeart/2005/8/layout/hierarchy3"/>
    <dgm:cxn modelId="{B758E3F8-BF56-418A-B3F4-850009FA1FC9}" type="presParOf" srcId="{863A0D20-F10F-469B-AA07-206842201F6D}" destId="{C2CE8CB6-ABE3-4B58-91E6-E8363B53736D}" srcOrd="1" destOrd="0" presId="urn:microsoft.com/office/officeart/2005/8/layout/hierarchy3"/>
    <dgm:cxn modelId="{05D52927-CF31-42B7-82D9-BD73D9C38F68}" type="presParOf" srcId="{C2CE8CB6-ABE3-4B58-91E6-E8363B53736D}" destId="{852FF758-E1E6-4E13-8F3E-538A39340683}" srcOrd="0" destOrd="0" presId="urn:microsoft.com/office/officeart/2005/8/layout/hierarchy3"/>
    <dgm:cxn modelId="{44456289-3AEE-4367-BEB8-5229445AC1F3}" type="presParOf" srcId="{C2CE8CB6-ABE3-4B58-91E6-E8363B53736D}" destId="{64DA2522-DC9C-4EFA-9176-A47DD49EDC1D}" srcOrd="1" destOrd="0" presId="urn:microsoft.com/office/officeart/2005/8/layout/hierarchy3"/>
    <dgm:cxn modelId="{466158B3-5BBE-4FC8-8AFC-C224C90A3722}" type="presParOf" srcId="{C2CE8CB6-ABE3-4B58-91E6-E8363B53736D}" destId="{118863E0-4FA4-4AB6-A937-570D9A0BB25B}" srcOrd="2" destOrd="0" presId="urn:microsoft.com/office/officeart/2005/8/layout/hierarchy3"/>
    <dgm:cxn modelId="{D05DE1B1-0154-454B-BEB3-091C6365E46D}" type="presParOf" srcId="{C2CE8CB6-ABE3-4B58-91E6-E8363B53736D}" destId="{F21ACE5B-D531-46C5-B0FE-C0E898DBC1B8}" srcOrd="3" destOrd="0" presId="urn:microsoft.com/office/officeart/2005/8/layout/hierarchy3"/>
    <dgm:cxn modelId="{D6540477-782F-45DE-A948-D5B1FBE4480E}" type="presParOf" srcId="{C2CE8CB6-ABE3-4B58-91E6-E8363B53736D}" destId="{DEEEA2B8-ABBB-4946-8B1B-3FFC81BD7831}" srcOrd="4" destOrd="0" presId="urn:microsoft.com/office/officeart/2005/8/layout/hierarchy3"/>
    <dgm:cxn modelId="{1044C33D-231C-432D-B026-B809C02867FD}" type="presParOf" srcId="{C2CE8CB6-ABE3-4B58-91E6-E8363B53736D}" destId="{F7B3A1F6-FB24-4443-903D-5B7A9570BC52}" srcOrd="5" destOrd="0" presId="urn:microsoft.com/office/officeart/2005/8/layout/hierarchy3"/>
    <dgm:cxn modelId="{4CC8C7AF-E159-4047-9E01-D9AB15D18FEC}" type="presParOf" srcId="{C2CE8CB6-ABE3-4B58-91E6-E8363B53736D}" destId="{12F7D5F1-C411-4B5B-9776-971CA21DA03E}" srcOrd="6" destOrd="0" presId="urn:microsoft.com/office/officeart/2005/8/layout/hierarchy3"/>
    <dgm:cxn modelId="{6CC512CA-45FD-4ADA-B2C6-2BB571F86E62}" type="presParOf" srcId="{C2CE8CB6-ABE3-4B58-91E6-E8363B53736D}" destId="{F35476B9-76B0-4C0C-80A6-3D32B9CEFEB7}" srcOrd="7" destOrd="0" presId="urn:microsoft.com/office/officeart/2005/8/layout/hierarchy3"/>
    <dgm:cxn modelId="{D0600BB7-8DF0-40AA-8B30-747E2191CF8B}" type="presParOf" srcId="{C951FABA-DA37-475C-B304-33DE565FCA53}" destId="{3456C008-5EAB-4F97-B12A-250603EEF6A7}" srcOrd="2" destOrd="0" presId="urn:microsoft.com/office/officeart/2005/8/layout/hierarchy3"/>
    <dgm:cxn modelId="{CA8F15BB-44B0-41CC-B339-0286C2EB64D7}" type="presParOf" srcId="{3456C008-5EAB-4F97-B12A-250603EEF6A7}" destId="{34EB396F-D205-4BD1-9B15-3C9E553C2E34}" srcOrd="0" destOrd="0" presId="urn:microsoft.com/office/officeart/2005/8/layout/hierarchy3"/>
    <dgm:cxn modelId="{39C2F058-60F5-403D-BE47-7369D4BB64F1}" type="presParOf" srcId="{34EB396F-D205-4BD1-9B15-3C9E553C2E34}" destId="{9EBFA7AE-6799-49BB-85D7-FED958718516}" srcOrd="0" destOrd="0" presId="urn:microsoft.com/office/officeart/2005/8/layout/hierarchy3"/>
    <dgm:cxn modelId="{6F8D631B-464D-4AB0-B474-313F396EF41D}" type="presParOf" srcId="{34EB396F-D205-4BD1-9B15-3C9E553C2E34}" destId="{920364BE-51F7-4572-9FC4-96D210443E02}" srcOrd="1" destOrd="0" presId="urn:microsoft.com/office/officeart/2005/8/layout/hierarchy3"/>
    <dgm:cxn modelId="{0308D81A-CECC-457D-918D-45B491DB49E8}" type="presParOf" srcId="{3456C008-5EAB-4F97-B12A-250603EEF6A7}" destId="{053FF762-38B7-4738-ADF4-E441DFF9EDF4}" srcOrd="1" destOrd="0" presId="urn:microsoft.com/office/officeart/2005/8/layout/hierarchy3"/>
    <dgm:cxn modelId="{3DBF8743-2579-4BAF-8591-4285C5DC83EA}" type="presParOf" srcId="{053FF762-38B7-4738-ADF4-E441DFF9EDF4}" destId="{46F4F52E-5FFD-4986-9B84-B98BF1B77848}" srcOrd="0" destOrd="0" presId="urn:microsoft.com/office/officeart/2005/8/layout/hierarchy3"/>
    <dgm:cxn modelId="{2ADBC2C1-54E6-4221-BF5C-A14852C394D9}" type="presParOf" srcId="{053FF762-38B7-4738-ADF4-E441DFF9EDF4}" destId="{1441DB63-3AF7-4AC7-925C-8146ED6BB9F7}" srcOrd="1" destOrd="0" presId="urn:microsoft.com/office/officeart/2005/8/layout/hierarchy3"/>
    <dgm:cxn modelId="{520BEC49-831C-46D3-BA2E-2A137CB25412}" type="presParOf" srcId="{053FF762-38B7-4738-ADF4-E441DFF9EDF4}" destId="{CC521E01-219B-437F-AAB1-BCD18298F33B}" srcOrd="2" destOrd="0" presId="urn:microsoft.com/office/officeart/2005/8/layout/hierarchy3"/>
    <dgm:cxn modelId="{B64C9C10-A3E6-4504-9DA1-A5145C4D89CC}" type="presParOf" srcId="{053FF762-38B7-4738-ADF4-E441DFF9EDF4}" destId="{37B81E0A-8354-4F53-8179-5179E7BDB5F9}" srcOrd="3" destOrd="0" presId="urn:microsoft.com/office/officeart/2005/8/layout/hierarchy3"/>
    <dgm:cxn modelId="{0BD4009C-FF09-4A0C-9170-2C94153C8664}" type="presParOf" srcId="{053FF762-38B7-4738-ADF4-E441DFF9EDF4}" destId="{F6DA65A2-E9AE-435D-BBF0-0920F5C280B7}" srcOrd="4" destOrd="0" presId="urn:microsoft.com/office/officeart/2005/8/layout/hierarchy3"/>
    <dgm:cxn modelId="{396965A2-224A-4FAF-B92C-922F6DE6EA2F}" type="presParOf" srcId="{053FF762-38B7-4738-ADF4-E441DFF9EDF4}" destId="{043A50C1-34E8-4A37-B3BB-3902099B681A}" srcOrd="5" destOrd="0" presId="urn:microsoft.com/office/officeart/2005/8/layout/hierarchy3"/>
    <dgm:cxn modelId="{6F4361A7-A96F-4F80-94C2-5BDE1E8EC34D}" type="presParOf" srcId="{053FF762-38B7-4738-ADF4-E441DFF9EDF4}" destId="{28C3499F-55DB-4654-91D3-AA44360516AB}" srcOrd="6" destOrd="0" presId="urn:microsoft.com/office/officeart/2005/8/layout/hierarchy3"/>
    <dgm:cxn modelId="{DDD4D3D5-1EF9-4B6F-B022-FF063A979B31}" type="presParOf" srcId="{053FF762-38B7-4738-ADF4-E441DFF9EDF4}" destId="{ED3D94CE-32F0-4318-A464-48F775DDEF8B}" srcOrd="7" destOrd="0" presId="urn:microsoft.com/office/officeart/2005/8/layout/hierarchy3"/>
    <dgm:cxn modelId="{9EF26D7C-5EF7-4CC9-A936-9F6649F7963C}" type="presParOf" srcId="{C951FABA-DA37-475C-B304-33DE565FCA53}" destId="{F8E933B8-E70E-49A4-9DA8-266715CDC6BB}" srcOrd="3" destOrd="0" presId="urn:microsoft.com/office/officeart/2005/8/layout/hierarchy3"/>
    <dgm:cxn modelId="{90247BE1-3A44-43E9-82D7-39B1E11D3B23}" type="presParOf" srcId="{F8E933B8-E70E-49A4-9DA8-266715CDC6BB}" destId="{380C0268-7EA0-4F56-B57F-C489D93DB4B1}" srcOrd="0" destOrd="0" presId="urn:microsoft.com/office/officeart/2005/8/layout/hierarchy3"/>
    <dgm:cxn modelId="{03878360-6A35-46E4-A5E4-5ED1F172E8BE}" type="presParOf" srcId="{380C0268-7EA0-4F56-B57F-C489D93DB4B1}" destId="{E2726763-9646-466B-BA2E-1EFFFC456B48}" srcOrd="0" destOrd="0" presId="urn:microsoft.com/office/officeart/2005/8/layout/hierarchy3"/>
    <dgm:cxn modelId="{B729B759-3444-4A48-91C4-8DA862F2D9CA}" type="presParOf" srcId="{380C0268-7EA0-4F56-B57F-C489D93DB4B1}" destId="{DD3FFA9C-F594-4C78-8407-84F898263F12}" srcOrd="1" destOrd="0" presId="urn:microsoft.com/office/officeart/2005/8/layout/hierarchy3"/>
    <dgm:cxn modelId="{D526A86F-4B59-4BD6-A330-2959D7672524}" type="presParOf" srcId="{F8E933B8-E70E-49A4-9DA8-266715CDC6BB}" destId="{550597BC-6BEF-4463-A769-0848157D0A54}" srcOrd="1" destOrd="0" presId="urn:microsoft.com/office/officeart/2005/8/layout/hierarchy3"/>
    <dgm:cxn modelId="{4CAC7FB0-E76D-48BD-B997-3CF9E9CE3222}" type="presParOf" srcId="{550597BC-6BEF-4463-A769-0848157D0A54}" destId="{11F5D1BB-35E8-44A4-B43F-EDBA55C64497}" srcOrd="0" destOrd="0" presId="urn:microsoft.com/office/officeart/2005/8/layout/hierarchy3"/>
    <dgm:cxn modelId="{3304CF3F-EC37-4580-B43F-67843E44BB22}" type="presParOf" srcId="{550597BC-6BEF-4463-A769-0848157D0A54}" destId="{0CEB3FB8-D27A-4032-ACE3-007B4B84CEA6}" srcOrd="1" destOrd="0" presId="urn:microsoft.com/office/officeart/2005/8/layout/hierarchy3"/>
    <dgm:cxn modelId="{48922B86-E5D6-4FA9-AAEB-F43377E73A6D}" type="presParOf" srcId="{550597BC-6BEF-4463-A769-0848157D0A54}" destId="{8AF96AA7-0D8D-4D66-87FE-B677917FA850}" srcOrd="2" destOrd="0" presId="urn:microsoft.com/office/officeart/2005/8/layout/hierarchy3"/>
    <dgm:cxn modelId="{A77D924D-FF7B-4FF2-9D14-C9D6DCF33D86}" type="presParOf" srcId="{550597BC-6BEF-4463-A769-0848157D0A54}" destId="{3B5E4F57-3F41-4B0E-A656-D34432B35973}" srcOrd="3" destOrd="0" presId="urn:microsoft.com/office/officeart/2005/8/layout/hierarchy3"/>
    <dgm:cxn modelId="{5C6268CE-FFEF-468F-B361-CD2E0587BB94}" type="presParOf" srcId="{550597BC-6BEF-4463-A769-0848157D0A54}" destId="{5F711949-3B0F-4780-AAEB-B6D915FFBDDD}" srcOrd="4" destOrd="0" presId="urn:microsoft.com/office/officeart/2005/8/layout/hierarchy3"/>
    <dgm:cxn modelId="{FE9B70DE-BAC4-4A26-86DC-0866F48C6F01}" type="presParOf" srcId="{550597BC-6BEF-4463-A769-0848157D0A54}" destId="{151630DC-33CA-4739-B82D-031F583085F8}" srcOrd="5" destOrd="0" presId="urn:microsoft.com/office/officeart/2005/8/layout/hierarchy3"/>
    <dgm:cxn modelId="{C62F82A5-75AE-4A72-BF5D-E1C77446550F}" type="presParOf" srcId="{550597BC-6BEF-4463-A769-0848157D0A54}" destId="{84F28546-6432-4056-A154-B1086C4F7A4B}" srcOrd="6" destOrd="0" presId="urn:microsoft.com/office/officeart/2005/8/layout/hierarchy3"/>
    <dgm:cxn modelId="{2F59B2BD-29D2-4392-95A0-C548FCE5349A}" type="presParOf" srcId="{550597BC-6BEF-4463-A769-0848157D0A54}" destId="{A5C42C4F-6958-4B17-BF1F-B1B18B60E9B7}" srcOrd="7" destOrd="0" presId="urn:microsoft.com/office/officeart/2005/8/layout/hierarchy3"/>
    <dgm:cxn modelId="{C00E9AB9-2124-4783-BC5D-0261AFE7054D}" type="presParOf" srcId="{C951FABA-DA37-475C-B304-33DE565FCA53}" destId="{F67ACB8E-AAB5-4554-A630-E148476E85FD}" srcOrd="4" destOrd="0" presId="urn:microsoft.com/office/officeart/2005/8/layout/hierarchy3"/>
    <dgm:cxn modelId="{0CE6FB1D-E747-4467-8D5B-2CC8A39491C7}" type="presParOf" srcId="{F67ACB8E-AAB5-4554-A630-E148476E85FD}" destId="{815FD4BB-4293-457E-B4D1-7489257AC987}" srcOrd="0" destOrd="0" presId="urn:microsoft.com/office/officeart/2005/8/layout/hierarchy3"/>
    <dgm:cxn modelId="{DC6F2A07-FB21-41A3-B2B2-EA3BB9274355}" type="presParOf" srcId="{815FD4BB-4293-457E-B4D1-7489257AC987}" destId="{8204FADB-C317-4628-9F86-46CDFCB974A3}" srcOrd="0" destOrd="0" presId="urn:microsoft.com/office/officeart/2005/8/layout/hierarchy3"/>
    <dgm:cxn modelId="{F75EB69F-D831-4A1D-AE2A-D1ED3653C30E}" type="presParOf" srcId="{815FD4BB-4293-457E-B4D1-7489257AC987}" destId="{399D92BE-6AD8-4856-975A-B79D8AF38839}" srcOrd="1" destOrd="0" presId="urn:microsoft.com/office/officeart/2005/8/layout/hierarchy3"/>
    <dgm:cxn modelId="{05C81757-36B7-45D0-A001-309B83A26D6A}" type="presParOf" srcId="{F67ACB8E-AAB5-4554-A630-E148476E85FD}" destId="{CEA8D81B-9A7D-459E-86FD-365A4E534646}" srcOrd="1" destOrd="0" presId="urn:microsoft.com/office/officeart/2005/8/layout/hierarchy3"/>
    <dgm:cxn modelId="{066E1930-A4EB-410C-BBFE-65CBF07461FF}" type="presParOf" srcId="{CEA8D81B-9A7D-459E-86FD-365A4E534646}" destId="{A556665F-5C96-4085-99AE-848D2EC0D9BD}" srcOrd="0" destOrd="0" presId="urn:microsoft.com/office/officeart/2005/8/layout/hierarchy3"/>
    <dgm:cxn modelId="{03B079FA-6353-4C36-8DF0-1B19417FCB47}" type="presParOf" srcId="{CEA8D81B-9A7D-459E-86FD-365A4E534646}" destId="{307F92D4-1E27-4529-8172-505A9A2B6257}" srcOrd="1" destOrd="0" presId="urn:microsoft.com/office/officeart/2005/8/layout/hierarchy3"/>
    <dgm:cxn modelId="{9FF81863-7406-418F-84EC-65F9D939E571}" type="presParOf" srcId="{CEA8D81B-9A7D-459E-86FD-365A4E534646}" destId="{213CC856-BF3A-444D-9D1E-AF6C8A87253E}" srcOrd="2" destOrd="0" presId="urn:microsoft.com/office/officeart/2005/8/layout/hierarchy3"/>
    <dgm:cxn modelId="{9A95570C-35D7-4FB7-B05B-5E5226BFECA6}" type="presParOf" srcId="{CEA8D81B-9A7D-459E-86FD-365A4E534646}" destId="{100B9822-09D3-499B-9518-849AC073CABD}" srcOrd="3" destOrd="0" presId="urn:microsoft.com/office/officeart/2005/8/layout/hierarchy3"/>
    <dgm:cxn modelId="{05F2BB1C-E9ED-4B18-8119-A885C3CB8370}" type="presParOf" srcId="{C951FABA-DA37-475C-B304-33DE565FCA53}" destId="{F4196084-DC36-4A86-B0C7-6A51D5A75853}" srcOrd="5" destOrd="0" presId="urn:microsoft.com/office/officeart/2005/8/layout/hierarchy3"/>
    <dgm:cxn modelId="{BAB1B06E-AB5C-41B4-B912-57DC1F4EAC19}" type="presParOf" srcId="{F4196084-DC36-4A86-B0C7-6A51D5A75853}" destId="{1A45F002-EADD-43A7-8360-6FB52DFB7ED7}" srcOrd="0" destOrd="0" presId="urn:microsoft.com/office/officeart/2005/8/layout/hierarchy3"/>
    <dgm:cxn modelId="{7434539C-33E6-466D-A6D8-CD8DC46B73F9}" type="presParOf" srcId="{1A45F002-EADD-43A7-8360-6FB52DFB7ED7}" destId="{30FE1217-1B50-401F-8512-07B4CA51414D}" srcOrd="0" destOrd="0" presId="urn:microsoft.com/office/officeart/2005/8/layout/hierarchy3"/>
    <dgm:cxn modelId="{7472776D-D962-4DAC-9F25-CAC9E8084757}" type="presParOf" srcId="{1A45F002-EADD-43A7-8360-6FB52DFB7ED7}" destId="{61F9A65A-D4D3-4F00-BBC7-11E302B09B21}" srcOrd="1" destOrd="0" presId="urn:microsoft.com/office/officeart/2005/8/layout/hierarchy3"/>
    <dgm:cxn modelId="{BB29C79A-49E4-4F4C-805A-05E564D80782}" type="presParOf" srcId="{F4196084-DC36-4A86-B0C7-6A51D5A75853}" destId="{C7C6CF7A-6EDB-4D1C-A72C-5216668F3C7A}" srcOrd="1" destOrd="0" presId="urn:microsoft.com/office/officeart/2005/8/layout/hierarchy3"/>
    <dgm:cxn modelId="{F808830E-8C68-4BCE-A08A-35BE60593844}" type="presParOf" srcId="{C7C6CF7A-6EDB-4D1C-A72C-5216668F3C7A}" destId="{9A51E35E-8D01-4CB5-ABAF-7A390E9292C0}" srcOrd="0" destOrd="0" presId="urn:microsoft.com/office/officeart/2005/8/layout/hierarchy3"/>
    <dgm:cxn modelId="{B64DFBF5-9ED6-4960-96F4-97344035023E}" type="presParOf" srcId="{C7C6CF7A-6EDB-4D1C-A72C-5216668F3C7A}" destId="{2BF66313-94AE-423D-8C85-A07A0ECD74CD}" srcOrd="1" destOrd="0" presId="urn:microsoft.com/office/officeart/2005/8/layout/hierarchy3"/>
    <dgm:cxn modelId="{4E83ADAE-051C-4F14-BBD3-2919DA94CFDD}" type="presParOf" srcId="{C7C6CF7A-6EDB-4D1C-A72C-5216668F3C7A}" destId="{56916183-5A1B-45C3-968A-2A8497B0B3D3}" srcOrd="2" destOrd="0" presId="urn:microsoft.com/office/officeart/2005/8/layout/hierarchy3"/>
    <dgm:cxn modelId="{560DE8DB-E7E9-4FA3-99E9-CB7D8880B074}" type="presParOf" srcId="{C7C6CF7A-6EDB-4D1C-A72C-5216668F3C7A}" destId="{5A7FA50C-6A66-42D0-A00F-B97E2A167857}" srcOrd="3" destOrd="0" presId="urn:microsoft.com/office/officeart/2005/8/layout/hierarchy3"/>
    <dgm:cxn modelId="{BC7C9A80-8435-4905-845C-47360F92BF91}" type="presParOf" srcId="{C7C6CF7A-6EDB-4D1C-A72C-5216668F3C7A}" destId="{F75A5A85-2A62-4DAE-9F01-81FBFD20AED1}" srcOrd="4" destOrd="0" presId="urn:microsoft.com/office/officeart/2005/8/layout/hierarchy3"/>
    <dgm:cxn modelId="{AB9C332D-700B-44C7-9203-97B09676E947}" type="presParOf" srcId="{C7C6CF7A-6EDB-4D1C-A72C-5216668F3C7A}" destId="{A19BC9B0-8FFF-4AFB-9216-36F98C16D687}" srcOrd="5" destOrd="0" presId="urn:microsoft.com/office/officeart/2005/8/layout/hierarchy3"/>
    <dgm:cxn modelId="{0117EB78-5040-4FE1-8C29-309FD561A0BD}" type="presParOf" srcId="{C951FABA-DA37-475C-B304-33DE565FCA53}" destId="{7FF90712-9141-4E73-8F39-606D186AE5B1}" srcOrd="6" destOrd="0" presId="urn:microsoft.com/office/officeart/2005/8/layout/hierarchy3"/>
    <dgm:cxn modelId="{B8A3ABBB-AC36-4500-8D24-2A422B0D8950}" type="presParOf" srcId="{7FF90712-9141-4E73-8F39-606D186AE5B1}" destId="{903DB4C5-527B-457C-955A-6EA95845AF99}" srcOrd="0" destOrd="0" presId="urn:microsoft.com/office/officeart/2005/8/layout/hierarchy3"/>
    <dgm:cxn modelId="{9EFB6F9F-5E00-4788-AAEC-B6119CE6F82D}" type="presParOf" srcId="{903DB4C5-527B-457C-955A-6EA95845AF99}" destId="{639A46F3-5F24-4C03-9044-97EE0BE71874}" srcOrd="0" destOrd="0" presId="urn:microsoft.com/office/officeart/2005/8/layout/hierarchy3"/>
    <dgm:cxn modelId="{2D92EFE4-B7A2-4C83-BC57-2BC7180DE66E}" type="presParOf" srcId="{903DB4C5-527B-457C-955A-6EA95845AF99}" destId="{27A214EE-DBE5-4B63-8338-A4765A07410C}" srcOrd="1" destOrd="0" presId="urn:microsoft.com/office/officeart/2005/8/layout/hierarchy3"/>
    <dgm:cxn modelId="{D5CF5335-0EA9-4D88-A5BF-7776E3522E27}" type="presParOf" srcId="{7FF90712-9141-4E73-8F39-606D186AE5B1}" destId="{BBFBA6D1-0876-4DE4-96D9-FBC4DC90EC4D}" srcOrd="1" destOrd="0" presId="urn:microsoft.com/office/officeart/2005/8/layout/hierarchy3"/>
    <dgm:cxn modelId="{526A5A23-3DCC-454D-8121-15142A6D4AA8}" type="presParOf" srcId="{BBFBA6D1-0876-4DE4-96D9-FBC4DC90EC4D}" destId="{108E68F0-5D96-4660-93A5-A9208B3A716A}" srcOrd="0" destOrd="0" presId="urn:microsoft.com/office/officeart/2005/8/layout/hierarchy3"/>
    <dgm:cxn modelId="{124EBEBB-F064-414D-B800-21C2523C628F}" type="presParOf" srcId="{BBFBA6D1-0876-4DE4-96D9-FBC4DC90EC4D}" destId="{301C929A-6F1E-44DF-9D8D-D6FD15CE2736}" srcOrd="1" destOrd="0" presId="urn:microsoft.com/office/officeart/2005/8/layout/hierarchy3"/>
    <dgm:cxn modelId="{7111DBDE-707B-4037-8EF5-0FE985E390D6}" type="presParOf" srcId="{BBFBA6D1-0876-4DE4-96D9-FBC4DC90EC4D}" destId="{B037C80C-2EEB-4EA2-BFFE-3A37136421A1}" srcOrd="2" destOrd="0" presId="urn:microsoft.com/office/officeart/2005/8/layout/hierarchy3"/>
    <dgm:cxn modelId="{9CCFA969-D0FB-4B29-B421-121B70A51AD8}" type="presParOf" srcId="{BBFBA6D1-0876-4DE4-96D9-FBC4DC90EC4D}" destId="{90FD5CD0-265C-45BA-86DF-4791E85813F4}" srcOrd="3" destOrd="0" presId="urn:microsoft.com/office/officeart/2005/8/layout/hierarchy3"/>
    <dgm:cxn modelId="{6FEE4403-92E4-4A46-884F-0DC94E0F3C21}" type="presParOf" srcId="{BBFBA6D1-0876-4DE4-96D9-FBC4DC90EC4D}" destId="{22EA932D-BFBA-4AA1-A17D-96EC8A160E65}" srcOrd="4" destOrd="0" presId="urn:microsoft.com/office/officeart/2005/8/layout/hierarchy3"/>
    <dgm:cxn modelId="{16172602-3A00-4F03-AF00-EE3420679A85}" type="presParOf" srcId="{BBFBA6D1-0876-4DE4-96D9-FBC4DC90EC4D}" destId="{856F45F4-FE92-4EFF-A3F3-1893AE4F6373}" srcOrd="5" destOrd="0" presId="urn:microsoft.com/office/officeart/2005/8/layout/hierarchy3"/>
    <dgm:cxn modelId="{29D620C0-6870-4288-8F27-639F6D1FCB97}" type="presParOf" srcId="{BBFBA6D1-0876-4DE4-96D9-FBC4DC90EC4D}" destId="{65DC9396-1FEE-40D4-B75E-608980415935}" srcOrd="6" destOrd="0" presId="urn:microsoft.com/office/officeart/2005/8/layout/hierarchy3"/>
    <dgm:cxn modelId="{936B6905-CBAB-465A-9482-8CB068E7D731}" type="presParOf" srcId="{BBFBA6D1-0876-4DE4-96D9-FBC4DC90EC4D}" destId="{38753371-E37C-494F-BF78-44C8C1D4327E}" srcOrd="7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9E838C3-E6D7-4332-BD71-B6A89664290B}">
      <dsp:nvSpPr>
        <dsp:cNvPr id="0" name=""/>
        <dsp:cNvSpPr/>
      </dsp:nvSpPr>
      <dsp:spPr>
        <a:xfrm>
          <a:off x="3476" y="1540915"/>
          <a:ext cx="1030123" cy="51506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" tIns="16510" rIns="24765" bIns="1651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 dirty="0"/>
            <a:t>Agency Finance</a:t>
          </a:r>
        </a:p>
      </dsp:txBody>
      <dsp:txXfrm>
        <a:off x="18562" y="1556001"/>
        <a:ext cx="999951" cy="484889"/>
      </dsp:txXfrm>
    </dsp:sp>
    <dsp:sp modelId="{5E62C9D5-CAB3-4251-A9D0-4CC217F23628}">
      <dsp:nvSpPr>
        <dsp:cNvPr id="0" name=""/>
        <dsp:cNvSpPr/>
      </dsp:nvSpPr>
      <dsp:spPr>
        <a:xfrm>
          <a:off x="106488" y="2055977"/>
          <a:ext cx="103012" cy="38629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86296"/>
              </a:lnTo>
              <a:lnTo>
                <a:pt x="103012" y="386296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0059E60-FDE0-480F-AD5C-34E19F2FD9DB}">
      <dsp:nvSpPr>
        <dsp:cNvPr id="0" name=""/>
        <dsp:cNvSpPr/>
      </dsp:nvSpPr>
      <dsp:spPr>
        <a:xfrm>
          <a:off x="209501" y="2184742"/>
          <a:ext cx="824098" cy="51506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145" tIns="11430" rIns="17145" bIns="1143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900" kern="1200" dirty="0"/>
            <a:t>Budget development and reporting</a:t>
          </a:r>
        </a:p>
      </dsp:txBody>
      <dsp:txXfrm>
        <a:off x="224587" y="2199828"/>
        <a:ext cx="793926" cy="484889"/>
      </dsp:txXfrm>
    </dsp:sp>
    <dsp:sp modelId="{CF7E8127-EE3F-4842-819A-20FD9DEFFEB4}">
      <dsp:nvSpPr>
        <dsp:cNvPr id="0" name=""/>
        <dsp:cNvSpPr/>
      </dsp:nvSpPr>
      <dsp:spPr>
        <a:xfrm>
          <a:off x="106488" y="2055977"/>
          <a:ext cx="103012" cy="103012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30123"/>
              </a:lnTo>
              <a:lnTo>
                <a:pt x="103012" y="1030123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3668AB4-6C5B-49CC-800B-B1D8842D9B92}">
      <dsp:nvSpPr>
        <dsp:cNvPr id="0" name=""/>
        <dsp:cNvSpPr/>
      </dsp:nvSpPr>
      <dsp:spPr>
        <a:xfrm>
          <a:off x="209501" y="2828569"/>
          <a:ext cx="824098" cy="51506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145" tIns="11430" rIns="17145" bIns="1143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900" kern="1200" dirty="0"/>
            <a:t>Procurement and contract management</a:t>
          </a:r>
        </a:p>
      </dsp:txBody>
      <dsp:txXfrm>
        <a:off x="224587" y="2843655"/>
        <a:ext cx="793926" cy="484889"/>
      </dsp:txXfrm>
    </dsp:sp>
    <dsp:sp modelId="{4D90CB2A-E702-42C4-B3CF-CD9BE28E5015}">
      <dsp:nvSpPr>
        <dsp:cNvPr id="0" name=""/>
        <dsp:cNvSpPr/>
      </dsp:nvSpPr>
      <dsp:spPr>
        <a:xfrm>
          <a:off x="106488" y="2055977"/>
          <a:ext cx="103012" cy="167395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673950"/>
              </a:lnTo>
              <a:lnTo>
                <a:pt x="103012" y="167395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92639C9-EF65-48AF-B80A-EEBFFE48FDDF}">
      <dsp:nvSpPr>
        <dsp:cNvPr id="0" name=""/>
        <dsp:cNvSpPr/>
      </dsp:nvSpPr>
      <dsp:spPr>
        <a:xfrm>
          <a:off x="209501" y="3472396"/>
          <a:ext cx="824098" cy="51506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145" tIns="11430" rIns="17145" bIns="1143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900" kern="1200" dirty="0"/>
            <a:t>Purchasing and Payables</a:t>
          </a:r>
        </a:p>
      </dsp:txBody>
      <dsp:txXfrm>
        <a:off x="224587" y="3487482"/>
        <a:ext cx="793926" cy="484889"/>
      </dsp:txXfrm>
    </dsp:sp>
    <dsp:sp modelId="{AE61443D-183C-4B56-B7E9-EF29B5C7A5C5}">
      <dsp:nvSpPr>
        <dsp:cNvPr id="0" name=""/>
        <dsp:cNvSpPr/>
      </dsp:nvSpPr>
      <dsp:spPr>
        <a:xfrm>
          <a:off x="106488" y="2055977"/>
          <a:ext cx="103012" cy="231777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317777"/>
              </a:lnTo>
              <a:lnTo>
                <a:pt x="103012" y="2317777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718C27F-AB05-48C9-8D40-CFAE1429AAE7}">
      <dsp:nvSpPr>
        <dsp:cNvPr id="0" name=""/>
        <dsp:cNvSpPr/>
      </dsp:nvSpPr>
      <dsp:spPr>
        <a:xfrm>
          <a:off x="209501" y="4116223"/>
          <a:ext cx="824098" cy="51506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145" tIns="11430" rIns="17145" bIns="1143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900" kern="1200" dirty="0"/>
            <a:t>Agency HR submissions</a:t>
          </a:r>
        </a:p>
      </dsp:txBody>
      <dsp:txXfrm>
        <a:off x="224587" y="4131309"/>
        <a:ext cx="793926" cy="484889"/>
      </dsp:txXfrm>
    </dsp:sp>
    <dsp:sp modelId="{1FF871E6-29C1-48AC-8F04-7877419F72D1}">
      <dsp:nvSpPr>
        <dsp:cNvPr id="0" name=""/>
        <dsp:cNvSpPr/>
      </dsp:nvSpPr>
      <dsp:spPr>
        <a:xfrm>
          <a:off x="1291130" y="1540915"/>
          <a:ext cx="1030123" cy="51506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" tIns="16510" rIns="24765" bIns="1651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 dirty="0"/>
            <a:t>LEA Finance</a:t>
          </a:r>
        </a:p>
      </dsp:txBody>
      <dsp:txXfrm>
        <a:off x="1306216" y="1556001"/>
        <a:ext cx="999951" cy="484889"/>
      </dsp:txXfrm>
    </dsp:sp>
    <dsp:sp modelId="{852FF758-E1E6-4E13-8F3E-538A39340683}">
      <dsp:nvSpPr>
        <dsp:cNvPr id="0" name=""/>
        <dsp:cNvSpPr/>
      </dsp:nvSpPr>
      <dsp:spPr>
        <a:xfrm>
          <a:off x="1394142" y="2055977"/>
          <a:ext cx="103012" cy="38629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86296"/>
              </a:lnTo>
              <a:lnTo>
                <a:pt x="103012" y="386296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4DA2522-DC9C-4EFA-9176-A47DD49EDC1D}">
      <dsp:nvSpPr>
        <dsp:cNvPr id="0" name=""/>
        <dsp:cNvSpPr/>
      </dsp:nvSpPr>
      <dsp:spPr>
        <a:xfrm>
          <a:off x="1497155" y="2184742"/>
          <a:ext cx="824098" cy="51506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145" tIns="11430" rIns="17145" bIns="1143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900" kern="1200" dirty="0"/>
            <a:t>BEP payments</a:t>
          </a:r>
        </a:p>
      </dsp:txBody>
      <dsp:txXfrm>
        <a:off x="1512241" y="2199828"/>
        <a:ext cx="793926" cy="484889"/>
      </dsp:txXfrm>
    </dsp:sp>
    <dsp:sp modelId="{118863E0-4FA4-4AB6-A937-570D9A0BB25B}">
      <dsp:nvSpPr>
        <dsp:cNvPr id="0" name=""/>
        <dsp:cNvSpPr/>
      </dsp:nvSpPr>
      <dsp:spPr>
        <a:xfrm>
          <a:off x="1394142" y="2055977"/>
          <a:ext cx="103012" cy="103012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30123"/>
              </a:lnTo>
              <a:lnTo>
                <a:pt x="103012" y="1030123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21ACE5B-D531-46C5-B0FE-C0E898DBC1B8}">
      <dsp:nvSpPr>
        <dsp:cNvPr id="0" name=""/>
        <dsp:cNvSpPr/>
      </dsp:nvSpPr>
      <dsp:spPr>
        <a:xfrm>
          <a:off x="1497155" y="2828569"/>
          <a:ext cx="824098" cy="51506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145" tIns="11430" rIns="17145" bIns="1143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900" kern="1200" dirty="0"/>
            <a:t>Grant reimbursement processing</a:t>
          </a:r>
        </a:p>
      </dsp:txBody>
      <dsp:txXfrm>
        <a:off x="1512241" y="2843655"/>
        <a:ext cx="793926" cy="484889"/>
      </dsp:txXfrm>
    </dsp:sp>
    <dsp:sp modelId="{DEEEA2B8-ABBB-4946-8B1B-3FFC81BD7831}">
      <dsp:nvSpPr>
        <dsp:cNvPr id="0" name=""/>
        <dsp:cNvSpPr/>
      </dsp:nvSpPr>
      <dsp:spPr>
        <a:xfrm>
          <a:off x="1394142" y="2055977"/>
          <a:ext cx="103012" cy="167395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673950"/>
              </a:lnTo>
              <a:lnTo>
                <a:pt x="103012" y="167395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7B3A1F6-FB24-4443-903D-5B7A9570BC52}">
      <dsp:nvSpPr>
        <dsp:cNvPr id="0" name=""/>
        <dsp:cNvSpPr/>
      </dsp:nvSpPr>
      <dsp:spPr>
        <a:xfrm>
          <a:off x="1497155" y="3472396"/>
          <a:ext cx="824098" cy="51506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145" tIns="11430" rIns="17145" bIns="1143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900" kern="1200" dirty="0"/>
            <a:t>Authorizer fee refunds</a:t>
          </a:r>
        </a:p>
      </dsp:txBody>
      <dsp:txXfrm>
        <a:off x="1512241" y="3487482"/>
        <a:ext cx="793926" cy="484889"/>
      </dsp:txXfrm>
    </dsp:sp>
    <dsp:sp modelId="{12F7D5F1-C411-4B5B-9776-971CA21DA03E}">
      <dsp:nvSpPr>
        <dsp:cNvPr id="0" name=""/>
        <dsp:cNvSpPr/>
      </dsp:nvSpPr>
      <dsp:spPr>
        <a:xfrm>
          <a:off x="1394142" y="2055977"/>
          <a:ext cx="103012" cy="231777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317777"/>
              </a:lnTo>
              <a:lnTo>
                <a:pt x="103012" y="2317777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35476B9-76B0-4C0C-80A6-3D32B9CEFEB7}">
      <dsp:nvSpPr>
        <dsp:cNvPr id="0" name=""/>
        <dsp:cNvSpPr/>
      </dsp:nvSpPr>
      <dsp:spPr>
        <a:xfrm>
          <a:off x="1497155" y="4116223"/>
          <a:ext cx="824098" cy="51506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145" tIns="11430" rIns="17145" bIns="1143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900" kern="1200" dirty="0"/>
            <a:t>FER submissions</a:t>
          </a:r>
        </a:p>
      </dsp:txBody>
      <dsp:txXfrm>
        <a:off x="1512241" y="4131309"/>
        <a:ext cx="793926" cy="484889"/>
      </dsp:txXfrm>
    </dsp:sp>
    <dsp:sp modelId="{9EBFA7AE-6799-49BB-85D7-FED958718516}">
      <dsp:nvSpPr>
        <dsp:cNvPr id="0" name=""/>
        <dsp:cNvSpPr/>
      </dsp:nvSpPr>
      <dsp:spPr>
        <a:xfrm>
          <a:off x="2578784" y="1540915"/>
          <a:ext cx="1030123" cy="51506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" tIns="16510" rIns="24765" bIns="1651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 dirty="0"/>
            <a:t>Federal Programs</a:t>
          </a:r>
        </a:p>
      </dsp:txBody>
      <dsp:txXfrm>
        <a:off x="2593870" y="1556001"/>
        <a:ext cx="999951" cy="484889"/>
      </dsp:txXfrm>
    </dsp:sp>
    <dsp:sp modelId="{46F4F52E-5FFD-4986-9B84-B98BF1B77848}">
      <dsp:nvSpPr>
        <dsp:cNvPr id="0" name=""/>
        <dsp:cNvSpPr/>
      </dsp:nvSpPr>
      <dsp:spPr>
        <a:xfrm>
          <a:off x="2681796" y="2055977"/>
          <a:ext cx="103012" cy="38629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86296"/>
              </a:lnTo>
              <a:lnTo>
                <a:pt x="103012" y="386296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441DB63-3AF7-4AC7-925C-8146ED6BB9F7}">
      <dsp:nvSpPr>
        <dsp:cNvPr id="0" name=""/>
        <dsp:cNvSpPr/>
      </dsp:nvSpPr>
      <dsp:spPr>
        <a:xfrm>
          <a:off x="2784809" y="2184742"/>
          <a:ext cx="824098" cy="51506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145" tIns="11430" rIns="17145" bIns="1143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900" kern="1200" dirty="0"/>
            <a:t>Develop district plan and CFA</a:t>
          </a:r>
        </a:p>
      </dsp:txBody>
      <dsp:txXfrm>
        <a:off x="2799895" y="2199828"/>
        <a:ext cx="793926" cy="484889"/>
      </dsp:txXfrm>
    </dsp:sp>
    <dsp:sp modelId="{CC521E01-219B-437F-AAB1-BCD18298F33B}">
      <dsp:nvSpPr>
        <dsp:cNvPr id="0" name=""/>
        <dsp:cNvSpPr/>
      </dsp:nvSpPr>
      <dsp:spPr>
        <a:xfrm>
          <a:off x="2681796" y="2055977"/>
          <a:ext cx="103012" cy="103012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30123"/>
              </a:lnTo>
              <a:lnTo>
                <a:pt x="103012" y="1030123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7B81E0A-8354-4F53-8179-5179E7BDB5F9}">
      <dsp:nvSpPr>
        <dsp:cNvPr id="0" name=""/>
        <dsp:cNvSpPr/>
      </dsp:nvSpPr>
      <dsp:spPr>
        <a:xfrm>
          <a:off x="2784809" y="2828569"/>
          <a:ext cx="824098" cy="51506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145" tIns="11430" rIns="17145" bIns="1143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900" kern="1200" dirty="0"/>
            <a:t>Oversee development of school plans</a:t>
          </a:r>
        </a:p>
      </dsp:txBody>
      <dsp:txXfrm>
        <a:off x="2799895" y="2843655"/>
        <a:ext cx="793926" cy="484889"/>
      </dsp:txXfrm>
    </dsp:sp>
    <dsp:sp modelId="{F6DA65A2-E9AE-435D-BBF0-0920F5C280B7}">
      <dsp:nvSpPr>
        <dsp:cNvPr id="0" name=""/>
        <dsp:cNvSpPr/>
      </dsp:nvSpPr>
      <dsp:spPr>
        <a:xfrm>
          <a:off x="2681796" y="2055977"/>
          <a:ext cx="103012" cy="167395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673950"/>
              </a:lnTo>
              <a:lnTo>
                <a:pt x="103012" y="167395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43A50C1-34E8-4A37-B3BB-3902099B681A}">
      <dsp:nvSpPr>
        <dsp:cNvPr id="0" name=""/>
        <dsp:cNvSpPr/>
      </dsp:nvSpPr>
      <dsp:spPr>
        <a:xfrm>
          <a:off x="2784809" y="3472396"/>
          <a:ext cx="824098" cy="51506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145" tIns="11430" rIns="17145" bIns="1143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900" kern="1200" dirty="0"/>
            <a:t>Review budgets/ reimbursement</a:t>
          </a:r>
        </a:p>
      </dsp:txBody>
      <dsp:txXfrm>
        <a:off x="2799895" y="3487482"/>
        <a:ext cx="793926" cy="484889"/>
      </dsp:txXfrm>
    </dsp:sp>
    <dsp:sp modelId="{28C3499F-55DB-4654-91D3-AA44360516AB}">
      <dsp:nvSpPr>
        <dsp:cNvPr id="0" name=""/>
        <dsp:cNvSpPr/>
      </dsp:nvSpPr>
      <dsp:spPr>
        <a:xfrm>
          <a:off x="2681796" y="2055977"/>
          <a:ext cx="103012" cy="231777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317777"/>
              </a:lnTo>
              <a:lnTo>
                <a:pt x="103012" y="2317777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D3D94CE-32F0-4318-A464-48F775DDEF8B}">
      <dsp:nvSpPr>
        <dsp:cNvPr id="0" name=""/>
        <dsp:cNvSpPr/>
      </dsp:nvSpPr>
      <dsp:spPr>
        <a:xfrm>
          <a:off x="2784809" y="4116223"/>
          <a:ext cx="824098" cy="51506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145" tIns="11430" rIns="17145" bIns="1143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900" kern="1200" dirty="0"/>
            <a:t>Monitor implementation and compliance</a:t>
          </a:r>
        </a:p>
      </dsp:txBody>
      <dsp:txXfrm>
        <a:off x="2799895" y="4131309"/>
        <a:ext cx="793926" cy="484889"/>
      </dsp:txXfrm>
    </dsp:sp>
    <dsp:sp modelId="{E2726763-9646-466B-BA2E-1EFFFC456B48}">
      <dsp:nvSpPr>
        <dsp:cNvPr id="0" name=""/>
        <dsp:cNvSpPr/>
      </dsp:nvSpPr>
      <dsp:spPr>
        <a:xfrm>
          <a:off x="3866438" y="1540915"/>
          <a:ext cx="1030123" cy="51506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" tIns="16510" rIns="24765" bIns="1651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 dirty="0"/>
            <a:t>Special Populations</a:t>
          </a:r>
        </a:p>
      </dsp:txBody>
      <dsp:txXfrm>
        <a:off x="3881524" y="1556001"/>
        <a:ext cx="999951" cy="484889"/>
      </dsp:txXfrm>
    </dsp:sp>
    <dsp:sp modelId="{11F5D1BB-35E8-44A4-B43F-EDBA55C64497}">
      <dsp:nvSpPr>
        <dsp:cNvPr id="0" name=""/>
        <dsp:cNvSpPr/>
      </dsp:nvSpPr>
      <dsp:spPr>
        <a:xfrm>
          <a:off x="3969450" y="2055977"/>
          <a:ext cx="106984" cy="42432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24323"/>
              </a:lnTo>
              <a:lnTo>
                <a:pt x="106984" y="424323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CEB3FB8-D27A-4032-ACE3-007B4B84CEA6}">
      <dsp:nvSpPr>
        <dsp:cNvPr id="0" name=""/>
        <dsp:cNvSpPr/>
      </dsp:nvSpPr>
      <dsp:spPr>
        <a:xfrm>
          <a:off x="4076435" y="2222769"/>
          <a:ext cx="824098" cy="51506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145" tIns="11430" rIns="17145" bIns="1143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900" kern="1200" dirty="0"/>
            <a:t>Ensure all students are served appropriately</a:t>
          </a:r>
        </a:p>
      </dsp:txBody>
      <dsp:txXfrm>
        <a:off x="4091521" y="2237855"/>
        <a:ext cx="793926" cy="484889"/>
      </dsp:txXfrm>
    </dsp:sp>
    <dsp:sp modelId="{8AF96AA7-0D8D-4D66-87FE-B677917FA850}">
      <dsp:nvSpPr>
        <dsp:cNvPr id="0" name=""/>
        <dsp:cNvSpPr/>
      </dsp:nvSpPr>
      <dsp:spPr>
        <a:xfrm>
          <a:off x="3969450" y="2055977"/>
          <a:ext cx="103012" cy="103012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30123"/>
              </a:lnTo>
              <a:lnTo>
                <a:pt x="103012" y="1030123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B5E4F57-3F41-4B0E-A656-D34432B35973}">
      <dsp:nvSpPr>
        <dsp:cNvPr id="0" name=""/>
        <dsp:cNvSpPr/>
      </dsp:nvSpPr>
      <dsp:spPr>
        <a:xfrm>
          <a:off x="4072463" y="2828569"/>
          <a:ext cx="824098" cy="51506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145" tIns="11430" rIns="17145" bIns="1143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900" kern="1200" dirty="0"/>
            <a:t>Technical assistance for school teams </a:t>
          </a:r>
        </a:p>
      </dsp:txBody>
      <dsp:txXfrm>
        <a:off x="4087549" y="2843655"/>
        <a:ext cx="793926" cy="484889"/>
      </dsp:txXfrm>
    </dsp:sp>
    <dsp:sp modelId="{5F711949-3B0F-4780-AAEB-B6D915FFBDDD}">
      <dsp:nvSpPr>
        <dsp:cNvPr id="0" name=""/>
        <dsp:cNvSpPr/>
      </dsp:nvSpPr>
      <dsp:spPr>
        <a:xfrm>
          <a:off x="3969450" y="2055977"/>
          <a:ext cx="103012" cy="167395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673950"/>
              </a:lnTo>
              <a:lnTo>
                <a:pt x="103012" y="167395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51630DC-33CA-4739-B82D-031F583085F8}">
      <dsp:nvSpPr>
        <dsp:cNvPr id="0" name=""/>
        <dsp:cNvSpPr/>
      </dsp:nvSpPr>
      <dsp:spPr>
        <a:xfrm>
          <a:off x="4072463" y="3472396"/>
          <a:ext cx="824098" cy="51506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145" tIns="11430" rIns="17145" bIns="1143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900" kern="1200" dirty="0"/>
            <a:t>Oversee and audit EasyIEP/504 systems</a:t>
          </a:r>
        </a:p>
      </dsp:txBody>
      <dsp:txXfrm>
        <a:off x="4087549" y="3487482"/>
        <a:ext cx="793926" cy="484889"/>
      </dsp:txXfrm>
    </dsp:sp>
    <dsp:sp modelId="{84F28546-6432-4056-A154-B1086C4F7A4B}">
      <dsp:nvSpPr>
        <dsp:cNvPr id="0" name=""/>
        <dsp:cNvSpPr/>
      </dsp:nvSpPr>
      <dsp:spPr>
        <a:xfrm>
          <a:off x="3969450" y="2055977"/>
          <a:ext cx="103012" cy="231777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317777"/>
              </a:lnTo>
              <a:lnTo>
                <a:pt x="103012" y="2317777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5C42C4F-6958-4B17-BF1F-B1B18B60E9B7}">
      <dsp:nvSpPr>
        <dsp:cNvPr id="0" name=""/>
        <dsp:cNvSpPr/>
      </dsp:nvSpPr>
      <dsp:spPr>
        <a:xfrm>
          <a:off x="4072463" y="4116223"/>
          <a:ext cx="824098" cy="51506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145" tIns="11430" rIns="17145" bIns="1143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900" kern="1200" dirty="0"/>
            <a:t>Monitor implementation and compliance</a:t>
          </a:r>
        </a:p>
      </dsp:txBody>
      <dsp:txXfrm>
        <a:off x="4087549" y="4131309"/>
        <a:ext cx="793926" cy="484889"/>
      </dsp:txXfrm>
    </dsp:sp>
    <dsp:sp modelId="{8204FADB-C317-4628-9F86-46CDFCB974A3}">
      <dsp:nvSpPr>
        <dsp:cNvPr id="0" name=""/>
        <dsp:cNvSpPr/>
      </dsp:nvSpPr>
      <dsp:spPr>
        <a:xfrm>
          <a:off x="5154092" y="1540915"/>
          <a:ext cx="1030123" cy="51506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" tIns="16510" rIns="24765" bIns="1651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 dirty="0"/>
            <a:t>Data Management</a:t>
          </a:r>
        </a:p>
      </dsp:txBody>
      <dsp:txXfrm>
        <a:off x="5169178" y="1556001"/>
        <a:ext cx="999951" cy="484889"/>
      </dsp:txXfrm>
    </dsp:sp>
    <dsp:sp modelId="{A556665F-5C96-4085-99AE-848D2EC0D9BD}">
      <dsp:nvSpPr>
        <dsp:cNvPr id="0" name=""/>
        <dsp:cNvSpPr/>
      </dsp:nvSpPr>
      <dsp:spPr>
        <a:xfrm>
          <a:off x="5257104" y="2055977"/>
          <a:ext cx="103012" cy="38629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86296"/>
              </a:lnTo>
              <a:lnTo>
                <a:pt x="103012" y="386296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07F92D4-1E27-4529-8172-505A9A2B6257}">
      <dsp:nvSpPr>
        <dsp:cNvPr id="0" name=""/>
        <dsp:cNvSpPr/>
      </dsp:nvSpPr>
      <dsp:spPr>
        <a:xfrm>
          <a:off x="5360117" y="2184742"/>
          <a:ext cx="824098" cy="51506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145" tIns="11430" rIns="17145" bIns="1143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900" kern="1200" dirty="0"/>
            <a:t>Management of SIS</a:t>
          </a:r>
        </a:p>
      </dsp:txBody>
      <dsp:txXfrm>
        <a:off x="5375203" y="2199828"/>
        <a:ext cx="793926" cy="484889"/>
      </dsp:txXfrm>
    </dsp:sp>
    <dsp:sp modelId="{213CC856-BF3A-444D-9D1E-AF6C8A87253E}">
      <dsp:nvSpPr>
        <dsp:cNvPr id="0" name=""/>
        <dsp:cNvSpPr/>
      </dsp:nvSpPr>
      <dsp:spPr>
        <a:xfrm>
          <a:off x="5257104" y="2055977"/>
          <a:ext cx="103012" cy="103012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30123"/>
              </a:lnTo>
              <a:lnTo>
                <a:pt x="103012" y="1030123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00B9822-09D3-499B-9518-849AC073CABD}">
      <dsp:nvSpPr>
        <dsp:cNvPr id="0" name=""/>
        <dsp:cNvSpPr/>
      </dsp:nvSpPr>
      <dsp:spPr>
        <a:xfrm>
          <a:off x="5360117" y="2828569"/>
          <a:ext cx="824098" cy="51506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145" tIns="11430" rIns="17145" bIns="1143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900" kern="1200" dirty="0"/>
            <a:t>Data Reporting to TDOE </a:t>
          </a:r>
        </a:p>
      </dsp:txBody>
      <dsp:txXfrm>
        <a:off x="5375203" y="2843655"/>
        <a:ext cx="793926" cy="484889"/>
      </dsp:txXfrm>
    </dsp:sp>
    <dsp:sp modelId="{30FE1217-1B50-401F-8512-07B4CA51414D}">
      <dsp:nvSpPr>
        <dsp:cNvPr id="0" name=""/>
        <dsp:cNvSpPr/>
      </dsp:nvSpPr>
      <dsp:spPr>
        <a:xfrm>
          <a:off x="6441746" y="1540915"/>
          <a:ext cx="1030123" cy="51506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" tIns="16510" rIns="24765" bIns="1651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 dirty="0"/>
            <a:t>Assessment</a:t>
          </a:r>
        </a:p>
      </dsp:txBody>
      <dsp:txXfrm>
        <a:off x="6456832" y="1556001"/>
        <a:ext cx="999951" cy="484889"/>
      </dsp:txXfrm>
    </dsp:sp>
    <dsp:sp modelId="{9A51E35E-8D01-4CB5-ABAF-7A390E9292C0}">
      <dsp:nvSpPr>
        <dsp:cNvPr id="0" name=""/>
        <dsp:cNvSpPr/>
      </dsp:nvSpPr>
      <dsp:spPr>
        <a:xfrm>
          <a:off x="6544758" y="2055977"/>
          <a:ext cx="103012" cy="38629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86296"/>
              </a:lnTo>
              <a:lnTo>
                <a:pt x="103012" y="386296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BF66313-94AE-423D-8C85-A07A0ECD74CD}">
      <dsp:nvSpPr>
        <dsp:cNvPr id="0" name=""/>
        <dsp:cNvSpPr/>
      </dsp:nvSpPr>
      <dsp:spPr>
        <a:xfrm>
          <a:off x="6647770" y="2184742"/>
          <a:ext cx="824098" cy="51506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145" tIns="11430" rIns="17145" bIns="1143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900" kern="1200" dirty="0"/>
            <a:t>Train building-level coordinators</a:t>
          </a:r>
        </a:p>
      </dsp:txBody>
      <dsp:txXfrm>
        <a:off x="6662856" y="2199828"/>
        <a:ext cx="793926" cy="484889"/>
      </dsp:txXfrm>
    </dsp:sp>
    <dsp:sp modelId="{56916183-5A1B-45C3-968A-2A8497B0B3D3}">
      <dsp:nvSpPr>
        <dsp:cNvPr id="0" name=""/>
        <dsp:cNvSpPr/>
      </dsp:nvSpPr>
      <dsp:spPr>
        <a:xfrm>
          <a:off x="6544758" y="2055977"/>
          <a:ext cx="103012" cy="103012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30123"/>
              </a:lnTo>
              <a:lnTo>
                <a:pt x="103012" y="1030123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A7FA50C-6A66-42D0-A00F-B97E2A167857}">
      <dsp:nvSpPr>
        <dsp:cNvPr id="0" name=""/>
        <dsp:cNvSpPr/>
      </dsp:nvSpPr>
      <dsp:spPr>
        <a:xfrm>
          <a:off x="6647770" y="2828569"/>
          <a:ext cx="824098" cy="51506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145" tIns="11430" rIns="17145" bIns="1143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900" kern="1200" dirty="0"/>
            <a:t>Manage testing materials</a:t>
          </a:r>
        </a:p>
      </dsp:txBody>
      <dsp:txXfrm>
        <a:off x="6662856" y="2843655"/>
        <a:ext cx="793926" cy="484889"/>
      </dsp:txXfrm>
    </dsp:sp>
    <dsp:sp modelId="{F75A5A85-2A62-4DAE-9F01-81FBFD20AED1}">
      <dsp:nvSpPr>
        <dsp:cNvPr id="0" name=""/>
        <dsp:cNvSpPr/>
      </dsp:nvSpPr>
      <dsp:spPr>
        <a:xfrm>
          <a:off x="6544758" y="2055977"/>
          <a:ext cx="103012" cy="167395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673950"/>
              </a:lnTo>
              <a:lnTo>
                <a:pt x="103012" y="167395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19BC9B0-8FFF-4AFB-9216-36F98C16D687}">
      <dsp:nvSpPr>
        <dsp:cNvPr id="0" name=""/>
        <dsp:cNvSpPr/>
      </dsp:nvSpPr>
      <dsp:spPr>
        <a:xfrm>
          <a:off x="6647770" y="3472396"/>
          <a:ext cx="824098" cy="51506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145" tIns="11430" rIns="17145" bIns="1143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900" kern="1200" dirty="0"/>
            <a:t>Oversee claiming process</a:t>
          </a:r>
        </a:p>
      </dsp:txBody>
      <dsp:txXfrm>
        <a:off x="6662856" y="3487482"/>
        <a:ext cx="793926" cy="484889"/>
      </dsp:txXfrm>
    </dsp:sp>
    <dsp:sp modelId="{639A46F3-5F24-4C03-9044-97EE0BE71874}">
      <dsp:nvSpPr>
        <dsp:cNvPr id="0" name=""/>
        <dsp:cNvSpPr/>
      </dsp:nvSpPr>
      <dsp:spPr>
        <a:xfrm>
          <a:off x="7729400" y="1540915"/>
          <a:ext cx="1030123" cy="51506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" tIns="16510" rIns="24765" bIns="1651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 dirty="0"/>
            <a:t>Reporting and Oversight</a:t>
          </a:r>
        </a:p>
      </dsp:txBody>
      <dsp:txXfrm>
        <a:off x="7744486" y="1556001"/>
        <a:ext cx="999951" cy="484889"/>
      </dsp:txXfrm>
    </dsp:sp>
    <dsp:sp modelId="{108E68F0-5D96-4660-93A5-A9208B3A716A}">
      <dsp:nvSpPr>
        <dsp:cNvPr id="0" name=""/>
        <dsp:cNvSpPr/>
      </dsp:nvSpPr>
      <dsp:spPr>
        <a:xfrm>
          <a:off x="7832412" y="2055977"/>
          <a:ext cx="103012" cy="38629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86296"/>
              </a:lnTo>
              <a:lnTo>
                <a:pt x="103012" y="386296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01C929A-6F1E-44DF-9D8D-D6FD15CE2736}">
      <dsp:nvSpPr>
        <dsp:cNvPr id="0" name=""/>
        <dsp:cNvSpPr/>
      </dsp:nvSpPr>
      <dsp:spPr>
        <a:xfrm>
          <a:off x="7935424" y="2184742"/>
          <a:ext cx="824098" cy="51506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145" tIns="11430" rIns="17145" bIns="1143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900" kern="1200" dirty="0"/>
            <a:t>Safety planning and transportation</a:t>
          </a:r>
        </a:p>
      </dsp:txBody>
      <dsp:txXfrm>
        <a:off x="7950510" y="2199828"/>
        <a:ext cx="793926" cy="484889"/>
      </dsp:txXfrm>
    </dsp:sp>
    <dsp:sp modelId="{B037C80C-2EEB-4EA2-BFFE-3A37136421A1}">
      <dsp:nvSpPr>
        <dsp:cNvPr id="0" name=""/>
        <dsp:cNvSpPr/>
      </dsp:nvSpPr>
      <dsp:spPr>
        <a:xfrm>
          <a:off x="7832412" y="2055977"/>
          <a:ext cx="103012" cy="103012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30123"/>
              </a:lnTo>
              <a:lnTo>
                <a:pt x="103012" y="1030123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0FD5CD0-265C-45BA-86DF-4791E85813F4}">
      <dsp:nvSpPr>
        <dsp:cNvPr id="0" name=""/>
        <dsp:cNvSpPr/>
      </dsp:nvSpPr>
      <dsp:spPr>
        <a:xfrm>
          <a:off x="7935424" y="2828569"/>
          <a:ext cx="824098" cy="51506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145" tIns="11430" rIns="17145" bIns="1143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900" kern="1200" dirty="0"/>
            <a:t>Reporting calendar</a:t>
          </a:r>
        </a:p>
      </dsp:txBody>
      <dsp:txXfrm>
        <a:off x="7950510" y="2843655"/>
        <a:ext cx="793926" cy="484889"/>
      </dsp:txXfrm>
    </dsp:sp>
    <dsp:sp modelId="{22EA932D-BFBA-4AA1-A17D-96EC8A160E65}">
      <dsp:nvSpPr>
        <dsp:cNvPr id="0" name=""/>
        <dsp:cNvSpPr/>
      </dsp:nvSpPr>
      <dsp:spPr>
        <a:xfrm>
          <a:off x="7832412" y="2055977"/>
          <a:ext cx="103012" cy="167395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673950"/>
              </a:lnTo>
              <a:lnTo>
                <a:pt x="103012" y="167395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56F45F4-FE92-4EFF-A3F3-1893AE4F6373}">
      <dsp:nvSpPr>
        <dsp:cNvPr id="0" name=""/>
        <dsp:cNvSpPr/>
      </dsp:nvSpPr>
      <dsp:spPr>
        <a:xfrm>
          <a:off x="7935424" y="3472396"/>
          <a:ext cx="824098" cy="51506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145" tIns="11430" rIns="17145" bIns="1143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900" kern="1200" dirty="0"/>
            <a:t>HR – DCS/ TCRS reporting</a:t>
          </a:r>
        </a:p>
      </dsp:txBody>
      <dsp:txXfrm>
        <a:off x="7950510" y="3487482"/>
        <a:ext cx="793926" cy="484889"/>
      </dsp:txXfrm>
    </dsp:sp>
    <dsp:sp modelId="{65DC9396-1FEE-40D4-B75E-608980415935}">
      <dsp:nvSpPr>
        <dsp:cNvPr id="0" name=""/>
        <dsp:cNvSpPr/>
      </dsp:nvSpPr>
      <dsp:spPr>
        <a:xfrm>
          <a:off x="7832412" y="2055977"/>
          <a:ext cx="103012" cy="231777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317777"/>
              </a:lnTo>
              <a:lnTo>
                <a:pt x="103012" y="2317777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8753371-E37C-494F-BF78-44C8C1D4327E}">
      <dsp:nvSpPr>
        <dsp:cNvPr id="0" name=""/>
        <dsp:cNvSpPr/>
      </dsp:nvSpPr>
      <dsp:spPr>
        <a:xfrm>
          <a:off x="7935424" y="4116223"/>
          <a:ext cx="824098" cy="51506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145" tIns="11430" rIns="17145" bIns="1143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900" kern="1200" dirty="0"/>
            <a:t>Personnel – licensure and endorsements</a:t>
          </a:r>
        </a:p>
      </dsp:txBody>
      <dsp:txXfrm>
        <a:off x="7950510" y="4131309"/>
        <a:ext cx="793926" cy="48488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796EF79-0BF4-924E-943E-33FECC0BC4E2}" type="slidenum">
              <a:rPr lang="en-US" smtClean="0"/>
              <a:t>‹#›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CCC5E78-146F-9840-975D-4EC32A1B928A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8" name="Header Placeholder 7">
            <a:extLst>
              <a:ext uri="{FF2B5EF4-FFF2-40B4-BE49-F238E27FC236}">
                <a16:creationId xmlns:a16="http://schemas.microsoft.com/office/drawing/2014/main" id="{1EC09510-509C-E043-BC6F-B7B7B217CC6C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10" name="Date Placeholder 9">
            <a:extLst>
              <a:ext uri="{FF2B5EF4-FFF2-40B4-BE49-F238E27FC236}">
                <a16:creationId xmlns:a16="http://schemas.microsoft.com/office/drawing/2014/main" id="{DD59986D-C803-AC4A-8793-C295D0E81230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945D0A4-A50F-6342-8431-A819FC1B34BD}" type="datetimeFigureOut">
              <a:rPr lang="en-US" smtClean="0"/>
              <a:t>9/22/2021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575321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2"/>
            <a:ext cx="3038145" cy="464205"/>
          </a:xfrm>
          <a:prstGeom prst="rect">
            <a:avLst/>
          </a:prstGeom>
        </p:spPr>
        <p:txBody>
          <a:bodyPr vert="horz" lIns="88126" tIns="44064" rIns="88126" bIns="44064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734" y="2"/>
            <a:ext cx="3038145" cy="464205"/>
          </a:xfrm>
          <a:prstGeom prst="rect">
            <a:avLst/>
          </a:prstGeom>
        </p:spPr>
        <p:txBody>
          <a:bodyPr vert="horz" lIns="88126" tIns="44064" rIns="88126" bIns="44064" rtlCol="0"/>
          <a:lstStyle>
            <a:lvl1pPr algn="r">
              <a:defRPr sz="1200"/>
            </a:lvl1pPr>
          </a:lstStyle>
          <a:p>
            <a:fld id="{D55E2DDC-EEF2-C84C-B230-6800F23774E3}" type="datetime1">
              <a:rPr lang="en-US" smtClean="0"/>
              <a:t>9/22/2021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8500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88126" tIns="44064" rIns="88126" bIns="44064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346" y="4416100"/>
            <a:ext cx="5607711" cy="4182457"/>
          </a:xfrm>
          <a:prstGeom prst="rect">
            <a:avLst/>
          </a:prstGeom>
        </p:spPr>
        <p:txBody>
          <a:bodyPr vert="horz" lIns="88126" tIns="44064" rIns="88126" bIns="44064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30660"/>
            <a:ext cx="3038145" cy="464205"/>
          </a:xfrm>
          <a:prstGeom prst="rect">
            <a:avLst/>
          </a:prstGeom>
        </p:spPr>
        <p:txBody>
          <a:bodyPr vert="horz" lIns="88126" tIns="44064" rIns="88126" bIns="44064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734" y="8830660"/>
            <a:ext cx="3038145" cy="464205"/>
          </a:xfrm>
          <a:prstGeom prst="rect">
            <a:avLst/>
          </a:prstGeom>
        </p:spPr>
        <p:txBody>
          <a:bodyPr vert="horz" lIns="88126" tIns="44064" rIns="88126" bIns="44064" rtlCol="0" anchor="b"/>
          <a:lstStyle>
            <a:lvl1pPr algn="r">
              <a:defRPr sz="1200"/>
            </a:lvl1pPr>
          </a:lstStyle>
          <a:p>
            <a:fld id="{DE8B79F1-B7B6-4FD2-9263-BB9B47A67C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83634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 would also add again that we are still working with the Department on this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E8B79F1-B7B6-4FD2-9263-BB9B47A67CD8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46256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- left logo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E44CAEDB-A136-8346-9013-458F6EE584E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829" y="2695095"/>
            <a:ext cx="6914344" cy="15721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41394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ntent 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E18A79EC-C67A-5D4A-83C2-D21CC71FEB76}"/>
              </a:ext>
            </a:extLst>
          </p:cNvPr>
          <p:cNvSpPr/>
          <p:nvPr userDrawn="1"/>
        </p:nvSpPr>
        <p:spPr>
          <a:xfrm>
            <a:off x="0" y="6492874"/>
            <a:ext cx="9144000" cy="381000"/>
          </a:xfrm>
          <a:prstGeom prst="rect">
            <a:avLst/>
          </a:prstGeom>
          <a:solidFill>
            <a:srgbClr val="17122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79788C8-4725-0844-BB86-725A3613AD5D}"/>
              </a:ext>
            </a:extLst>
          </p:cNvPr>
          <p:cNvSpPr/>
          <p:nvPr userDrawn="1"/>
        </p:nvSpPr>
        <p:spPr>
          <a:xfrm>
            <a:off x="0" y="6355714"/>
            <a:ext cx="9144000" cy="137160"/>
          </a:xfrm>
          <a:prstGeom prst="rect">
            <a:avLst/>
          </a:prstGeom>
          <a:solidFill>
            <a:srgbClr val="2347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ADDFF418-4879-EF43-BC0C-7F7EADC93423}"/>
              </a:ext>
            </a:extLst>
          </p:cNvPr>
          <p:cNvGrpSpPr/>
          <p:nvPr userDrawn="1"/>
        </p:nvGrpSpPr>
        <p:grpSpPr>
          <a:xfrm>
            <a:off x="4152900" y="5867400"/>
            <a:ext cx="838200" cy="838200"/>
            <a:chOff x="4077808" y="5714998"/>
            <a:chExt cx="988381" cy="988381"/>
          </a:xfrm>
        </p:grpSpPr>
        <p:sp>
          <p:nvSpPr>
            <p:cNvPr id="2" name="Oval 1">
              <a:extLst>
                <a:ext uri="{FF2B5EF4-FFF2-40B4-BE49-F238E27FC236}">
                  <a16:creationId xmlns:a16="http://schemas.microsoft.com/office/drawing/2014/main" id="{6BFE0C61-4899-5F49-89B7-A1D3A6B789BC}"/>
                </a:ext>
              </a:extLst>
            </p:cNvPr>
            <p:cNvSpPr/>
            <p:nvPr userDrawn="1"/>
          </p:nvSpPr>
          <p:spPr>
            <a:xfrm>
              <a:off x="4077808" y="5714998"/>
              <a:ext cx="988381" cy="988381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8" name="Picture 7">
              <a:extLst>
                <a:ext uri="{FF2B5EF4-FFF2-40B4-BE49-F238E27FC236}">
                  <a16:creationId xmlns:a16="http://schemas.microsoft.com/office/drawing/2014/main" id="{3432015F-1AC6-5049-B409-1E6CB6E674B0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alphaModFix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120544" y="5757734"/>
              <a:ext cx="902911" cy="902911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155034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ristar 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>
            <a:extLst>
              <a:ext uri="{FF2B5EF4-FFF2-40B4-BE49-F238E27FC236}">
                <a16:creationId xmlns:a16="http://schemas.microsoft.com/office/drawing/2014/main" id="{38134083-DC6A-FF46-8B4F-90D6050A6F7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alphaModFix amt="12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79953" y="257175"/>
            <a:ext cx="6343650" cy="6343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1310392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ristar 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>
            <a:extLst>
              <a:ext uri="{FF2B5EF4-FFF2-40B4-BE49-F238E27FC236}">
                <a16:creationId xmlns:a16="http://schemas.microsoft.com/office/drawing/2014/main" id="{38134083-DC6A-FF46-8B4F-90D6050A6F7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alphaModFix amt="12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79953" y="48145"/>
            <a:ext cx="6343650" cy="6343650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E18A79EC-C67A-5D4A-83C2-D21CC71FEB76}"/>
              </a:ext>
            </a:extLst>
          </p:cNvPr>
          <p:cNvSpPr/>
          <p:nvPr userDrawn="1"/>
        </p:nvSpPr>
        <p:spPr>
          <a:xfrm>
            <a:off x="0" y="6477000"/>
            <a:ext cx="9144000" cy="381000"/>
          </a:xfrm>
          <a:prstGeom prst="rect">
            <a:avLst/>
          </a:prstGeom>
          <a:solidFill>
            <a:srgbClr val="17122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79788C8-4725-0844-BB86-725A3613AD5D}"/>
              </a:ext>
            </a:extLst>
          </p:cNvPr>
          <p:cNvSpPr/>
          <p:nvPr userDrawn="1"/>
        </p:nvSpPr>
        <p:spPr>
          <a:xfrm>
            <a:off x="0" y="6339840"/>
            <a:ext cx="9144000" cy="137160"/>
          </a:xfrm>
          <a:prstGeom prst="rect">
            <a:avLst/>
          </a:prstGeom>
          <a:solidFill>
            <a:srgbClr val="2347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33730055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- left log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E44CAEDB-A136-8346-9013-458F6EE584E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829" y="2542695"/>
            <a:ext cx="6914344" cy="1572105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07491DFB-0DAC-9D4B-9358-DEE888705D84}"/>
              </a:ext>
            </a:extLst>
          </p:cNvPr>
          <p:cNvSpPr/>
          <p:nvPr userDrawn="1"/>
        </p:nvSpPr>
        <p:spPr>
          <a:xfrm>
            <a:off x="0" y="6477000"/>
            <a:ext cx="9144000" cy="381000"/>
          </a:xfrm>
          <a:prstGeom prst="rect">
            <a:avLst/>
          </a:prstGeom>
          <a:solidFill>
            <a:srgbClr val="17122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D01A329B-3B2E-3B4F-9FA3-2E67695EEBB9}"/>
              </a:ext>
            </a:extLst>
          </p:cNvPr>
          <p:cNvSpPr/>
          <p:nvPr userDrawn="1"/>
        </p:nvSpPr>
        <p:spPr>
          <a:xfrm>
            <a:off x="0" y="6339840"/>
            <a:ext cx="9144000" cy="137160"/>
          </a:xfrm>
          <a:prstGeom prst="rect">
            <a:avLst/>
          </a:prstGeom>
          <a:solidFill>
            <a:srgbClr val="2347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36121416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le Slide - left logo with pro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E44CAEDB-A136-8346-9013-458F6EE584E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829" y="1699973"/>
            <a:ext cx="6914344" cy="1572105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07491DFB-0DAC-9D4B-9358-DEE888705D84}"/>
              </a:ext>
            </a:extLst>
          </p:cNvPr>
          <p:cNvSpPr/>
          <p:nvPr userDrawn="1"/>
        </p:nvSpPr>
        <p:spPr>
          <a:xfrm>
            <a:off x="0" y="6477000"/>
            <a:ext cx="9144000" cy="381000"/>
          </a:xfrm>
          <a:prstGeom prst="rect">
            <a:avLst/>
          </a:prstGeom>
          <a:solidFill>
            <a:srgbClr val="17122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D01A329B-3B2E-3B4F-9FA3-2E67695EEBB9}"/>
              </a:ext>
            </a:extLst>
          </p:cNvPr>
          <p:cNvSpPr/>
          <p:nvPr userDrawn="1"/>
        </p:nvSpPr>
        <p:spPr>
          <a:xfrm>
            <a:off x="0" y="6339840"/>
            <a:ext cx="9144000" cy="137160"/>
          </a:xfrm>
          <a:prstGeom prst="rect">
            <a:avLst/>
          </a:prstGeom>
          <a:solidFill>
            <a:srgbClr val="2347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892682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- top logo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223718BA-7525-5243-8E13-A7FF874C2A0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75299" y="1676400"/>
            <a:ext cx="4993401" cy="36900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5202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- top log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223718BA-7525-5243-8E13-A7FF874C2A0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75299" y="1583980"/>
            <a:ext cx="4993401" cy="3690039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23B8E87A-0230-CA4C-BAD1-706DAF72378A}"/>
              </a:ext>
            </a:extLst>
          </p:cNvPr>
          <p:cNvSpPr/>
          <p:nvPr userDrawn="1"/>
        </p:nvSpPr>
        <p:spPr>
          <a:xfrm>
            <a:off x="0" y="6477000"/>
            <a:ext cx="9144000" cy="381000"/>
          </a:xfrm>
          <a:prstGeom prst="rect">
            <a:avLst/>
          </a:prstGeom>
          <a:solidFill>
            <a:srgbClr val="17122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76BC055-C226-7D49-B02D-3E6CB266EFDF}"/>
              </a:ext>
            </a:extLst>
          </p:cNvPr>
          <p:cNvSpPr/>
          <p:nvPr userDrawn="1"/>
        </p:nvSpPr>
        <p:spPr>
          <a:xfrm>
            <a:off x="0" y="6339840"/>
            <a:ext cx="9144000" cy="137160"/>
          </a:xfrm>
          <a:prstGeom prst="rect">
            <a:avLst/>
          </a:prstGeom>
          <a:solidFill>
            <a:srgbClr val="2347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34460987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- top logo with pro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223718BA-7525-5243-8E13-A7FF874C2A0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75299" y="914400"/>
            <a:ext cx="4993401" cy="3690039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23B8E87A-0230-CA4C-BAD1-706DAF72378A}"/>
              </a:ext>
            </a:extLst>
          </p:cNvPr>
          <p:cNvSpPr/>
          <p:nvPr userDrawn="1"/>
        </p:nvSpPr>
        <p:spPr>
          <a:xfrm>
            <a:off x="0" y="6477000"/>
            <a:ext cx="9144000" cy="381000"/>
          </a:xfrm>
          <a:prstGeom prst="rect">
            <a:avLst/>
          </a:prstGeom>
          <a:solidFill>
            <a:srgbClr val="17122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76BC055-C226-7D49-B02D-3E6CB266EFDF}"/>
              </a:ext>
            </a:extLst>
          </p:cNvPr>
          <p:cNvSpPr/>
          <p:nvPr userDrawn="1"/>
        </p:nvSpPr>
        <p:spPr>
          <a:xfrm>
            <a:off x="0" y="6339840"/>
            <a:ext cx="9144000" cy="137160"/>
          </a:xfrm>
          <a:prstGeom prst="rect">
            <a:avLst/>
          </a:prstGeom>
          <a:solidFill>
            <a:srgbClr val="2347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641428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ntent 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402512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ntent 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E18A79EC-C67A-5D4A-83C2-D21CC71FEB76}"/>
              </a:ext>
            </a:extLst>
          </p:cNvPr>
          <p:cNvSpPr/>
          <p:nvPr userDrawn="1"/>
        </p:nvSpPr>
        <p:spPr>
          <a:xfrm>
            <a:off x="0" y="6477000"/>
            <a:ext cx="9144000" cy="381000"/>
          </a:xfrm>
          <a:prstGeom prst="rect">
            <a:avLst/>
          </a:prstGeom>
          <a:solidFill>
            <a:srgbClr val="17122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79788C8-4725-0844-BB86-725A3613AD5D}"/>
              </a:ext>
            </a:extLst>
          </p:cNvPr>
          <p:cNvSpPr/>
          <p:nvPr userDrawn="1"/>
        </p:nvSpPr>
        <p:spPr>
          <a:xfrm>
            <a:off x="0" y="6339840"/>
            <a:ext cx="9144000" cy="137160"/>
          </a:xfrm>
          <a:prstGeom prst="rect">
            <a:avLst/>
          </a:prstGeom>
          <a:solidFill>
            <a:srgbClr val="2347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20769960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ntent 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E18A79EC-C67A-5D4A-83C2-D21CC71FEB76}"/>
              </a:ext>
            </a:extLst>
          </p:cNvPr>
          <p:cNvSpPr/>
          <p:nvPr userDrawn="1"/>
        </p:nvSpPr>
        <p:spPr>
          <a:xfrm>
            <a:off x="0" y="6492874"/>
            <a:ext cx="9144000" cy="381000"/>
          </a:xfrm>
          <a:prstGeom prst="rect">
            <a:avLst/>
          </a:prstGeom>
          <a:solidFill>
            <a:srgbClr val="17122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79788C8-4725-0844-BB86-725A3613AD5D}"/>
              </a:ext>
            </a:extLst>
          </p:cNvPr>
          <p:cNvSpPr/>
          <p:nvPr userDrawn="1"/>
        </p:nvSpPr>
        <p:spPr>
          <a:xfrm>
            <a:off x="0" y="6355714"/>
            <a:ext cx="9144000" cy="137160"/>
          </a:xfrm>
          <a:prstGeom prst="rect">
            <a:avLst/>
          </a:prstGeom>
          <a:solidFill>
            <a:srgbClr val="2347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ADDFF418-4879-EF43-BC0C-7F7EADC93423}"/>
              </a:ext>
            </a:extLst>
          </p:cNvPr>
          <p:cNvGrpSpPr/>
          <p:nvPr userDrawn="1"/>
        </p:nvGrpSpPr>
        <p:grpSpPr>
          <a:xfrm>
            <a:off x="304800" y="5867400"/>
            <a:ext cx="838200" cy="838200"/>
            <a:chOff x="4077808" y="5714998"/>
            <a:chExt cx="988381" cy="988381"/>
          </a:xfrm>
        </p:grpSpPr>
        <p:sp>
          <p:nvSpPr>
            <p:cNvPr id="2" name="Oval 1">
              <a:extLst>
                <a:ext uri="{FF2B5EF4-FFF2-40B4-BE49-F238E27FC236}">
                  <a16:creationId xmlns:a16="http://schemas.microsoft.com/office/drawing/2014/main" id="{6BFE0C61-4899-5F49-89B7-A1D3A6B789BC}"/>
                </a:ext>
              </a:extLst>
            </p:cNvPr>
            <p:cNvSpPr/>
            <p:nvPr userDrawn="1"/>
          </p:nvSpPr>
          <p:spPr>
            <a:xfrm>
              <a:off x="4077808" y="5714998"/>
              <a:ext cx="988381" cy="988381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8" name="Picture 7">
              <a:extLst>
                <a:ext uri="{FF2B5EF4-FFF2-40B4-BE49-F238E27FC236}">
                  <a16:creationId xmlns:a16="http://schemas.microsoft.com/office/drawing/2014/main" id="{3432015F-1AC6-5049-B409-1E6CB6E674B0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alphaModFix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120544" y="5757734"/>
              <a:ext cx="902911" cy="902911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6411687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DD0908-EE9D-AE4B-999F-DE720D463C96}" type="datetimeFigureOut">
              <a:rPr lang="en-US" smtClean="0"/>
              <a:t>9/22/2021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184145-DF91-C744-AC76-C570991DDC0F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Placeholder 6">
            <a:extLst>
              <a:ext uri="{FF2B5EF4-FFF2-40B4-BE49-F238E27FC236}">
                <a16:creationId xmlns:a16="http://schemas.microsoft.com/office/drawing/2014/main" id="{61AD7C48-29A5-5D47-9E14-0E75338732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29F28D9-76FE-3A4C-B999-04D22BEACA4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14330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2" r:id="rId1"/>
    <p:sldLayoutId id="2147483731" r:id="rId2"/>
    <p:sldLayoutId id="2147483758" r:id="rId3"/>
    <p:sldLayoutId id="2147483764" r:id="rId4"/>
    <p:sldLayoutId id="2147483765" r:id="rId5"/>
    <p:sldLayoutId id="2147483766" r:id="rId6"/>
    <p:sldLayoutId id="2147483690" r:id="rId7"/>
    <p:sldLayoutId id="2147483761" r:id="rId8"/>
    <p:sldLayoutId id="2147483762" r:id="rId9"/>
    <p:sldLayoutId id="2147483763" r:id="rId10"/>
    <p:sldLayoutId id="2147483759" r:id="rId11"/>
    <p:sldLayoutId id="2147483760" r:id="rId1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9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9DDD3D3E-BC2F-2643-8032-BCCD94114EFC}"/>
              </a:ext>
            </a:extLst>
          </p:cNvPr>
          <p:cNvSpPr txBox="1"/>
          <p:nvPr/>
        </p:nvSpPr>
        <p:spPr>
          <a:xfrm>
            <a:off x="384490" y="4296102"/>
            <a:ext cx="426722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800" dirty="0">
                <a:latin typeface="Copperplate Gothic Bold" panose="020E0705020206020404" pitchFamily="34" charset="0"/>
              </a:rPr>
              <a:t>LEA Operations Update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747532F7-3836-3844-9D20-D29F2296C59E}"/>
              </a:ext>
            </a:extLst>
          </p:cNvPr>
          <p:cNvCxnSpPr/>
          <p:nvPr/>
        </p:nvCxnSpPr>
        <p:spPr>
          <a:xfrm>
            <a:off x="4651716" y="4162424"/>
            <a:ext cx="0" cy="790576"/>
          </a:xfrm>
          <a:prstGeom prst="line">
            <a:avLst/>
          </a:prstGeom>
          <a:ln w="12700">
            <a:solidFill>
              <a:srgbClr val="7E7E8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>
            <a:extLst>
              <a:ext uri="{FF2B5EF4-FFF2-40B4-BE49-F238E27FC236}">
                <a16:creationId xmlns:a16="http://schemas.microsoft.com/office/drawing/2014/main" id="{C5A2AB6B-4BCD-C545-9ABD-2FB18B0CD3DD}"/>
              </a:ext>
            </a:extLst>
          </p:cNvPr>
          <p:cNvSpPr txBox="1"/>
          <p:nvPr/>
        </p:nvSpPr>
        <p:spPr>
          <a:xfrm>
            <a:off x="4724400" y="4296102"/>
            <a:ext cx="38572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800" dirty="0">
                <a:latin typeface="Copperplate Gothic Bold" panose="020E0705020206020404" pitchFamily="34" charset="0"/>
              </a:rPr>
              <a:t>October 4, 2021</a:t>
            </a:r>
          </a:p>
        </p:txBody>
      </p:sp>
    </p:spTree>
    <p:extLst>
      <p:ext uri="{BB962C8B-B14F-4D97-AF65-F5344CB8AC3E}">
        <p14:creationId xmlns:p14="http://schemas.microsoft.com/office/powerpoint/2010/main" val="35049720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70C47B1E-F016-5944-BAA2-4484BF6A81CB}"/>
              </a:ext>
            </a:extLst>
          </p:cNvPr>
          <p:cNvSpPr txBox="1">
            <a:spLocks/>
          </p:cNvSpPr>
          <p:nvPr/>
        </p:nvSpPr>
        <p:spPr>
          <a:xfrm>
            <a:off x="381000" y="228600"/>
            <a:ext cx="8610600" cy="1325563"/>
          </a:xfrm>
          <a:prstGeom prst="rect">
            <a:avLst/>
          </a:prstGeom>
        </p:spPr>
        <p:txBody>
          <a:bodyPr anchor="ctr" anchorCtr="0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0" dirty="0">
                <a:latin typeface="Copperplate Gothic Bold" panose="020E0705020206020404" pitchFamily="34" charset="0"/>
              </a:rPr>
              <a:t>LEA Workstreams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1E6EA08B-0830-6F47-8880-D2DD14823A5C}"/>
              </a:ext>
            </a:extLst>
          </p:cNvPr>
          <p:cNvSpPr txBox="1">
            <a:spLocks/>
          </p:cNvSpPr>
          <p:nvPr/>
        </p:nvSpPr>
        <p:spPr>
          <a:xfrm>
            <a:off x="628650" y="1524000"/>
            <a:ext cx="7878835" cy="4100511"/>
          </a:xfrm>
          <a:prstGeom prst="rect">
            <a:avLst/>
          </a:prstGeom>
        </p:spPr>
        <p:txBody>
          <a:bodyPr vert="horz" lIns="91440" tIns="45720" rIns="91440" bIns="45720" numCol="1" rtlCol="0" anchor="t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457200" indent="-457200">
              <a:buClr>
                <a:srgbClr val="23478C"/>
              </a:buClr>
              <a:buFont typeface="Wingdings" pitchFamily="2" charset="2"/>
              <a:buChar char="§"/>
            </a:pPr>
            <a:endParaRPr lang="en-US" sz="2200" b="0" dirty="0">
              <a:latin typeface="Avenir Next LT Pro" panose="020B0504020202020204" pitchFamily="34" charset="0"/>
            </a:endParaRPr>
          </a:p>
          <a:p>
            <a:pPr lvl="2">
              <a:buClr>
                <a:srgbClr val="23478C"/>
              </a:buClr>
            </a:pPr>
            <a:endParaRPr lang="en-US" sz="2200" dirty="0">
              <a:latin typeface="Avenir Next LT Pro" panose="020B0504020202020204" pitchFamily="34" charset="0"/>
            </a:endParaRPr>
          </a:p>
        </p:txBody>
      </p:sp>
      <p:graphicFrame>
        <p:nvGraphicFramePr>
          <p:cNvPr id="10" name="Content Placeholder 3">
            <a:extLst>
              <a:ext uri="{FF2B5EF4-FFF2-40B4-BE49-F238E27FC236}">
                <a16:creationId xmlns:a16="http://schemas.microsoft.com/office/drawing/2014/main" id="{94FDEE5D-0501-48C2-B3B4-A7D2787C0B2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9949124"/>
              </p:ext>
            </p:extLst>
          </p:nvPr>
        </p:nvGraphicFramePr>
        <p:xfrm>
          <a:off x="152400" y="342899"/>
          <a:ext cx="8763000" cy="617220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1123437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70C47B1E-F016-5944-BAA2-4484BF6A81CB}"/>
              </a:ext>
            </a:extLst>
          </p:cNvPr>
          <p:cNvSpPr txBox="1">
            <a:spLocks/>
          </p:cNvSpPr>
          <p:nvPr/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anchor="ctr" anchorCtr="0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0" dirty="0">
                <a:latin typeface="Copperplate Gothic Bold" panose="020E0705020206020404" pitchFamily="34" charset="0"/>
              </a:rPr>
              <a:t>Operations Update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D905792-CCD4-4D2F-A903-14CBCC4E572F}"/>
              </a:ext>
            </a:extLst>
          </p:cNvPr>
          <p:cNvSpPr txBox="1"/>
          <p:nvPr/>
        </p:nvSpPr>
        <p:spPr>
          <a:xfrm>
            <a:off x="838200" y="1600200"/>
            <a:ext cx="693420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Calibri" panose="020F0502020204030204" pitchFamily="34" charset="0"/>
              <a:buChar char="‐"/>
            </a:pPr>
            <a:r>
              <a:rPr lang="en-US" dirty="0"/>
              <a:t>Finance</a:t>
            </a:r>
          </a:p>
          <a:p>
            <a:pPr marL="742950" lvl="1" indent="-285750">
              <a:buFont typeface="Calibri" panose="020F0502020204030204" pitchFamily="34" charset="0"/>
              <a:buChar char="‐"/>
            </a:pPr>
            <a:r>
              <a:rPr lang="en-US" dirty="0"/>
              <a:t>Fiscal Programs Manager hired</a:t>
            </a:r>
          </a:p>
          <a:p>
            <a:pPr marL="742950" lvl="1" indent="-285750">
              <a:buFont typeface="Calibri" panose="020F0502020204030204" pitchFamily="34" charset="0"/>
              <a:buChar char="‐"/>
            </a:pPr>
            <a:r>
              <a:rPr lang="en-US" dirty="0"/>
              <a:t>Updated reimbursement processes and procedures to reflect new staffing and expanded responsibilities related to ESSER 3.0</a:t>
            </a:r>
          </a:p>
          <a:p>
            <a:pPr marL="742950" lvl="1" indent="-285750">
              <a:buFont typeface="Calibri" panose="020F0502020204030204" pitchFamily="34" charset="0"/>
              <a:buChar char="‐"/>
            </a:pPr>
            <a:r>
              <a:rPr lang="en-US" dirty="0"/>
              <a:t>BEP payments processed and paid for August and September</a:t>
            </a:r>
          </a:p>
          <a:p>
            <a:pPr marL="742950" lvl="1" indent="-285750">
              <a:buFont typeface="Calibri" panose="020F0502020204030204" pitchFamily="34" charset="0"/>
              <a:buChar char="‐"/>
            </a:pPr>
            <a:r>
              <a:rPr lang="en-US" dirty="0"/>
              <a:t>All documentation for FY22 grant budgets and reimbursement submission updated and finalized </a:t>
            </a:r>
          </a:p>
          <a:p>
            <a:pPr marL="285750" indent="-285750">
              <a:buFontTx/>
              <a:buChar char="-"/>
            </a:pPr>
            <a:endParaRPr lang="en-US" dirty="0"/>
          </a:p>
          <a:p>
            <a:pPr marL="285750" indent="-285750">
              <a:buFontTx/>
              <a:buChar char="-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3788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70C47B1E-F016-5944-BAA2-4484BF6A81CB}"/>
              </a:ext>
            </a:extLst>
          </p:cNvPr>
          <p:cNvSpPr txBox="1">
            <a:spLocks/>
          </p:cNvSpPr>
          <p:nvPr/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anchor="ctr" anchorCtr="0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0" dirty="0">
                <a:latin typeface="Copperplate Gothic Bold" panose="020E0705020206020404" pitchFamily="34" charset="0"/>
              </a:rPr>
              <a:t>Operations Update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D905792-CCD4-4D2F-A903-14CBCC4E572F}"/>
              </a:ext>
            </a:extLst>
          </p:cNvPr>
          <p:cNvSpPr txBox="1"/>
          <p:nvPr/>
        </p:nvSpPr>
        <p:spPr>
          <a:xfrm>
            <a:off x="838200" y="1524000"/>
            <a:ext cx="6934200" cy="3970318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285750" indent="-285750">
              <a:buFontTx/>
              <a:buChar char="-"/>
            </a:pPr>
            <a:r>
              <a:rPr lang="en-US" dirty="0"/>
              <a:t>Federal Programs</a:t>
            </a:r>
          </a:p>
          <a:p>
            <a:pPr marL="742950" lvl="1" indent="-285750">
              <a:buFontTx/>
              <a:buChar char="-"/>
            </a:pPr>
            <a:r>
              <a:rPr lang="en-US" dirty="0"/>
              <a:t>Reviewed and provided feedback on all school plans in </a:t>
            </a:r>
            <a:r>
              <a:rPr lang="en-US" dirty="0" err="1"/>
              <a:t>InformTN</a:t>
            </a:r>
            <a:endParaRPr lang="en-US" dirty="0"/>
          </a:p>
          <a:p>
            <a:pPr marL="742950" lvl="1" indent="-285750">
              <a:buFontTx/>
              <a:buChar char="-"/>
            </a:pPr>
            <a:r>
              <a:rPr lang="en-US" dirty="0"/>
              <a:t>Consolidated Funding Application completed, submitted, and fully approved by July 1</a:t>
            </a:r>
          </a:p>
          <a:p>
            <a:pPr marL="742950" lvl="1" indent="-285750">
              <a:buFontTx/>
              <a:buChar char="-"/>
            </a:pPr>
            <a:r>
              <a:rPr lang="en-US" dirty="0"/>
              <a:t>Comprehensive ESSER LEA Plan and ESSER 3.0 spending plan submitted </a:t>
            </a:r>
          </a:p>
          <a:p>
            <a:pPr marL="742950" lvl="1" indent="-285750">
              <a:buFontTx/>
              <a:buChar char="-"/>
            </a:pPr>
            <a:r>
              <a:rPr lang="en-US" dirty="0"/>
              <a:t>Title I information and requirements communicated to schools, including parents right to know notifications</a:t>
            </a:r>
          </a:p>
          <a:p>
            <a:pPr marL="742950" lvl="1" indent="-285750">
              <a:buFontTx/>
              <a:buChar char="-"/>
            </a:pPr>
            <a:r>
              <a:rPr lang="en-US" dirty="0"/>
              <a:t>Supporting schools on any licensure/endorsement issues</a:t>
            </a:r>
            <a:endParaRPr lang="en-US" dirty="0">
              <a:cs typeface="Calibri"/>
            </a:endParaRPr>
          </a:p>
          <a:p>
            <a:pPr marL="285750" indent="-285750">
              <a:buFontTx/>
              <a:buChar char="-"/>
            </a:pPr>
            <a:r>
              <a:rPr lang="en-US" dirty="0"/>
              <a:t>Special Populations</a:t>
            </a:r>
          </a:p>
          <a:p>
            <a:pPr marL="742950" lvl="1" indent="-285750">
              <a:buFontTx/>
              <a:buChar char="-"/>
            </a:pPr>
            <a:r>
              <a:rPr lang="en-US" dirty="0"/>
              <a:t>Providing ongoing technical assistance to schools on Easy IEP and </a:t>
            </a:r>
            <a:r>
              <a:rPr lang="en-US" dirty="0" err="1"/>
              <a:t>Ellevation</a:t>
            </a:r>
            <a:r>
              <a:rPr lang="en-US" dirty="0"/>
              <a:t> entry and transfers</a:t>
            </a:r>
          </a:p>
          <a:p>
            <a:pPr marL="742950" lvl="1" indent="-285750">
              <a:buFontTx/>
              <a:buChar char="-"/>
            </a:pPr>
            <a:r>
              <a:rPr lang="en-US" dirty="0"/>
              <a:t>Began regular check ins and training with school staff</a:t>
            </a:r>
          </a:p>
          <a:p>
            <a:pPr marL="742950" lvl="1" indent="-285750">
              <a:buFontTx/>
              <a:buChar char="-"/>
            </a:pPr>
            <a:r>
              <a:rPr lang="en-US" dirty="0"/>
              <a:t>Quarter 1 monitoring</a:t>
            </a:r>
          </a:p>
        </p:txBody>
      </p:sp>
    </p:spTree>
    <p:extLst>
      <p:ext uri="{BB962C8B-B14F-4D97-AF65-F5344CB8AC3E}">
        <p14:creationId xmlns:p14="http://schemas.microsoft.com/office/powerpoint/2010/main" val="25916924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70C47B1E-F016-5944-BAA2-4484BF6A81CB}"/>
              </a:ext>
            </a:extLst>
          </p:cNvPr>
          <p:cNvSpPr txBox="1">
            <a:spLocks/>
          </p:cNvSpPr>
          <p:nvPr/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anchor="ctr" anchorCtr="0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0" dirty="0">
                <a:latin typeface="Copperplate Gothic Bold" panose="020E0705020206020404" pitchFamily="34" charset="0"/>
              </a:rPr>
              <a:t>Operations Update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D905792-CCD4-4D2F-A903-14CBCC4E572F}"/>
              </a:ext>
            </a:extLst>
          </p:cNvPr>
          <p:cNvSpPr txBox="1"/>
          <p:nvPr/>
        </p:nvSpPr>
        <p:spPr>
          <a:xfrm>
            <a:off x="838200" y="1506023"/>
            <a:ext cx="6934200" cy="424731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285750" indent="-285750">
              <a:buFontTx/>
              <a:buChar char="-"/>
            </a:pPr>
            <a:r>
              <a:rPr lang="en-US" dirty="0"/>
              <a:t>Data Management</a:t>
            </a:r>
          </a:p>
          <a:p>
            <a:pPr marL="742950" lvl="1" indent="-285750">
              <a:buFontTx/>
              <a:buChar char="-"/>
            </a:pPr>
            <a:r>
              <a:rPr lang="en-US" dirty="0"/>
              <a:t>Providing technical assistance to schools on PowerSchool</a:t>
            </a:r>
          </a:p>
          <a:p>
            <a:pPr marL="742950" lvl="1" indent="-285750">
              <a:buFontTx/>
              <a:buChar char="-"/>
            </a:pPr>
            <a:r>
              <a:rPr lang="en-US" dirty="0"/>
              <a:t>Meetings held to troubleshoot any issues with data pulls with schools</a:t>
            </a:r>
          </a:p>
          <a:p>
            <a:pPr marL="285750" indent="-285750">
              <a:buFontTx/>
              <a:buChar char="-"/>
            </a:pPr>
            <a:r>
              <a:rPr lang="en-US" dirty="0"/>
              <a:t>Assessment</a:t>
            </a:r>
          </a:p>
          <a:p>
            <a:pPr marL="742950" lvl="1" indent="-285750">
              <a:buFontTx/>
              <a:buChar char="-"/>
            </a:pPr>
            <a:r>
              <a:rPr lang="en-US" dirty="0"/>
              <a:t>Working with ACT/TDOE/Bluff City HS to prepare for a successful fall ACT testing </a:t>
            </a:r>
          </a:p>
          <a:p>
            <a:pPr marL="742950" lvl="1" indent="-285750">
              <a:buFontTx/>
              <a:buChar char="-"/>
            </a:pPr>
            <a:r>
              <a:rPr lang="en-US" dirty="0">
                <a:cs typeface="Calibri"/>
              </a:rPr>
              <a:t>Challenges with the SBE -&gt; TPCSC transition on ACTs side</a:t>
            </a:r>
            <a:endParaRPr lang="en-US" dirty="0"/>
          </a:p>
          <a:p>
            <a:pPr marL="742950" lvl="1" indent="-285750">
              <a:buFontTx/>
              <a:buChar char="-"/>
            </a:pPr>
            <a:r>
              <a:rPr lang="en-US" dirty="0"/>
              <a:t>Participating in ongoing assessment training </a:t>
            </a:r>
          </a:p>
          <a:p>
            <a:pPr marL="285750" indent="-285750">
              <a:buFontTx/>
              <a:buChar char="-"/>
            </a:pPr>
            <a:r>
              <a:rPr lang="en-US" dirty="0"/>
              <a:t>Reporting and Oversight</a:t>
            </a:r>
          </a:p>
          <a:p>
            <a:pPr marL="742950" lvl="1" indent="-285750">
              <a:buFontTx/>
              <a:buChar char="-"/>
            </a:pPr>
            <a:r>
              <a:rPr lang="en-US" dirty="0"/>
              <a:t>All DCS checks completed for staff </a:t>
            </a:r>
          </a:p>
          <a:p>
            <a:pPr marL="742950" lvl="1" indent="-285750">
              <a:buFontTx/>
              <a:buChar char="-"/>
            </a:pPr>
            <a:r>
              <a:rPr lang="en-US" dirty="0"/>
              <a:t>Completed all personnel checks for licensure and endorsement</a:t>
            </a:r>
          </a:p>
          <a:p>
            <a:pPr marL="742950" lvl="1" indent="-285750">
              <a:buFontTx/>
              <a:buChar char="-"/>
            </a:pPr>
            <a:r>
              <a:rPr lang="en-US" dirty="0"/>
              <a:t>Regular reporting calendar check ins held regularly (at least monthly) with each school </a:t>
            </a:r>
            <a:endParaRPr lang="en-US" dirty="0">
              <a:cs typeface="Calibri"/>
            </a:endParaRPr>
          </a:p>
          <a:p>
            <a:pPr marL="742950" lvl="1" indent="-285750">
              <a:buFontTx/>
              <a:buChar char="-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56024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70C47B1E-F016-5944-BAA2-4484BF6A81CB}"/>
              </a:ext>
            </a:extLst>
          </p:cNvPr>
          <p:cNvSpPr txBox="1">
            <a:spLocks/>
          </p:cNvSpPr>
          <p:nvPr/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lIns="91440" tIns="45720" rIns="91440" bIns="45720" anchor="ctr" anchorCtr="0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0" dirty="0">
                <a:latin typeface="Copperplate Gothic Bold"/>
              </a:rPr>
              <a:t>COVID Reporting </a:t>
            </a:r>
            <a:endParaRPr lang="en-US" b="0" dirty="0">
              <a:latin typeface="Copperplate Gothic Bold" panose="020E07050202060204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D905792-CCD4-4D2F-A903-14CBCC4E572F}"/>
              </a:ext>
            </a:extLst>
          </p:cNvPr>
          <p:cNvSpPr txBox="1"/>
          <p:nvPr/>
        </p:nvSpPr>
        <p:spPr>
          <a:xfrm>
            <a:off x="838200" y="1506023"/>
            <a:ext cx="6934200" cy="313932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/>
              <a:t>The TDOE relaunced the District Information Dashboard for the 2021-22 school for reporting on COVID counts in schools/districts. </a:t>
            </a:r>
          </a:p>
          <a:p>
            <a:pPr marL="285750" indent="-285750">
              <a:buFont typeface="Arial"/>
              <a:buChar char="•"/>
            </a:pPr>
            <a:r>
              <a:rPr lang="en-US">
                <a:cs typeface="Calibri"/>
              </a:rPr>
              <a:t>We are collecting the following information from our schools:</a:t>
            </a:r>
            <a:endParaRPr lang="en-US" dirty="0">
              <a:cs typeface="Calibri"/>
            </a:endParaRPr>
          </a:p>
          <a:p>
            <a:pPr marL="742950" lvl="1" indent="-285750">
              <a:buFont typeface="Arial"/>
              <a:buChar char="•"/>
            </a:pPr>
            <a:r>
              <a:rPr lang="en-US">
                <a:cs typeface="Calibri"/>
              </a:rPr>
              <a:t># confirmed student COVID cases</a:t>
            </a:r>
            <a:endParaRPr lang="en-US" dirty="0">
              <a:cs typeface="Calibri"/>
            </a:endParaRPr>
          </a:p>
          <a:p>
            <a:pPr marL="742950" lvl="1" indent="-285750">
              <a:buFont typeface="Arial"/>
              <a:buChar char="•"/>
            </a:pPr>
            <a:r>
              <a:rPr lang="en-US">
                <a:cs typeface="Calibri"/>
              </a:rPr>
              <a:t># confirmed staff COVID cases</a:t>
            </a:r>
            <a:endParaRPr lang="en-US" dirty="0">
              <a:cs typeface="Calibri"/>
            </a:endParaRPr>
          </a:p>
          <a:p>
            <a:pPr marL="742950" lvl="1" indent="-285750">
              <a:buFont typeface="Arial"/>
              <a:buChar char="•"/>
            </a:pPr>
            <a:r>
              <a:rPr lang="en-US">
                <a:cs typeface="Calibri"/>
              </a:rPr>
              <a:t># isolated or quarantined student and staff members</a:t>
            </a:r>
            <a:endParaRPr lang="en-US" dirty="0">
              <a:cs typeface="Calibri"/>
            </a:endParaRPr>
          </a:p>
          <a:p>
            <a:pPr marL="742950" lvl="1" indent="-285750">
              <a:buFont typeface="Arial"/>
              <a:buChar char="•"/>
            </a:pPr>
            <a:r>
              <a:rPr lang="en-US">
                <a:cs typeface="Calibri"/>
              </a:rPr>
              <a:t>Operational changes or other required interventions being used (i.e. remote learning for virtual students, waivers, etc.)</a:t>
            </a:r>
            <a:endParaRPr lang="en-US" dirty="0">
              <a:cs typeface="Calibri"/>
            </a:endParaRPr>
          </a:p>
          <a:p>
            <a:pPr marL="285750" indent="-285750">
              <a:buFont typeface="Arial"/>
              <a:buChar char="•"/>
            </a:pPr>
            <a:r>
              <a:rPr lang="en-US">
                <a:cs typeface="Calibri"/>
              </a:rPr>
              <a:t>Data will be updated weekly on a go forward basis</a:t>
            </a:r>
            <a:endParaRPr lang="en-US" dirty="0">
              <a:cs typeface="Calibri"/>
            </a:endParaRPr>
          </a:p>
          <a:p>
            <a:pPr lvl="1"/>
            <a:endParaRPr lang="en-US" dirty="0">
              <a:cs typeface="Calibri"/>
            </a:endParaRPr>
          </a:p>
          <a:p>
            <a:pPr marL="742950" lvl="1" indent="-285750">
              <a:buFontTx/>
              <a:buChar char="-"/>
            </a:pPr>
            <a:endParaRPr lang="en-US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618734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50726000"/>
      </p:ext>
    </p:extLst>
  </p:cSld>
  <p:clrMapOvr>
    <a:masterClrMapping/>
  </p:clrMapOvr>
</p:sld>
</file>

<file path=ppt/theme/theme1.xml><?xml version="1.0" encoding="utf-8"?>
<a:theme xmlns:a="http://schemas.openxmlformats.org/drawingml/2006/main" name="TN PCSC templat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N Public Charter School Commission templates" id="{083FB525-5D86-4660-9A59-1CE1AE96587E}" vid="{DC546243-619A-48A4-A0CB-49EA3C24C55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C99F3B15C859F43B8D005C4C6D072D1" ma:contentTypeVersion="11" ma:contentTypeDescription="Create a new document." ma:contentTypeScope="" ma:versionID="a5dfd1246b7aceb7563657acd25d063c">
  <xsd:schema xmlns:xsd="http://www.w3.org/2001/XMLSchema" xmlns:xs="http://www.w3.org/2001/XMLSchema" xmlns:p="http://schemas.microsoft.com/office/2006/metadata/properties" xmlns:ns2="34656322-556a-4ea3-bca5-3a3a27595065" xmlns:ns3="2c35bd56-14c0-4ecc-8c81-7ede66358b4a" targetNamespace="http://schemas.microsoft.com/office/2006/metadata/properties" ma:root="true" ma:fieldsID="726245e5ade374fc53db67a184f27a38" ns2:_="" ns3:_="">
    <xsd:import namespace="34656322-556a-4ea3-bca5-3a3a27595065"/>
    <xsd:import namespace="2c35bd56-14c0-4ecc-8c81-7ede66358b4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4656322-556a-4ea3-bca5-3a3a2759506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c35bd56-14c0-4ecc-8c81-7ede66358b4a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67B6A109-9DD8-4E47-820A-57CF7885774A}">
  <ds:schemaRefs>
    <ds:schemaRef ds:uri="http://purl.org/dc/terms/"/>
    <ds:schemaRef ds:uri="http://schemas.openxmlformats.org/package/2006/metadata/core-properties"/>
    <ds:schemaRef ds:uri="http://schemas.microsoft.com/office/2006/documentManagement/types"/>
    <ds:schemaRef ds:uri="e06650f8-9380-488f-aaf2-44e02a48c7ee"/>
    <ds:schemaRef ds:uri="http://purl.org/dc/elements/1.1/"/>
    <ds:schemaRef ds:uri="http://schemas.microsoft.com/office/2006/metadata/properties"/>
    <ds:schemaRef ds:uri="http://schemas.microsoft.com/office/infopath/2007/PartnerControls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7C98A46A-E497-4E4B-A701-52E7957DAF7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4656322-556a-4ea3-bca5-3a3a27595065"/>
    <ds:schemaRef ds:uri="2c35bd56-14c0-4ecc-8c81-7ede66358b4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6D1B6387-17F1-4229-9A00-6FDB08FE21B8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TN Public Charter School Commission templates</Template>
  <TotalTime>16545</TotalTime>
  <Words>439</Words>
  <Application>Microsoft Office PowerPoint</Application>
  <PresentationFormat>On-screen Show (4:3)</PresentationFormat>
  <Paragraphs>74</Paragraphs>
  <Slides>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4" baseType="lpstr">
      <vt:lpstr>Arial</vt:lpstr>
      <vt:lpstr>Avenir Next LT Pro</vt:lpstr>
      <vt:lpstr>Calibri</vt:lpstr>
      <vt:lpstr>Calibri Light</vt:lpstr>
      <vt:lpstr>Copperplate Gothic Bold</vt:lpstr>
      <vt:lpstr>Wingdings</vt:lpstr>
      <vt:lpstr>TN PCSC template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State of Tennessee: Finance &amp; Administration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Tess Stovall</dc:creator>
  <cp:lastModifiedBy>DreJean Cummings</cp:lastModifiedBy>
  <cp:revision>101</cp:revision>
  <cp:lastPrinted>2014-01-17T21:37:09Z</cp:lastPrinted>
  <dcterms:created xsi:type="dcterms:W3CDTF">2021-01-21T20:37:49Z</dcterms:created>
  <dcterms:modified xsi:type="dcterms:W3CDTF">2021-09-22T16:41:48Z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0x0101008C99F3B15C859F43B8D005C4C6D072D1</vt:lpwstr>
  </property>
</Properties>
</file>