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9" r:id="rId3"/>
  </p:sldMasterIdLst>
  <p:notesMasterIdLst>
    <p:notesMasterId r:id="rId14"/>
  </p:notesMasterIdLst>
  <p:sldIdLst>
    <p:sldId id="257" r:id="rId4"/>
    <p:sldId id="335" r:id="rId5"/>
    <p:sldId id="336" r:id="rId6"/>
    <p:sldId id="338" r:id="rId7"/>
    <p:sldId id="340" r:id="rId8"/>
    <p:sldId id="256" r:id="rId9"/>
    <p:sldId id="339" r:id="rId10"/>
    <p:sldId id="342" r:id="rId11"/>
    <p:sldId id="341" r:id="rId12"/>
    <p:sldId id="10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Pickering" userId="de95dee6-c197-4cb7-8b2c-2bc9d028ae5a" providerId="ADAL" clId="{1A2D30D8-7FBD-48F5-939E-0333D37A5528}"/>
    <pc:docChg chg="undo custSel addSld delSld modSld">
      <pc:chgData name="Sherry Pickering" userId="de95dee6-c197-4cb7-8b2c-2bc9d028ae5a" providerId="ADAL" clId="{1A2D30D8-7FBD-48F5-939E-0333D37A5528}" dt="2026-04-22T02:30:08.361" v="771" actId="20577"/>
      <pc:docMkLst>
        <pc:docMk/>
      </pc:docMkLst>
      <pc:sldChg chg="modSp mod">
        <pc:chgData name="Sherry Pickering" userId="de95dee6-c197-4cb7-8b2c-2bc9d028ae5a" providerId="ADAL" clId="{1A2D30D8-7FBD-48F5-939E-0333D37A5528}" dt="2026-04-19T22:23:37.710" v="106" actId="255"/>
        <pc:sldMkLst>
          <pc:docMk/>
          <pc:sldMk cId="479260111" sldId="257"/>
        </pc:sldMkLst>
        <pc:spChg chg="mod">
          <ac:chgData name="Sherry Pickering" userId="de95dee6-c197-4cb7-8b2c-2bc9d028ae5a" providerId="ADAL" clId="{1A2D30D8-7FBD-48F5-939E-0333D37A5528}" dt="2026-04-19T22:23:37.710" v="106" actId="255"/>
          <ac:spMkLst>
            <pc:docMk/>
            <pc:sldMk cId="479260111" sldId="257"/>
            <ac:spMk id="2" creationId="{00000000-0000-0000-0000-000000000000}"/>
          </ac:spMkLst>
        </pc:spChg>
      </pc:sldChg>
      <pc:sldChg chg="addSp delSp modSp mod">
        <pc:chgData name="Sherry Pickering" userId="de95dee6-c197-4cb7-8b2c-2bc9d028ae5a" providerId="ADAL" clId="{1A2D30D8-7FBD-48F5-939E-0333D37A5528}" dt="2026-04-19T22:30:38.990" v="144"/>
        <pc:sldMkLst>
          <pc:docMk/>
          <pc:sldMk cId="1932243501" sldId="335"/>
        </pc:sldMkLst>
        <pc:spChg chg="add mod">
          <ac:chgData name="Sherry Pickering" userId="de95dee6-c197-4cb7-8b2c-2bc9d028ae5a" providerId="ADAL" clId="{1A2D30D8-7FBD-48F5-939E-0333D37A5528}" dt="2026-04-19T22:28:07.641" v="127" actId="14100"/>
          <ac:spMkLst>
            <pc:docMk/>
            <pc:sldMk cId="1932243501" sldId="335"/>
            <ac:spMk id="3" creationId="{26263381-FC72-5DDC-072E-A109B7480E3D}"/>
          </ac:spMkLst>
        </pc:spChg>
        <pc:spChg chg="mod">
          <ac:chgData name="Sherry Pickering" userId="de95dee6-c197-4cb7-8b2c-2bc9d028ae5a" providerId="ADAL" clId="{1A2D30D8-7FBD-48F5-939E-0333D37A5528}" dt="2026-04-19T22:24:51.697" v="109" actId="20577"/>
          <ac:spMkLst>
            <pc:docMk/>
            <pc:sldMk cId="1932243501" sldId="335"/>
            <ac:spMk id="4" creationId="{00000000-0000-0000-0000-000000000000}"/>
          </ac:spMkLst>
        </pc:spChg>
        <pc:picChg chg="mod">
          <ac:chgData name="Sherry Pickering" userId="de95dee6-c197-4cb7-8b2c-2bc9d028ae5a" providerId="ADAL" clId="{1A2D30D8-7FBD-48F5-939E-0333D37A5528}" dt="2026-04-19T22:29:32.436" v="137" actId="1076"/>
          <ac:picMkLst>
            <pc:docMk/>
            <pc:sldMk cId="1932243501" sldId="335"/>
            <ac:picMk id="2" creationId="{64798BD1-4308-7ECA-B93F-8820A2BCA78D}"/>
          </ac:picMkLst>
        </pc:picChg>
      </pc:sldChg>
      <pc:sldChg chg="modSp mod">
        <pc:chgData name="Sherry Pickering" userId="de95dee6-c197-4cb7-8b2c-2bc9d028ae5a" providerId="ADAL" clId="{1A2D30D8-7FBD-48F5-939E-0333D37A5528}" dt="2026-04-19T22:41:11.971" v="167" actId="255"/>
        <pc:sldMkLst>
          <pc:docMk/>
          <pc:sldMk cId="1584017690" sldId="339"/>
        </pc:sldMkLst>
        <pc:spChg chg="mod">
          <ac:chgData name="Sherry Pickering" userId="de95dee6-c197-4cb7-8b2c-2bc9d028ae5a" providerId="ADAL" clId="{1A2D30D8-7FBD-48F5-939E-0333D37A5528}" dt="2026-04-19T22:41:11.971" v="167" actId="255"/>
          <ac:spMkLst>
            <pc:docMk/>
            <pc:sldMk cId="1584017690" sldId="339"/>
            <ac:spMk id="5" creationId="{1A47C395-7AFB-EEC5-008E-3E782316E868}"/>
          </ac:spMkLst>
        </pc:spChg>
      </pc:sldChg>
      <pc:sldChg chg="modSp mod">
        <pc:chgData name="Sherry Pickering" userId="de95dee6-c197-4cb7-8b2c-2bc9d028ae5a" providerId="ADAL" clId="{1A2D30D8-7FBD-48F5-939E-0333D37A5528}" dt="2026-04-20T11:37:13.738" v="548" actId="27636"/>
        <pc:sldMkLst>
          <pc:docMk/>
          <pc:sldMk cId="1925970274" sldId="340"/>
        </pc:sldMkLst>
        <pc:spChg chg="mod">
          <ac:chgData name="Sherry Pickering" userId="de95dee6-c197-4cb7-8b2c-2bc9d028ae5a" providerId="ADAL" clId="{1A2D30D8-7FBD-48F5-939E-0333D37A5528}" dt="2026-04-20T11:37:13.738" v="548" actId="27636"/>
          <ac:spMkLst>
            <pc:docMk/>
            <pc:sldMk cId="1925970274" sldId="340"/>
            <ac:spMk id="5" creationId="{CC7CC569-3993-14D5-B040-D03DAE78EDFE}"/>
          </ac:spMkLst>
        </pc:spChg>
      </pc:sldChg>
      <pc:sldChg chg="modSp mod">
        <pc:chgData name="Sherry Pickering" userId="de95dee6-c197-4cb7-8b2c-2bc9d028ae5a" providerId="ADAL" clId="{1A2D30D8-7FBD-48F5-939E-0333D37A5528}" dt="2026-04-22T02:30:08.361" v="771" actId="20577"/>
        <pc:sldMkLst>
          <pc:docMk/>
          <pc:sldMk cId="2076321005" sldId="341"/>
        </pc:sldMkLst>
        <pc:spChg chg="mod">
          <ac:chgData name="Sherry Pickering" userId="de95dee6-c197-4cb7-8b2c-2bc9d028ae5a" providerId="ADAL" clId="{1A2D30D8-7FBD-48F5-939E-0333D37A5528}" dt="2026-04-22T02:30:08.361" v="771" actId="20577"/>
          <ac:spMkLst>
            <pc:docMk/>
            <pc:sldMk cId="2076321005" sldId="341"/>
            <ac:spMk id="5" creationId="{63D9CDCD-584D-5553-647A-FD75EAEE58F8}"/>
          </ac:spMkLst>
        </pc:spChg>
      </pc:sldChg>
      <pc:sldChg chg="modSp add mod">
        <pc:chgData name="Sherry Pickering" userId="de95dee6-c197-4cb7-8b2c-2bc9d028ae5a" providerId="ADAL" clId="{1A2D30D8-7FBD-48F5-939E-0333D37A5528}" dt="2026-04-22T02:19:00.683" v="743" actId="20577"/>
        <pc:sldMkLst>
          <pc:docMk/>
          <pc:sldMk cId="3186690256" sldId="342"/>
        </pc:sldMkLst>
        <pc:spChg chg="mod">
          <ac:chgData name="Sherry Pickering" userId="de95dee6-c197-4cb7-8b2c-2bc9d028ae5a" providerId="ADAL" clId="{1A2D30D8-7FBD-48F5-939E-0333D37A5528}" dt="2026-04-22T02:19:00.683" v="743" actId="20577"/>
          <ac:spMkLst>
            <pc:docMk/>
            <pc:sldMk cId="3186690256" sldId="342"/>
            <ac:spMk id="4" creationId="{47DD42B5-E121-9E79-30F6-83ED90A81C73}"/>
          </ac:spMkLst>
        </pc:spChg>
        <pc:spChg chg="mod">
          <ac:chgData name="Sherry Pickering" userId="de95dee6-c197-4cb7-8b2c-2bc9d028ae5a" providerId="ADAL" clId="{1A2D30D8-7FBD-48F5-939E-0333D37A5528}" dt="2026-04-19T22:41:51.744" v="173" actId="255"/>
          <ac:spMkLst>
            <pc:docMk/>
            <pc:sldMk cId="3186690256" sldId="342"/>
            <ac:spMk id="5" creationId="{FE3175EB-6AD3-9765-88C8-C997430ABB6B}"/>
          </ac:spMkLst>
        </pc:spChg>
      </pc:sldChg>
      <pc:sldChg chg="addSp modSp add del mod">
        <pc:chgData name="Sherry Pickering" userId="de95dee6-c197-4cb7-8b2c-2bc9d028ae5a" providerId="ADAL" clId="{1A2D30D8-7FBD-48F5-939E-0333D37A5528}" dt="2026-04-22T01:51:34.021" v="587" actId="2696"/>
        <pc:sldMkLst>
          <pc:docMk/>
          <pc:sldMk cId="336585029" sldId="343"/>
        </pc:sldMkLst>
      </pc:sldChg>
      <pc:sldChg chg="delSp modSp add del mod">
        <pc:chgData name="Sherry Pickering" userId="de95dee6-c197-4cb7-8b2c-2bc9d028ae5a" providerId="ADAL" clId="{1A2D30D8-7FBD-48F5-939E-0333D37A5528}" dt="2026-04-22T02:05:42.057" v="691" actId="2696"/>
        <pc:sldMkLst>
          <pc:docMk/>
          <pc:sldMk cId="2029271494" sldId="344"/>
        </pc:sldMkLst>
        <pc:spChg chg="mod">
          <ac:chgData name="Sherry Pickering" userId="de95dee6-c197-4cb7-8b2c-2bc9d028ae5a" providerId="ADAL" clId="{1A2D30D8-7FBD-48F5-939E-0333D37A5528}" dt="2026-04-22T01:52:16.683" v="590" actId="122"/>
          <ac:spMkLst>
            <pc:docMk/>
            <pc:sldMk cId="2029271494" sldId="344"/>
            <ac:spMk id="3" creationId="{3CC4A0A1-E869-9475-CFA6-177A9F20E016}"/>
          </ac:spMkLst>
        </pc:spChg>
        <pc:spChg chg="mod">
          <ac:chgData name="Sherry Pickering" userId="de95dee6-c197-4cb7-8b2c-2bc9d028ae5a" providerId="ADAL" clId="{1A2D30D8-7FBD-48F5-939E-0333D37A5528}" dt="2026-04-22T01:52:24.158" v="594" actId="20577"/>
          <ac:spMkLst>
            <pc:docMk/>
            <pc:sldMk cId="2029271494" sldId="344"/>
            <ac:spMk id="5" creationId="{D814775B-C780-54EE-2DB0-16BA3E9D3E07}"/>
          </ac:spMkLst>
        </pc:spChg>
      </pc:sldChg>
      <pc:sldChg chg="add del">
        <pc:chgData name="Sherry Pickering" userId="de95dee6-c197-4cb7-8b2c-2bc9d028ae5a" providerId="ADAL" clId="{1A2D30D8-7FBD-48F5-939E-0333D37A5528}" dt="2026-04-19T22:58:15.159" v="389"/>
        <pc:sldMkLst>
          <pc:docMk/>
          <pc:sldMk cId="2634934320" sldId="10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0BED-551E-4325-978E-35562DB63EDF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4E98F-D916-4434-8F85-AFEEB51F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0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4E98F-D916-4434-8F85-AFEEB51F79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2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3A04-A720-0AF3-D2C2-B6F7A4E1B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A2562-31E7-87F5-0538-FC6E496C4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E15C8-5BA1-BF1C-B20B-4717DC54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236-CD6B-4809-8015-356569AA125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807E0-CC49-730E-A3CF-481012FC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FA0E9-022E-3143-6C5E-60FEFB84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AD7-2661-4A05-9FC0-6F50340F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0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40F3-66CF-3606-E2BF-B2A53E26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4ACBE-5100-3371-7C88-C32480E78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7C62-67C9-9D37-40FE-B1A76892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236-CD6B-4809-8015-356569AA125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EA997-2453-B14A-E126-FACFA8C6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4245B-F459-347B-B83D-C27EFA02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AD7-2661-4A05-9FC0-6F50340F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9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EECED-1F35-FDE4-7388-E111B173D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71214-323F-5F33-0A89-192A801F7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1B078-C583-0D43-1652-7250F074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236-CD6B-4809-8015-356569AA125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F2641-9BBE-0F78-24E0-83CB5310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D61E8-A84B-9483-A29C-86DFAE9D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AD7-2661-4A05-9FC0-6F50340F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12192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038604"/>
            <a:ext cx="117856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461001"/>
            <a:ext cx="117856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4" y="1143000"/>
            <a:ext cx="1002453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7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12192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038604"/>
            <a:ext cx="117856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461001"/>
            <a:ext cx="117856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4" y="1143000"/>
            <a:ext cx="1002453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9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8000" y="2209801"/>
            <a:ext cx="52832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5562600"/>
            <a:ext cx="53848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4445001"/>
            <a:ext cx="52832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04800"/>
            <a:ext cx="467811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8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67200" y="3874770"/>
            <a:ext cx="79248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8800" y="3962400"/>
            <a:ext cx="7620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" y="3322320"/>
            <a:ext cx="446024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53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6019800"/>
            <a:ext cx="1155699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39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4"/>
            <a:ext cx="11684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152266"/>
            <a:ext cx="267320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4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152266"/>
            <a:ext cx="267320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49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152266"/>
            <a:ext cx="267320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4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E967-2FE5-4634-1AB6-39CA871B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71445-89DC-960E-1C52-0E63CA39F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DC674-1967-CFA1-038C-FAA4A758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236-CD6B-4809-8015-356569AA125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7FE46-C38D-C547-4CD8-DF7BF628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10204-5ACF-8875-5399-65B2452C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AD7-2661-4A05-9FC0-6F50340F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32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152266"/>
            <a:ext cx="267320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12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152266"/>
            <a:ext cx="267320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52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4"/>
            <a:ext cx="11684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152266"/>
            <a:ext cx="267320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8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152266"/>
            <a:ext cx="267320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7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4"/>
            <a:ext cx="5588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99200" y="1193804"/>
            <a:ext cx="5588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152266"/>
            <a:ext cx="267320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76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405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36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207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713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5982-EF18-F5B0-63B9-FE6FB2A3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E418C-16A6-8AFA-FCAA-E610B536B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C31E4-F097-6CAB-0DDD-B213664F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236-CD6B-4809-8015-356569AA125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19677-8C00-B5D9-49AB-01CA8222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0907B-7D79-ED6C-20B6-EBF231D9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AD7-2661-4A05-9FC0-6F50340F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87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16E0-1AEF-E830-7D95-FD78E04D3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E6220-DA47-B9CF-532B-FA5D8DABE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225E2-A309-273A-E593-BF6D9D56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2FA5-A20E-4E77-AC99-3086CAC299B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4C1F-7EF1-0392-2E9D-DC250076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AE20A-EB28-E9FF-35E1-0A786DBD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77F9-D6D8-427B-8F93-16E054D9C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0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447-B977-D6BE-8DE1-B9101D37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2DB89-872A-ABF4-ABE3-0E3E04316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F012C-009A-7558-CBDF-216DDEAE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2FA5-A20E-4E77-AC99-3086CAC299B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A98A3-C94C-D739-086A-0EEDFC37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E0EE0-7686-360D-5977-A677C134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77F9-D6D8-427B-8F93-16E054D9C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60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9FC3-2741-D5E5-F649-E1F78110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9F382-3EA1-0CC2-3F4B-2712719BA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535E3-35A6-EE4A-56A4-B2E51F7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2FA5-A20E-4E77-AC99-3086CAC299B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A327C-F3F5-7E07-AB64-815A4857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54B11-388A-B380-2443-FE18233C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77F9-D6D8-427B-8F93-16E054D9C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09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0DDD-3862-CD24-CCA6-7A71E796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5F65B-19A5-BD9E-4996-A18288597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E4A4D-7BFF-6FDF-469F-5E9795E20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8A906-7310-B294-8459-F60C5AEF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2FA5-A20E-4E77-AC99-3086CAC299B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F49CE-E1C7-5D71-DC5D-C93D6B48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46081-DBBD-24D1-6B6D-563909F3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77F9-D6D8-427B-8F93-16E054D9C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C7B8-8E67-2B52-4657-7EE74570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8F39D-C187-56F3-B53E-CBC4E45E1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228D2-07B8-7616-3570-45A80E5EB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4FC6F-9BE1-D004-E56E-E6C2388D5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D358BB-8D46-68E6-D636-F206E94AC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A77F8C-FBA5-FB90-54F6-F6ABF247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2FA5-A20E-4E77-AC99-3086CAC299B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D428F-6470-2F75-218F-D6A6776B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A9D41-2030-0E37-29F9-D6F1100A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77F9-D6D8-427B-8F93-16E054D9C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26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DEC0-9FD6-EA99-A060-207A9AA5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84288-134C-9148-A992-4CB3532C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2FA5-A20E-4E77-AC99-3086CAC299B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9F859-C191-4DDD-6CC1-4DF4CF9F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B81D-14F7-8E36-2127-92BA199C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77F9-D6D8-427B-8F93-16E054D9C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86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964CA-E5F6-0F31-2F5C-9598D4D1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2FA5-A20E-4E77-AC99-3086CAC299B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31410-1D11-8367-6BD7-B89626D0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DB472-3D60-8161-EE63-A1076E4F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77F9-D6D8-427B-8F93-16E054D9C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21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48E1-FD0B-D6A5-554F-74BF7023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5F1BE-2B5F-F2DB-3A32-472EB5ADA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889CF-6A9F-4F13-2DED-E57B3071C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8FE6E-367D-0F94-F162-D1A7888B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2FA5-A20E-4E77-AC99-3086CAC299B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D785E-1E7F-A483-6F56-71C70C8D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8266D-88DD-AD17-8258-DA4D308D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77F9-D6D8-427B-8F93-16E054D9C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65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CFC0-848A-B2E7-E382-9ABA7562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7AD24-4998-A465-0618-0CAB630E9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AA73D-4D02-F135-4549-8E2973C0C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D3F65-652C-A5B0-DA43-4FC3CAA1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2FA5-A20E-4E77-AC99-3086CAC299B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827BC-B4B2-C4E5-73BB-893B8414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E2E9-B345-23C1-E37C-99245133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77F9-D6D8-427B-8F93-16E054D9C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86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8E1F-6E47-236D-9950-4C9C2961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1DC21-43DA-66D2-3E5D-966936BF9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4713F-CFE9-CA48-ACE6-5D8BB045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2FA5-A20E-4E77-AC99-3086CAC299B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4E3DE-6258-6061-5AD5-4E794573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34465-B04D-EC36-23B1-0757F34B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77F9-D6D8-427B-8F93-16E054D9C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4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30A8-943A-5C35-63D4-2EB1D747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979D-C258-D860-8686-80F8795F8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F8695-7271-0B05-D1D5-237B7A1F8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5D10D-667F-B94F-944F-7E866F03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236-CD6B-4809-8015-356569AA125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212FA-F01E-6365-06EE-1B09644A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8FFBE-0F15-F12D-89F5-5EF0D55C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AD7-2661-4A05-9FC0-6F50340F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55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482600-CFA2-DBE0-BF62-77A97E871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02A82-6FA7-EDDB-B4D8-D16E92026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B6E02-1EB1-0773-4CB0-9989C318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2FA5-A20E-4E77-AC99-3086CAC299B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213A9-24C8-18B0-6DCB-CD82B34C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0180-65F9-997C-4BF2-2D3B83CB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77F9-D6D8-427B-8F93-16E054D9C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92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12192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038604"/>
            <a:ext cx="117856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461001"/>
            <a:ext cx="117856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4" y="1143000"/>
            <a:ext cx="1002453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19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67200" y="3874770"/>
            <a:ext cx="79248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8800" y="3962400"/>
            <a:ext cx="7620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20" y="3322320"/>
            <a:ext cx="446024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99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7010-5721-7D0F-4490-34B3E123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122E5-EDEB-7DD9-67CC-436EE4AFA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6B383-73AB-3EF2-F2EA-C6F465C5E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283D5-F914-289E-C40F-C529CE26D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CC77E-0130-3377-5D96-4AB954869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D669C0-59F0-47C0-3503-A1AF4A9C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236-CD6B-4809-8015-356569AA125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9073E-BAF5-E514-9AD5-63BC4C29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E1C37-A329-EF01-1F5D-2A9F5CC7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AD7-2661-4A05-9FC0-6F50340F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D1FA-8240-6786-8D39-F6CC0D63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8029E-1AD7-06C3-2428-147CA931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236-CD6B-4809-8015-356569AA125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FF0E2-1C37-F633-E6FD-3EFCE059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2AD0E-FE06-CF2B-7B31-FC770210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AD7-2661-4A05-9FC0-6F50340F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77DF0-0C29-6D00-19B5-066835A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236-CD6B-4809-8015-356569AA125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1C275-283F-9AC0-F2F3-40E82FDF4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FC649-EDDA-AB54-6D0F-164E6CC0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AD7-2661-4A05-9FC0-6F50340F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7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EA60-54EF-D35C-541C-5CDCBE3F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733C2-E5F0-8FB1-1B50-05EF97B50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41FF4-FA96-CE14-6967-DB572FD8E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C4792-294F-581B-6935-7418B2D5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236-CD6B-4809-8015-356569AA125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581AE-681C-7322-A499-A8A95DB9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6F9F0-6FB6-73C9-8941-127F3A67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AD7-2661-4A05-9FC0-6F50340F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3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49FE-BB99-C71F-2735-A244F4F2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4EF27B-F553-CC82-BDC6-DF361DAE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6E099-F64D-4E97-9D19-A0E32FC13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908E5-3260-E648-2CCC-22DC98CC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236-CD6B-4809-8015-356569AA125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93A22-C5C3-63A3-03D1-E9A18562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AF6A9-70FE-D35C-255B-CEA57FCA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3AD7-2661-4A05-9FC0-6F50340F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6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EFBC7-67CE-2062-8B31-81AB8D3A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61B1-7E9B-3924-ED48-7B703E6BA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ACECE-578F-CD57-DD58-F4CD6162F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31236-CD6B-4809-8015-356569AA125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93D3-2982-2214-E117-FE13A32B6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AAB9-5F30-C482-CE2E-46DCE52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8D3AD7-2661-4A05-9FC0-6F50340F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10327"/>
            <a:ext cx="28448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6D28C-0BBB-6DA9-11E9-34AEF7B6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474C5-8584-AE38-05BC-8772F83D2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111CE-531B-BAC7-737B-F9D4B4039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CF2FA5-A20E-4E77-AC99-3086CAC299B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CFCAF-3F41-4F00-DB44-A5080DEC0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E28F2-A198-6D32-F432-6552B744D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977F9-D6D8-427B-8F93-16E054D9C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1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veteran/vrbp/economic-impact-veterans-t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038604"/>
            <a:ext cx="11785600" cy="197630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Numbers to Impact: </a:t>
            </a:r>
            <a:br>
              <a:rPr lang="en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3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Veteran Data to Make Intentional Decisions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Click here to edit subtitle-43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06400" y="1199357"/>
            <a:ext cx="11417300" cy="24288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21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Manrope" panose="00000700000000000000" pitchFamily="2" charset="0"/>
                <a:ea typeface="+mn-ea"/>
                <a:cs typeface="+mn-cs"/>
              </a:rPr>
              <a:t>Supporting Veteran-Friendly Businesses in Tennessee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64FB66-BB19-EA78-97D4-3F4EA6AD5F8E}"/>
              </a:ext>
            </a:extLst>
          </p:cNvPr>
          <p:cNvSpPr txBox="1">
            <a:spLocks/>
          </p:cNvSpPr>
          <p:nvPr/>
        </p:nvSpPr>
        <p:spPr>
          <a:xfrm>
            <a:off x="0" y="-24805"/>
            <a:ext cx="12192000" cy="13255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Contacts for VRBR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2E3A5-7DE8-EE56-9179-7C638229A1C8}"/>
              </a:ext>
            </a:extLst>
          </p:cNvPr>
          <p:cNvSpPr txBox="1"/>
          <p:nvPr/>
        </p:nvSpPr>
        <p:spPr>
          <a:xfrm>
            <a:off x="491308" y="1738818"/>
            <a:ext cx="37117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Stephen Bell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Director of State Operations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Mary Deel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Dan Moore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Sherry Pickering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Veteran Outreach Coordinators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Graphic 10" descr="Open envelope with solid fill">
            <a:extLst>
              <a:ext uri="{FF2B5EF4-FFF2-40B4-BE49-F238E27FC236}">
                <a16:creationId xmlns:a16="http://schemas.microsoft.com/office/drawing/2014/main" id="{29A171A6-5810-8878-E306-67609FBE4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3787" y="256666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234C06-06D8-E318-7DD8-4899BA05B529}"/>
              </a:ext>
            </a:extLst>
          </p:cNvPr>
          <p:cNvSpPr txBox="1"/>
          <p:nvPr/>
        </p:nvSpPr>
        <p:spPr>
          <a:xfrm>
            <a:off x="7865704" y="2888554"/>
            <a:ext cx="27525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tdvs.doso@tn.gov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DD3F0E-9902-DC25-B3D0-A081A4217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986" y="3493571"/>
            <a:ext cx="1151718" cy="1151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A91DB8-F144-727B-F305-173491EA339C}"/>
              </a:ext>
            </a:extLst>
          </p:cNvPr>
          <p:cNvSpPr txBox="1"/>
          <p:nvPr/>
        </p:nvSpPr>
        <p:spPr>
          <a:xfrm>
            <a:off x="7865704" y="3846440"/>
            <a:ext cx="2823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tn.gov/veteran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E74DC-2048-B910-519C-AEC2FAB1BE9A}"/>
              </a:ext>
            </a:extLst>
          </p:cNvPr>
          <p:cNvSpPr txBox="1"/>
          <p:nvPr/>
        </p:nvSpPr>
        <p:spPr>
          <a:xfrm>
            <a:off x="8702810" y="5103776"/>
            <a:ext cx="313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 sure to follow us on social media! </a:t>
            </a:r>
          </a:p>
        </p:txBody>
      </p:sp>
      <p:pic>
        <p:nvPicPr>
          <p:cNvPr id="16" name="Picture 15" descr="Qr code&#10;&#10;AI-generated content may be incorrect.">
            <a:extLst>
              <a:ext uri="{FF2B5EF4-FFF2-40B4-BE49-F238E27FC236}">
                <a16:creationId xmlns:a16="http://schemas.microsoft.com/office/drawing/2014/main" id="{B000F844-BB6C-C12D-48BC-5024C2BB33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38" y="4754764"/>
            <a:ext cx="2117797" cy="17891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F10B7E-35FF-EA58-68E8-9157091808C1}"/>
              </a:ext>
            </a:extLst>
          </p:cNvPr>
          <p:cNvSpPr txBox="1"/>
          <p:nvPr/>
        </p:nvSpPr>
        <p:spPr>
          <a:xfrm>
            <a:off x="7819034" y="1831330"/>
            <a:ext cx="27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1-615-741-2345       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CCE3FB-9C6D-D598-281E-32F8BB938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25" y="4740220"/>
            <a:ext cx="2142118" cy="1803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51E642-3A2C-091E-3A78-0A973CF243DD}"/>
              </a:ext>
            </a:extLst>
          </p:cNvPr>
          <p:cNvSpPr txBox="1"/>
          <p:nvPr/>
        </p:nvSpPr>
        <p:spPr>
          <a:xfrm>
            <a:off x="2820294" y="4829357"/>
            <a:ext cx="3131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did we do?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Please take this quick survey to give us your feedback.</a:t>
            </a:r>
          </a:p>
        </p:txBody>
      </p:sp>
      <p:pic>
        <p:nvPicPr>
          <p:cNvPr id="21" name="Picture 20" descr="A crescent moon in the sky&#10;&#10;AI-generated content may be incorrect.">
            <a:extLst>
              <a:ext uri="{FF2B5EF4-FFF2-40B4-BE49-F238E27FC236}">
                <a16:creationId xmlns:a16="http://schemas.microsoft.com/office/drawing/2014/main" id="{75728252-9603-2F9B-1261-57EA07D0CA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61" y="1581477"/>
            <a:ext cx="1005970" cy="10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to Decisions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798BD1-4308-7ECA-B93F-8820A2BCA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68" y="1795825"/>
            <a:ext cx="6744749" cy="421608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263381-FC72-5DDC-072E-A109B7480E3D}"/>
              </a:ext>
            </a:extLst>
          </p:cNvPr>
          <p:cNvSpPr txBox="1"/>
          <p:nvPr/>
        </p:nvSpPr>
        <p:spPr>
          <a:xfrm>
            <a:off x="109057" y="1193801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alone doesn’t change outcomes… decisions do.</a:t>
            </a:r>
          </a:p>
        </p:txBody>
      </p:sp>
    </p:spTree>
    <p:extLst>
      <p:ext uri="{BB962C8B-B14F-4D97-AF65-F5344CB8AC3E}">
        <p14:creationId xmlns:p14="http://schemas.microsoft.com/office/powerpoint/2010/main" val="193224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Veterans Economic Impact Map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F07F1-F6FD-7E68-ED2F-7EA7495BA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402"/>
            <a:ext cx="12192000" cy="50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2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229C9-9EF7-35AD-BB5D-3D1794525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F30C14-A8AB-4787-9FA6-875B801A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Read the Map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783298-7B67-F8E6-A20C-F701FA2A1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B6FD2EB0-C151-5F92-551B-6F7CFBE9B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745" y="1098958"/>
            <a:ext cx="9060110" cy="50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0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1E3D2-35C9-6F9D-EA3C-B96B41E3C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993D14-0B39-B5B2-ECFC-79E62FBE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to Start?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7CC569-3993-14D5-B040-D03DAE78E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Are you familiar with your county’s Veteran data? 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What does your region’s data look like?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Focusing on your county you can learn: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Veteran population size 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Age distribution 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Workforce indicators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	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This is not just telling you who lives in your community</a:t>
            </a:r>
            <a:r>
              <a:rPr lang="en-US" sz="2000" dirty="0"/>
              <a:t>.</a:t>
            </a:r>
            <a:r>
              <a:rPr lang="en-US" dirty="0"/>
              <a:t>	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/>
              <a:t>This is telling you who your students could be.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7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50B7-1806-BB7A-8FC7-AFF1656D7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67189-D535-D4EB-99CA-4A81588F3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4C251-86C0-E115-D025-C935D53A7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98" y="535021"/>
            <a:ext cx="10904706" cy="5836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1E419B-7926-9D67-9999-B3B548C67EF6}"/>
              </a:ext>
            </a:extLst>
          </p:cNvPr>
          <p:cNvSpPr txBox="1"/>
          <p:nvPr/>
        </p:nvSpPr>
        <p:spPr>
          <a:xfrm>
            <a:off x="3047836" y="0"/>
            <a:ext cx="607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Similar Counties</a:t>
            </a:r>
          </a:p>
        </p:txBody>
      </p:sp>
    </p:spTree>
    <p:extLst>
      <p:ext uri="{BB962C8B-B14F-4D97-AF65-F5344CB8AC3E}">
        <p14:creationId xmlns:p14="http://schemas.microsoft.com/office/powerpoint/2010/main" val="196907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15CE0-B80E-0D55-3E46-215AD2D77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12E83F-6CCB-BB77-1315-6A4B9DE9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Can This Map Help Identify?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47C395-7AFB-EEC5-008E-3E782316E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/>
              <a:t>Recruitment + Gaps</a:t>
            </a:r>
            <a:endParaRPr lang="en-US" sz="3600" dirty="0"/>
          </a:p>
          <a:p>
            <a:pPr lvl="1"/>
            <a:r>
              <a:rPr lang="en-US" sz="3600" dirty="0"/>
              <a:t>Recruitment opportunities </a:t>
            </a:r>
          </a:p>
          <a:p>
            <a:pPr lvl="1"/>
            <a:r>
              <a:rPr lang="en-US" sz="3600" dirty="0"/>
              <a:t>Untapped populations </a:t>
            </a:r>
          </a:p>
          <a:p>
            <a:pPr lvl="1"/>
            <a:r>
              <a:rPr lang="en-US" sz="3600" dirty="0"/>
              <a:t>Gaps in outreach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1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C9388-A105-935F-A8BE-0B9694E8F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D42B5-E121-9E79-30F6-83ED90A8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 and Funding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3175EB-6AD3-9765-88C8-C997430AB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/>
              <a:t>Strategy + Funding</a:t>
            </a:r>
            <a:endParaRPr lang="en-US" sz="3600" dirty="0"/>
          </a:p>
          <a:p>
            <a:pPr lvl="1"/>
            <a:r>
              <a:rPr lang="en-US" sz="3600" dirty="0"/>
              <a:t>Align programs with need </a:t>
            </a:r>
          </a:p>
          <a:p>
            <a:pPr lvl="1"/>
            <a:r>
              <a:rPr lang="en-US" sz="3600" dirty="0"/>
              <a:t>Strengthen funding cases </a:t>
            </a:r>
          </a:p>
          <a:p>
            <a:pPr lvl="1"/>
            <a:r>
              <a:rPr lang="en-US" sz="3600" dirty="0"/>
              <a:t>Support grant writing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9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6611C-D751-C4CA-1D67-785440332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340EEE-F7B0-963A-3DEB-A54295210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Connecting to Your Mission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D9CDCD-584D-5553-647A-FD75EAEE5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/>
              <a:t>A school </a:t>
            </a:r>
            <a:r>
              <a:rPr lang="en-US" b="1" dirty="0"/>
              <a:t>needs more Veteran support services,</a:t>
            </a:r>
            <a:br>
              <a:rPr lang="en-US" dirty="0"/>
            </a:br>
            <a:r>
              <a:rPr lang="en-US" dirty="0"/>
              <a:t>without data… it sounds like a request.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With this map, it becomes a case.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 can clearly show:</a:t>
            </a:r>
          </a:p>
          <a:p>
            <a:r>
              <a:rPr lang="en-US" dirty="0"/>
              <a:t>The size of your Veteran population</a:t>
            </a:r>
          </a:p>
          <a:p>
            <a:r>
              <a:rPr lang="en-US" dirty="0"/>
              <a:t>Trends over time</a:t>
            </a:r>
          </a:p>
          <a:p>
            <a:r>
              <a:rPr lang="en-US" dirty="0"/>
              <a:t>The surrounding communities you’re drawing from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And now—you’re not asking for resources.</a:t>
            </a:r>
            <a:br>
              <a:rPr lang="en-US" dirty="0"/>
            </a:br>
            <a:r>
              <a:rPr lang="en-US" b="1" dirty="0"/>
              <a:t>You’re justifying them.</a:t>
            </a:r>
            <a:endParaRPr lang="en-US" dirty="0"/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21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268</Words>
  <Application>Microsoft Office PowerPoint</Application>
  <PresentationFormat>Widescreen</PresentationFormat>
  <Paragraphs>64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Manrope</vt:lpstr>
      <vt:lpstr>Open Sans</vt:lpstr>
      <vt:lpstr>PermianSlabSerifTypeface</vt:lpstr>
      <vt:lpstr>Office Theme</vt:lpstr>
      <vt:lpstr>PowerPoint B</vt:lpstr>
      <vt:lpstr>1_Office Theme</vt:lpstr>
      <vt:lpstr>From Numbers to Impact:   Using Veteran Data to Make Intentional Decisions </vt:lpstr>
      <vt:lpstr> Data to Decisions  </vt:lpstr>
      <vt:lpstr>What is the Veterans Economic Impact Map</vt:lpstr>
      <vt:lpstr>How to Read the Map </vt:lpstr>
      <vt:lpstr>Where to Start? </vt:lpstr>
      <vt:lpstr>PowerPoint Presentation</vt:lpstr>
      <vt:lpstr>What Can This Map Help Identify? </vt:lpstr>
      <vt:lpstr>Strategy and Funding </vt:lpstr>
      <vt:lpstr>Connecting to Your Mission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Sherry Pickering</dc:creator>
  <cp:lastModifiedBy>Sherry Pickering</cp:lastModifiedBy>
  <cp:revision>1</cp:revision>
  <dcterms:created xsi:type="dcterms:W3CDTF">2026-04-19T20:53:47Z</dcterms:created>
  <dcterms:modified xsi:type="dcterms:W3CDTF">2026-04-22T02:30:13Z</dcterms:modified>
</cp:coreProperties>
</file>