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9" r:id="rId4"/>
    <p:sldId id="266" r:id="rId5"/>
    <p:sldId id="270" r:id="rId6"/>
    <p:sldId id="273" r:id="rId7"/>
    <p:sldId id="268" r:id="rId8"/>
    <p:sldId id="274" r:id="rId9"/>
    <p:sldId id="282" r:id="rId10"/>
    <p:sldId id="277" r:id="rId11"/>
    <p:sldId id="280" r:id="rId12"/>
    <p:sldId id="276" r:id="rId13"/>
    <p:sldId id="281" r:id="rId14"/>
    <p:sldId id="271" r:id="rId15"/>
    <p:sldId id="272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 Alexander" initials="BA" lastIdx="0" clrIdx="0">
    <p:extLst>
      <p:ext uri="{19B8F6BF-5375-455C-9EA6-DF929625EA0E}">
        <p15:presenceInfo xmlns:p15="http://schemas.microsoft.com/office/powerpoint/2012/main" userId="Barry Alexan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C0E8D3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75" autoAdjust="0"/>
  </p:normalViewPr>
  <p:slideViewPr>
    <p:cSldViewPr>
      <p:cViewPr varScale="1">
        <p:scale>
          <a:sx n="81" d="100"/>
          <a:sy n="81" d="100"/>
        </p:scale>
        <p:origin x="15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3305F26C-CD86-4256-9F46-B589FBDFD14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77DAAE43-73DA-47B8-A685-48577BC6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6.3 mile project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AE43-73DA-47B8-A685-48577BC6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6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0E84-7B86-422A-9749-4D4DEFC0C7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4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0E84-7B86-422A-9749-4D4DEFC0C7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0E84-7B86-422A-9749-4D4DEFC0C7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4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0E84-7B86-422A-9749-4D4DEFC0C7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6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0E84-7B86-422A-9749-4D4DEFC0C7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1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0E84-7B86-422A-9749-4D4DEFC0C7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8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0E84-7B86-422A-9749-4D4DEFC0C7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3"/>
            <a:ext cx="9144000" cy="2057397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ROUTE 54</a:t>
            </a:r>
            <a:b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COUNTY</a:t>
            </a:r>
            <a:b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PUBLIC MEETING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April 6, 2023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Display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9600" y="5658734"/>
            <a:ext cx="8153400" cy="119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SR-54 TIE TO EXISTING ROADWAY</a:t>
            </a:r>
          </a:p>
          <a:p>
            <a:pPr marL="0" indent="0">
              <a:buNone/>
            </a:pP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98490"/>
            <a:ext cx="7771030" cy="41964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79387">
            <a:off x="6096000" y="284781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SR-54 TIE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290" y="38653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BEGIN PROJECT</a:t>
            </a:r>
          </a:p>
        </p:txBody>
      </p:sp>
      <p:sp>
        <p:nvSpPr>
          <p:cNvPr id="25" name="Freeform 24"/>
          <p:cNvSpPr/>
          <p:nvPr/>
        </p:nvSpPr>
        <p:spPr>
          <a:xfrm>
            <a:off x="2590800" y="5400587"/>
            <a:ext cx="1742803" cy="45719"/>
          </a:xfrm>
          <a:custGeom>
            <a:avLst/>
            <a:gdLst>
              <a:gd name="connsiteX0" fmla="*/ 0 w 1740626"/>
              <a:gd name="connsiteY0" fmla="*/ 46624 h 46624"/>
              <a:gd name="connsiteX1" fmla="*/ 773974 w 1740626"/>
              <a:gd name="connsiteY1" fmla="*/ 4170 h 46624"/>
              <a:gd name="connsiteX2" fmla="*/ 1224643 w 1740626"/>
              <a:gd name="connsiteY2" fmla="*/ 4170 h 46624"/>
              <a:gd name="connsiteX3" fmla="*/ 1740626 w 1740626"/>
              <a:gd name="connsiteY3" fmla="*/ 27030 h 46624"/>
              <a:gd name="connsiteX4" fmla="*/ 1740626 w 1740626"/>
              <a:gd name="connsiteY4" fmla="*/ 27030 h 4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626" h="46624">
                <a:moveTo>
                  <a:pt x="0" y="46624"/>
                </a:moveTo>
                <a:lnTo>
                  <a:pt x="773974" y="4170"/>
                </a:lnTo>
                <a:cubicBezTo>
                  <a:pt x="978081" y="-2906"/>
                  <a:pt x="1063534" y="360"/>
                  <a:pt x="1224643" y="4170"/>
                </a:cubicBezTo>
                <a:cubicBezTo>
                  <a:pt x="1385752" y="7980"/>
                  <a:pt x="1740626" y="27030"/>
                  <a:pt x="1740626" y="27030"/>
                </a:cubicBezTo>
                <a:lnTo>
                  <a:pt x="1740626" y="27030"/>
                </a:ln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8650" y="2624671"/>
            <a:ext cx="209550" cy="1261529"/>
          </a:xfrm>
          <a:prstGeom prst="straightConnector1">
            <a:avLst/>
          </a:prstGeom>
          <a:ln w="44450">
            <a:solidFill>
              <a:srgbClr val="92D05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55186"/>
            <a:ext cx="1047896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Display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9600" y="5658734"/>
            <a:ext cx="8153400" cy="119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SR-54 at Bridge over Existing SR-54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705"/>
            <a:ext cx="9144000" cy="3920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84" y="3810000"/>
            <a:ext cx="1047896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Display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876800" y="3733800"/>
            <a:ext cx="4038600" cy="1211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SR-54 at </a:t>
            </a:r>
            <a:r>
              <a:rPr lang="en-US" sz="2800" dirty="0" err="1"/>
              <a:t>Crossland</a:t>
            </a:r>
            <a:r>
              <a:rPr lang="en-US" sz="2800" dirty="0"/>
              <a:t> Road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7" y="1151132"/>
            <a:ext cx="4392745" cy="5691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279572"/>
            <a:ext cx="990600" cy="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9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Display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9600" y="5658734"/>
            <a:ext cx="8153400" cy="119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SR-54 End of Project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at State Line Road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8" y="1357840"/>
            <a:ext cx="7347764" cy="4010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29" y="5029200"/>
            <a:ext cx="884942" cy="1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Comments are Important to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Submit written comments on the provided comment cards</a:t>
            </a:r>
          </a:p>
          <a:p>
            <a:pPr lvl="1"/>
            <a:r>
              <a:rPr lang="en-US" sz="3200" dirty="0"/>
              <a:t>Drop comment cards off tonight</a:t>
            </a:r>
          </a:p>
          <a:p>
            <a:pPr lvl="1"/>
            <a:r>
              <a:rPr lang="en-US" sz="3200" dirty="0"/>
              <a:t>Mail-in comment cards within 21 days, due June 2, 2023</a:t>
            </a:r>
          </a:p>
          <a:p>
            <a:r>
              <a:rPr lang="en-US" sz="3200" dirty="0"/>
              <a:t>Provide verbal comments to the court reporter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6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" y="1371600"/>
            <a:ext cx="8763000" cy="1371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600" dirty="0"/>
              <a:t>Thank You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for your attendance and participation in the </a:t>
            </a:r>
          </a:p>
          <a:p>
            <a:pPr marL="0" indent="0" algn="ctr">
              <a:buNone/>
            </a:pPr>
            <a:r>
              <a:rPr lang="en-US" dirty="0"/>
              <a:t>SR 54 Design Public Meeting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9896" y="3142751"/>
            <a:ext cx="163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latin typeface="+mj-lt"/>
                <a:ea typeface="+mj-ea"/>
                <a:cs typeface="Times New Roman" panose="02020603050405020304" pitchFamily="18" charset="0"/>
              </a:rPr>
              <a:t>Contacts</a:t>
            </a:r>
            <a:endParaRPr lang="en-US" u="sng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251" y="4162961"/>
            <a:ext cx="402588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Gary Scruggs, P.E., Director</a:t>
            </a:r>
          </a:p>
          <a:p>
            <a:r>
              <a:rPr lang="en-US" sz="2000" dirty="0"/>
              <a:t>TDOT Region 4 Project Development</a:t>
            </a:r>
          </a:p>
          <a:p>
            <a:r>
              <a:rPr lang="en-US" sz="2000" dirty="0"/>
              <a:t>PH: (731) 935-0149		</a:t>
            </a:r>
          </a:p>
          <a:p>
            <a:r>
              <a:rPr lang="en-US" sz="2000" dirty="0"/>
              <a:t>Gary.scruggs@tn.gov</a:t>
            </a:r>
            <a:r>
              <a:rPr lang="en-US" sz="1600" dirty="0"/>
              <a:t>	</a:t>
            </a:r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4886" y="4162961"/>
            <a:ext cx="448308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Seth M. </a:t>
            </a:r>
            <a:r>
              <a:rPr lang="en-US" sz="2000" dirty="0" err="1"/>
              <a:t>Hendren</a:t>
            </a:r>
            <a:r>
              <a:rPr lang="en-US" sz="2000" dirty="0"/>
              <a:t>, P.E., C.E. Manager 1 TDOT Region 4 Project Development</a:t>
            </a:r>
          </a:p>
          <a:p>
            <a:r>
              <a:rPr lang="en-US" sz="2000" dirty="0"/>
              <a:t>PH: (731) 935-0143</a:t>
            </a:r>
          </a:p>
          <a:p>
            <a:r>
              <a:rPr lang="en-US" sz="2000" dirty="0"/>
              <a:t>seth.hendren@tn.gov</a:t>
            </a:r>
          </a:p>
        </p:txBody>
      </p:sp>
    </p:spTree>
    <p:extLst>
      <p:ext uri="{BB962C8B-B14F-4D97-AF65-F5344CB8AC3E}">
        <p14:creationId xmlns:p14="http://schemas.microsoft.com/office/powerpoint/2010/main" val="10440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US" spc="-300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Represented Tonight</a:t>
            </a:r>
          </a:p>
        </p:txBody>
      </p:sp>
      <p:pic>
        <p:nvPicPr>
          <p:cNvPr id="5" name="Content Placeholder 4" descr="C:\Documents and Settings\tim_mullins\Desktop\TN-TDOT-ColorPM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276600" cy="14169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76600" y="174367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TDOT Region 4 Project Development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TDOT Right-of-Way Division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TDOT Community Relations Division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2299284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41910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Palmer Engineering – Design Engineers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Status</a:t>
            </a:r>
            <a:r>
              <a:rPr lang="en-US" dirty="0"/>
              <a:t>	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200400" y="1487488"/>
            <a:ext cx="3124200" cy="533400"/>
          </a:xfrm>
          <a:prstGeom prst="flowChartAlternateProcess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3200400" y="2447925"/>
            <a:ext cx="3124200" cy="533400"/>
          </a:xfrm>
          <a:prstGeom prst="flowChartAlternateProcess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3200400" y="3409950"/>
            <a:ext cx="3124200" cy="533400"/>
          </a:xfrm>
          <a:prstGeom prst="flowChartAlternateProcess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200400" y="4371975"/>
            <a:ext cx="3124200" cy="533400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Right-of-Way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3200400" y="5334000"/>
            <a:ext cx="3124200" cy="533400"/>
          </a:xfrm>
          <a:prstGeom prst="flowChartAlternateProcess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14" name="Right Brace 13"/>
          <p:cNvSpPr/>
          <p:nvPr/>
        </p:nvSpPr>
        <p:spPr>
          <a:xfrm rot="10800000">
            <a:off x="2711450" y="1668463"/>
            <a:ext cx="387350" cy="202882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1022350" y="2211388"/>
            <a:ext cx="243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Preliminary Engineering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Phase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039813" y="4284663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Right-of-way Phase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1039813" y="5251450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charset="0"/>
              </a:rPr>
              <a:t>Construction Phase</a:t>
            </a:r>
          </a:p>
        </p:txBody>
      </p:sp>
      <p:sp>
        <p:nvSpPr>
          <p:cNvPr id="19" name="Right Brace 18"/>
          <p:cNvSpPr/>
          <p:nvPr/>
        </p:nvSpPr>
        <p:spPr>
          <a:xfrm rot="10800000">
            <a:off x="2895600" y="4473575"/>
            <a:ext cx="238125" cy="330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10800000">
            <a:off x="2886975" y="5435600"/>
            <a:ext cx="238125" cy="330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4461666" y="2020888"/>
            <a:ext cx="647703" cy="427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461666" y="2981325"/>
            <a:ext cx="647703" cy="427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461666" y="3952927"/>
            <a:ext cx="647703" cy="427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461666" y="4914952"/>
            <a:ext cx="647703" cy="4270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340836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Currently in the Design Phase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6472235" y="3302428"/>
            <a:ext cx="533400" cy="762000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Meeting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Provide preliminary plans for public review of the improvements to SR 54 – From near Howard Road to the Kentucky State Line </a:t>
            </a:r>
          </a:p>
          <a:p>
            <a:r>
              <a:rPr lang="en-US" sz="3200" dirty="0"/>
              <a:t>Receive input from the public</a:t>
            </a:r>
          </a:p>
          <a:p>
            <a:pPr lvl="1"/>
            <a:r>
              <a:rPr lang="en-US" sz="3200" dirty="0"/>
              <a:t>Comment  cards</a:t>
            </a:r>
          </a:p>
          <a:p>
            <a:pPr lvl="1"/>
            <a:r>
              <a:rPr lang="en-US" sz="3200" dirty="0"/>
              <a:t>Court reporter</a:t>
            </a:r>
          </a:p>
          <a:p>
            <a:r>
              <a:rPr lang="en-US" sz="3200" dirty="0"/>
              <a:t>Answer questions and address concerns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2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Address Public Comments</a:t>
            </a:r>
          </a:p>
          <a:p>
            <a:r>
              <a:rPr lang="en-US" sz="3200" dirty="0"/>
              <a:t>Finalize Design for Right of Way</a:t>
            </a:r>
          </a:p>
          <a:p>
            <a:r>
              <a:rPr lang="en-US" sz="3200" dirty="0"/>
              <a:t>Right of Way Appraisal and Acquisition</a:t>
            </a:r>
          </a:p>
          <a:p>
            <a:r>
              <a:rPr lang="en-US" sz="3200" dirty="0"/>
              <a:t>Schedule for Construction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7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Location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52" y="1143000"/>
            <a:ext cx="5909537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Improvements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5800" y="5590507"/>
            <a:ext cx="8153400" cy="119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SR-54 From near Howard Road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to the Kentucky State Line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8686800" cy="3339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3990"/>
            <a:ext cx="8229599" cy="3593988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47700" y="1155533"/>
            <a:ext cx="8153400" cy="119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3-Lane Typical 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7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Improvements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5658734"/>
            <a:ext cx="8153400" cy="119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SR-54 From near Howard Road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to the Kentucky State Line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1" y="1673990"/>
            <a:ext cx="7758376" cy="3593988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47700" y="1155533"/>
            <a:ext cx="8153400" cy="119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4-Lane Divided Highway Typical 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Improvements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5800" y="5590507"/>
            <a:ext cx="8153400" cy="119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SR-54 From near Howard Road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to the Kentucky State Line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8686800" cy="3339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3990"/>
            <a:ext cx="8496299" cy="3593988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47700" y="1155533"/>
            <a:ext cx="8153400" cy="119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Future 5-Lane Typical 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0903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chemeClr val="accent1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3540</TotalTime>
  <Words>330</Words>
  <Application>Microsoft Office PowerPoint</Application>
  <PresentationFormat>On-screen Show (4:3)</PresentationFormat>
  <Paragraphs>79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Open Sans</vt:lpstr>
      <vt:lpstr>PermianSlabSerifTypeface</vt:lpstr>
      <vt:lpstr>Times New Roman</vt:lpstr>
      <vt:lpstr>Wingdings</vt:lpstr>
      <vt:lpstr>PowerPoint B</vt:lpstr>
      <vt:lpstr>STATE ROUTE 54 HENRY COUNTY DESIGN PUBLIC MEETING</vt:lpstr>
      <vt:lpstr>Project Team Represented Tonight</vt:lpstr>
      <vt:lpstr>Project Status </vt:lpstr>
      <vt:lpstr>Purpose of Meeting</vt:lpstr>
      <vt:lpstr>Next Steps</vt:lpstr>
      <vt:lpstr>Project Location</vt:lpstr>
      <vt:lpstr>Proposed Improvements</vt:lpstr>
      <vt:lpstr>Proposed Improvements</vt:lpstr>
      <vt:lpstr>Proposed Improvements</vt:lpstr>
      <vt:lpstr>Project Display</vt:lpstr>
      <vt:lpstr>Project Display</vt:lpstr>
      <vt:lpstr>Project Display</vt:lpstr>
      <vt:lpstr>Project Display</vt:lpstr>
      <vt:lpstr>Your Comments are Important to Us</vt:lpstr>
      <vt:lpstr>Thank you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Seth Hendren</cp:lastModifiedBy>
  <cp:revision>123</cp:revision>
  <cp:lastPrinted>2017-08-29T17:58:41Z</cp:lastPrinted>
  <dcterms:created xsi:type="dcterms:W3CDTF">2015-04-20T20:04:50Z</dcterms:created>
  <dcterms:modified xsi:type="dcterms:W3CDTF">2023-03-14T17:49:25Z</dcterms:modified>
</cp:coreProperties>
</file>