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1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E52E-3ADC-4DF8-A80D-E5855205D67E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0D6A3F-44F1-4B35-9A2E-4F1069B90E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E52E-3ADC-4DF8-A80D-E5855205D67E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6A3F-44F1-4B35-9A2E-4F1069B90E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E52E-3ADC-4DF8-A80D-E5855205D67E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6A3F-44F1-4B35-9A2E-4F1069B90E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E52E-3ADC-4DF8-A80D-E5855205D67E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0D6A3F-44F1-4B35-9A2E-4F1069B90E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E52E-3ADC-4DF8-A80D-E5855205D67E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6A3F-44F1-4B35-9A2E-4F1069B90E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E52E-3ADC-4DF8-A80D-E5855205D67E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6A3F-44F1-4B35-9A2E-4F1069B90E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E52E-3ADC-4DF8-A80D-E5855205D67E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0D6A3F-44F1-4B35-9A2E-4F1069B90E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E52E-3ADC-4DF8-A80D-E5855205D67E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6A3F-44F1-4B35-9A2E-4F1069B90E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E52E-3ADC-4DF8-A80D-E5855205D67E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6A3F-44F1-4B35-9A2E-4F1069B90E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E52E-3ADC-4DF8-A80D-E5855205D67E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6A3F-44F1-4B35-9A2E-4F1069B90E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E52E-3ADC-4DF8-A80D-E5855205D67E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6A3F-44F1-4B35-9A2E-4F1069B90E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5EE52E-3ADC-4DF8-A80D-E5855205D67E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0D6A3F-44F1-4B35-9A2E-4F1069B90E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rmAutofit/>
          </a:bodyPr>
          <a:lstStyle/>
          <a:p>
            <a:r>
              <a:rPr lang="en-US" sz="4800" dirty="0">
                <a:effectLst>
                  <a:reflection stA="48000" endPos="55000" dir="5400000" sy="-100000" algn="bl" rotWithShape="0"/>
                </a:effectLst>
              </a:rPr>
              <a:t>DESIGN PUBLIC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04800" y="1554162"/>
            <a:ext cx="8153400" cy="4846638"/>
          </a:xfrm>
        </p:spPr>
        <p:txBody>
          <a:bodyPr anchor="t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/>
              <a:t>WALTON FERRY RD./OLD SHACKLE ISLAND RD. </a:t>
            </a:r>
          </a:p>
          <a:p>
            <a:pPr marL="0" indent="0" algn="ctr">
              <a:buNone/>
            </a:pPr>
            <a:endParaRPr lang="en-US" sz="1400" b="1" dirty="0"/>
          </a:p>
          <a:p>
            <a:pPr marL="0" indent="0" algn="ctr">
              <a:buNone/>
            </a:pPr>
            <a:r>
              <a:rPr lang="en-US" b="1" dirty="0"/>
              <a:t>FROM IMPERIAL BLVD. TO VOLUNTEER DRIVE</a:t>
            </a:r>
          </a:p>
          <a:p>
            <a:pPr marL="0" indent="0" algn="ctr">
              <a:buNone/>
            </a:pPr>
            <a:endParaRPr lang="en-US" sz="1400" b="1" dirty="0"/>
          </a:p>
          <a:p>
            <a:pPr marL="0" indent="0" algn="ctr">
              <a:buNone/>
            </a:pPr>
            <a:r>
              <a:rPr lang="en-US" b="1" dirty="0"/>
              <a:t>HENDERSONVILLE</a:t>
            </a:r>
          </a:p>
          <a:p>
            <a:pPr marL="0" indent="0" algn="ctr">
              <a:buNone/>
            </a:pPr>
            <a:r>
              <a:rPr lang="en-US" b="1" dirty="0"/>
              <a:t>SUMNER COUNTY </a:t>
            </a:r>
            <a:endParaRPr lang="en-US" dirty="0"/>
          </a:p>
          <a:p>
            <a:pPr marL="0" indent="0" algn="ctr">
              <a:buNone/>
            </a:pPr>
            <a:endParaRPr lang="en-US" sz="1300" dirty="0"/>
          </a:p>
          <a:p>
            <a:pPr marL="0" indent="0" algn="ctr">
              <a:buNone/>
            </a:pPr>
            <a:r>
              <a:rPr lang="en-US" b="1" dirty="0"/>
              <a:t>PROJECT NO. </a:t>
            </a:r>
          </a:p>
          <a:p>
            <a:pPr marL="0" indent="0" algn="ctr">
              <a:buNone/>
            </a:pPr>
            <a:r>
              <a:rPr lang="en-US" b="1" dirty="0"/>
              <a:t>STP-M-9307(12)</a:t>
            </a:r>
          </a:p>
          <a:p>
            <a:pPr marL="0" indent="0" algn="ctr">
              <a:buNone/>
            </a:pPr>
            <a:r>
              <a:rPr lang="en-US" b="1" dirty="0"/>
              <a:t>April 18, 2011</a:t>
            </a:r>
          </a:p>
          <a:p>
            <a:pPr marL="0" indent="0" algn="ctr">
              <a:buNone/>
            </a:pPr>
            <a:r>
              <a:rPr lang="en-US" b="1" dirty="0"/>
              <a:t>5:00 p.m. to 7:00 p.m.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064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&amp;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OPTIONS FOR PUBLIC COMMENTS</a:t>
            </a:r>
          </a:p>
          <a:p>
            <a:r>
              <a:rPr lang="en-US" dirty="0"/>
              <a:t>WALL DISPLAYS &amp; PRELIMINARY PLAN SETS</a:t>
            </a:r>
          </a:p>
          <a:p>
            <a:r>
              <a:rPr lang="en-US" dirty="0"/>
              <a:t>TDOT REPRESENTATIVES FROM DESIGN AND RIGHT OF WAY &amp; TDOT DESIGN CONSULTANT REPRESENTATIVES WILL BE AVAILABLE FOR THE DURATION OF THE MEETING</a:t>
            </a:r>
          </a:p>
          <a:p>
            <a:r>
              <a:rPr lang="en-US" dirty="0"/>
              <a:t>GENERAL QUESTIONS OR COMMENTS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6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THANK YOU FOR ATTENDING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237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000" dirty="0"/>
              <a:t>INTRODUCTION OF TDOT REPRESENTATIVES AND DESIGN CONSULTANTS </a:t>
            </a:r>
          </a:p>
          <a:p>
            <a:pPr>
              <a:buFont typeface="Wingdings" pitchFamily="2" charset="2"/>
              <a:buChar char="v"/>
            </a:pPr>
            <a:r>
              <a:rPr lang="en-US" sz="3000" dirty="0"/>
              <a:t>DESCRIPTION OF THE PROJECT</a:t>
            </a:r>
          </a:p>
          <a:p>
            <a:pPr>
              <a:buFont typeface="Wingdings" pitchFamily="2" charset="2"/>
              <a:buChar char="v"/>
            </a:pPr>
            <a:r>
              <a:rPr lang="en-US" sz="3000" dirty="0"/>
              <a:t>LOCATION OF DISPLAYS AND ACQUISITION TABLES</a:t>
            </a:r>
          </a:p>
          <a:p>
            <a:pPr>
              <a:buFont typeface="Wingdings" pitchFamily="2" charset="2"/>
              <a:buChar char="v"/>
            </a:pPr>
            <a:r>
              <a:rPr lang="en-US" sz="3000" dirty="0"/>
              <a:t>KEY POINTS TO REMEMBER AND MAKING STATEMENTS TO THE COURT REPORTER</a:t>
            </a:r>
          </a:p>
          <a:p>
            <a:pPr>
              <a:buFont typeface="Wingdings" pitchFamily="2" charset="2"/>
              <a:buChar char="v"/>
            </a:pPr>
            <a:r>
              <a:rPr lang="en-US" sz="3000" dirty="0"/>
              <a:t>GENERAL QUESTIONS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3892482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/>
              <a:t>REALIGN THE INTERSECTION OF WALTON FERRY ROAD AND OLD SHACKLE ISLAND ROAD WITH WEST MAIN STREET (SR-6).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IMPROVE ACCESS TO BUSINESSES THAT ARE AFFECTED BY THE EXISTING GEOMETRY DURING PEAK TRAFFIC HOURS.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CREATE SAFE, EFFICIENT MOVEMENT AND ACCESS ALONG THE PROPOSED ROUTE.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IMPROVE TRAFFIC FLOW AND REDUCE DELAY.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PROVIDE SAFE ACCESS FOR BICYCLISTS &amp; PEDESTRIANS.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177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location, length &amp; IMPROVEMENTS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10600" cy="377983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000" dirty="0"/>
              <a:t>BEGINS AT IMPERIAL BOULEVARD AND ENDS AT VOLUNTEER DRIVE.</a:t>
            </a:r>
          </a:p>
          <a:p>
            <a:pPr>
              <a:buFont typeface="Wingdings" pitchFamily="2" charset="2"/>
              <a:buChar char="v"/>
            </a:pPr>
            <a:r>
              <a:rPr lang="en-US" sz="3000" dirty="0"/>
              <a:t>APPROXIMATE LENGTH OF PROJECT IS 0.74 MILES</a:t>
            </a:r>
          </a:p>
          <a:p>
            <a:pPr>
              <a:buFont typeface="Wingdings" pitchFamily="2" charset="2"/>
              <a:buChar char="v"/>
            </a:pPr>
            <a:r>
              <a:rPr lang="en-US" sz="3000" dirty="0"/>
              <a:t>DESIGN REQUIRES A MINIMUM R.O.W. OF 68’.</a:t>
            </a:r>
          </a:p>
          <a:p>
            <a:pPr>
              <a:buFont typeface="Wingdings" pitchFamily="2" charset="2"/>
              <a:buChar char="v"/>
            </a:pPr>
            <a:r>
              <a:rPr lang="en-US" sz="3000" dirty="0"/>
              <a:t>WILL ALSO UTILIZE SLOPE, CONSTRUCTION AND PERMANENT DRAINAGE EASEMENTS.</a:t>
            </a:r>
          </a:p>
        </p:txBody>
      </p:sp>
    </p:spTree>
    <p:extLst>
      <p:ext uri="{BB962C8B-B14F-4D97-AF65-F5344CB8AC3E}">
        <p14:creationId xmlns:p14="http://schemas.microsoft.com/office/powerpoint/2010/main" val="2518770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SECTION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80" y="2133600"/>
            <a:ext cx="8534400" cy="3097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62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Intersection improvements at w. main street.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1189037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/>
              <a:t>REALIGN THE INTERSECTION OF WALTON FERRY ROAD AND OLD SHACKLE ISLAND ROAD WITH WEST MAIN STREET (SR-6).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IMPROVE INTERSECTION OPERATION, EFFICIENCY AND CAPACITY.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4599"/>
            <a:ext cx="3332078" cy="35574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14600"/>
            <a:ext cx="3332078" cy="35574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56195" y="607895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 LAYOUT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04539" y="607895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PROPOSED LAYOUT</a:t>
            </a:r>
          </a:p>
        </p:txBody>
      </p:sp>
    </p:spTree>
    <p:extLst>
      <p:ext uri="{BB962C8B-B14F-4D97-AF65-F5344CB8AC3E}">
        <p14:creationId xmlns:p14="http://schemas.microsoft.com/office/powerpoint/2010/main" val="296773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R.O.W. ACQUISITION AND RELOCATION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/>
              <a:t>APPRAISAL PROCESS AND FAIR MARKET VALUE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NOTIFICATION OF ACQUISITION AND TIMELINE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RELOCATION ASSISTANCE AND PAYMENT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OWNER/TENANT COMPENSATION AND REIMBURSEMENT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DISPLACEMENT OF BUSINESSES AND REESTABLISHMENT</a:t>
            </a:r>
          </a:p>
        </p:txBody>
      </p:sp>
    </p:spTree>
    <p:extLst>
      <p:ext uri="{BB962C8B-B14F-4D97-AF65-F5344CB8AC3E}">
        <p14:creationId xmlns:p14="http://schemas.microsoft.com/office/powerpoint/2010/main" val="3747152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/>
              <a:t>PROPOSED DESIGN AND SCOPE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PURPOSE OF THE PROJECT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LOCATION OF DISPLAYS AND ACQUISITION INFORMATION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R.O.W. ACQUISITION AND RELOCATION INFORMATION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LOCATION OF COURT REPORTER FOR STATEMENTS CONCERNING PROJECT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IDENTIFICATION OF DESIGN CONSULTANTS AND TDOT REPRESENTATIVES</a:t>
            </a:r>
          </a:p>
        </p:txBody>
      </p:sp>
    </p:spTree>
    <p:extLst>
      <p:ext uri="{BB962C8B-B14F-4D97-AF65-F5344CB8AC3E}">
        <p14:creationId xmlns:p14="http://schemas.microsoft.com/office/powerpoint/2010/main" val="197070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TIMELINE (PRELIMINARY)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5181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DESIGN PUBLIC MEETING</a:t>
            </a:r>
          </a:p>
          <a:p>
            <a:r>
              <a:rPr lang="en-US" dirty="0"/>
              <a:t>RIGHT OF WAY PLANS</a:t>
            </a:r>
          </a:p>
          <a:p>
            <a:r>
              <a:rPr lang="en-US" dirty="0"/>
              <a:t>PURCHASE RIGHT OF WAY</a:t>
            </a:r>
          </a:p>
          <a:p>
            <a:r>
              <a:rPr lang="en-US" dirty="0"/>
              <a:t>CONSTRUCTION PLANS	</a:t>
            </a:r>
          </a:p>
          <a:p>
            <a:r>
              <a:rPr lang="en-US" dirty="0"/>
              <a:t>AWARD CONSTRUCTION CONTRACT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0" y="2133600"/>
            <a:ext cx="3124200" cy="3559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APRIL 2011</a:t>
            </a:r>
          </a:p>
          <a:p>
            <a:pPr>
              <a:spcBef>
                <a:spcPts val="768"/>
              </a:spcBef>
            </a:pPr>
            <a:r>
              <a:rPr lang="en-US" sz="3200" dirty="0"/>
              <a:t>SPRING 2012</a:t>
            </a:r>
          </a:p>
          <a:p>
            <a:pPr>
              <a:spcBef>
                <a:spcPts val="768"/>
              </a:spcBef>
            </a:pPr>
            <a:r>
              <a:rPr lang="en-US" sz="3200" dirty="0"/>
              <a:t>2012</a:t>
            </a:r>
          </a:p>
          <a:p>
            <a:pPr>
              <a:spcBef>
                <a:spcPts val="768"/>
              </a:spcBef>
            </a:pPr>
            <a:r>
              <a:rPr lang="en-US" sz="3200" dirty="0"/>
              <a:t>2013</a:t>
            </a:r>
          </a:p>
          <a:p>
            <a:pPr>
              <a:spcBef>
                <a:spcPts val="768"/>
              </a:spcBef>
            </a:pPr>
            <a:r>
              <a:rPr lang="en-US" sz="3200" dirty="0"/>
              <a:t>2013</a:t>
            </a:r>
          </a:p>
          <a:p>
            <a:pPr>
              <a:spcBef>
                <a:spcPts val="768"/>
              </a:spcBef>
            </a:pP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3716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F0A22E"/>
              </a:buClr>
              <a:buSzPct val="70000"/>
              <a:buFont typeface="Wingdings 2"/>
              <a:buChar char=""/>
            </a:pPr>
            <a:r>
              <a:rPr lang="en-US" sz="3200" dirty="0"/>
              <a:t>SUBJECT TO FUNDING AVAILABILITY</a:t>
            </a:r>
          </a:p>
        </p:txBody>
      </p:sp>
    </p:spTree>
    <p:extLst>
      <p:ext uri="{BB962C8B-B14F-4D97-AF65-F5344CB8AC3E}">
        <p14:creationId xmlns:p14="http://schemas.microsoft.com/office/powerpoint/2010/main" val="8424594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631</TotalTime>
  <Words>382</Words>
  <Application>Microsoft Office PowerPoint</Application>
  <PresentationFormat>On-screen Show (4:3)</PresentationFormat>
  <Paragraphs>66</Paragraphs>
  <Slides>10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Franklin Gothic Book</vt:lpstr>
      <vt:lpstr>Franklin Gothic Medium</vt:lpstr>
      <vt:lpstr>Wingdings</vt:lpstr>
      <vt:lpstr>Wingdings 2</vt:lpstr>
      <vt:lpstr>Trek</vt:lpstr>
      <vt:lpstr>DESIGN PUBLIC MEETING</vt:lpstr>
      <vt:lpstr>WELCOME &amp; THANK YOU FOR ATTENDING</vt:lpstr>
      <vt:lpstr>Purpose of project</vt:lpstr>
      <vt:lpstr>Project location, length &amp; IMPROVEMENTS</vt:lpstr>
      <vt:lpstr>TYPICAL SECTION</vt:lpstr>
      <vt:lpstr>Intersection improvements at w. main street.</vt:lpstr>
      <vt:lpstr>R.O.W. ACQUISITION AND RELOCATION</vt:lpstr>
      <vt:lpstr>PROJECT SUMMARY</vt:lpstr>
      <vt:lpstr>PROJECT TIMELINE (PRELIMINARY)</vt:lpstr>
      <vt:lpstr>QUESTIONS &amp;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PUBLIC MEETING</dc:title>
  <dc:creator>Colin Davidson</dc:creator>
  <cp:lastModifiedBy>Gregory Summers</cp:lastModifiedBy>
  <cp:revision>22</cp:revision>
  <cp:lastPrinted>2011-01-25T18:01:49Z</cp:lastPrinted>
  <dcterms:created xsi:type="dcterms:W3CDTF">2011-01-25T17:10:44Z</dcterms:created>
  <dcterms:modified xsi:type="dcterms:W3CDTF">2024-12-30T20:14:36Z</dcterms:modified>
</cp:coreProperties>
</file>