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5"/>
  </p:sldMasterIdLst>
  <p:notesMasterIdLst>
    <p:notesMasterId r:id="rId21"/>
  </p:notesMasterIdLst>
  <p:sldIdLst>
    <p:sldId id="290" r:id="rId6"/>
    <p:sldId id="299" r:id="rId7"/>
    <p:sldId id="308" r:id="rId8"/>
    <p:sldId id="292" r:id="rId9"/>
    <p:sldId id="322" r:id="rId10"/>
    <p:sldId id="321" r:id="rId11"/>
    <p:sldId id="331" r:id="rId12"/>
    <p:sldId id="325" r:id="rId13"/>
    <p:sldId id="311" r:id="rId14"/>
    <p:sldId id="291" r:id="rId15"/>
    <p:sldId id="313" r:id="rId16"/>
    <p:sldId id="314" r:id="rId17"/>
    <p:sldId id="328" r:id="rId18"/>
    <p:sldId id="302" r:id="rId19"/>
    <p:sldId id="333" r:id="rId20"/>
  </p:sldIdLst>
  <p:sldSz cx="9144000" cy="5143500" type="screen16x9"/>
  <p:notesSz cx="7315200" cy="96012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65D"/>
    <a:srgbClr val="FF0F00"/>
    <a:srgbClr val="00FF00"/>
    <a:srgbClr val="0000F5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7E52AE-EFEB-2ECB-A4D8-52C6C065A422}" v="8" dt="2022-08-25T17:23:12.411"/>
    <p1510:client id="{BFD1D244-A169-4627-8119-17107B716ADD}" v="16" dt="2022-07-13T14:58:59.4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435" autoAdjust="0"/>
  </p:normalViewPr>
  <p:slideViewPr>
    <p:cSldViewPr snapToGrid="0">
      <p:cViewPr varScale="1">
        <p:scale>
          <a:sx n="83" d="100"/>
          <a:sy n="83" d="100"/>
        </p:scale>
        <p:origin x="1450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8EF94C-F4AD-41F3-B7B6-54D4D5CCB289}" type="doc">
      <dgm:prSet loTypeId="urn:microsoft.com/office/officeart/2005/8/layout/hProcess7#1" loCatId="list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895CFEAB-C64C-49DA-A635-EF95EBA1ED16}">
      <dgm:prSet phldrT="[Text]"/>
      <dgm:spPr/>
      <dgm:t>
        <a:bodyPr/>
        <a:lstStyle/>
        <a:p>
          <a:r>
            <a:rPr lang="en-US"/>
            <a:t>2018</a:t>
          </a:r>
        </a:p>
      </dgm:t>
    </dgm:pt>
    <dgm:pt modelId="{C72D68BF-B61E-46BE-BF55-BF67DE4E906D}" type="parTrans" cxnId="{C3BEFEF4-16F3-4FFF-A066-044F7CDCD55A}">
      <dgm:prSet/>
      <dgm:spPr/>
      <dgm:t>
        <a:bodyPr/>
        <a:lstStyle/>
        <a:p>
          <a:endParaRPr lang="en-US"/>
        </a:p>
      </dgm:t>
    </dgm:pt>
    <dgm:pt modelId="{F8DBA85F-485A-4458-89DA-F7FD07B2F537}" type="sibTrans" cxnId="{C3BEFEF4-16F3-4FFF-A066-044F7CDCD55A}">
      <dgm:prSet/>
      <dgm:spPr/>
      <dgm:t>
        <a:bodyPr/>
        <a:lstStyle/>
        <a:p>
          <a:endParaRPr lang="en-US"/>
        </a:p>
      </dgm:t>
    </dgm:pt>
    <dgm:pt modelId="{D3C3C49B-E5D4-4582-80C7-91318A124C35}">
      <dgm:prSet phldrT="[Text]"/>
      <dgm:spPr/>
      <dgm:t>
        <a:bodyPr/>
        <a:lstStyle/>
        <a:p>
          <a:pPr marL="55563" indent="0"/>
          <a:r>
            <a:rPr lang="en-US"/>
            <a:t>SR 8 Rock Slide</a:t>
          </a:r>
        </a:p>
        <a:p>
          <a:pPr marL="55563" indent="0"/>
          <a:r>
            <a:rPr lang="en-US"/>
            <a:t>Slope Stabilization Projects (2)</a:t>
          </a:r>
        </a:p>
      </dgm:t>
    </dgm:pt>
    <dgm:pt modelId="{1B9A24BF-8B67-4E1B-AC82-0BF41BFBF4DE}" type="parTrans" cxnId="{25865CDB-D559-4021-8A41-C2F4964AA698}">
      <dgm:prSet/>
      <dgm:spPr/>
      <dgm:t>
        <a:bodyPr/>
        <a:lstStyle/>
        <a:p>
          <a:endParaRPr lang="en-US"/>
        </a:p>
      </dgm:t>
    </dgm:pt>
    <dgm:pt modelId="{F09623C2-DB95-400B-930A-CEF8EC7CBB10}" type="sibTrans" cxnId="{25865CDB-D559-4021-8A41-C2F4964AA698}">
      <dgm:prSet/>
      <dgm:spPr/>
      <dgm:t>
        <a:bodyPr/>
        <a:lstStyle/>
        <a:p>
          <a:endParaRPr lang="en-US"/>
        </a:p>
      </dgm:t>
    </dgm:pt>
    <dgm:pt modelId="{998C1774-7D7C-4C0B-BEAD-2A3EE84356BC}">
      <dgm:prSet phldrT="[Text]"/>
      <dgm:spPr/>
      <dgm:t>
        <a:bodyPr/>
        <a:lstStyle/>
        <a:p>
          <a:pPr marL="55563" indent="0"/>
          <a:r>
            <a:rPr lang="en-US"/>
            <a:t>TDOT Updated Technical Report</a:t>
          </a:r>
        </a:p>
      </dgm:t>
    </dgm:pt>
    <dgm:pt modelId="{E0E04EE0-25F8-4480-BD1D-C4830E3C0A93}" type="parTrans" cxnId="{94F56003-7C92-493E-857A-DF5DD8F7FE3C}">
      <dgm:prSet/>
      <dgm:spPr/>
      <dgm:t>
        <a:bodyPr/>
        <a:lstStyle/>
        <a:p>
          <a:endParaRPr lang="en-US"/>
        </a:p>
      </dgm:t>
    </dgm:pt>
    <dgm:pt modelId="{10733208-AEEF-4E60-8E6E-0A3029E8CB2E}" type="sibTrans" cxnId="{94F56003-7C92-493E-857A-DF5DD8F7FE3C}">
      <dgm:prSet/>
      <dgm:spPr/>
      <dgm:t>
        <a:bodyPr/>
        <a:lstStyle/>
        <a:p>
          <a:endParaRPr lang="en-US"/>
        </a:p>
      </dgm:t>
    </dgm:pt>
    <dgm:pt modelId="{6F71FCDF-1FF5-44D3-A773-96319419CA38}">
      <dgm:prSet phldrT="[Text]"/>
      <dgm:spPr/>
      <dgm:t>
        <a:bodyPr/>
        <a:lstStyle/>
        <a:p>
          <a:pPr marL="55563" indent="0"/>
          <a:r>
            <a:rPr lang="en-US"/>
            <a:t>2019</a:t>
          </a:r>
        </a:p>
      </dgm:t>
    </dgm:pt>
    <dgm:pt modelId="{F570559A-8FA4-43B3-B7F4-50E4EB71749F}" type="parTrans" cxnId="{21447FE4-ADCB-4C17-A2D3-60F1E7225C9F}">
      <dgm:prSet/>
      <dgm:spPr/>
      <dgm:t>
        <a:bodyPr/>
        <a:lstStyle/>
        <a:p>
          <a:endParaRPr lang="en-US"/>
        </a:p>
      </dgm:t>
    </dgm:pt>
    <dgm:pt modelId="{334DA2A2-EABA-4B4F-BEAE-FBAD17ED7C29}" type="sibTrans" cxnId="{21447FE4-ADCB-4C17-A2D3-60F1E7225C9F}">
      <dgm:prSet/>
      <dgm:spPr/>
      <dgm:t>
        <a:bodyPr/>
        <a:lstStyle/>
        <a:p>
          <a:endParaRPr lang="en-US"/>
        </a:p>
      </dgm:t>
    </dgm:pt>
    <dgm:pt modelId="{BFAE2B94-CAB2-472E-9EB3-43978F9A79BA}">
      <dgm:prSet phldrT="[Text]"/>
      <dgm:spPr/>
      <dgm:t>
        <a:bodyPr/>
        <a:lstStyle/>
        <a:p>
          <a:pPr marL="55563" indent="0"/>
          <a:r>
            <a:rPr lang="en-US"/>
            <a:t>Slope Repair/  Retaining Wall Project (Design)</a:t>
          </a:r>
        </a:p>
      </dgm:t>
    </dgm:pt>
    <dgm:pt modelId="{606340D5-5830-478E-872F-A1926110D2A3}" type="parTrans" cxnId="{9474A66E-69B1-495E-8C6F-694254D9ABDE}">
      <dgm:prSet/>
      <dgm:spPr/>
      <dgm:t>
        <a:bodyPr/>
        <a:lstStyle/>
        <a:p>
          <a:endParaRPr lang="en-US"/>
        </a:p>
      </dgm:t>
    </dgm:pt>
    <dgm:pt modelId="{4656B40B-FEBB-4CB2-A5C4-0F4A30A6610B}" type="sibTrans" cxnId="{9474A66E-69B1-495E-8C6F-694254D9ABDE}">
      <dgm:prSet/>
      <dgm:spPr/>
      <dgm:t>
        <a:bodyPr/>
        <a:lstStyle/>
        <a:p>
          <a:endParaRPr lang="en-US"/>
        </a:p>
      </dgm:t>
    </dgm:pt>
    <dgm:pt modelId="{145EEFA1-A607-47E1-9866-59D9C76D0D3C}">
      <dgm:prSet phldrT="[Text]"/>
      <dgm:spPr/>
      <dgm:t>
        <a:bodyPr/>
        <a:lstStyle/>
        <a:p>
          <a:pPr marL="55563" indent="0"/>
          <a:r>
            <a:rPr lang="en-US"/>
            <a:t>IMPROVE Act Project (Design)</a:t>
          </a:r>
        </a:p>
        <a:p>
          <a:pPr marL="55563" indent="0"/>
          <a:r>
            <a:rPr lang="en-US"/>
            <a:t>Slope Stabilization Project (1)</a:t>
          </a:r>
        </a:p>
      </dgm:t>
    </dgm:pt>
    <dgm:pt modelId="{6D737EA4-4A69-4FF8-BA78-1EC13037142C}" type="parTrans" cxnId="{770A94E5-9C00-4321-BBE5-B6985ECC4C86}">
      <dgm:prSet/>
      <dgm:spPr/>
      <dgm:t>
        <a:bodyPr/>
        <a:lstStyle/>
        <a:p>
          <a:endParaRPr lang="en-US"/>
        </a:p>
      </dgm:t>
    </dgm:pt>
    <dgm:pt modelId="{7E06F73F-B410-490B-934B-61E21C8D0B4C}" type="sibTrans" cxnId="{770A94E5-9C00-4321-BBE5-B6985ECC4C86}">
      <dgm:prSet/>
      <dgm:spPr/>
      <dgm:t>
        <a:bodyPr/>
        <a:lstStyle/>
        <a:p>
          <a:endParaRPr lang="en-US"/>
        </a:p>
      </dgm:t>
    </dgm:pt>
    <dgm:pt modelId="{0F762363-AB01-437D-8B1F-6323F45B290A}">
      <dgm:prSet phldrT="[Text]"/>
      <dgm:spPr/>
      <dgm:t>
        <a:bodyPr/>
        <a:lstStyle/>
        <a:p>
          <a:pPr marL="55563" indent="0"/>
          <a:r>
            <a:rPr lang="en-US"/>
            <a:t>2020</a:t>
          </a:r>
        </a:p>
      </dgm:t>
    </dgm:pt>
    <dgm:pt modelId="{A7FD0F73-589F-4884-993E-BB8789EA320B}" type="parTrans" cxnId="{8F2788C6-73DE-41AA-9BBD-61230341DB41}">
      <dgm:prSet/>
      <dgm:spPr/>
      <dgm:t>
        <a:bodyPr/>
        <a:lstStyle/>
        <a:p>
          <a:endParaRPr lang="en-US"/>
        </a:p>
      </dgm:t>
    </dgm:pt>
    <dgm:pt modelId="{C36FC643-AFCA-487B-961B-C2C6E711FA12}" type="sibTrans" cxnId="{8F2788C6-73DE-41AA-9BBD-61230341DB41}">
      <dgm:prSet/>
      <dgm:spPr/>
      <dgm:t>
        <a:bodyPr/>
        <a:lstStyle/>
        <a:p>
          <a:endParaRPr lang="en-US"/>
        </a:p>
      </dgm:t>
    </dgm:pt>
    <dgm:pt modelId="{ABEA2639-BDF4-4EF6-91E3-64E8088A1398}">
      <dgm:prSet phldrT="[Text]"/>
      <dgm:spPr/>
      <dgm:t>
        <a:bodyPr/>
        <a:lstStyle/>
        <a:p>
          <a:pPr marL="55563" indent="0"/>
          <a:r>
            <a:rPr lang="en-US"/>
            <a:t>Slope Stabilization Project (1)</a:t>
          </a:r>
        </a:p>
      </dgm:t>
    </dgm:pt>
    <dgm:pt modelId="{B3ED34CD-F569-4D39-A28A-1FC3FF755A08}" type="parTrans" cxnId="{31287B4E-6628-4455-BC40-E9D2EC1CF877}">
      <dgm:prSet/>
      <dgm:spPr/>
      <dgm:t>
        <a:bodyPr/>
        <a:lstStyle/>
        <a:p>
          <a:endParaRPr lang="en-US"/>
        </a:p>
      </dgm:t>
    </dgm:pt>
    <dgm:pt modelId="{06C29FC4-2561-4830-AFA6-CBAD347C33E6}" type="sibTrans" cxnId="{31287B4E-6628-4455-BC40-E9D2EC1CF877}">
      <dgm:prSet/>
      <dgm:spPr/>
      <dgm:t>
        <a:bodyPr/>
        <a:lstStyle/>
        <a:p>
          <a:endParaRPr lang="en-US"/>
        </a:p>
      </dgm:t>
    </dgm:pt>
    <dgm:pt modelId="{BD01120B-B06B-4871-BF3C-313938232F87}">
      <dgm:prSet phldrT="[Text]"/>
      <dgm:spPr/>
      <dgm:t>
        <a:bodyPr/>
        <a:lstStyle/>
        <a:p>
          <a:pPr marL="55563" indent="0"/>
          <a:r>
            <a:rPr lang="en-US"/>
            <a:t>2022</a:t>
          </a:r>
        </a:p>
      </dgm:t>
    </dgm:pt>
    <dgm:pt modelId="{9D1C2B3C-B7E6-450C-B618-9807CC299AF8}" type="parTrans" cxnId="{B9F787FB-B4EB-4C09-B3AC-204C0115000C}">
      <dgm:prSet/>
      <dgm:spPr/>
      <dgm:t>
        <a:bodyPr/>
        <a:lstStyle/>
        <a:p>
          <a:endParaRPr lang="en-US"/>
        </a:p>
      </dgm:t>
    </dgm:pt>
    <dgm:pt modelId="{E10D620D-3813-4969-966C-359A58A9496D}" type="sibTrans" cxnId="{B9F787FB-B4EB-4C09-B3AC-204C0115000C}">
      <dgm:prSet/>
      <dgm:spPr/>
      <dgm:t>
        <a:bodyPr/>
        <a:lstStyle/>
        <a:p>
          <a:endParaRPr lang="en-US"/>
        </a:p>
      </dgm:t>
    </dgm:pt>
    <dgm:pt modelId="{95D53218-A017-49F4-8E5B-311FB353620B}">
      <dgm:prSet phldrT="[Text]"/>
      <dgm:spPr/>
      <dgm:t>
        <a:bodyPr/>
        <a:lstStyle/>
        <a:p>
          <a:pPr marL="55563" indent="0"/>
          <a:r>
            <a:rPr lang="en-US" dirty="0"/>
            <a:t>2026</a:t>
          </a:r>
        </a:p>
      </dgm:t>
    </dgm:pt>
    <dgm:pt modelId="{05EB7854-1358-4CFD-ADAB-54103FC9743F}" type="parTrans" cxnId="{D7355F9A-B7BB-467B-81AC-D9D106A49E4C}">
      <dgm:prSet/>
      <dgm:spPr/>
      <dgm:t>
        <a:bodyPr/>
        <a:lstStyle/>
        <a:p>
          <a:endParaRPr lang="en-US"/>
        </a:p>
      </dgm:t>
    </dgm:pt>
    <dgm:pt modelId="{398D56ED-6C0F-4911-9FD0-B3AC4F546BA1}" type="sibTrans" cxnId="{D7355F9A-B7BB-467B-81AC-D9D106A49E4C}">
      <dgm:prSet/>
      <dgm:spPr/>
      <dgm:t>
        <a:bodyPr/>
        <a:lstStyle/>
        <a:p>
          <a:endParaRPr lang="en-US"/>
        </a:p>
      </dgm:t>
    </dgm:pt>
    <dgm:pt modelId="{ED78F1F8-111D-4025-8D3E-F301FADD88BB}">
      <dgm:prSet phldrT="[Text]"/>
      <dgm:spPr/>
      <dgm:t>
        <a:bodyPr/>
        <a:lstStyle/>
        <a:p>
          <a:pPr marL="55563" indent="0"/>
          <a:endParaRPr lang="en-US"/>
        </a:p>
      </dgm:t>
    </dgm:pt>
    <dgm:pt modelId="{1401BB89-5CD3-40F7-8190-920D287EA7BC}" type="sibTrans" cxnId="{9DD3074F-AE97-4D2B-8B0E-B44054EF4B97}">
      <dgm:prSet/>
      <dgm:spPr/>
      <dgm:t>
        <a:bodyPr/>
        <a:lstStyle/>
        <a:p>
          <a:endParaRPr lang="en-US"/>
        </a:p>
      </dgm:t>
    </dgm:pt>
    <dgm:pt modelId="{449AA577-AB7B-4C3A-A9BD-06A6F9E8CD0A}" type="parTrans" cxnId="{9DD3074F-AE97-4D2B-8B0E-B44054EF4B97}">
      <dgm:prSet/>
      <dgm:spPr/>
      <dgm:t>
        <a:bodyPr/>
        <a:lstStyle/>
        <a:p>
          <a:endParaRPr lang="en-US"/>
        </a:p>
      </dgm:t>
    </dgm:pt>
    <dgm:pt modelId="{71AC3A73-ADDB-4275-9A17-ECD72C4B9FB6}">
      <dgm:prSet phldrT="[Text]"/>
      <dgm:spPr/>
      <dgm:t>
        <a:bodyPr/>
        <a:lstStyle/>
        <a:p>
          <a:pPr marL="55563" indent="0"/>
          <a:endParaRPr lang="en-US"/>
        </a:p>
      </dgm:t>
    </dgm:pt>
    <dgm:pt modelId="{B4BBCE7C-6CCF-4300-BAE9-B1A0B6313CC0}" type="parTrans" cxnId="{9744FE04-2578-4A23-B687-F888952DC93D}">
      <dgm:prSet/>
      <dgm:spPr/>
      <dgm:t>
        <a:bodyPr/>
        <a:lstStyle/>
        <a:p>
          <a:endParaRPr lang="en-US"/>
        </a:p>
      </dgm:t>
    </dgm:pt>
    <dgm:pt modelId="{C413818C-7A4A-461D-91A2-42D00513AE8A}" type="sibTrans" cxnId="{9744FE04-2578-4A23-B687-F888952DC93D}">
      <dgm:prSet/>
      <dgm:spPr/>
      <dgm:t>
        <a:bodyPr/>
        <a:lstStyle/>
        <a:p>
          <a:endParaRPr lang="en-US"/>
        </a:p>
      </dgm:t>
    </dgm:pt>
    <dgm:pt modelId="{CF1B900B-D720-4514-B0A1-1CF0BE8E5BA9}">
      <dgm:prSet phldrT="[Text]"/>
      <dgm:spPr/>
      <dgm:t>
        <a:bodyPr/>
        <a:lstStyle/>
        <a:p>
          <a:pPr marL="55563" indent="0"/>
          <a:endParaRPr lang="en-US"/>
        </a:p>
      </dgm:t>
    </dgm:pt>
    <dgm:pt modelId="{A74E650C-948F-485D-8F8C-7EB3113D8552}" type="parTrans" cxnId="{46CFF50B-B36A-4864-87A1-58CD3415C76B}">
      <dgm:prSet/>
      <dgm:spPr/>
      <dgm:t>
        <a:bodyPr/>
        <a:lstStyle/>
        <a:p>
          <a:endParaRPr lang="en-US"/>
        </a:p>
      </dgm:t>
    </dgm:pt>
    <dgm:pt modelId="{4460D765-5385-4846-9525-E7CD41DF4175}" type="sibTrans" cxnId="{46CFF50B-B36A-4864-87A1-58CD3415C76B}">
      <dgm:prSet/>
      <dgm:spPr/>
      <dgm:t>
        <a:bodyPr/>
        <a:lstStyle/>
        <a:p>
          <a:endParaRPr lang="en-US"/>
        </a:p>
      </dgm:t>
    </dgm:pt>
    <dgm:pt modelId="{A2DFB3F7-EF3C-4F11-A018-2B6E5126F073}">
      <dgm:prSet phldrT="[Text]"/>
      <dgm:spPr/>
      <dgm:t>
        <a:bodyPr/>
        <a:lstStyle/>
        <a:p>
          <a:pPr marL="55563" indent="0"/>
          <a:endParaRPr lang="en-US"/>
        </a:p>
      </dgm:t>
    </dgm:pt>
    <dgm:pt modelId="{E405E58B-741C-48DA-BE38-1ED89448BEC8}" type="parTrans" cxnId="{AEBCFDB9-8755-4492-90E9-80DDA78AC71F}">
      <dgm:prSet/>
      <dgm:spPr/>
      <dgm:t>
        <a:bodyPr/>
        <a:lstStyle/>
        <a:p>
          <a:endParaRPr lang="en-US"/>
        </a:p>
      </dgm:t>
    </dgm:pt>
    <dgm:pt modelId="{F0A1ED0C-1361-4D61-8EA7-4480A37AB7BE}" type="sibTrans" cxnId="{AEBCFDB9-8755-4492-90E9-80DDA78AC71F}">
      <dgm:prSet/>
      <dgm:spPr/>
      <dgm:t>
        <a:bodyPr/>
        <a:lstStyle/>
        <a:p>
          <a:endParaRPr lang="en-US"/>
        </a:p>
      </dgm:t>
    </dgm:pt>
    <dgm:pt modelId="{23E0E398-DC41-4538-960F-D099DCC8D850}">
      <dgm:prSet phldrT="[Text]"/>
      <dgm:spPr/>
      <dgm:t>
        <a:bodyPr/>
        <a:lstStyle/>
        <a:p>
          <a:pPr marL="55563" indent="0"/>
          <a:endParaRPr lang="en-US"/>
        </a:p>
      </dgm:t>
    </dgm:pt>
    <dgm:pt modelId="{F08C97DB-1E58-46D2-8084-61590C0BD6C0}" type="parTrans" cxnId="{3809C2DA-5089-4FD7-9994-AFD09DC477C2}">
      <dgm:prSet/>
      <dgm:spPr/>
      <dgm:t>
        <a:bodyPr/>
        <a:lstStyle/>
        <a:p>
          <a:endParaRPr lang="en-US"/>
        </a:p>
      </dgm:t>
    </dgm:pt>
    <dgm:pt modelId="{5D50AD47-4556-4C78-9997-822AE9D0963E}" type="sibTrans" cxnId="{3809C2DA-5089-4FD7-9994-AFD09DC477C2}">
      <dgm:prSet/>
      <dgm:spPr/>
      <dgm:t>
        <a:bodyPr/>
        <a:lstStyle/>
        <a:p>
          <a:endParaRPr lang="en-US"/>
        </a:p>
      </dgm:t>
    </dgm:pt>
    <dgm:pt modelId="{E39FC66D-547F-4835-90E7-402B15DA2389}">
      <dgm:prSet phldrT="[Text]"/>
      <dgm:spPr/>
      <dgm:t>
        <a:bodyPr/>
        <a:lstStyle/>
        <a:p>
          <a:pPr marL="55563" indent="0"/>
          <a:endParaRPr lang="en-US"/>
        </a:p>
        <a:p>
          <a:pPr marL="55563" indent="0"/>
          <a:r>
            <a:rPr lang="en-US"/>
            <a:t>Slope Stabilization Project Let for Construction</a:t>
          </a:r>
        </a:p>
        <a:p>
          <a:pPr marL="55563" indent="0"/>
          <a:r>
            <a:rPr lang="en-US"/>
            <a:t>IMPROVE Act Project      (ROW Acquisition)</a:t>
          </a:r>
        </a:p>
      </dgm:t>
    </dgm:pt>
    <dgm:pt modelId="{44414451-2C8A-45BE-A0DF-3683438DA7CF}" type="parTrans" cxnId="{03887A1E-7922-4267-9B18-05B892F46DB5}">
      <dgm:prSet/>
      <dgm:spPr/>
      <dgm:t>
        <a:bodyPr/>
        <a:lstStyle/>
        <a:p>
          <a:endParaRPr lang="en-US"/>
        </a:p>
      </dgm:t>
    </dgm:pt>
    <dgm:pt modelId="{4C0CEBD4-81EC-4123-B028-9182CEF4838F}" type="sibTrans" cxnId="{03887A1E-7922-4267-9B18-05B892F46DB5}">
      <dgm:prSet/>
      <dgm:spPr/>
      <dgm:t>
        <a:bodyPr/>
        <a:lstStyle/>
        <a:p>
          <a:endParaRPr lang="en-US"/>
        </a:p>
      </dgm:t>
    </dgm:pt>
    <dgm:pt modelId="{1460650D-5473-4747-B888-F66C3FB4B9BC}">
      <dgm:prSet phldrT="[Text]"/>
      <dgm:spPr/>
      <dgm:t>
        <a:bodyPr/>
        <a:lstStyle/>
        <a:p>
          <a:pPr marL="55563" indent="0"/>
          <a:r>
            <a:rPr lang="en-US" dirty="0"/>
            <a:t>IMPROVE Act Project scheduled to Let for Construction</a:t>
          </a:r>
        </a:p>
      </dgm:t>
    </dgm:pt>
    <dgm:pt modelId="{9E704F7A-4A6A-4448-9AB9-31A47399FE8B}" type="parTrans" cxnId="{A07169F2-DA24-4FB3-AA1C-992613DD6295}">
      <dgm:prSet/>
      <dgm:spPr/>
      <dgm:t>
        <a:bodyPr/>
        <a:lstStyle/>
        <a:p>
          <a:endParaRPr lang="en-US"/>
        </a:p>
      </dgm:t>
    </dgm:pt>
    <dgm:pt modelId="{B76D11D3-4C34-4D89-88C2-E044BDF46FDC}" type="sibTrans" cxnId="{A07169F2-DA24-4FB3-AA1C-992613DD6295}">
      <dgm:prSet/>
      <dgm:spPr/>
      <dgm:t>
        <a:bodyPr/>
        <a:lstStyle/>
        <a:p>
          <a:endParaRPr lang="en-US"/>
        </a:p>
      </dgm:t>
    </dgm:pt>
    <dgm:pt modelId="{B42B6519-6688-4D50-B435-27D15BBC7345}">
      <dgm:prSet phldrT="[Text]"/>
      <dgm:spPr/>
      <dgm:t>
        <a:bodyPr/>
        <a:lstStyle/>
        <a:p>
          <a:pPr marL="55563" indent="0"/>
          <a:endParaRPr lang="en-US"/>
        </a:p>
      </dgm:t>
    </dgm:pt>
    <dgm:pt modelId="{88E21E2F-03F9-433D-BCD2-67752582457A}" type="parTrans" cxnId="{4379FC67-3076-437F-AB15-B84F0FC2A5DD}">
      <dgm:prSet/>
      <dgm:spPr/>
      <dgm:t>
        <a:bodyPr/>
        <a:lstStyle/>
        <a:p>
          <a:endParaRPr lang="en-US"/>
        </a:p>
      </dgm:t>
    </dgm:pt>
    <dgm:pt modelId="{8B5491D4-9F89-4024-B4FC-FF49C685E466}" type="sibTrans" cxnId="{4379FC67-3076-437F-AB15-B84F0FC2A5DD}">
      <dgm:prSet/>
      <dgm:spPr/>
      <dgm:t>
        <a:bodyPr/>
        <a:lstStyle/>
        <a:p>
          <a:endParaRPr lang="en-US"/>
        </a:p>
      </dgm:t>
    </dgm:pt>
    <dgm:pt modelId="{BC09D5A1-66B1-474D-9CAA-630FC158D164}">
      <dgm:prSet phldrT="[Text]"/>
      <dgm:spPr/>
      <dgm:t>
        <a:bodyPr/>
        <a:lstStyle/>
        <a:p>
          <a:pPr marL="55563" indent="0"/>
          <a:endParaRPr lang="en-US"/>
        </a:p>
      </dgm:t>
    </dgm:pt>
    <dgm:pt modelId="{4ECEBF69-AC1D-4EB7-AE51-ED9D3761A9BF}" type="parTrans" cxnId="{CC6E884C-BD53-49DF-AB58-D91F4D9A4747}">
      <dgm:prSet/>
      <dgm:spPr/>
      <dgm:t>
        <a:bodyPr/>
        <a:lstStyle/>
        <a:p>
          <a:endParaRPr lang="en-US"/>
        </a:p>
      </dgm:t>
    </dgm:pt>
    <dgm:pt modelId="{EA4D114C-A80A-43C1-B61E-5B24D126E9CA}" type="sibTrans" cxnId="{CC6E884C-BD53-49DF-AB58-D91F4D9A4747}">
      <dgm:prSet/>
      <dgm:spPr/>
      <dgm:t>
        <a:bodyPr/>
        <a:lstStyle/>
        <a:p>
          <a:endParaRPr lang="en-US"/>
        </a:p>
      </dgm:t>
    </dgm:pt>
    <dgm:pt modelId="{864AAA50-35E9-4CBC-ACDD-AFAE296C1CAF}" type="pres">
      <dgm:prSet presAssocID="{C18EF94C-F4AD-41F3-B7B6-54D4D5CCB289}" presName="Name0" presStyleCnt="0">
        <dgm:presLayoutVars>
          <dgm:dir/>
          <dgm:animLvl val="lvl"/>
          <dgm:resizeHandles val="exact"/>
        </dgm:presLayoutVars>
      </dgm:prSet>
      <dgm:spPr/>
    </dgm:pt>
    <dgm:pt modelId="{9F75C5BD-996A-46B7-A6BC-DE0F9E23FEC6}" type="pres">
      <dgm:prSet presAssocID="{895CFEAB-C64C-49DA-A635-EF95EBA1ED16}" presName="compositeNode" presStyleCnt="0">
        <dgm:presLayoutVars>
          <dgm:bulletEnabled val="1"/>
        </dgm:presLayoutVars>
      </dgm:prSet>
      <dgm:spPr/>
    </dgm:pt>
    <dgm:pt modelId="{E43D3DBC-14BA-40C1-BDD8-E8D65BB56A7C}" type="pres">
      <dgm:prSet presAssocID="{895CFEAB-C64C-49DA-A635-EF95EBA1ED16}" presName="bgRect" presStyleLbl="node1" presStyleIdx="0" presStyleCnt="5" custScaleY="124810"/>
      <dgm:spPr/>
    </dgm:pt>
    <dgm:pt modelId="{9535EF85-31A7-46BA-8E6D-D1375D1E1115}" type="pres">
      <dgm:prSet presAssocID="{895CFEAB-C64C-49DA-A635-EF95EBA1ED16}" presName="parentNode" presStyleLbl="node1" presStyleIdx="0" presStyleCnt="5">
        <dgm:presLayoutVars>
          <dgm:chMax val="0"/>
          <dgm:bulletEnabled val="1"/>
        </dgm:presLayoutVars>
      </dgm:prSet>
      <dgm:spPr/>
    </dgm:pt>
    <dgm:pt modelId="{1BF6D4A3-2326-4523-9162-1B4AA42D4B61}" type="pres">
      <dgm:prSet presAssocID="{895CFEAB-C64C-49DA-A635-EF95EBA1ED16}" presName="childNode" presStyleLbl="node1" presStyleIdx="0" presStyleCnt="5">
        <dgm:presLayoutVars>
          <dgm:bulletEnabled val="1"/>
        </dgm:presLayoutVars>
      </dgm:prSet>
      <dgm:spPr/>
    </dgm:pt>
    <dgm:pt modelId="{53644717-AEFB-4B31-8CD2-5A193B2B7096}" type="pres">
      <dgm:prSet presAssocID="{F8DBA85F-485A-4458-89DA-F7FD07B2F537}" presName="hSp" presStyleCnt="0"/>
      <dgm:spPr/>
    </dgm:pt>
    <dgm:pt modelId="{08F17D53-2560-4269-9A76-87725F0E89BE}" type="pres">
      <dgm:prSet presAssocID="{F8DBA85F-485A-4458-89DA-F7FD07B2F537}" presName="vProcSp" presStyleCnt="0"/>
      <dgm:spPr/>
    </dgm:pt>
    <dgm:pt modelId="{01D12031-F4F3-4928-9FC2-02CECC822601}" type="pres">
      <dgm:prSet presAssocID="{F8DBA85F-485A-4458-89DA-F7FD07B2F537}" presName="vSp1" presStyleCnt="0"/>
      <dgm:spPr/>
    </dgm:pt>
    <dgm:pt modelId="{3E5EE3C3-6F5D-4115-8305-4F3FCB40731B}" type="pres">
      <dgm:prSet presAssocID="{F8DBA85F-485A-4458-89DA-F7FD07B2F537}" presName="simulatedConn" presStyleLbl="solidFgAcc1" presStyleIdx="0" presStyleCnt="4"/>
      <dgm:spPr/>
    </dgm:pt>
    <dgm:pt modelId="{B633252F-A736-4B15-9BE3-EFF18284AFC3}" type="pres">
      <dgm:prSet presAssocID="{F8DBA85F-485A-4458-89DA-F7FD07B2F537}" presName="vSp2" presStyleCnt="0"/>
      <dgm:spPr/>
    </dgm:pt>
    <dgm:pt modelId="{960E146C-B4F8-4386-A9D9-A6379745324B}" type="pres">
      <dgm:prSet presAssocID="{F8DBA85F-485A-4458-89DA-F7FD07B2F537}" presName="sibTrans" presStyleCnt="0"/>
      <dgm:spPr/>
    </dgm:pt>
    <dgm:pt modelId="{13D72F99-888A-471C-9DDD-A8DBC870AF6E}" type="pres">
      <dgm:prSet presAssocID="{6F71FCDF-1FF5-44D3-A773-96319419CA38}" presName="compositeNode" presStyleCnt="0">
        <dgm:presLayoutVars>
          <dgm:bulletEnabled val="1"/>
        </dgm:presLayoutVars>
      </dgm:prSet>
      <dgm:spPr/>
    </dgm:pt>
    <dgm:pt modelId="{5F5D0751-9CED-487D-A9D3-D75C5A13CC5C}" type="pres">
      <dgm:prSet presAssocID="{6F71FCDF-1FF5-44D3-A773-96319419CA38}" presName="bgRect" presStyleLbl="node1" presStyleIdx="1" presStyleCnt="5" custScaleY="124810"/>
      <dgm:spPr/>
    </dgm:pt>
    <dgm:pt modelId="{E4152C80-9E1B-44E6-89FE-07C039C0E8E4}" type="pres">
      <dgm:prSet presAssocID="{6F71FCDF-1FF5-44D3-A773-96319419CA38}" presName="parentNode" presStyleLbl="node1" presStyleIdx="1" presStyleCnt="5">
        <dgm:presLayoutVars>
          <dgm:chMax val="0"/>
          <dgm:bulletEnabled val="1"/>
        </dgm:presLayoutVars>
      </dgm:prSet>
      <dgm:spPr/>
    </dgm:pt>
    <dgm:pt modelId="{D6B39E15-2334-4D5A-B85F-02EE50EA4275}" type="pres">
      <dgm:prSet presAssocID="{6F71FCDF-1FF5-44D3-A773-96319419CA38}" presName="childNode" presStyleLbl="node1" presStyleIdx="1" presStyleCnt="5">
        <dgm:presLayoutVars>
          <dgm:bulletEnabled val="1"/>
        </dgm:presLayoutVars>
      </dgm:prSet>
      <dgm:spPr/>
    </dgm:pt>
    <dgm:pt modelId="{0F1B4223-B402-4860-AF07-D008CB55081A}" type="pres">
      <dgm:prSet presAssocID="{334DA2A2-EABA-4B4F-BEAE-FBAD17ED7C29}" presName="hSp" presStyleCnt="0"/>
      <dgm:spPr/>
    </dgm:pt>
    <dgm:pt modelId="{040635C0-8765-4BC1-B47E-9F6B085D38EC}" type="pres">
      <dgm:prSet presAssocID="{334DA2A2-EABA-4B4F-BEAE-FBAD17ED7C29}" presName="vProcSp" presStyleCnt="0"/>
      <dgm:spPr/>
    </dgm:pt>
    <dgm:pt modelId="{FB9E5940-FACD-4129-A20C-3220B1C06A53}" type="pres">
      <dgm:prSet presAssocID="{334DA2A2-EABA-4B4F-BEAE-FBAD17ED7C29}" presName="vSp1" presStyleCnt="0"/>
      <dgm:spPr/>
    </dgm:pt>
    <dgm:pt modelId="{471C970D-8C53-4014-A057-A94C75C12738}" type="pres">
      <dgm:prSet presAssocID="{334DA2A2-EABA-4B4F-BEAE-FBAD17ED7C29}" presName="simulatedConn" presStyleLbl="solidFgAcc1" presStyleIdx="1" presStyleCnt="4"/>
      <dgm:spPr/>
    </dgm:pt>
    <dgm:pt modelId="{3776ED2B-0F7E-40E7-B546-781D17253A70}" type="pres">
      <dgm:prSet presAssocID="{334DA2A2-EABA-4B4F-BEAE-FBAD17ED7C29}" presName="vSp2" presStyleCnt="0"/>
      <dgm:spPr/>
    </dgm:pt>
    <dgm:pt modelId="{8BCA0538-D246-4410-A77A-7F260DCA26B3}" type="pres">
      <dgm:prSet presAssocID="{334DA2A2-EABA-4B4F-BEAE-FBAD17ED7C29}" presName="sibTrans" presStyleCnt="0"/>
      <dgm:spPr/>
    </dgm:pt>
    <dgm:pt modelId="{060E73E3-72F8-4A95-B117-BE7F27B320E4}" type="pres">
      <dgm:prSet presAssocID="{0F762363-AB01-437D-8B1F-6323F45B290A}" presName="compositeNode" presStyleCnt="0">
        <dgm:presLayoutVars>
          <dgm:bulletEnabled val="1"/>
        </dgm:presLayoutVars>
      </dgm:prSet>
      <dgm:spPr/>
    </dgm:pt>
    <dgm:pt modelId="{0FCC9322-12C8-4713-A87C-2D91955CB156}" type="pres">
      <dgm:prSet presAssocID="{0F762363-AB01-437D-8B1F-6323F45B290A}" presName="bgRect" presStyleLbl="node1" presStyleIdx="2" presStyleCnt="5" custScaleY="124810"/>
      <dgm:spPr/>
    </dgm:pt>
    <dgm:pt modelId="{3008CFEA-E284-44B1-8271-F469776B1AA1}" type="pres">
      <dgm:prSet presAssocID="{0F762363-AB01-437D-8B1F-6323F45B290A}" presName="parentNode" presStyleLbl="node1" presStyleIdx="2" presStyleCnt="5">
        <dgm:presLayoutVars>
          <dgm:chMax val="0"/>
          <dgm:bulletEnabled val="1"/>
        </dgm:presLayoutVars>
      </dgm:prSet>
      <dgm:spPr/>
    </dgm:pt>
    <dgm:pt modelId="{7F14C55A-67C1-4FF6-8D96-5CFB933A83E5}" type="pres">
      <dgm:prSet presAssocID="{0F762363-AB01-437D-8B1F-6323F45B290A}" presName="childNode" presStyleLbl="node1" presStyleIdx="2" presStyleCnt="5">
        <dgm:presLayoutVars>
          <dgm:bulletEnabled val="1"/>
        </dgm:presLayoutVars>
      </dgm:prSet>
      <dgm:spPr/>
    </dgm:pt>
    <dgm:pt modelId="{186F4935-FD19-4B47-A0B4-63178257EC1C}" type="pres">
      <dgm:prSet presAssocID="{C36FC643-AFCA-487B-961B-C2C6E711FA12}" presName="hSp" presStyleCnt="0"/>
      <dgm:spPr/>
    </dgm:pt>
    <dgm:pt modelId="{D38EB865-B593-4632-B4A8-65D406E7363B}" type="pres">
      <dgm:prSet presAssocID="{C36FC643-AFCA-487B-961B-C2C6E711FA12}" presName="vProcSp" presStyleCnt="0"/>
      <dgm:spPr/>
    </dgm:pt>
    <dgm:pt modelId="{F72B1B1B-8281-47E1-A247-DA1DC56E8980}" type="pres">
      <dgm:prSet presAssocID="{C36FC643-AFCA-487B-961B-C2C6E711FA12}" presName="vSp1" presStyleCnt="0"/>
      <dgm:spPr/>
    </dgm:pt>
    <dgm:pt modelId="{187BE38E-1A8D-463C-98BA-2E7F98FA4448}" type="pres">
      <dgm:prSet presAssocID="{C36FC643-AFCA-487B-961B-C2C6E711FA12}" presName="simulatedConn" presStyleLbl="solidFgAcc1" presStyleIdx="2" presStyleCnt="4"/>
      <dgm:spPr/>
    </dgm:pt>
    <dgm:pt modelId="{A7AC1D8A-D6DD-45B4-AF01-FA9734F95B2E}" type="pres">
      <dgm:prSet presAssocID="{C36FC643-AFCA-487B-961B-C2C6E711FA12}" presName="vSp2" presStyleCnt="0"/>
      <dgm:spPr/>
    </dgm:pt>
    <dgm:pt modelId="{C12E5D54-99B4-4BD5-8B74-231FDCDF4D85}" type="pres">
      <dgm:prSet presAssocID="{C36FC643-AFCA-487B-961B-C2C6E711FA12}" presName="sibTrans" presStyleCnt="0"/>
      <dgm:spPr/>
    </dgm:pt>
    <dgm:pt modelId="{98F593FD-C089-4E42-82FE-FFD7EED0959E}" type="pres">
      <dgm:prSet presAssocID="{BD01120B-B06B-4871-BF3C-313938232F87}" presName="compositeNode" presStyleCnt="0">
        <dgm:presLayoutVars>
          <dgm:bulletEnabled val="1"/>
        </dgm:presLayoutVars>
      </dgm:prSet>
      <dgm:spPr/>
    </dgm:pt>
    <dgm:pt modelId="{65EEBDB2-ADD1-45EF-94CD-9F78D6EAAF63}" type="pres">
      <dgm:prSet presAssocID="{BD01120B-B06B-4871-BF3C-313938232F87}" presName="bgRect" presStyleLbl="node1" presStyleIdx="3" presStyleCnt="5" custScaleY="124810"/>
      <dgm:spPr/>
    </dgm:pt>
    <dgm:pt modelId="{D7760F20-F41A-4E10-A678-829E2A131713}" type="pres">
      <dgm:prSet presAssocID="{BD01120B-B06B-4871-BF3C-313938232F87}" presName="parentNode" presStyleLbl="node1" presStyleIdx="3" presStyleCnt="5">
        <dgm:presLayoutVars>
          <dgm:chMax val="0"/>
          <dgm:bulletEnabled val="1"/>
        </dgm:presLayoutVars>
      </dgm:prSet>
      <dgm:spPr/>
    </dgm:pt>
    <dgm:pt modelId="{E7FF539D-C82E-40C2-B235-37F8BFAD2EF0}" type="pres">
      <dgm:prSet presAssocID="{BD01120B-B06B-4871-BF3C-313938232F87}" presName="childNode" presStyleLbl="node1" presStyleIdx="3" presStyleCnt="5">
        <dgm:presLayoutVars>
          <dgm:bulletEnabled val="1"/>
        </dgm:presLayoutVars>
      </dgm:prSet>
      <dgm:spPr/>
    </dgm:pt>
    <dgm:pt modelId="{8C13B34D-EED1-4AB3-B9CD-8CDE46753474}" type="pres">
      <dgm:prSet presAssocID="{E10D620D-3813-4969-966C-359A58A9496D}" presName="hSp" presStyleCnt="0"/>
      <dgm:spPr/>
    </dgm:pt>
    <dgm:pt modelId="{A8090D35-50A5-41ED-B8E8-40D9799E5AE3}" type="pres">
      <dgm:prSet presAssocID="{E10D620D-3813-4969-966C-359A58A9496D}" presName="vProcSp" presStyleCnt="0"/>
      <dgm:spPr/>
    </dgm:pt>
    <dgm:pt modelId="{5ADE1130-17D8-4630-977E-2286F71C84BC}" type="pres">
      <dgm:prSet presAssocID="{E10D620D-3813-4969-966C-359A58A9496D}" presName="vSp1" presStyleCnt="0"/>
      <dgm:spPr/>
    </dgm:pt>
    <dgm:pt modelId="{4BA1643A-E956-46BB-AA26-037D454E7A3E}" type="pres">
      <dgm:prSet presAssocID="{E10D620D-3813-4969-966C-359A58A9496D}" presName="simulatedConn" presStyleLbl="solidFgAcc1" presStyleIdx="3" presStyleCnt="4"/>
      <dgm:spPr/>
    </dgm:pt>
    <dgm:pt modelId="{1BF3A5B0-193D-4C0B-BDCB-55C01CE6279B}" type="pres">
      <dgm:prSet presAssocID="{E10D620D-3813-4969-966C-359A58A9496D}" presName="vSp2" presStyleCnt="0"/>
      <dgm:spPr/>
    </dgm:pt>
    <dgm:pt modelId="{53117B8E-AC47-4AC3-834D-BFF1EAFD5ACC}" type="pres">
      <dgm:prSet presAssocID="{E10D620D-3813-4969-966C-359A58A9496D}" presName="sibTrans" presStyleCnt="0"/>
      <dgm:spPr/>
    </dgm:pt>
    <dgm:pt modelId="{8CD95F82-5242-420E-B98B-1000050D8546}" type="pres">
      <dgm:prSet presAssocID="{95D53218-A017-49F4-8E5B-311FB353620B}" presName="compositeNode" presStyleCnt="0">
        <dgm:presLayoutVars>
          <dgm:bulletEnabled val="1"/>
        </dgm:presLayoutVars>
      </dgm:prSet>
      <dgm:spPr/>
    </dgm:pt>
    <dgm:pt modelId="{35AD01E3-0B75-42F8-BD3E-6BE282775B4F}" type="pres">
      <dgm:prSet presAssocID="{95D53218-A017-49F4-8E5B-311FB353620B}" presName="bgRect" presStyleLbl="node1" presStyleIdx="4" presStyleCnt="5" custScaleY="124810"/>
      <dgm:spPr/>
    </dgm:pt>
    <dgm:pt modelId="{902BCEFA-D5F5-4884-9C65-4F4B1D82617C}" type="pres">
      <dgm:prSet presAssocID="{95D53218-A017-49F4-8E5B-311FB353620B}" presName="parentNode" presStyleLbl="node1" presStyleIdx="4" presStyleCnt="5">
        <dgm:presLayoutVars>
          <dgm:chMax val="0"/>
          <dgm:bulletEnabled val="1"/>
        </dgm:presLayoutVars>
      </dgm:prSet>
      <dgm:spPr/>
    </dgm:pt>
    <dgm:pt modelId="{7366E6A8-F679-41A1-993C-4BF2A22B4C73}" type="pres">
      <dgm:prSet presAssocID="{95D53218-A017-49F4-8E5B-311FB353620B}" presName="childNode" presStyleLbl="node1" presStyleIdx="4" presStyleCnt="5">
        <dgm:presLayoutVars>
          <dgm:bulletEnabled val="1"/>
        </dgm:presLayoutVars>
      </dgm:prSet>
      <dgm:spPr/>
    </dgm:pt>
  </dgm:ptLst>
  <dgm:cxnLst>
    <dgm:cxn modelId="{94F56003-7C92-493E-857A-DF5DD8F7FE3C}" srcId="{895CFEAB-C64C-49DA-A635-EF95EBA1ED16}" destId="{998C1774-7D7C-4C0B-BEAD-2A3EE84356BC}" srcOrd="1" destOrd="0" parTransId="{E0E04EE0-25F8-4480-BD1D-C4830E3C0A93}" sibTransId="{10733208-AEEF-4E60-8E6E-0A3029E8CB2E}"/>
    <dgm:cxn modelId="{9744FE04-2578-4A23-B687-F888952DC93D}" srcId="{895CFEAB-C64C-49DA-A635-EF95EBA1ED16}" destId="{71AC3A73-ADDB-4275-9A17-ECD72C4B9FB6}" srcOrd="0" destOrd="0" parTransId="{B4BBCE7C-6CCF-4300-BAE9-B1A0B6313CC0}" sibTransId="{C413818C-7A4A-461D-91A2-42D00513AE8A}"/>
    <dgm:cxn modelId="{46CFF50B-B36A-4864-87A1-58CD3415C76B}" srcId="{0F762363-AB01-437D-8B1F-6323F45B290A}" destId="{CF1B900B-D720-4514-B0A1-1CF0BE8E5BA9}" srcOrd="2" destOrd="0" parTransId="{A74E650C-948F-485D-8F8C-7EB3113D8552}" sibTransId="{4460D765-5385-4846-9525-E7CD41DF4175}"/>
    <dgm:cxn modelId="{7448D50C-AB3D-4996-A90B-B2DE344A3D43}" type="presOf" srcId="{CF1B900B-D720-4514-B0A1-1CF0BE8E5BA9}" destId="{7F14C55A-67C1-4FF6-8D96-5CFB933A83E5}" srcOrd="0" destOrd="2" presId="urn:microsoft.com/office/officeart/2005/8/layout/hProcess7#1"/>
    <dgm:cxn modelId="{03887A1E-7922-4267-9B18-05B892F46DB5}" srcId="{BD01120B-B06B-4871-BF3C-313938232F87}" destId="{E39FC66D-547F-4835-90E7-402B15DA2389}" srcOrd="0" destOrd="0" parTransId="{44414451-2C8A-45BE-A0DF-3683438DA7CF}" sibTransId="{4C0CEBD4-81EC-4123-B028-9182CEF4838F}"/>
    <dgm:cxn modelId="{102AB127-AEEE-4F38-B92E-3770E4D64D92}" type="presOf" srcId="{998C1774-7D7C-4C0B-BEAD-2A3EE84356BC}" destId="{1BF6D4A3-2326-4523-9162-1B4AA42D4B61}" srcOrd="0" destOrd="1" presId="urn:microsoft.com/office/officeart/2005/8/layout/hProcess7#1"/>
    <dgm:cxn modelId="{C7F61132-AD1D-4F24-9972-D0E8590CB09F}" type="presOf" srcId="{D3C3C49B-E5D4-4582-80C7-91318A124C35}" destId="{1BF6D4A3-2326-4523-9162-1B4AA42D4B61}" srcOrd="0" destOrd="2" presId="urn:microsoft.com/office/officeart/2005/8/layout/hProcess7#1"/>
    <dgm:cxn modelId="{BB1A235C-25B6-4117-AAC7-790A7CA79DD1}" type="presOf" srcId="{BFAE2B94-CAB2-472E-9EB3-43978F9A79BA}" destId="{D6B39E15-2334-4D5A-B85F-02EE50EA4275}" srcOrd="0" destOrd="1" presId="urn:microsoft.com/office/officeart/2005/8/layout/hProcess7#1"/>
    <dgm:cxn modelId="{8D1AFF43-218D-47AB-9CC6-723AE760C2C8}" type="presOf" srcId="{6F71FCDF-1FF5-44D3-A773-96319419CA38}" destId="{5F5D0751-9CED-487D-A9D3-D75C5A13CC5C}" srcOrd="0" destOrd="0" presId="urn:microsoft.com/office/officeart/2005/8/layout/hProcess7#1"/>
    <dgm:cxn modelId="{A310E064-D390-44F7-8A73-C36DA4136BA4}" type="presOf" srcId="{95D53218-A017-49F4-8E5B-311FB353620B}" destId="{35AD01E3-0B75-42F8-BD3E-6BE282775B4F}" srcOrd="0" destOrd="0" presId="urn:microsoft.com/office/officeart/2005/8/layout/hProcess7#1"/>
    <dgm:cxn modelId="{4379FC67-3076-437F-AB15-B84F0FC2A5DD}" srcId="{95D53218-A017-49F4-8E5B-311FB353620B}" destId="{B42B6519-6688-4D50-B435-27D15BBC7345}" srcOrd="1" destOrd="0" parTransId="{88E21E2F-03F9-433D-BCD2-67752582457A}" sibTransId="{8B5491D4-9F89-4024-B4FC-FF49C685E466}"/>
    <dgm:cxn modelId="{3241BB49-8AB1-421A-8C79-10ABB3804337}" type="presOf" srcId="{0F762363-AB01-437D-8B1F-6323F45B290A}" destId="{0FCC9322-12C8-4713-A87C-2D91955CB156}" srcOrd="0" destOrd="0" presId="urn:microsoft.com/office/officeart/2005/8/layout/hProcess7#1"/>
    <dgm:cxn modelId="{CC6E884C-BD53-49DF-AB58-D91F4D9A4747}" srcId="{95D53218-A017-49F4-8E5B-311FB353620B}" destId="{BC09D5A1-66B1-474D-9CAA-630FC158D164}" srcOrd="0" destOrd="0" parTransId="{4ECEBF69-AC1D-4EB7-AE51-ED9D3761A9BF}" sibTransId="{EA4D114C-A80A-43C1-B61E-5B24D126E9CA}"/>
    <dgm:cxn modelId="{431AF14C-AC8E-4710-8BAA-4A904B63850F}" type="presOf" srcId="{1460650D-5473-4747-B888-F66C3FB4B9BC}" destId="{7366E6A8-F679-41A1-993C-4BF2A22B4C73}" srcOrd="0" destOrd="2" presId="urn:microsoft.com/office/officeart/2005/8/layout/hProcess7#1"/>
    <dgm:cxn modelId="{31287B4E-6628-4455-BC40-E9D2EC1CF877}" srcId="{0F762363-AB01-437D-8B1F-6323F45B290A}" destId="{ABEA2639-BDF4-4EF6-91E3-64E8088A1398}" srcOrd="3" destOrd="0" parTransId="{B3ED34CD-F569-4D39-A28A-1FC3FF755A08}" sibTransId="{06C29FC4-2561-4830-AFA6-CBAD347C33E6}"/>
    <dgm:cxn modelId="{9474A66E-69B1-495E-8C6F-694254D9ABDE}" srcId="{6F71FCDF-1FF5-44D3-A773-96319419CA38}" destId="{BFAE2B94-CAB2-472E-9EB3-43978F9A79BA}" srcOrd="1" destOrd="0" parTransId="{606340D5-5830-478E-872F-A1926110D2A3}" sibTransId="{4656B40B-FEBB-4CB2-A5C4-0F4A30A6610B}"/>
    <dgm:cxn modelId="{9DD3074F-AE97-4D2B-8B0E-B44054EF4B97}" srcId="{6F71FCDF-1FF5-44D3-A773-96319419CA38}" destId="{ED78F1F8-111D-4025-8D3E-F301FADD88BB}" srcOrd="0" destOrd="0" parTransId="{449AA577-AB7B-4C3A-A9BD-06A6F9E8CD0A}" sibTransId="{1401BB89-5CD3-40F7-8190-920D287EA7BC}"/>
    <dgm:cxn modelId="{5A75F86F-D9C1-400C-8BCC-05ADF41EC639}" type="presOf" srcId="{B42B6519-6688-4D50-B435-27D15BBC7345}" destId="{7366E6A8-F679-41A1-993C-4BF2A22B4C73}" srcOrd="0" destOrd="1" presId="urn:microsoft.com/office/officeart/2005/8/layout/hProcess7#1"/>
    <dgm:cxn modelId="{22884451-7C7B-414D-AD8C-209997FA2677}" type="presOf" srcId="{BD01120B-B06B-4871-BF3C-313938232F87}" destId="{D7760F20-F41A-4E10-A678-829E2A131713}" srcOrd="1" destOrd="0" presId="urn:microsoft.com/office/officeart/2005/8/layout/hProcess7#1"/>
    <dgm:cxn modelId="{0CCC6F71-6943-4C9A-9392-09F3520D163C}" type="presOf" srcId="{BD01120B-B06B-4871-BF3C-313938232F87}" destId="{65EEBDB2-ADD1-45EF-94CD-9F78D6EAAF63}" srcOrd="0" destOrd="0" presId="urn:microsoft.com/office/officeart/2005/8/layout/hProcess7#1"/>
    <dgm:cxn modelId="{1925E08D-3BCB-4D98-9940-BDD724E6FA34}" type="presOf" srcId="{BC09D5A1-66B1-474D-9CAA-630FC158D164}" destId="{7366E6A8-F679-41A1-993C-4BF2A22B4C73}" srcOrd="0" destOrd="0" presId="urn:microsoft.com/office/officeart/2005/8/layout/hProcess7#1"/>
    <dgm:cxn modelId="{8EFFC592-0884-4F14-8ACA-CBE5BE669364}" type="presOf" srcId="{895CFEAB-C64C-49DA-A635-EF95EBA1ED16}" destId="{E43D3DBC-14BA-40C1-BDD8-E8D65BB56A7C}" srcOrd="0" destOrd="0" presId="urn:microsoft.com/office/officeart/2005/8/layout/hProcess7#1"/>
    <dgm:cxn modelId="{D7355F9A-B7BB-467B-81AC-D9D106A49E4C}" srcId="{C18EF94C-F4AD-41F3-B7B6-54D4D5CCB289}" destId="{95D53218-A017-49F4-8E5B-311FB353620B}" srcOrd="4" destOrd="0" parTransId="{05EB7854-1358-4CFD-ADAB-54103FC9743F}" sibTransId="{398D56ED-6C0F-4911-9FD0-B3AC4F546BA1}"/>
    <dgm:cxn modelId="{EB28FF9C-8B5A-4C69-8753-B67A9C1053FF}" type="presOf" srcId="{ABEA2639-BDF4-4EF6-91E3-64E8088A1398}" destId="{7F14C55A-67C1-4FF6-8D96-5CFB933A83E5}" srcOrd="0" destOrd="3" presId="urn:microsoft.com/office/officeart/2005/8/layout/hProcess7#1"/>
    <dgm:cxn modelId="{4EB4859D-1082-46B7-9DB0-B80BE3E5735F}" type="presOf" srcId="{895CFEAB-C64C-49DA-A635-EF95EBA1ED16}" destId="{9535EF85-31A7-46BA-8E6D-D1375D1E1115}" srcOrd="1" destOrd="0" presId="urn:microsoft.com/office/officeart/2005/8/layout/hProcess7#1"/>
    <dgm:cxn modelId="{B65B8FA2-E18D-4FCA-AAA0-6BE61F726261}" type="presOf" srcId="{6F71FCDF-1FF5-44D3-A773-96319419CA38}" destId="{E4152C80-9E1B-44E6-89FE-07C039C0E8E4}" srcOrd="1" destOrd="0" presId="urn:microsoft.com/office/officeart/2005/8/layout/hProcess7#1"/>
    <dgm:cxn modelId="{3AD228A3-7A4E-4F0D-BDF3-304A91AEC7DE}" type="presOf" srcId="{95D53218-A017-49F4-8E5B-311FB353620B}" destId="{902BCEFA-D5F5-4884-9C65-4F4B1D82617C}" srcOrd="1" destOrd="0" presId="urn:microsoft.com/office/officeart/2005/8/layout/hProcess7#1"/>
    <dgm:cxn modelId="{AEBCFDB9-8755-4492-90E9-80DDA78AC71F}" srcId="{0F762363-AB01-437D-8B1F-6323F45B290A}" destId="{A2DFB3F7-EF3C-4F11-A018-2B6E5126F073}" srcOrd="1" destOrd="0" parTransId="{E405E58B-741C-48DA-BE38-1ED89448BEC8}" sibTransId="{F0A1ED0C-1361-4D61-8EA7-4480A37AB7BE}"/>
    <dgm:cxn modelId="{E89678C6-89FF-41A4-B92D-7F4772240B79}" type="presOf" srcId="{A2DFB3F7-EF3C-4F11-A018-2B6E5126F073}" destId="{7F14C55A-67C1-4FF6-8D96-5CFB933A83E5}" srcOrd="0" destOrd="1" presId="urn:microsoft.com/office/officeart/2005/8/layout/hProcess7#1"/>
    <dgm:cxn modelId="{8F2788C6-73DE-41AA-9BBD-61230341DB41}" srcId="{C18EF94C-F4AD-41F3-B7B6-54D4D5CCB289}" destId="{0F762363-AB01-437D-8B1F-6323F45B290A}" srcOrd="2" destOrd="0" parTransId="{A7FD0F73-589F-4884-993E-BB8789EA320B}" sibTransId="{C36FC643-AFCA-487B-961B-C2C6E711FA12}"/>
    <dgm:cxn modelId="{CD937DCB-9829-4EE5-A636-AA8FFB927D75}" type="presOf" srcId="{145EEFA1-A607-47E1-9866-59D9C76D0D3C}" destId="{D6B39E15-2334-4D5A-B85F-02EE50EA4275}" srcOrd="0" destOrd="2" presId="urn:microsoft.com/office/officeart/2005/8/layout/hProcess7#1"/>
    <dgm:cxn modelId="{6D4BD7D8-F6D1-44EC-9B11-FDBD868FEDBF}" type="presOf" srcId="{23E0E398-DC41-4538-960F-D099DCC8D850}" destId="{7F14C55A-67C1-4FF6-8D96-5CFB933A83E5}" srcOrd="0" destOrd="0" presId="urn:microsoft.com/office/officeart/2005/8/layout/hProcess7#1"/>
    <dgm:cxn modelId="{3809C2DA-5089-4FD7-9994-AFD09DC477C2}" srcId="{0F762363-AB01-437D-8B1F-6323F45B290A}" destId="{23E0E398-DC41-4538-960F-D099DCC8D850}" srcOrd="0" destOrd="0" parTransId="{F08C97DB-1E58-46D2-8084-61590C0BD6C0}" sibTransId="{5D50AD47-4556-4C78-9997-822AE9D0963E}"/>
    <dgm:cxn modelId="{25865CDB-D559-4021-8A41-C2F4964AA698}" srcId="{895CFEAB-C64C-49DA-A635-EF95EBA1ED16}" destId="{D3C3C49B-E5D4-4582-80C7-91318A124C35}" srcOrd="2" destOrd="0" parTransId="{1B9A24BF-8B67-4E1B-AC82-0BF41BFBF4DE}" sibTransId="{F09623C2-DB95-400B-930A-CEF8EC7CBB10}"/>
    <dgm:cxn modelId="{37589BE3-0C6F-4B7B-AA9A-C199ECF1972D}" type="presOf" srcId="{71AC3A73-ADDB-4275-9A17-ECD72C4B9FB6}" destId="{1BF6D4A3-2326-4523-9162-1B4AA42D4B61}" srcOrd="0" destOrd="0" presId="urn:microsoft.com/office/officeart/2005/8/layout/hProcess7#1"/>
    <dgm:cxn modelId="{21447FE4-ADCB-4C17-A2D3-60F1E7225C9F}" srcId="{C18EF94C-F4AD-41F3-B7B6-54D4D5CCB289}" destId="{6F71FCDF-1FF5-44D3-A773-96319419CA38}" srcOrd="1" destOrd="0" parTransId="{F570559A-8FA4-43B3-B7F4-50E4EB71749F}" sibTransId="{334DA2A2-EABA-4B4F-BEAE-FBAD17ED7C29}"/>
    <dgm:cxn modelId="{770A94E5-9C00-4321-BBE5-B6985ECC4C86}" srcId="{6F71FCDF-1FF5-44D3-A773-96319419CA38}" destId="{145EEFA1-A607-47E1-9866-59D9C76D0D3C}" srcOrd="2" destOrd="0" parTransId="{6D737EA4-4A69-4FF8-BA78-1EC13037142C}" sibTransId="{7E06F73F-B410-490B-934B-61E21C8D0B4C}"/>
    <dgm:cxn modelId="{38127DE6-EFFD-4D69-9FA1-131933B635B3}" type="presOf" srcId="{ED78F1F8-111D-4025-8D3E-F301FADD88BB}" destId="{D6B39E15-2334-4D5A-B85F-02EE50EA4275}" srcOrd="0" destOrd="0" presId="urn:microsoft.com/office/officeart/2005/8/layout/hProcess7#1"/>
    <dgm:cxn modelId="{7CAF0EEB-E82A-4CE6-9C49-209DDFDAA731}" type="presOf" srcId="{C18EF94C-F4AD-41F3-B7B6-54D4D5CCB289}" destId="{864AAA50-35E9-4CBC-ACDD-AFAE296C1CAF}" srcOrd="0" destOrd="0" presId="urn:microsoft.com/office/officeart/2005/8/layout/hProcess7#1"/>
    <dgm:cxn modelId="{546A82EF-C68D-4113-B737-F085B93189EB}" type="presOf" srcId="{E39FC66D-547F-4835-90E7-402B15DA2389}" destId="{E7FF539D-C82E-40C2-B235-37F8BFAD2EF0}" srcOrd="0" destOrd="0" presId="urn:microsoft.com/office/officeart/2005/8/layout/hProcess7#1"/>
    <dgm:cxn modelId="{91D173F1-3C20-455A-B64D-8675373889AB}" type="presOf" srcId="{0F762363-AB01-437D-8B1F-6323F45B290A}" destId="{3008CFEA-E284-44B1-8271-F469776B1AA1}" srcOrd="1" destOrd="0" presId="urn:microsoft.com/office/officeart/2005/8/layout/hProcess7#1"/>
    <dgm:cxn modelId="{A07169F2-DA24-4FB3-AA1C-992613DD6295}" srcId="{95D53218-A017-49F4-8E5B-311FB353620B}" destId="{1460650D-5473-4747-B888-F66C3FB4B9BC}" srcOrd="2" destOrd="0" parTransId="{9E704F7A-4A6A-4448-9AB9-31A47399FE8B}" sibTransId="{B76D11D3-4C34-4D89-88C2-E044BDF46FDC}"/>
    <dgm:cxn modelId="{C3BEFEF4-16F3-4FFF-A066-044F7CDCD55A}" srcId="{C18EF94C-F4AD-41F3-B7B6-54D4D5CCB289}" destId="{895CFEAB-C64C-49DA-A635-EF95EBA1ED16}" srcOrd="0" destOrd="0" parTransId="{C72D68BF-B61E-46BE-BF55-BF67DE4E906D}" sibTransId="{F8DBA85F-485A-4458-89DA-F7FD07B2F537}"/>
    <dgm:cxn modelId="{B9F787FB-B4EB-4C09-B3AC-204C0115000C}" srcId="{C18EF94C-F4AD-41F3-B7B6-54D4D5CCB289}" destId="{BD01120B-B06B-4871-BF3C-313938232F87}" srcOrd="3" destOrd="0" parTransId="{9D1C2B3C-B7E6-450C-B618-9807CC299AF8}" sibTransId="{E10D620D-3813-4969-966C-359A58A9496D}"/>
    <dgm:cxn modelId="{E855A51F-963D-4F7A-B8F4-5083C1DC9D86}" type="presParOf" srcId="{864AAA50-35E9-4CBC-ACDD-AFAE296C1CAF}" destId="{9F75C5BD-996A-46B7-A6BC-DE0F9E23FEC6}" srcOrd="0" destOrd="0" presId="urn:microsoft.com/office/officeart/2005/8/layout/hProcess7#1"/>
    <dgm:cxn modelId="{7E04C9CD-DF50-4F72-84AE-8ADE851CAA14}" type="presParOf" srcId="{9F75C5BD-996A-46B7-A6BC-DE0F9E23FEC6}" destId="{E43D3DBC-14BA-40C1-BDD8-E8D65BB56A7C}" srcOrd="0" destOrd="0" presId="urn:microsoft.com/office/officeart/2005/8/layout/hProcess7#1"/>
    <dgm:cxn modelId="{8D7CCB8F-9635-4F18-8E2F-8B6605673A7C}" type="presParOf" srcId="{9F75C5BD-996A-46B7-A6BC-DE0F9E23FEC6}" destId="{9535EF85-31A7-46BA-8E6D-D1375D1E1115}" srcOrd="1" destOrd="0" presId="urn:microsoft.com/office/officeart/2005/8/layout/hProcess7#1"/>
    <dgm:cxn modelId="{9D36930E-29E9-49B3-8376-90C1598157BB}" type="presParOf" srcId="{9F75C5BD-996A-46B7-A6BC-DE0F9E23FEC6}" destId="{1BF6D4A3-2326-4523-9162-1B4AA42D4B61}" srcOrd="2" destOrd="0" presId="urn:microsoft.com/office/officeart/2005/8/layout/hProcess7#1"/>
    <dgm:cxn modelId="{2605FE82-31CF-4F2D-BA7D-E494232B9E6E}" type="presParOf" srcId="{864AAA50-35E9-4CBC-ACDD-AFAE296C1CAF}" destId="{53644717-AEFB-4B31-8CD2-5A193B2B7096}" srcOrd="1" destOrd="0" presId="urn:microsoft.com/office/officeart/2005/8/layout/hProcess7#1"/>
    <dgm:cxn modelId="{F2339F00-7697-4BF2-AA12-652EF4B81CD7}" type="presParOf" srcId="{864AAA50-35E9-4CBC-ACDD-AFAE296C1CAF}" destId="{08F17D53-2560-4269-9A76-87725F0E89BE}" srcOrd="2" destOrd="0" presId="urn:microsoft.com/office/officeart/2005/8/layout/hProcess7#1"/>
    <dgm:cxn modelId="{44B1C0E7-25C3-43F8-BE21-BD59D4E9D633}" type="presParOf" srcId="{08F17D53-2560-4269-9A76-87725F0E89BE}" destId="{01D12031-F4F3-4928-9FC2-02CECC822601}" srcOrd="0" destOrd="0" presId="urn:microsoft.com/office/officeart/2005/8/layout/hProcess7#1"/>
    <dgm:cxn modelId="{4ACD29CD-49BF-4991-995E-3080A326F30F}" type="presParOf" srcId="{08F17D53-2560-4269-9A76-87725F0E89BE}" destId="{3E5EE3C3-6F5D-4115-8305-4F3FCB40731B}" srcOrd="1" destOrd="0" presId="urn:microsoft.com/office/officeart/2005/8/layout/hProcess7#1"/>
    <dgm:cxn modelId="{1509862F-AB5B-4FBF-B979-B5EADDFA3258}" type="presParOf" srcId="{08F17D53-2560-4269-9A76-87725F0E89BE}" destId="{B633252F-A736-4B15-9BE3-EFF18284AFC3}" srcOrd="2" destOrd="0" presId="urn:microsoft.com/office/officeart/2005/8/layout/hProcess7#1"/>
    <dgm:cxn modelId="{5FC809A6-5378-4808-A796-F2CF58A93C58}" type="presParOf" srcId="{864AAA50-35E9-4CBC-ACDD-AFAE296C1CAF}" destId="{960E146C-B4F8-4386-A9D9-A6379745324B}" srcOrd="3" destOrd="0" presId="urn:microsoft.com/office/officeart/2005/8/layout/hProcess7#1"/>
    <dgm:cxn modelId="{81C626A3-8E9E-42E2-8370-DE52BB142834}" type="presParOf" srcId="{864AAA50-35E9-4CBC-ACDD-AFAE296C1CAF}" destId="{13D72F99-888A-471C-9DDD-A8DBC870AF6E}" srcOrd="4" destOrd="0" presId="urn:microsoft.com/office/officeart/2005/8/layout/hProcess7#1"/>
    <dgm:cxn modelId="{761AE929-C350-490B-BDD2-10693600462E}" type="presParOf" srcId="{13D72F99-888A-471C-9DDD-A8DBC870AF6E}" destId="{5F5D0751-9CED-487D-A9D3-D75C5A13CC5C}" srcOrd="0" destOrd="0" presId="urn:microsoft.com/office/officeart/2005/8/layout/hProcess7#1"/>
    <dgm:cxn modelId="{78D7C02E-4CC8-46A2-AB27-46C9BCF9397F}" type="presParOf" srcId="{13D72F99-888A-471C-9DDD-A8DBC870AF6E}" destId="{E4152C80-9E1B-44E6-89FE-07C039C0E8E4}" srcOrd="1" destOrd="0" presId="urn:microsoft.com/office/officeart/2005/8/layout/hProcess7#1"/>
    <dgm:cxn modelId="{67333450-21D9-43EB-B329-65FD40D3B0C7}" type="presParOf" srcId="{13D72F99-888A-471C-9DDD-A8DBC870AF6E}" destId="{D6B39E15-2334-4D5A-B85F-02EE50EA4275}" srcOrd="2" destOrd="0" presId="urn:microsoft.com/office/officeart/2005/8/layout/hProcess7#1"/>
    <dgm:cxn modelId="{FDE5C69A-A9DA-4BCF-8121-4005E462F02F}" type="presParOf" srcId="{864AAA50-35E9-4CBC-ACDD-AFAE296C1CAF}" destId="{0F1B4223-B402-4860-AF07-D008CB55081A}" srcOrd="5" destOrd="0" presId="urn:microsoft.com/office/officeart/2005/8/layout/hProcess7#1"/>
    <dgm:cxn modelId="{4EC3EA2C-13CB-48F2-B1EF-722B548B1619}" type="presParOf" srcId="{864AAA50-35E9-4CBC-ACDD-AFAE296C1CAF}" destId="{040635C0-8765-4BC1-B47E-9F6B085D38EC}" srcOrd="6" destOrd="0" presId="urn:microsoft.com/office/officeart/2005/8/layout/hProcess7#1"/>
    <dgm:cxn modelId="{183BE1D0-3CB1-4CA9-AC94-5F1D428B5915}" type="presParOf" srcId="{040635C0-8765-4BC1-B47E-9F6B085D38EC}" destId="{FB9E5940-FACD-4129-A20C-3220B1C06A53}" srcOrd="0" destOrd="0" presId="urn:microsoft.com/office/officeart/2005/8/layout/hProcess7#1"/>
    <dgm:cxn modelId="{2DC6E119-71A4-46BC-8A2E-271FCB4B1090}" type="presParOf" srcId="{040635C0-8765-4BC1-B47E-9F6B085D38EC}" destId="{471C970D-8C53-4014-A057-A94C75C12738}" srcOrd="1" destOrd="0" presId="urn:microsoft.com/office/officeart/2005/8/layout/hProcess7#1"/>
    <dgm:cxn modelId="{8FCF3186-2EA8-418C-86E6-D8F5CFB98A66}" type="presParOf" srcId="{040635C0-8765-4BC1-B47E-9F6B085D38EC}" destId="{3776ED2B-0F7E-40E7-B546-781D17253A70}" srcOrd="2" destOrd="0" presId="urn:microsoft.com/office/officeart/2005/8/layout/hProcess7#1"/>
    <dgm:cxn modelId="{B470D124-CC1E-4D54-B124-064009CDF87D}" type="presParOf" srcId="{864AAA50-35E9-4CBC-ACDD-AFAE296C1CAF}" destId="{8BCA0538-D246-4410-A77A-7F260DCA26B3}" srcOrd="7" destOrd="0" presId="urn:microsoft.com/office/officeart/2005/8/layout/hProcess7#1"/>
    <dgm:cxn modelId="{FB81D6D7-B69A-4A22-8D49-C7C74C531379}" type="presParOf" srcId="{864AAA50-35E9-4CBC-ACDD-AFAE296C1CAF}" destId="{060E73E3-72F8-4A95-B117-BE7F27B320E4}" srcOrd="8" destOrd="0" presId="urn:microsoft.com/office/officeart/2005/8/layout/hProcess7#1"/>
    <dgm:cxn modelId="{E251D23D-9C77-4021-9575-0A1D03922128}" type="presParOf" srcId="{060E73E3-72F8-4A95-B117-BE7F27B320E4}" destId="{0FCC9322-12C8-4713-A87C-2D91955CB156}" srcOrd="0" destOrd="0" presId="urn:microsoft.com/office/officeart/2005/8/layout/hProcess7#1"/>
    <dgm:cxn modelId="{47DD75B6-3A31-4EAE-8905-1078AE948034}" type="presParOf" srcId="{060E73E3-72F8-4A95-B117-BE7F27B320E4}" destId="{3008CFEA-E284-44B1-8271-F469776B1AA1}" srcOrd="1" destOrd="0" presId="urn:microsoft.com/office/officeart/2005/8/layout/hProcess7#1"/>
    <dgm:cxn modelId="{9F644405-2EDE-4BAE-9C6E-2CA9130D48B8}" type="presParOf" srcId="{060E73E3-72F8-4A95-B117-BE7F27B320E4}" destId="{7F14C55A-67C1-4FF6-8D96-5CFB933A83E5}" srcOrd="2" destOrd="0" presId="urn:microsoft.com/office/officeart/2005/8/layout/hProcess7#1"/>
    <dgm:cxn modelId="{3B490B34-0C61-40C8-AA86-F49759515FF3}" type="presParOf" srcId="{864AAA50-35E9-4CBC-ACDD-AFAE296C1CAF}" destId="{186F4935-FD19-4B47-A0B4-63178257EC1C}" srcOrd="9" destOrd="0" presId="urn:microsoft.com/office/officeart/2005/8/layout/hProcess7#1"/>
    <dgm:cxn modelId="{F418B2F5-DEE7-4398-B8BA-8646070FCA58}" type="presParOf" srcId="{864AAA50-35E9-4CBC-ACDD-AFAE296C1CAF}" destId="{D38EB865-B593-4632-B4A8-65D406E7363B}" srcOrd="10" destOrd="0" presId="urn:microsoft.com/office/officeart/2005/8/layout/hProcess7#1"/>
    <dgm:cxn modelId="{70E52ABB-AFB4-499E-A315-665A8BF617D8}" type="presParOf" srcId="{D38EB865-B593-4632-B4A8-65D406E7363B}" destId="{F72B1B1B-8281-47E1-A247-DA1DC56E8980}" srcOrd="0" destOrd="0" presId="urn:microsoft.com/office/officeart/2005/8/layout/hProcess7#1"/>
    <dgm:cxn modelId="{8DAA9A44-0037-41BC-B1BC-A75945AC3302}" type="presParOf" srcId="{D38EB865-B593-4632-B4A8-65D406E7363B}" destId="{187BE38E-1A8D-463C-98BA-2E7F98FA4448}" srcOrd="1" destOrd="0" presId="urn:microsoft.com/office/officeart/2005/8/layout/hProcess7#1"/>
    <dgm:cxn modelId="{8451755C-6976-47C7-9DF5-A10C085460B1}" type="presParOf" srcId="{D38EB865-B593-4632-B4A8-65D406E7363B}" destId="{A7AC1D8A-D6DD-45B4-AF01-FA9734F95B2E}" srcOrd="2" destOrd="0" presId="urn:microsoft.com/office/officeart/2005/8/layout/hProcess7#1"/>
    <dgm:cxn modelId="{C61631C4-399B-4724-9476-9AC6A2B8C2CF}" type="presParOf" srcId="{864AAA50-35E9-4CBC-ACDD-AFAE296C1CAF}" destId="{C12E5D54-99B4-4BD5-8B74-231FDCDF4D85}" srcOrd="11" destOrd="0" presId="urn:microsoft.com/office/officeart/2005/8/layout/hProcess7#1"/>
    <dgm:cxn modelId="{42FC8F9B-BFBE-4B7C-A913-D9D440226BB2}" type="presParOf" srcId="{864AAA50-35E9-4CBC-ACDD-AFAE296C1CAF}" destId="{98F593FD-C089-4E42-82FE-FFD7EED0959E}" srcOrd="12" destOrd="0" presId="urn:microsoft.com/office/officeart/2005/8/layout/hProcess7#1"/>
    <dgm:cxn modelId="{699660E3-9FB5-4839-96AD-45B42B351235}" type="presParOf" srcId="{98F593FD-C089-4E42-82FE-FFD7EED0959E}" destId="{65EEBDB2-ADD1-45EF-94CD-9F78D6EAAF63}" srcOrd="0" destOrd="0" presId="urn:microsoft.com/office/officeart/2005/8/layout/hProcess7#1"/>
    <dgm:cxn modelId="{79A17738-5789-4B74-8D20-572DA7819393}" type="presParOf" srcId="{98F593FD-C089-4E42-82FE-FFD7EED0959E}" destId="{D7760F20-F41A-4E10-A678-829E2A131713}" srcOrd="1" destOrd="0" presId="urn:microsoft.com/office/officeart/2005/8/layout/hProcess7#1"/>
    <dgm:cxn modelId="{6F204A8F-7F8E-4249-AC3B-B0B791FA9C17}" type="presParOf" srcId="{98F593FD-C089-4E42-82FE-FFD7EED0959E}" destId="{E7FF539D-C82E-40C2-B235-37F8BFAD2EF0}" srcOrd="2" destOrd="0" presId="urn:microsoft.com/office/officeart/2005/8/layout/hProcess7#1"/>
    <dgm:cxn modelId="{475D86CF-FA77-4D7A-B8F0-5979D02BAE20}" type="presParOf" srcId="{864AAA50-35E9-4CBC-ACDD-AFAE296C1CAF}" destId="{8C13B34D-EED1-4AB3-B9CD-8CDE46753474}" srcOrd="13" destOrd="0" presId="urn:microsoft.com/office/officeart/2005/8/layout/hProcess7#1"/>
    <dgm:cxn modelId="{E1F64E9D-BA5E-4FCA-BDDB-59294F464FA5}" type="presParOf" srcId="{864AAA50-35E9-4CBC-ACDD-AFAE296C1CAF}" destId="{A8090D35-50A5-41ED-B8E8-40D9799E5AE3}" srcOrd="14" destOrd="0" presId="urn:microsoft.com/office/officeart/2005/8/layout/hProcess7#1"/>
    <dgm:cxn modelId="{7417F361-1C56-47C4-B763-C61D9E788381}" type="presParOf" srcId="{A8090D35-50A5-41ED-B8E8-40D9799E5AE3}" destId="{5ADE1130-17D8-4630-977E-2286F71C84BC}" srcOrd="0" destOrd="0" presId="urn:microsoft.com/office/officeart/2005/8/layout/hProcess7#1"/>
    <dgm:cxn modelId="{03CF952B-40BF-40CA-BCB2-CFE0D9EA7A1A}" type="presParOf" srcId="{A8090D35-50A5-41ED-B8E8-40D9799E5AE3}" destId="{4BA1643A-E956-46BB-AA26-037D454E7A3E}" srcOrd="1" destOrd="0" presId="urn:microsoft.com/office/officeart/2005/8/layout/hProcess7#1"/>
    <dgm:cxn modelId="{B11EAC16-33BD-4A21-8B66-41868F66D72C}" type="presParOf" srcId="{A8090D35-50A5-41ED-B8E8-40D9799E5AE3}" destId="{1BF3A5B0-193D-4C0B-BDCB-55C01CE6279B}" srcOrd="2" destOrd="0" presId="urn:microsoft.com/office/officeart/2005/8/layout/hProcess7#1"/>
    <dgm:cxn modelId="{7D686036-0670-45DA-9A50-27D504C17D2F}" type="presParOf" srcId="{864AAA50-35E9-4CBC-ACDD-AFAE296C1CAF}" destId="{53117B8E-AC47-4AC3-834D-BFF1EAFD5ACC}" srcOrd="15" destOrd="0" presId="urn:microsoft.com/office/officeart/2005/8/layout/hProcess7#1"/>
    <dgm:cxn modelId="{66870522-E329-4231-8D59-D8539E1C4D36}" type="presParOf" srcId="{864AAA50-35E9-4CBC-ACDD-AFAE296C1CAF}" destId="{8CD95F82-5242-420E-B98B-1000050D8546}" srcOrd="16" destOrd="0" presId="urn:microsoft.com/office/officeart/2005/8/layout/hProcess7#1"/>
    <dgm:cxn modelId="{358E3D57-3C1C-4472-BCD1-DE2E19DFB788}" type="presParOf" srcId="{8CD95F82-5242-420E-B98B-1000050D8546}" destId="{35AD01E3-0B75-42F8-BD3E-6BE282775B4F}" srcOrd="0" destOrd="0" presId="urn:microsoft.com/office/officeart/2005/8/layout/hProcess7#1"/>
    <dgm:cxn modelId="{82D1B739-CB24-4B24-99D0-E2236061EF99}" type="presParOf" srcId="{8CD95F82-5242-420E-B98B-1000050D8546}" destId="{902BCEFA-D5F5-4884-9C65-4F4B1D82617C}" srcOrd="1" destOrd="0" presId="urn:microsoft.com/office/officeart/2005/8/layout/hProcess7#1"/>
    <dgm:cxn modelId="{450EF5C6-BA11-4E28-86F1-1A867A9121FA}" type="presParOf" srcId="{8CD95F82-5242-420E-B98B-1000050D8546}" destId="{7366E6A8-F679-41A1-993C-4BF2A22B4C73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D3DBC-14BA-40C1-BDD8-E8D65BB56A7C}">
      <dsp:nvSpPr>
        <dsp:cNvPr id="0" name=""/>
        <dsp:cNvSpPr/>
      </dsp:nvSpPr>
      <dsp:spPr>
        <a:xfrm>
          <a:off x="4954" y="395546"/>
          <a:ext cx="1729825" cy="259079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0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2018</a:t>
          </a:r>
        </a:p>
      </dsp:txBody>
      <dsp:txXfrm rot="16200000">
        <a:off x="-884288" y="1284789"/>
        <a:ext cx="2124450" cy="345965"/>
      </dsp:txXfrm>
    </dsp:sp>
    <dsp:sp modelId="{1BF6D4A3-2326-4523-9162-1B4AA42D4B61}">
      <dsp:nvSpPr>
        <dsp:cNvPr id="0" name=""/>
        <dsp:cNvSpPr/>
      </dsp:nvSpPr>
      <dsp:spPr>
        <a:xfrm>
          <a:off x="350919" y="395546"/>
          <a:ext cx="1288719" cy="259079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TDOT Updated Technical Report</a:t>
          </a:r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SR 8 Rock Slide</a:t>
          </a:r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Slope Stabilization Projects (2)</a:t>
          </a:r>
        </a:p>
      </dsp:txBody>
      <dsp:txXfrm>
        <a:off x="350919" y="395546"/>
        <a:ext cx="1288719" cy="2590793"/>
      </dsp:txXfrm>
    </dsp:sp>
    <dsp:sp modelId="{5F5D0751-9CED-487D-A9D3-D75C5A13CC5C}">
      <dsp:nvSpPr>
        <dsp:cNvPr id="0" name=""/>
        <dsp:cNvSpPr/>
      </dsp:nvSpPr>
      <dsp:spPr>
        <a:xfrm>
          <a:off x="1795323" y="395546"/>
          <a:ext cx="1729825" cy="259079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55563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2019</a:t>
          </a:r>
        </a:p>
      </dsp:txBody>
      <dsp:txXfrm rot="16200000">
        <a:off x="906080" y="1284789"/>
        <a:ext cx="2124450" cy="345965"/>
      </dsp:txXfrm>
    </dsp:sp>
    <dsp:sp modelId="{3E5EE3C3-6F5D-4115-8305-4F3FCB40731B}">
      <dsp:nvSpPr>
        <dsp:cNvPr id="0" name=""/>
        <dsp:cNvSpPr/>
      </dsp:nvSpPr>
      <dsp:spPr>
        <a:xfrm rot="5400000">
          <a:off x="1651397" y="2045862"/>
          <a:ext cx="305151" cy="259473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6B39E15-2334-4D5A-B85F-02EE50EA4275}">
      <dsp:nvSpPr>
        <dsp:cNvPr id="0" name=""/>
        <dsp:cNvSpPr/>
      </dsp:nvSpPr>
      <dsp:spPr>
        <a:xfrm>
          <a:off x="2141288" y="395546"/>
          <a:ext cx="1288719" cy="259079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Slope Repair/  Retaining Wall Project (Design)</a:t>
          </a:r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IMPROVE Act Project (Design)</a:t>
          </a:r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Slope Stabilization Project (1)</a:t>
          </a:r>
        </a:p>
      </dsp:txBody>
      <dsp:txXfrm>
        <a:off x="2141288" y="395546"/>
        <a:ext cx="1288719" cy="2590793"/>
      </dsp:txXfrm>
    </dsp:sp>
    <dsp:sp modelId="{0FCC9322-12C8-4713-A87C-2D91955CB156}">
      <dsp:nvSpPr>
        <dsp:cNvPr id="0" name=""/>
        <dsp:cNvSpPr/>
      </dsp:nvSpPr>
      <dsp:spPr>
        <a:xfrm>
          <a:off x="3585692" y="395546"/>
          <a:ext cx="1729825" cy="259079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55563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2020</a:t>
          </a:r>
        </a:p>
      </dsp:txBody>
      <dsp:txXfrm rot="16200000">
        <a:off x="2696449" y="1284789"/>
        <a:ext cx="2124450" cy="345965"/>
      </dsp:txXfrm>
    </dsp:sp>
    <dsp:sp modelId="{471C970D-8C53-4014-A057-A94C75C12738}">
      <dsp:nvSpPr>
        <dsp:cNvPr id="0" name=""/>
        <dsp:cNvSpPr/>
      </dsp:nvSpPr>
      <dsp:spPr>
        <a:xfrm rot="5400000">
          <a:off x="3441766" y="2045862"/>
          <a:ext cx="305151" cy="259473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F14C55A-67C1-4FF6-8D96-5CFB933A83E5}">
      <dsp:nvSpPr>
        <dsp:cNvPr id="0" name=""/>
        <dsp:cNvSpPr/>
      </dsp:nvSpPr>
      <dsp:spPr>
        <a:xfrm>
          <a:off x="3931657" y="395546"/>
          <a:ext cx="1288719" cy="259079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Slope Stabilization Project (1)</a:t>
          </a:r>
        </a:p>
      </dsp:txBody>
      <dsp:txXfrm>
        <a:off x="3931657" y="395546"/>
        <a:ext cx="1288719" cy="2590793"/>
      </dsp:txXfrm>
    </dsp:sp>
    <dsp:sp modelId="{65EEBDB2-ADD1-45EF-94CD-9F78D6EAAF63}">
      <dsp:nvSpPr>
        <dsp:cNvPr id="0" name=""/>
        <dsp:cNvSpPr/>
      </dsp:nvSpPr>
      <dsp:spPr>
        <a:xfrm>
          <a:off x="5376061" y="395546"/>
          <a:ext cx="1729825" cy="259079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55563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2022</a:t>
          </a:r>
        </a:p>
      </dsp:txBody>
      <dsp:txXfrm rot="16200000">
        <a:off x="4486819" y="1284789"/>
        <a:ext cx="2124450" cy="345965"/>
      </dsp:txXfrm>
    </dsp:sp>
    <dsp:sp modelId="{187BE38E-1A8D-463C-98BA-2E7F98FA4448}">
      <dsp:nvSpPr>
        <dsp:cNvPr id="0" name=""/>
        <dsp:cNvSpPr/>
      </dsp:nvSpPr>
      <dsp:spPr>
        <a:xfrm rot="5400000">
          <a:off x="5232135" y="2045862"/>
          <a:ext cx="305151" cy="259473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7FF539D-C82E-40C2-B235-37F8BFAD2EF0}">
      <dsp:nvSpPr>
        <dsp:cNvPr id="0" name=""/>
        <dsp:cNvSpPr/>
      </dsp:nvSpPr>
      <dsp:spPr>
        <a:xfrm>
          <a:off x="5722027" y="395546"/>
          <a:ext cx="1288719" cy="259079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Slope Stabilization Project Let for Construction</a:t>
          </a:r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IMPROVE Act Project      (ROW Acquisition)</a:t>
          </a:r>
        </a:p>
      </dsp:txBody>
      <dsp:txXfrm>
        <a:off x="5722027" y="395546"/>
        <a:ext cx="1288719" cy="2590793"/>
      </dsp:txXfrm>
    </dsp:sp>
    <dsp:sp modelId="{35AD01E3-0B75-42F8-BD3E-6BE282775B4F}">
      <dsp:nvSpPr>
        <dsp:cNvPr id="0" name=""/>
        <dsp:cNvSpPr/>
      </dsp:nvSpPr>
      <dsp:spPr>
        <a:xfrm>
          <a:off x="7166431" y="395546"/>
          <a:ext cx="1729825" cy="2590793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3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72009" rIns="93345" bIns="0" numCol="1" spcCol="1270" anchor="t" anchorCtr="0">
          <a:noAutofit/>
        </a:bodyPr>
        <a:lstStyle/>
        <a:p>
          <a:pPr marL="55563" lvl="0" indent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2026</a:t>
          </a:r>
        </a:p>
      </dsp:txBody>
      <dsp:txXfrm rot="16200000">
        <a:off x="6277188" y="1284789"/>
        <a:ext cx="2124450" cy="345965"/>
      </dsp:txXfrm>
    </dsp:sp>
    <dsp:sp modelId="{4BA1643A-E956-46BB-AA26-037D454E7A3E}">
      <dsp:nvSpPr>
        <dsp:cNvPr id="0" name=""/>
        <dsp:cNvSpPr/>
      </dsp:nvSpPr>
      <dsp:spPr>
        <a:xfrm rot="5400000">
          <a:off x="7022504" y="2045862"/>
          <a:ext cx="305151" cy="259473"/>
        </a:xfrm>
        <a:prstGeom prst="flowChartExtra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366E6A8-F679-41A1-993C-4BF2A22B4C73}">
      <dsp:nvSpPr>
        <dsp:cNvPr id="0" name=""/>
        <dsp:cNvSpPr/>
      </dsp:nvSpPr>
      <dsp:spPr>
        <a:xfrm>
          <a:off x="7512396" y="395546"/>
          <a:ext cx="1288719" cy="2590793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48006" rIns="0" bIns="0" numCol="1" spcCol="1270" anchor="t" anchorCtr="0">
          <a:noAutofit/>
        </a:bodyPr>
        <a:lstStyle/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  <a:p>
          <a:pPr marL="55563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IMPROVE Act Project scheduled to Let for Construction</a:t>
          </a:r>
        </a:p>
      </dsp:txBody>
      <dsp:txXfrm>
        <a:off x="7512396" y="395546"/>
        <a:ext cx="1288719" cy="2590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1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1"/>
          </a:xfrm>
          <a:prstGeom prst="rect">
            <a:avLst/>
          </a:prstGeom>
        </p:spPr>
        <p:txBody>
          <a:bodyPr vert="horz" lIns="96643" tIns="48322" rIns="96643" bIns="48322" rtlCol="0"/>
          <a:lstStyle>
            <a:lvl1pPr algn="r">
              <a:defRPr sz="1200"/>
            </a:lvl1pPr>
          </a:lstStyle>
          <a:p>
            <a:fld id="{1124F669-D9DA-4E50-BAB4-9DC8DACB4DF0}" type="datetimeFigureOut">
              <a:rPr lang="en-US" smtClean="0"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3" tIns="48322" rIns="96643" bIns="483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2"/>
            <a:ext cx="5852160" cy="4320541"/>
          </a:xfrm>
          <a:prstGeom prst="rect">
            <a:avLst/>
          </a:prstGeom>
        </p:spPr>
        <p:txBody>
          <a:bodyPr vert="horz" lIns="96643" tIns="48322" rIns="96643" bIns="4832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5"/>
            <a:ext cx="3169920" cy="480061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1"/>
          </a:xfrm>
          <a:prstGeom prst="rect">
            <a:avLst/>
          </a:prstGeom>
        </p:spPr>
        <p:txBody>
          <a:bodyPr vert="horz" lIns="96643" tIns="48322" rIns="96643" bIns="48322" rtlCol="0" anchor="b"/>
          <a:lstStyle>
            <a:lvl1pPr algn="r">
              <a:defRPr sz="1200"/>
            </a:lvl1pPr>
          </a:lstStyle>
          <a:p>
            <a:fld id="{F30A2F5E-3EA9-42EB-8289-8F570125A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A2F5E-3EA9-42EB-8289-8F570125AD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2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24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>
              <a:sym typeface="Wingdings" panose="05000000000000000000" pitchFamily="2" charset="2"/>
            </a:endParaRPr>
          </a:p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542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0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98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24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96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2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14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933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69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42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51D6E-E384-4076-A2CC-4241CA92CD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0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x9 TDO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914650"/>
            <a:ext cx="9144000" cy="18859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28953"/>
            <a:ext cx="8839200" cy="10667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4095751"/>
            <a:ext cx="88392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800600"/>
            <a:ext cx="9144000" cy="342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 | Date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0450" y="914400"/>
            <a:ext cx="3563101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575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accent5">
                  <a:lumMod val="60000"/>
                  <a:lumOff val="40000"/>
                </a:schemeClr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5">
                  <a:lumMod val="60000"/>
                  <a:lumOff val="40000"/>
                </a:schemeClr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5">
                  <a:lumMod val="60000"/>
                  <a:lumOff val="40000"/>
                </a:schemeClr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5">
                  <a:lumMod val="60000"/>
                  <a:lumOff val="40000"/>
                </a:schemeClr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11" name="Picture 10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75"/>
          <a:stretch/>
        </p:blipFill>
        <p:spPr>
          <a:xfrm>
            <a:off x="41911" y="4614200"/>
            <a:ext cx="954449" cy="54864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8BBD216-AD35-466F-9BB1-448480CBE7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438" y="167167"/>
            <a:ext cx="681403" cy="5453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3A1D06A7-4B1E-49E0-8B6C-FAAF44AEC9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8041" y="163831"/>
            <a:ext cx="685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00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6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6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6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6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75"/>
          <a:stretch/>
        </p:blipFill>
        <p:spPr>
          <a:xfrm>
            <a:off x="41911" y="4614200"/>
            <a:ext cx="954449" cy="54864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741D3167-29CC-4785-887D-471CF1E257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438" y="167167"/>
            <a:ext cx="681403" cy="5453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E538CC20-9DF6-43C4-9BA8-F4D0E98B5E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8041" y="163831"/>
            <a:ext cx="685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96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895353"/>
            <a:ext cx="4191000" cy="3718847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1B365D"/>
              </a:solidFill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75"/>
          <a:stretch/>
        </p:blipFill>
        <p:spPr>
          <a:xfrm>
            <a:off x="41911" y="4614200"/>
            <a:ext cx="954449" cy="54864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EB90C587-80C6-4F28-A628-78E9CEB6B1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438" y="167167"/>
            <a:ext cx="681403" cy="5453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FEEAE8C4-5A27-4F0E-A766-E1595EB8CE3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8041" y="163831"/>
            <a:ext cx="685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512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4245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2079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619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Yellow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809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Gra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77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4572000" y="0"/>
            <a:ext cx="4572000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81000" y="1657351"/>
            <a:ext cx="3962400" cy="1676400"/>
          </a:xfrm>
        </p:spPr>
        <p:txBody>
          <a:bodyPr>
            <a:noAutofit/>
          </a:bodyPr>
          <a:lstStyle>
            <a:lvl1pPr marL="0" indent="0" algn="l">
              <a:defRPr sz="3600">
                <a:effectLst/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171950"/>
            <a:ext cx="4038600" cy="838200"/>
          </a:xfrm>
        </p:spPr>
        <p:txBody>
          <a:bodyPr anchor="b">
            <a:normAutofit/>
          </a:bodyPr>
          <a:lstStyle>
            <a:lvl1pPr marL="0" indent="0">
              <a:buNone/>
              <a:defRPr sz="11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Name, Position</a:t>
            </a:r>
          </a:p>
          <a:p>
            <a:pPr lvl="0"/>
            <a:r>
              <a:rPr lang="en-US"/>
              <a:t>Date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81000" y="3333751"/>
            <a:ext cx="3962400" cy="6096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5"/>
                </a:solidFill>
                <a:latin typeface="PermianSlabSerifTypeface" pitchFamily="50" charset="0"/>
              </a:defRPr>
            </a:lvl1pPr>
          </a:lstStyle>
          <a:p>
            <a:pPr lvl="0"/>
            <a:r>
              <a:rPr lang="en-US"/>
              <a:t>Sub-Title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75"/>
          <a:stretch/>
        </p:blipFill>
        <p:spPr>
          <a:xfrm>
            <a:off x="381003" y="285750"/>
            <a:ext cx="1670204" cy="96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3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041176" y="2906078"/>
            <a:ext cx="7102824" cy="168021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2971800"/>
            <a:ext cx="6705600" cy="1543050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1" y="2825052"/>
            <a:ext cx="1888775" cy="18422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575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TN 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57250"/>
            <a:ext cx="8839200" cy="4171950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5576" y="4514850"/>
            <a:ext cx="648424" cy="65008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9B5EA0D-F07E-4F48-A542-CA751B4CA0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438" y="167167"/>
            <a:ext cx="681403" cy="545304"/>
          </a:xfrm>
          <a:prstGeom prst="rect">
            <a:avLst/>
          </a:prstGeom>
        </p:spPr>
      </p:pic>
      <p:sp>
        <p:nvSpPr>
          <p:cNvPr id="8" name="AutoShape 8" descr="Image result for US 127 sign">
            <a:extLst>
              <a:ext uri="{FF2B5EF4-FFF2-40B4-BE49-F238E27FC236}">
                <a16:creationId xmlns:a16="http://schemas.microsoft.com/office/drawing/2014/main" id="{3C54984C-0E50-42ED-9B32-F4DFD5087CE2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F5D777B2-BB0E-4728-9BDA-B4C24ACA28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8041" y="163831"/>
            <a:ext cx="685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088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3"/>
            <a:ext cx="8763000" cy="3718847"/>
          </a:xfrm>
        </p:spPr>
        <p:txBody>
          <a:bodyPr>
            <a:normAutofit/>
          </a:bodyPr>
          <a:lstStyle>
            <a:lvl1pPr>
              <a:buClr>
                <a:schemeClr val="bg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bg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bg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bg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1B365D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9" name="Picture 8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75"/>
          <a:stretch/>
        </p:blipFill>
        <p:spPr>
          <a:xfrm>
            <a:off x="41911" y="4614200"/>
            <a:ext cx="954449" cy="5486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61EF73D-316B-4B34-9D9A-36032E9C28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438" y="167167"/>
            <a:ext cx="681403" cy="54530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F54DEEF5-5913-45A8-9EB3-2FACB9E392E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8041" y="163831"/>
            <a:ext cx="685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74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rgbClr val="FF0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75"/>
          <a:stretch/>
        </p:blipFill>
        <p:spPr>
          <a:xfrm>
            <a:off x="41911" y="4614200"/>
            <a:ext cx="954449" cy="54864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2DC9653-6B0D-4EBB-AD44-3EFF9E09C4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438" y="167167"/>
            <a:ext cx="681403" cy="5453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1E94B940-A95C-4981-BE7C-63455D1159B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8041" y="163831"/>
            <a:ext cx="685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40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3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3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3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75"/>
          <a:stretch/>
        </p:blipFill>
        <p:spPr>
          <a:xfrm>
            <a:off x="41911" y="4614200"/>
            <a:ext cx="954449" cy="54864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150D8C5-7281-4917-9FBF-E90B85E04F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438" y="167167"/>
            <a:ext cx="681403" cy="545304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B639B1CA-DCBC-4E52-A7C4-E906ECD584B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8041" y="163831"/>
            <a:ext cx="685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0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1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1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1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75"/>
          <a:stretch/>
        </p:blipFill>
        <p:spPr>
          <a:xfrm>
            <a:off x="41911" y="4614200"/>
            <a:ext cx="954449" cy="54864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002FCD83-013D-4B4D-93E8-0972AEC220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438" y="167167"/>
            <a:ext cx="681403" cy="5453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D2180A41-35A0-44E5-8DC5-B5F880C047F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8041" y="163831"/>
            <a:ext cx="685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9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- Yellow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33351"/>
            <a:ext cx="9144000" cy="60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95350"/>
            <a:ext cx="8763000" cy="3718849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chemeClr val="accent2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chemeClr val="accent2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chemeClr val="accent2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742951"/>
            <a:ext cx="9144000" cy="66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4614200"/>
            <a:ext cx="9144000" cy="529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81550"/>
            <a:ext cx="2895600" cy="273844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1B365D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781550"/>
            <a:ext cx="2133600" cy="273844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‹#›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4775"/>
          <a:stretch/>
        </p:blipFill>
        <p:spPr>
          <a:xfrm>
            <a:off x="41911" y="4614200"/>
            <a:ext cx="954449" cy="54864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A7C749D2-6F59-4E11-AAE8-D53573873E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10438" y="167167"/>
            <a:ext cx="681403" cy="545304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29E288CD-1A97-49A2-9678-C1AEB6B7E0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68041" y="163831"/>
            <a:ext cx="68580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>
              <a:solidFill>
                <a:srgbClr val="666666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07745"/>
            <a:ext cx="2133600" cy="273844"/>
          </a:xfrm>
          <a:prstGeom prst="rect">
            <a:avLst/>
          </a:prstGeom>
        </p:spPr>
        <p:txBody>
          <a:bodyPr anchor="b"/>
          <a:lstStyle>
            <a:lvl1pPr algn="r">
              <a:defRPr sz="1000" i="1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>
                <a:solidFill>
                  <a:srgbClr val="666666"/>
                </a:solidFill>
              </a:rPr>
              <a:pPr/>
              <a:t>‹#›</a:t>
            </a:fld>
            <a:endParaRPr lang="en-US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94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52400" y="3105150"/>
            <a:ext cx="8839200" cy="914400"/>
          </a:xfrm>
        </p:spPr>
        <p:txBody>
          <a:bodyPr>
            <a:normAutofit fontScale="85000" lnSpcReduction="10000"/>
          </a:bodyPr>
          <a:lstStyle/>
          <a:p>
            <a:r>
              <a:rPr lang="en-US" sz="3200">
                <a:effectLst/>
              </a:rPr>
              <a:t>SR 8 / US 127 (Signal Mountain Boulevard) </a:t>
            </a:r>
          </a:p>
          <a:p>
            <a:r>
              <a:rPr lang="en-US" sz="3200">
                <a:effectLst/>
              </a:rPr>
              <a:t>Public Informational Meeting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401955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Joe Deering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TDOT Region 2 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Assistant Chief Engineer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401955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Rae Anne Bradley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TDOT Region 2 </a:t>
            </a:r>
          </a:p>
          <a:p>
            <a:pPr algn="ctr"/>
            <a:r>
              <a:rPr lang="en-US" sz="10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Relations Officer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9500" y="401955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Fritz Brogdon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Arcadis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Engineer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6900" y="4857750"/>
            <a:ext cx="541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25, 2022</a:t>
            </a:r>
          </a:p>
        </p:txBody>
      </p:sp>
    </p:spTree>
    <p:extLst>
      <p:ext uri="{BB962C8B-B14F-4D97-AF65-F5344CB8AC3E}">
        <p14:creationId xmlns:p14="http://schemas.microsoft.com/office/powerpoint/2010/main" val="2942076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/>
          <a:lstStyle/>
          <a:p>
            <a:r>
              <a:rPr lang="en-US"/>
              <a:t>IMPROVE Act Project</a:t>
            </a:r>
            <a:endParaRPr lang="en-US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46392" y="752477"/>
            <a:ext cx="3761425" cy="3876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b="0" i="0" u="none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2000"/>
              <a:t>Eight (8) Retaining Walls</a:t>
            </a:r>
            <a:r>
              <a:rPr lang="en-US" sz="1800"/>
              <a:t>  </a:t>
            </a:r>
          </a:p>
          <a:p>
            <a:pPr marL="731520"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Wall D1 (</a:t>
            </a:r>
            <a:r>
              <a:rPr lang="en-US" sz="1800">
                <a:solidFill>
                  <a:srgbClr val="0070C0"/>
                </a:solidFill>
              </a:rPr>
              <a:t>L.M. 14.2</a:t>
            </a:r>
            <a:r>
              <a:rPr lang="en-US" sz="1800"/>
              <a:t>)</a:t>
            </a:r>
          </a:p>
          <a:p>
            <a:pPr marL="731520"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Wall D2 (</a:t>
            </a:r>
            <a:r>
              <a:rPr lang="en-US" sz="1800">
                <a:solidFill>
                  <a:srgbClr val="0070C0"/>
                </a:solidFill>
              </a:rPr>
              <a:t>L.M. 14.5</a:t>
            </a:r>
            <a:r>
              <a:rPr lang="en-US" sz="1800"/>
              <a:t>)</a:t>
            </a:r>
          </a:p>
          <a:p>
            <a:pPr marL="731520"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Wall D3 (</a:t>
            </a:r>
            <a:r>
              <a:rPr lang="en-US" sz="1800">
                <a:solidFill>
                  <a:srgbClr val="0070C0"/>
                </a:solidFill>
              </a:rPr>
              <a:t>L.M. 14.6</a:t>
            </a:r>
            <a:r>
              <a:rPr lang="en-US" sz="1800"/>
              <a:t>)</a:t>
            </a:r>
          </a:p>
          <a:p>
            <a:pPr marL="731520"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Wall D4 (</a:t>
            </a:r>
            <a:r>
              <a:rPr lang="en-US" sz="1800">
                <a:solidFill>
                  <a:srgbClr val="0070C0"/>
                </a:solidFill>
              </a:rPr>
              <a:t>L.M. 14.75</a:t>
            </a:r>
            <a:r>
              <a:rPr lang="en-US" sz="1800"/>
              <a:t>)</a:t>
            </a:r>
          </a:p>
          <a:p>
            <a:pPr marL="731520"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Wall D5 (</a:t>
            </a:r>
            <a:r>
              <a:rPr lang="en-US" sz="1800">
                <a:solidFill>
                  <a:srgbClr val="0070C0"/>
                </a:solidFill>
              </a:rPr>
              <a:t>L.M. 14.8</a:t>
            </a:r>
            <a:r>
              <a:rPr lang="en-US" sz="1800"/>
              <a:t>)</a:t>
            </a:r>
          </a:p>
          <a:p>
            <a:pPr marL="731520"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Wall D6 (</a:t>
            </a:r>
            <a:r>
              <a:rPr lang="en-US" sz="1800">
                <a:solidFill>
                  <a:srgbClr val="0070C0"/>
                </a:solidFill>
              </a:rPr>
              <a:t>L.M. 14.95</a:t>
            </a:r>
            <a:r>
              <a:rPr lang="en-US" sz="1800"/>
              <a:t>)</a:t>
            </a:r>
          </a:p>
          <a:p>
            <a:pPr marL="731520"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Wall D7 (</a:t>
            </a:r>
            <a:r>
              <a:rPr lang="en-US" sz="1800">
                <a:solidFill>
                  <a:srgbClr val="0070C0"/>
                </a:solidFill>
              </a:rPr>
              <a:t>L.M. 15.05</a:t>
            </a:r>
            <a:r>
              <a:rPr lang="en-US" sz="1800"/>
              <a:t>)</a:t>
            </a:r>
          </a:p>
          <a:p>
            <a:pPr marL="731520" lvl="1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Wall D8 (</a:t>
            </a:r>
            <a:r>
              <a:rPr lang="en-US" sz="1800">
                <a:solidFill>
                  <a:srgbClr val="0070C0"/>
                </a:solidFill>
              </a:rPr>
              <a:t>L.M. 15.5</a:t>
            </a:r>
            <a:r>
              <a:rPr lang="en-US" sz="1800"/>
              <a:t>)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10</a:t>
            </a:fld>
            <a:endParaRPr lang="en-US">
              <a:solidFill>
                <a:srgbClr val="1B365D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960D96-EBF3-47FA-826A-259F81C48B31}"/>
              </a:ext>
            </a:extLst>
          </p:cNvPr>
          <p:cNvCxnSpPr>
            <a:cxnSpLocks/>
          </p:cNvCxnSpPr>
          <p:nvPr/>
        </p:nvCxnSpPr>
        <p:spPr>
          <a:xfrm>
            <a:off x="5508626" y="3512261"/>
            <a:ext cx="25145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25E823-306F-477B-8E23-DAF67EDF3A29}"/>
              </a:ext>
            </a:extLst>
          </p:cNvPr>
          <p:cNvCxnSpPr>
            <a:cxnSpLocks/>
          </p:cNvCxnSpPr>
          <p:nvPr/>
        </p:nvCxnSpPr>
        <p:spPr>
          <a:xfrm flipH="1" flipV="1">
            <a:off x="7586664" y="3787273"/>
            <a:ext cx="185736" cy="1170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84D362-8C32-4FAE-A040-9BEB3A00F5FD}"/>
              </a:ext>
            </a:extLst>
          </p:cNvPr>
          <p:cNvCxnSpPr>
            <a:cxnSpLocks/>
          </p:cNvCxnSpPr>
          <p:nvPr/>
        </p:nvCxnSpPr>
        <p:spPr>
          <a:xfrm flipH="1" flipV="1">
            <a:off x="5943601" y="3714750"/>
            <a:ext cx="112438" cy="1212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42E36E-739A-4745-B9B3-0B109004FC42}"/>
              </a:ext>
            </a:extLst>
          </p:cNvPr>
          <p:cNvCxnSpPr>
            <a:cxnSpLocks/>
          </p:cNvCxnSpPr>
          <p:nvPr/>
        </p:nvCxnSpPr>
        <p:spPr>
          <a:xfrm flipH="1">
            <a:off x="4415245" y="1411272"/>
            <a:ext cx="217716" cy="76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D4C975E8-0AE7-4D48-8D21-FE5A7733D8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2" t="9411" r="4766" b="9510"/>
          <a:stretch/>
        </p:blipFill>
        <p:spPr>
          <a:xfrm>
            <a:off x="4301808" y="1090613"/>
            <a:ext cx="4495800" cy="320040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56450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/>
          <a:lstStyle/>
          <a:p>
            <a:r>
              <a:rPr lang="en-US"/>
              <a:t>IMPROVE Act Project</a:t>
            </a:r>
            <a:endParaRPr lang="en-US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" y="895350"/>
            <a:ext cx="4953000" cy="2743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b="0" i="0" u="none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000"/>
              <a:t>Drainage Improvements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Culvert Upgrades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Ditch Improvements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Additional Features at Critical Locations</a:t>
            </a:r>
          </a:p>
          <a:p>
            <a:pPr marL="457200" lvl="1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2000"/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11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97FB308-63A0-4AE8-B09F-98B4E8080E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0037" y="2419350"/>
            <a:ext cx="2821563" cy="209051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B31C5AF-4EFC-41BE-B86F-177907BB9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48200" y="895350"/>
            <a:ext cx="2590800" cy="192220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31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9B1450-F6E7-4833-8CD6-A75330659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433" y="1102086"/>
            <a:ext cx="4302786" cy="232736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/>
          <a:lstStyle/>
          <a:p>
            <a:r>
              <a:rPr lang="en-US"/>
              <a:t>IMPROVE Act Project</a:t>
            </a:r>
            <a:endParaRPr lang="en-US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1205" y="895350"/>
            <a:ext cx="3352799" cy="3509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b="0" i="0" u="none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en-US" sz="2000"/>
              <a:t>Safety and Reliability Improvements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Proposed ROW to Keep Trees Trimmed and Improve Sight Distance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Guardrail</a:t>
            </a:r>
            <a:endParaRPr lang="en-US" sz="1800" strike="sngStrike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 lvl="2">
              <a:lnSpc>
                <a:spcPct val="150000"/>
              </a:lnSpc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600"/>
              <a:t>L.M. 15.6</a:t>
            </a:r>
          </a:p>
          <a:p>
            <a:pPr marL="457200" lvl="1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1400"/>
          </a:p>
          <a:p>
            <a:pPr lvl="1">
              <a:lnSpc>
                <a:spcPct val="150000"/>
              </a:lnSpc>
              <a:buClr>
                <a:srgbClr val="C00000"/>
              </a:buClr>
            </a:pPr>
            <a:endParaRPr lang="en-US" sz="2000"/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sz="20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12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E8ACBB2-AFEC-4071-832F-BE18A95B96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316"/>
          <a:stretch/>
        </p:blipFill>
        <p:spPr>
          <a:xfrm>
            <a:off x="5719998" y="2913468"/>
            <a:ext cx="3068996" cy="14847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376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Rockfall Mitigation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13</a:t>
            </a:fld>
            <a:endParaRPr lang="en-US">
              <a:solidFill>
                <a:srgbClr val="1B365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DED83-1633-499E-B895-66CDF8992EB9}"/>
              </a:ext>
            </a:extLst>
          </p:cNvPr>
          <p:cNvSpPr txBox="1"/>
          <p:nvPr/>
        </p:nvSpPr>
        <p:spPr>
          <a:xfrm>
            <a:off x="381000" y="1145133"/>
            <a:ext cx="297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Open Sans" panose="020B0606030504020204"/>
                <a:cs typeface="Arial" panose="020B0604020202020204" pitchFamily="34" charset="0"/>
              </a:rPr>
              <a:t>Potential Areas Have Been Identified and Assessed</a:t>
            </a:r>
          </a:p>
          <a:p>
            <a:endParaRPr lang="en-US" sz="2000">
              <a:latin typeface="Open Sans" panose="020B0606030504020204"/>
              <a:cs typeface="Arial" panose="020B0604020202020204" pitchFamily="34" charset="0"/>
            </a:endParaRPr>
          </a:p>
          <a:p>
            <a:r>
              <a:rPr lang="en-US" sz="2000">
                <a:latin typeface="Open Sans" panose="020B0606030504020204"/>
                <a:cs typeface="Arial" panose="020B0604020202020204" pitchFamily="34" charset="0"/>
              </a:rPr>
              <a:t>Improvements Include: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>
                <a:latin typeface="Open Sans" panose="020B0606030504020204"/>
                <a:cs typeface="Arial" panose="020B0604020202020204" pitchFamily="34" charset="0"/>
              </a:rPr>
              <a:t>Scaling and Trimming</a:t>
            </a:r>
          </a:p>
          <a:p>
            <a:pPr marL="342900" indent="-342900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2000">
                <a:latin typeface="Open Sans" panose="020B0606030504020204"/>
                <a:cs typeface="Arial" panose="020B0604020202020204" pitchFamily="34" charset="0"/>
              </a:rPr>
              <a:t>Slope Drapes</a:t>
            </a:r>
          </a:p>
        </p:txBody>
      </p:sp>
      <p:pic>
        <p:nvPicPr>
          <p:cNvPr id="5" name="Picture 4" descr="A picture containing outdoor, tree, plant, dirt&#10;&#10;Description automatically generated">
            <a:extLst>
              <a:ext uri="{FF2B5EF4-FFF2-40B4-BE49-F238E27FC236}">
                <a16:creationId xmlns:a16="http://schemas.microsoft.com/office/drawing/2014/main" id="{DE7A400E-4A2F-4F6B-8987-0B206106D4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971550"/>
            <a:ext cx="4638064" cy="34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91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/>
          <a:lstStyle/>
          <a:p>
            <a:r>
              <a:rPr lang="en-US"/>
              <a:t>TDOT Commitments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302004" y="1200150"/>
            <a:ext cx="83847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Closures during the </a:t>
            </a:r>
            <a:r>
              <a:rPr lang="en-US" sz="2000">
                <a:latin typeface="Open Sans" panose="020B0606030504020204" pitchFamily="34" charset="0"/>
              </a:rPr>
              <a:t>World’s Longest Yard Sale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</a:rPr>
              <a:t>Coordination with Responders and Local Route Users During Planned Closures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Minimize Duration of Construction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2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14</a:t>
            </a:fld>
            <a:endParaRPr lang="en-US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004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23BF-25FB-45F2-829D-9B792C813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F6C7A-2495-48B6-B070-43D202045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Your comments are important to us!</a:t>
            </a:r>
          </a:p>
          <a:p>
            <a:pPr lvl="1"/>
            <a:endParaRPr lang="en-US" sz="2400" dirty="0">
              <a:effectLst/>
            </a:endParaRPr>
          </a:p>
          <a:p>
            <a:pPr lvl="1"/>
            <a:r>
              <a:rPr lang="en-US" sz="2400" dirty="0">
                <a:effectLst/>
              </a:rPr>
              <a:t>Email:  TDOT.Comments@tn.gov</a:t>
            </a:r>
          </a:p>
          <a:p>
            <a:pPr marL="457200" lvl="1" indent="0">
              <a:buNone/>
            </a:pPr>
            <a:r>
              <a:rPr lang="en-US" sz="2400" dirty="0"/>
              <a:t>	</a:t>
            </a:r>
            <a:r>
              <a:rPr lang="en-US" sz="2400" dirty="0">
                <a:effectLst/>
              </a:rPr>
              <a:t>Re:  US-127/SR-8 Hamilton County Project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 or mail-in comment cards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Provide verbal comments to the court reporter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C0CA46-F526-4731-9A32-B0D8C0C5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15</a:t>
            </a:fld>
            <a:endParaRPr lang="en-US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056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/>
          <a:lstStyle/>
          <a:p>
            <a:r>
              <a:rPr lang="en-US" dirty="0">
                <a:latin typeface="PermianSlabSerifTypeface"/>
              </a:rPr>
              <a:t>Project Area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1045097"/>
            <a:ext cx="3962400" cy="3266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Approximately 2.85 Miles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Speed Limit – 30 to 40 mph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Mountainous Topography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Urban Minor Arterial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11’ Lane Widths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2’ Shoulders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3-lane &amp; 2-lane sections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2</a:t>
            </a:fld>
            <a:endParaRPr lang="en-US">
              <a:solidFill>
                <a:srgbClr val="1B365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D52EB4-CA14-4866-982A-DC0E9B91F33F}"/>
              </a:ext>
            </a:extLst>
          </p:cNvPr>
          <p:cNvSpPr txBox="1"/>
          <p:nvPr/>
        </p:nvSpPr>
        <p:spPr>
          <a:xfrm>
            <a:off x="5600699" y="2145029"/>
            <a:ext cx="19812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NEED UPDATED MAP</a:t>
            </a:r>
          </a:p>
        </p:txBody>
      </p:sp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717764B0-8561-4CC1-9BD0-44D8FF72F2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" r="8714"/>
          <a:stretch/>
        </p:blipFill>
        <p:spPr>
          <a:xfrm>
            <a:off x="4449496" y="856907"/>
            <a:ext cx="4386209" cy="371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6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400" y="992503"/>
            <a:ext cx="4267200" cy="3507069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/>
          <a:lstStyle/>
          <a:p>
            <a:r>
              <a:rPr lang="en-US"/>
              <a:t>Purpose &amp; Need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304800" y="1047750"/>
            <a:ext cx="4876800" cy="2859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Safety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Reliability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Reduce Potential Roadway Failures</a:t>
            </a: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en-US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Improve Drainage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3</a:t>
            </a:fld>
            <a:endParaRPr lang="en-US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839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History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4</a:t>
            </a:fld>
            <a:endParaRPr lang="en-US">
              <a:solidFill>
                <a:srgbClr val="1B365D"/>
              </a:solidFill>
            </a:endParaRP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8310276B-44B6-41C2-A4FB-9C99A528C8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970521"/>
              </p:ext>
            </p:extLst>
          </p:nvPr>
        </p:nvGraphicFramePr>
        <p:xfrm>
          <a:off x="152400" y="880806"/>
          <a:ext cx="8901211" cy="3381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5984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History – Rock Slides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5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6" name="Picture 2" descr="http://news.tn.gov/system/files/DSC01245.JPG">
            <a:extLst>
              <a:ext uri="{FF2B5EF4-FFF2-40B4-BE49-F238E27FC236}">
                <a16:creationId xmlns:a16="http://schemas.microsoft.com/office/drawing/2014/main" id="{2C89E05A-90EA-45E9-84E5-15190A481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439" y="883349"/>
            <a:ext cx="603912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61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Projects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6</a:t>
            </a:fld>
            <a:endParaRPr lang="en-US">
              <a:solidFill>
                <a:srgbClr val="1B365D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90DED83-1633-499E-B895-66CDF8992EB9}"/>
              </a:ext>
            </a:extLst>
          </p:cNvPr>
          <p:cNvSpPr txBox="1"/>
          <p:nvPr/>
        </p:nvSpPr>
        <p:spPr>
          <a:xfrm>
            <a:off x="381000" y="882632"/>
            <a:ext cx="23677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>
              <a:latin typeface="Open Sans" panose="020B0606030504020204"/>
              <a:cs typeface="Arial" panose="020B0604020202020204" pitchFamily="34" charset="0"/>
            </a:endParaRPr>
          </a:p>
          <a:p>
            <a:r>
              <a:rPr lang="en-US" sz="2000">
                <a:latin typeface="Open Sans" panose="020B0606030504020204"/>
                <a:cs typeface="Arial" panose="020B0604020202020204" pitchFamily="34" charset="0"/>
              </a:rPr>
              <a:t>Slope Repair/ Retaining Wall</a:t>
            </a:r>
          </a:p>
          <a:p>
            <a:endParaRPr lang="en-US" sz="2000">
              <a:latin typeface="Open Sans" panose="020B0606030504020204"/>
              <a:cs typeface="Arial" panose="020B0604020202020204" pitchFamily="34" charset="0"/>
            </a:endParaRPr>
          </a:p>
          <a:p>
            <a:r>
              <a:rPr lang="en-US" sz="2000">
                <a:latin typeface="Open Sans" panose="020B0606030504020204"/>
                <a:cs typeface="Arial" panose="020B0604020202020204" pitchFamily="34" charset="0"/>
              </a:rPr>
              <a:t>IMPROVE Act Project</a:t>
            </a:r>
          </a:p>
        </p:txBody>
      </p:sp>
      <p:pic>
        <p:nvPicPr>
          <p:cNvPr id="12" name="Picture 11" descr="Diagram, engineering drawing&#10;&#10;Description automatically generated">
            <a:extLst>
              <a:ext uri="{FF2B5EF4-FFF2-40B4-BE49-F238E27FC236}">
                <a16:creationId xmlns:a16="http://schemas.microsoft.com/office/drawing/2014/main" id="{4EAD14B4-73BB-4EAE-B4A1-233C2B5228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243" y="1200150"/>
            <a:ext cx="3951514" cy="2514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Diagram, engineering drawing&#10;&#10;Description automatically generated">
            <a:extLst>
              <a:ext uri="{FF2B5EF4-FFF2-40B4-BE49-F238E27FC236}">
                <a16:creationId xmlns:a16="http://schemas.microsoft.com/office/drawing/2014/main" id="{07351714-CDD5-4A28-83CA-B077ABF1FC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485" y="1654173"/>
            <a:ext cx="3951515" cy="25146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655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/>
          <a:lstStyle/>
          <a:p>
            <a:r>
              <a:rPr lang="en-US"/>
              <a:t>Slope Repair / Retaining Wall</a:t>
            </a:r>
            <a:endParaRPr lang="en-US" sz="24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7</a:t>
            </a:fld>
            <a:endParaRPr lang="en-US">
              <a:solidFill>
                <a:srgbClr val="1B365D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960D96-EBF3-47FA-826A-259F81C48B31}"/>
              </a:ext>
            </a:extLst>
          </p:cNvPr>
          <p:cNvCxnSpPr>
            <a:cxnSpLocks/>
          </p:cNvCxnSpPr>
          <p:nvPr/>
        </p:nvCxnSpPr>
        <p:spPr>
          <a:xfrm>
            <a:off x="5508626" y="3512261"/>
            <a:ext cx="251459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425E823-306F-477B-8E23-DAF67EDF3A29}"/>
              </a:ext>
            </a:extLst>
          </p:cNvPr>
          <p:cNvCxnSpPr>
            <a:cxnSpLocks/>
          </p:cNvCxnSpPr>
          <p:nvPr/>
        </p:nvCxnSpPr>
        <p:spPr>
          <a:xfrm flipH="1" flipV="1">
            <a:off x="7586664" y="3787273"/>
            <a:ext cx="185736" cy="11708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84D362-8C32-4FAE-A040-9BEB3A00F5FD}"/>
              </a:ext>
            </a:extLst>
          </p:cNvPr>
          <p:cNvCxnSpPr>
            <a:cxnSpLocks/>
          </p:cNvCxnSpPr>
          <p:nvPr/>
        </p:nvCxnSpPr>
        <p:spPr>
          <a:xfrm flipH="1" flipV="1">
            <a:off x="5943601" y="3714750"/>
            <a:ext cx="112438" cy="1212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742E36E-739A-4745-B9B3-0B109004FC42}"/>
              </a:ext>
            </a:extLst>
          </p:cNvPr>
          <p:cNvCxnSpPr>
            <a:cxnSpLocks/>
          </p:cNvCxnSpPr>
          <p:nvPr/>
        </p:nvCxnSpPr>
        <p:spPr>
          <a:xfrm flipH="1">
            <a:off x="4415245" y="1411272"/>
            <a:ext cx="217716" cy="762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B349C88-CD1A-42ED-9486-C0B71A160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772" y="1228560"/>
            <a:ext cx="4314982" cy="2953512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70C0906B-7EC2-4B7A-BE3A-99648BDE70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t="21188" r="27049" b="21390"/>
          <a:stretch/>
        </p:blipFill>
        <p:spPr>
          <a:xfrm>
            <a:off x="305246" y="1228560"/>
            <a:ext cx="3962400" cy="295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5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1" y="812839"/>
            <a:ext cx="6781798" cy="379499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/>
          <a:lstStyle/>
          <a:p>
            <a:r>
              <a:rPr lang="en-US"/>
              <a:t>IMPROVE Act Design Timeline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157655" y="1017478"/>
            <a:ext cx="88392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Preliminary Engineering Funding Approved – August 2017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 Complete – August 2018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Planning Document – Summer 2019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</a:rPr>
              <a:t>Public Informational Meeting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Preliminary Plans – Summer 2020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Right-of-Way plans have been issued</a:t>
            </a:r>
          </a:p>
          <a:p>
            <a:pPr marL="74295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ROW Meeting Fall 2022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Public Information Meeting </a:t>
            </a:r>
            <a:r>
              <a:rPr lang="en-US" sz="2200" dirty="0">
                <a:latin typeface="Open Sans" panose="020B0606030504020204" pitchFamily="34" charset="0"/>
              </a:rPr>
              <a:t>– August 2022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Construction Start – 2026</a:t>
            </a:r>
            <a:endParaRPr lang="en-US" sz="2200" b="1" strike="sngStrike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C00000"/>
              </a:buClr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buClr>
                <a:srgbClr val="C00000"/>
              </a:buClr>
            </a:pPr>
            <a:endParaRPr lang="en-US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2">
              <a:buClr>
                <a:srgbClr val="C00000"/>
              </a:buClr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8</a:t>
            </a:fld>
            <a:endParaRPr lang="en-US">
              <a:solidFill>
                <a:srgbClr val="1B365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10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133352"/>
            <a:ext cx="8839200" cy="619125"/>
          </a:xfrm>
        </p:spPr>
        <p:txBody>
          <a:bodyPr/>
          <a:lstStyle/>
          <a:p>
            <a:r>
              <a:rPr lang="en-US"/>
              <a:t>IMPROVE Act Project</a:t>
            </a:r>
            <a:endParaRPr lang="en-US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8017" y="931682"/>
            <a:ext cx="4367783" cy="3592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b="0" i="0" u="none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</a:pPr>
            <a:r>
              <a:rPr lang="en-US" sz="2000"/>
              <a:t>Safety and Reliability Improvements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Eight (8) Retaining Walls for Slope Stability/Drainage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Proposed Drainage Improvements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Proposed Right-of-Way at L.M. 15.3 for Sight Distance Improvements</a:t>
            </a:r>
          </a:p>
          <a:p>
            <a:pPr lvl="1">
              <a:buClr>
                <a:srgbClr val="C00000"/>
              </a:buClr>
              <a:buFont typeface="Courier New" panose="02070309020205020404" pitchFamily="49" charset="0"/>
              <a:buChar char="o"/>
            </a:pPr>
            <a:r>
              <a:rPr lang="en-US" sz="1800"/>
              <a:t>Rockfall Mitigation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6A076-0EB6-4ACF-BC93-AE169B35ECF5}" type="slidenum">
              <a:rPr lang="en-US" smtClean="0">
                <a:solidFill>
                  <a:srgbClr val="1B365D"/>
                </a:solidFill>
              </a:rPr>
              <a:pPr/>
              <a:t>9</a:t>
            </a:fld>
            <a:endParaRPr lang="en-US">
              <a:solidFill>
                <a:srgbClr val="1B365D"/>
              </a:solidFill>
            </a:endParaRPr>
          </a:p>
        </p:txBody>
      </p:sp>
      <p:pic>
        <p:nvPicPr>
          <p:cNvPr id="12" name="Picture 11" descr="Map&#10;&#10;Description automatically generated">
            <a:extLst>
              <a:ext uri="{FF2B5EF4-FFF2-40B4-BE49-F238E27FC236}">
                <a16:creationId xmlns:a16="http://schemas.microsoft.com/office/drawing/2014/main" id="{9B93880F-0615-4D90-B7FC-DBB95FD9B8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r="10198"/>
          <a:stretch/>
        </p:blipFill>
        <p:spPr>
          <a:xfrm>
            <a:off x="4354949" y="876633"/>
            <a:ext cx="4571999" cy="365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226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SIPLTSEL" val="0þ"/>
</p:tagLst>
</file>

<file path=ppt/theme/theme1.xml><?xml version="1.0" encoding="utf-8"?>
<a:theme xmlns:a="http://schemas.openxmlformats.org/drawingml/2006/main" name="PowerPoint B">
  <a:themeElements>
    <a:clrScheme name="Brand Colors">
      <a:dk1>
        <a:sysClr val="windowText" lastClr="000000"/>
      </a:dk1>
      <a:lt1>
        <a:sysClr val="window" lastClr="FFFFFF"/>
      </a:lt1>
      <a:dk2>
        <a:srgbClr val="1B365D"/>
      </a:dk2>
      <a:lt2>
        <a:srgbClr val="FF0F00"/>
      </a:lt2>
      <a:accent1>
        <a:srgbClr val="2DCCD3"/>
      </a:accent1>
      <a:accent2>
        <a:srgbClr val="D2D755"/>
      </a:accent2>
      <a:accent3>
        <a:srgbClr val="E87722"/>
      </a:accent3>
      <a:accent4>
        <a:srgbClr val="7C2529"/>
      </a:accent4>
      <a:accent5>
        <a:srgbClr val="666666"/>
      </a:accent5>
      <a:accent6>
        <a:srgbClr val="E6D395"/>
      </a:accent6>
      <a:hlink>
        <a:srgbClr val="131E29"/>
      </a:hlink>
      <a:folHlink>
        <a:srgbClr val="CBC4BC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rcadis Project Document" ma:contentTypeID="0x010100B461F6A611BD4B3683134864140FA54600FB717F0A438741389F88A283BE03505300629F49137FBB964E961A337AAC455E75" ma:contentTypeVersion="16" ma:contentTypeDescription=" " ma:contentTypeScope="" ma:versionID="9a3c38ba8147f652e5a1a77edcd2c1c0">
  <xsd:schema xmlns:xsd="http://www.w3.org/2001/XMLSchema" xmlns:xs="http://www.w3.org/2001/XMLSchema" xmlns:p="http://schemas.microsoft.com/office/2006/metadata/properties" xmlns:ns2="2fd6bd0e-bfc7-4451-b730-3c01e77af4ca" xmlns:ns3="1e5d0aa4-37ee-4583-91a8-37c1f9c049e3" targetNamespace="http://schemas.microsoft.com/office/2006/metadata/properties" ma:root="true" ma:fieldsID="7fff0c38cb5dd0ebcc99ae101bff8d72" ns2:_="" ns3:_="">
    <xsd:import namespace="2fd6bd0e-bfc7-4451-b730-3c01e77af4ca"/>
    <xsd:import namespace="1e5d0aa4-37ee-4583-91a8-37c1f9c049e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m9ab48ff457747d2978187f0c89531d3" minOccurs="0"/>
                <xsd:element ref="ns2:TaxCatchAll" minOccurs="0"/>
                <xsd:element ref="ns2:TaxCatchAllLabel" minOccurs="0"/>
                <xsd:element ref="ns2:PH_ApprovalStatus" minOccurs="0"/>
                <xsd:element ref="ns2:PH_ApprovalComment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2:SharedWithUsers" minOccurs="0"/>
                <xsd:element ref="ns2:SharedWithDetail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d6bd0e-bfc7-4451-b730-3c01e77af4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m9ab48ff457747d2978187f0c89531d3" ma:index="11" nillable="true" ma:taxonomy="true" ma:internalName="m9ab48ff457747d2978187f0c89531d3" ma:taxonomyFieldName="PH_DocumentType" ma:displayName="Document type" ma:fieldId="{69ab48ff-4577-47d2-9781-87f0c89531d3}" ma:taxonomyMulti="true" ma:sspId="f35aeea7-e848-442f-a6c3-04e7a31ee3df" ma:termSetId="2be59371-a910-4df7-9b6b-b17e82a11a61" ma:anchorId="28994cf3-64a1-4126-b095-a2cd248fe19f" ma:open="fals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67f3cc72-36af-449b-91fb-5352fd1be5eb}" ma:internalName="TaxCatchAll" ma:showField="CatchAllData" ma:web="2fd6bd0e-bfc7-4451-b730-3c01e77af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67f3cc72-36af-449b-91fb-5352fd1be5eb}" ma:internalName="TaxCatchAllLabel" ma:readOnly="true" ma:showField="CatchAllDataLabel" ma:web="2fd6bd0e-bfc7-4451-b730-3c01e77af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H_ApprovalStatus" ma:index="15" nillable="true" ma:displayName="Approval Status" ma:default="Draft" ma:format="Dropdown" ma:internalName="PH_ApprovalStatus">
      <xsd:simpleType>
        <xsd:restriction base="dms:Choice">
          <xsd:enumeration value="Draft"/>
          <xsd:enumeration value="Initializing"/>
          <xsd:enumeration value="Pending"/>
          <xsd:enumeration value="Pending Approval"/>
          <xsd:enumeration value="Pending Review"/>
          <xsd:enumeration value="Approved"/>
          <xsd:enumeration value="Rejected"/>
          <xsd:enumeration value="Review Approved"/>
          <xsd:enumeration value="Review Rejected"/>
          <xsd:enumeration value="Cancelled"/>
        </xsd:restriction>
      </xsd:simpleType>
    </xsd:element>
    <xsd:element name="PH_ApprovalComments" ma:index="16" nillable="true" ma:displayName="Approval Comments" ma:description="Approval Comments" ma:internalName="PH_ApprovalComments">
      <xsd:simpleType>
        <xsd:restriction base="dms:Note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5d0aa4-37ee-4583-91a8-37c1f9c04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7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8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3" nillable="true" ma:displayName="Tags" ma:internalName="MediaServiceAutoTags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H_ApprovalComments xmlns="2fd6bd0e-bfc7-4451-b730-3c01e77af4ca" xsi:nil="true"/>
    <_dlc_DocId xmlns="2fd6bd0e-bfc7-4451-b730-3c01e77af4ca">ZJ6PYMFY4WPQ-2007760150-391</_dlc_DocId>
    <TaxCatchAll xmlns="2fd6bd0e-bfc7-4451-b730-3c01e77af4ca" xsi:nil="true"/>
    <m9ab48ff457747d2978187f0c89531d3 xmlns="2fd6bd0e-bfc7-4451-b730-3c01e77af4ca">
      <Terms xmlns="http://schemas.microsoft.com/office/infopath/2007/PartnerControls"/>
    </m9ab48ff457747d2978187f0c89531d3>
    <PH_ApprovalStatus xmlns="2fd6bd0e-bfc7-4451-b730-3c01e77af4ca" xsi:nil="true"/>
    <_dlc_DocIdUrl xmlns="2fd6bd0e-bfc7-4451-b730-3c01e77af4ca">
      <Url>https://arcadiso365.sharepoint.com/teams/project-30090832/_layouts/15/DocIdRedir.aspx?ID=ZJ6PYMFY4WPQ-2007760150-391</Url>
      <Description>ZJ6PYMFY4WPQ-2007760150-391</Description>
    </_dlc_DocIdUrl>
  </documentManagement>
</p:properties>
</file>

<file path=customXml/itemProps1.xml><?xml version="1.0" encoding="utf-8"?>
<ds:datastoreItem xmlns:ds="http://schemas.openxmlformats.org/officeDocument/2006/customXml" ds:itemID="{F22AEEA4-7581-4CE0-A742-BBD4A412AF9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68995CD-9E9A-45B6-8EF1-8B77D26C55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49735A-D33F-4F49-9A14-DEBD11C7D359}">
  <ds:schemaRefs>
    <ds:schemaRef ds:uri="1e5d0aa4-37ee-4583-91a8-37c1f9c049e3"/>
    <ds:schemaRef ds:uri="2fd6bd0e-bfc7-4451-b730-3c01e77af4c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AB2604F4-E6F5-456D-8329-E7EC026FFFE6}">
  <ds:schemaRefs>
    <ds:schemaRef ds:uri="2fd6bd0e-bfc7-4451-b730-3c01e77af4c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480</Words>
  <Application>Microsoft Office PowerPoint</Application>
  <PresentationFormat>On-screen Show (16:9)</PresentationFormat>
  <Paragraphs>139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Georgia</vt:lpstr>
      <vt:lpstr>Open Sans</vt:lpstr>
      <vt:lpstr>PermianSlabSerifTypeface</vt:lpstr>
      <vt:lpstr>PowerPoint B</vt:lpstr>
      <vt:lpstr>PowerPoint Presentation</vt:lpstr>
      <vt:lpstr>Project Area</vt:lpstr>
      <vt:lpstr>Purpose &amp; Need</vt:lpstr>
      <vt:lpstr>Project History</vt:lpstr>
      <vt:lpstr>Project History – Rock Slides</vt:lpstr>
      <vt:lpstr>Current Projects</vt:lpstr>
      <vt:lpstr>Slope Repair / Retaining Wall</vt:lpstr>
      <vt:lpstr>IMPROVE Act Design Timeline</vt:lpstr>
      <vt:lpstr>IMPROVE Act Project</vt:lpstr>
      <vt:lpstr>IMPROVE Act Project</vt:lpstr>
      <vt:lpstr>IMPROVE Act Project</vt:lpstr>
      <vt:lpstr>IMPROVE Act Project</vt:lpstr>
      <vt:lpstr>Rockfall Mitigation</vt:lpstr>
      <vt:lpstr>TDOT Commitments</vt:lpstr>
      <vt:lpstr>Comments</vt:lpstr>
    </vt:vector>
  </TitlesOfParts>
  <Company>TDOT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Budget Presentation</dc:title>
  <dc:creator>TDOT</dc:creator>
  <cp:lastModifiedBy>Brogdon, Fritz</cp:lastModifiedBy>
  <cp:revision>10</cp:revision>
  <cp:lastPrinted>2021-11-23T19:20:20Z</cp:lastPrinted>
  <dcterms:created xsi:type="dcterms:W3CDTF">2016-11-10T15:04:27Z</dcterms:created>
  <dcterms:modified xsi:type="dcterms:W3CDTF">2022-08-26T18:27:45Z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0x010100B461F6A611BD4B3683134864140FA54600FB717F0A438741389F88A283BE03505300629F49137FBB964E961A337AAC455E75</vt:lpwstr>
  </property>
  <property fmtid="{D5CDD505-2E9C-101B-9397-08002B2CF9AE}" pid="3" name="_dlc_DocIdItemGuid">
    <vt:lpwstr>0d12e350-4510-4098-b4b1-77236128ea42</vt:lpwstr>
  </property>
  <property fmtid="{D5CDD505-2E9C-101B-9397-08002B2CF9AE}" pid="4" name="PH_DocumentType">
    <vt:lpwstr/>
  </property>
</Properties>
</file>