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9"/>
  </p:notesMasterIdLst>
  <p:sldIdLst>
    <p:sldId id="291" r:id="rId5"/>
    <p:sldId id="261" r:id="rId6"/>
    <p:sldId id="733" r:id="rId7"/>
    <p:sldId id="732" r:id="rId8"/>
    <p:sldId id="734" r:id="rId9"/>
    <p:sldId id="735" r:id="rId10"/>
    <p:sldId id="738" r:id="rId11"/>
    <p:sldId id="736" r:id="rId12"/>
    <p:sldId id="737" r:id="rId13"/>
    <p:sldId id="739" r:id="rId14"/>
    <p:sldId id="740" r:id="rId15"/>
    <p:sldId id="741" r:id="rId16"/>
    <p:sldId id="742" r:id="rId17"/>
    <p:sldId id="74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AAB07D-1F39-6AD4-E910-016E880AC2FB}" name="Michael ODonnell" initials="MO" userId="S::JJ11566@tn.gov::73c45e54-f200-4c2e-a716-3ca6af3294e8" providerId="AD"/>
  <p188:author id="{B7857D97-37C5-3C0D-D1B0-2BA5D8038D68}" name="Robert Harvell" initials="RH" userId="S::jj04256@tn.gov::44ceadc3-daef-4c3b-949d-2c35cd1b05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F00"/>
    <a:srgbClr val="E7F46C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20"/>
      </p:cViewPr>
      <p:guideLst>
        <p:guide orient="horz" pos="121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 Martin" userId="37bfc290-906c-4267-ae52-1dd417f5aec7" providerId="ADAL" clId="{E13CCF38-71C7-4E38-8F10-CF3934D81077}"/>
    <pc:docChg chg="modSld">
      <pc:chgData name="Bradley Martin" userId="37bfc290-906c-4267-ae52-1dd417f5aec7" providerId="ADAL" clId="{E13CCF38-71C7-4E38-8F10-CF3934D81077}" dt="2026-04-08T19:13:31.201" v="1"/>
      <pc:docMkLst>
        <pc:docMk/>
      </pc:docMkLst>
      <pc:sldChg chg="modSp">
        <pc:chgData name="Bradley Martin" userId="37bfc290-906c-4267-ae52-1dd417f5aec7" providerId="ADAL" clId="{E13CCF38-71C7-4E38-8F10-CF3934D81077}" dt="2026-04-08T19:13:31.201" v="1"/>
        <pc:sldMkLst>
          <pc:docMk/>
          <pc:sldMk cId="4076930261" sldId="736"/>
        </pc:sldMkLst>
        <pc:spChg chg="mod">
          <ac:chgData name="Bradley Martin" userId="37bfc290-906c-4267-ae52-1dd417f5aec7" providerId="ADAL" clId="{E13CCF38-71C7-4E38-8F10-CF3934D81077}" dt="2026-04-08T19:13:31.201" v="1"/>
          <ac:spMkLst>
            <pc:docMk/>
            <pc:sldMk cId="4076930261" sldId="736"/>
            <ac:spMk id="3" creationId="{285BB7D0-FAF4-B32D-25F3-C637B61F1D4B}"/>
          </ac:spMkLst>
        </pc:spChg>
      </pc:sldChg>
    </pc:docChg>
  </pc:docChgLst>
  <pc:docChgLst>
    <pc:chgData name="Bradley Martin" userId="37bfc290-906c-4267-ae52-1dd417f5aec7" providerId="ADAL" clId="{BFE174E1-0F98-4428-88A0-8550AF98AF24}"/>
    <pc:docChg chg="undo custSel addSld delSld modSld sldOrd delSection modSection">
      <pc:chgData name="Bradley Martin" userId="37bfc290-906c-4267-ae52-1dd417f5aec7" providerId="ADAL" clId="{BFE174E1-0F98-4428-88A0-8550AF98AF24}" dt="2026-04-13T16:32:32.232" v="3643" actId="20577"/>
      <pc:docMkLst>
        <pc:docMk/>
      </pc:docMkLst>
      <pc:sldChg chg="addSp delSp modSp add mod">
        <pc:chgData name="Bradley Martin" userId="37bfc290-906c-4267-ae52-1dd417f5aec7" providerId="ADAL" clId="{BFE174E1-0F98-4428-88A0-8550AF98AF24}" dt="2026-04-02T15:30:43.819" v="197" actId="167"/>
        <pc:sldMkLst>
          <pc:docMk/>
          <pc:sldMk cId="2527506697" sldId="261"/>
        </pc:sldMkLst>
        <pc:spChg chg="mod">
          <ac:chgData name="Bradley Martin" userId="37bfc290-906c-4267-ae52-1dd417f5aec7" providerId="ADAL" clId="{BFE174E1-0F98-4428-88A0-8550AF98AF24}" dt="2026-04-02T15:28:37.695" v="180"/>
          <ac:spMkLst>
            <pc:docMk/>
            <pc:sldMk cId="2527506697" sldId="261"/>
            <ac:spMk id="4" creationId="{00000000-0000-0000-0000-000000000000}"/>
          </ac:spMkLst>
        </pc:spChg>
        <pc:spChg chg="mod">
          <ac:chgData name="Bradley Martin" userId="37bfc290-906c-4267-ae52-1dd417f5aec7" providerId="ADAL" clId="{BFE174E1-0F98-4428-88A0-8550AF98AF24}" dt="2026-04-02T15:27:49.120" v="172" actId="1076"/>
          <ac:spMkLst>
            <pc:docMk/>
            <pc:sldMk cId="2527506697" sldId="261"/>
            <ac:spMk id="5" creationId="{6E07D621-39B2-46C5-8C5A-1C416018F8AA}"/>
          </ac:spMkLst>
        </pc:spChg>
        <pc:spChg chg="mod">
          <ac:chgData name="Bradley Martin" userId="37bfc290-906c-4267-ae52-1dd417f5aec7" providerId="ADAL" clId="{BFE174E1-0F98-4428-88A0-8550AF98AF24}" dt="2026-04-02T15:27:58.887" v="175" actId="1076"/>
          <ac:spMkLst>
            <pc:docMk/>
            <pc:sldMk cId="2527506697" sldId="261"/>
            <ac:spMk id="12" creationId="{2AFECD42-2B53-42D6-B251-F4F113F2D8BC}"/>
          </ac:spMkLst>
        </pc:spChg>
        <pc:spChg chg="mod">
          <ac:chgData name="Bradley Martin" userId="37bfc290-906c-4267-ae52-1dd417f5aec7" providerId="ADAL" clId="{BFE174E1-0F98-4428-88A0-8550AF98AF24}" dt="2026-04-02T15:30:29.688" v="194" actId="14100"/>
          <ac:spMkLst>
            <pc:docMk/>
            <pc:sldMk cId="2527506697" sldId="261"/>
            <ac:spMk id="18" creationId="{7FF94163-2903-4C1C-9CFF-B68F00CA43C6}"/>
          </ac:spMkLst>
        </pc:spChg>
        <pc:spChg chg="add mod">
          <ac:chgData name="Bradley Martin" userId="37bfc290-906c-4267-ae52-1dd417f5aec7" providerId="ADAL" clId="{BFE174E1-0F98-4428-88A0-8550AF98AF24}" dt="2026-04-02T15:28:54.661" v="182" actId="1076"/>
          <ac:spMkLst>
            <pc:docMk/>
            <pc:sldMk cId="2527506697" sldId="261"/>
            <ac:spMk id="25" creationId="{921295BE-FB1C-CC56-E05F-9B6BCCA051D2}"/>
          </ac:spMkLst>
        </pc:spChg>
        <pc:picChg chg="add mod ord">
          <ac:chgData name="Bradley Martin" userId="37bfc290-906c-4267-ae52-1dd417f5aec7" providerId="ADAL" clId="{BFE174E1-0F98-4428-88A0-8550AF98AF24}" dt="2026-04-02T15:27:46.423" v="171" actId="14100"/>
          <ac:picMkLst>
            <pc:docMk/>
            <pc:sldMk cId="2527506697" sldId="261"/>
            <ac:picMk id="6" creationId="{FC5EF33C-05F1-C63B-11F9-CE8D1D1AA30A}"/>
          </ac:picMkLst>
        </pc:picChg>
        <pc:picChg chg="add mod ord">
          <ac:chgData name="Bradley Martin" userId="37bfc290-906c-4267-ae52-1dd417f5aec7" providerId="ADAL" clId="{BFE174E1-0F98-4428-88A0-8550AF98AF24}" dt="2026-04-02T15:30:43.819" v="197" actId="167"/>
          <ac:picMkLst>
            <pc:docMk/>
            <pc:sldMk cId="2527506697" sldId="261"/>
            <ac:picMk id="27" creationId="{47875773-B3F2-ED7C-6E22-E23F2566EEE1}"/>
          </ac:picMkLst>
        </pc:picChg>
        <pc:cxnChg chg="mod">
          <ac:chgData name="Bradley Martin" userId="37bfc290-906c-4267-ae52-1dd417f5aec7" providerId="ADAL" clId="{BFE174E1-0F98-4428-88A0-8550AF98AF24}" dt="2026-04-02T15:30:37.848" v="196" actId="14100"/>
          <ac:cxnSpMkLst>
            <pc:docMk/>
            <pc:sldMk cId="2527506697" sldId="261"/>
            <ac:cxnSpMk id="7" creationId="{3EE5FDE9-E799-4D76-9EA9-54F7F2C88FE0}"/>
          </ac:cxnSpMkLst>
        </pc:cxnChg>
        <pc:cxnChg chg="mod">
          <ac:chgData name="Bradley Martin" userId="37bfc290-906c-4267-ae52-1dd417f5aec7" providerId="ADAL" clId="{BFE174E1-0F98-4428-88A0-8550AF98AF24}" dt="2026-04-02T15:28:11.064" v="179" actId="14100"/>
          <ac:cxnSpMkLst>
            <pc:docMk/>
            <pc:sldMk cId="2527506697" sldId="261"/>
            <ac:cxnSpMk id="10" creationId="{DBE8059B-CFB1-4037-B51E-0C5EE9FFFAEF}"/>
          </ac:cxnSpMkLst>
        </pc:cxnChg>
        <pc:cxnChg chg="mod">
          <ac:chgData name="Bradley Martin" userId="37bfc290-906c-4267-ae52-1dd417f5aec7" providerId="ADAL" clId="{BFE174E1-0F98-4428-88A0-8550AF98AF24}" dt="2026-04-02T15:27:41.126" v="170" actId="14100"/>
          <ac:cxnSpMkLst>
            <pc:docMk/>
            <pc:sldMk cId="2527506697" sldId="261"/>
            <ac:cxnSpMk id="1056" creationId="{9D579D6D-7546-4C6E-A99E-69293213C479}"/>
          </ac:cxnSpMkLst>
        </pc:cxnChg>
      </pc:sldChg>
      <pc:sldChg chg="delSp modSp add mod">
        <pc:chgData name="Bradley Martin" userId="37bfc290-906c-4267-ae52-1dd417f5aec7" providerId="ADAL" clId="{BFE174E1-0F98-4428-88A0-8550AF98AF24}" dt="2026-04-07T18:26:08.163" v="3552" actId="20577"/>
        <pc:sldMkLst>
          <pc:docMk/>
          <pc:sldMk cId="2794974877" sldId="291"/>
        </pc:sldMkLst>
        <pc:spChg chg="mod">
          <ac:chgData name="Bradley Martin" userId="37bfc290-906c-4267-ae52-1dd417f5aec7" providerId="ADAL" clId="{BFE174E1-0F98-4428-88A0-8550AF98AF24}" dt="2026-04-07T18:26:08.163" v="3552" actId="20577"/>
          <ac:spMkLst>
            <pc:docMk/>
            <pc:sldMk cId="2794974877" sldId="291"/>
            <ac:spMk id="2" creationId="{00000000-0000-0000-0000-000000000000}"/>
          </ac:spMkLst>
        </pc:spChg>
      </pc:sldChg>
      <pc:sldChg chg="modSp new mod">
        <pc:chgData name="Bradley Martin" userId="37bfc290-906c-4267-ae52-1dd417f5aec7" providerId="ADAL" clId="{BFE174E1-0F98-4428-88A0-8550AF98AF24}" dt="2026-04-13T13:00:33.433" v="3641" actId="20577"/>
        <pc:sldMkLst>
          <pc:docMk/>
          <pc:sldMk cId="449291568" sldId="732"/>
        </pc:sldMkLst>
        <pc:spChg chg="mod">
          <ac:chgData name="Bradley Martin" userId="37bfc290-906c-4267-ae52-1dd417f5aec7" providerId="ADAL" clId="{BFE174E1-0F98-4428-88A0-8550AF98AF24}" dt="2026-04-02T16:04:44.275" v="820" actId="20577"/>
          <ac:spMkLst>
            <pc:docMk/>
            <pc:sldMk cId="449291568" sldId="732"/>
            <ac:spMk id="2" creationId="{A09FFDD7-01AE-42A5-4524-E6465979CB2C}"/>
          </ac:spMkLst>
        </pc:spChg>
        <pc:spChg chg="mod">
          <ac:chgData name="Bradley Martin" userId="37bfc290-906c-4267-ae52-1dd417f5aec7" providerId="ADAL" clId="{BFE174E1-0F98-4428-88A0-8550AF98AF24}" dt="2026-04-13T13:00:33.433" v="3641" actId="20577"/>
          <ac:spMkLst>
            <pc:docMk/>
            <pc:sldMk cId="449291568" sldId="732"/>
            <ac:spMk id="3" creationId="{CA1825DE-EAFB-2C84-E025-A0ECD3DD70BD}"/>
          </ac:spMkLst>
        </pc:spChg>
      </pc:sldChg>
      <pc:sldChg chg="modSp new mod ord">
        <pc:chgData name="Bradley Martin" userId="37bfc290-906c-4267-ae52-1dd417f5aec7" providerId="ADAL" clId="{BFE174E1-0F98-4428-88A0-8550AF98AF24}" dt="2026-04-06T18:03:26.198" v="3056" actId="20577"/>
        <pc:sldMkLst>
          <pc:docMk/>
          <pc:sldMk cId="469885948" sldId="733"/>
        </pc:sldMkLst>
        <pc:spChg chg="mod">
          <ac:chgData name="Bradley Martin" userId="37bfc290-906c-4267-ae52-1dd417f5aec7" providerId="ADAL" clId="{BFE174E1-0F98-4428-88A0-8550AF98AF24}" dt="2026-04-02T16:08:29.601" v="1150" actId="20577"/>
          <ac:spMkLst>
            <pc:docMk/>
            <pc:sldMk cId="469885948" sldId="733"/>
            <ac:spMk id="2" creationId="{30EB5476-B79C-1177-8513-E146ED83F0C2}"/>
          </ac:spMkLst>
        </pc:spChg>
        <pc:spChg chg="mod">
          <ac:chgData name="Bradley Martin" userId="37bfc290-906c-4267-ae52-1dd417f5aec7" providerId="ADAL" clId="{BFE174E1-0F98-4428-88A0-8550AF98AF24}" dt="2026-04-06T18:03:26.198" v="3056" actId="20577"/>
          <ac:spMkLst>
            <pc:docMk/>
            <pc:sldMk cId="469885948" sldId="733"/>
            <ac:spMk id="3" creationId="{F3A8F6D1-0970-DAB5-8693-F682CE785EFA}"/>
          </ac:spMkLst>
        </pc:spChg>
      </pc:sldChg>
      <pc:sldChg chg="addSp delSp modSp add mod">
        <pc:chgData name="Bradley Martin" userId="37bfc290-906c-4267-ae52-1dd417f5aec7" providerId="ADAL" clId="{BFE174E1-0F98-4428-88A0-8550AF98AF24}" dt="2026-04-06T15:25:44.750" v="2523" actId="13926"/>
        <pc:sldMkLst>
          <pc:docMk/>
          <pc:sldMk cId="1048262807" sldId="734"/>
        </pc:sldMkLst>
        <pc:spChg chg="mod">
          <ac:chgData name="Bradley Martin" userId="37bfc290-906c-4267-ae52-1dd417f5aec7" providerId="ADAL" clId="{BFE174E1-0F98-4428-88A0-8550AF98AF24}" dt="2026-04-06T15:05:31.622" v="1481" actId="20577"/>
          <ac:spMkLst>
            <pc:docMk/>
            <pc:sldMk cId="1048262807" sldId="734"/>
            <ac:spMk id="2" creationId="{75267A5C-3640-ABF1-856A-2591FCFAD739}"/>
          </ac:spMkLst>
        </pc:spChg>
        <pc:spChg chg="add mod">
          <ac:chgData name="Bradley Martin" userId="37bfc290-906c-4267-ae52-1dd417f5aec7" providerId="ADAL" clId="{BFE174E1-0F98-4428-88A0-8550AF98AF24}" dt="2026-04-06T15:25:44.750" v="2523" actId="13926"/>
          <ac:spMkLst>
            <pc:docMk/>
            <pc:sldMk cId="1048262807" sldId="734"/>
            <ac:spMk id="12" creationId="{12493597-7CA2-5533-6E20-50936EA0E4CF}"/>
          </ac:spMkLst>
        </pc:spChg>
        <pc:picChg chg="add mod ord">
          <ac:chgData name="Bradley Martin" userId="37bfc290-906c-4267-ae52-1dd417f5aec7" providerId="ADAL" clId="{BFE174E1-0F98-4428-88A0-8550AF98AF24}" dt="2026-04-06T15:00:16.887" v="1274" actId="1076"/>
          <ac:picMkLst>
            <pc:docMk/>
            <pc:sldMk cId="1048262807" sldId="734"/>
            <ac:picMk id="10" creationId="{5E864F80-2BEC-96DC-1F6B-D61F27BA08AD}"/>
          </ac:picMkLst>
        </pc:picChg>
      </pc:sldChg>
      <pc:sldChg chg="modSp add mod">
        <pc:chgData name="Bradley Martin" userId="37bfc290-906c-4267-ae52-1dd417f5aec7" providerId="ADAL" clId="{BFE174E1-0F98-4428-88A0-8550AF98AF24}" dt="2026-04-06T19:56:06.023" v="3482" actId="20577"/>
        <pc:sldMkLst>
          <pc:docMk/>
          <pc:sldMk cId="587896858" sldId="735"/>
        </pc:sldMkLst>
        <pc:spChg chg="mod">
          <ac:chgData name="Bradley Martin" userId="37bfc290-906c-4267-ae52-1dd417f5aec7" providerId="ADAL" clId="{BFE174E1-0F98-4428-88A0-8550AF98AF24}" dt="2026-04-06T15:09:00.950" v="1528" actId="20577"/>
          <ac:spMkLst>
            <pc:docMk/>
            <pc:sldMk cId="587896858" sldId="735"/>
            <ac:spMk id="2" creationId="{3C86665F-C412-8C75-D429-39497D49093A}"/>
          </ac:spMkLst>
        </pc:spChg>
        <pc:spChg chg="mod">
          <ac:chgData name="Bradley Martin" userId="37bfc290-906c-4267-ae52-1dd417f5aec7" providerId="ADAL" clId="{BFE174E1-0F98-4428-88A0-8550AF98AF24}" dt="2026-04-06T19:56:06.023" v="3482" actId="20577"/>
          <ac:spMkLst>
            <pc:docMk/>
            <pc:sldMk cId="587896858" sldId="735"/>
            <ac:spMk id="3" creationId="{137DAFBD-2095-DEF6-2EF6-913AD8506454}"/>
          </ac:spMkLst>
        </pc:spChg>
      </pc:sldChg>
      <pc:sldChg chg="modSp add mod">
        <pc:chgData name="Bradley Martin" userId="37bfc290-906c-4267-ae52-1dd417f5aec7" providerId="ADAL" clId="{BFE174E1-0F98-4428-88A0-8550AF98AF24}" dt="2026-04-06T18:09:22.077" v="3120" actId="20577"/>
        <pc:sldMkLst>
          <pc:docMk/>
          <pc:sldMk cId="4076930261" sldId="736"/>
        </pc:sldMkLst>
        <pc:spChg chg="mod">
          <ac:chgData name="Bradley Martin" userId="37bfc290-906c-4267-ae52-1dd417f5aec7" providerId="ADAL" clId="{BFE174E1-0F98-4428-88A0-8550AF98AF24}" dt="2026-04-06T15:10:49.452" v="1568" actId="20577"/>
          <ac:spMkLst>
            <pc:docMk/>
            <pc:sldMk cId="4076930261" sldId="736"/>
            <ac:spMk id="2" creationId="{78F0898A-565A-8DB5-AFFA-8D59DCA73D10}"/>
          </ac:spMkLst>
        </pc:spChg>
        <pc:spChg chg="mod">
          <ac:chgData name="Bradley Martin" userId="37bfc290-906c-4267-ae52-1dd417f5aec7" providerId="ADAL" clId="{BFE174E1-0F98-4428-88A0-8550AF98AF24}" dt="2026-04-06T18:09:22.077" v="3120" actId="20577"/>
          <ac:spMkLst>
            <pc:docMk/>
            <pc:sldMk cId="4076930261" sldId="736"/>
            <ac:spMk id="3" creationId="{285BB7D0-FAF4-B32D-25F3-C637B61F1D4B}"/>
          </ac:spMkLst>
        </pc:spChg>
      </pc:sldChg>
      <pc:sldChg chg="modSp add mod">
        <pc:chgData name="Bradley Martin" userId="37bfc290-906c-4267-ae52-1dd417f5aec7" providerId="ADAL" clId="{BFE174E1-0F98-4428-88A0-8550AF98AF24}" dt="2026-04-06T20:28:35.438" v="3528" actId="20577"/>
        <pc:sldMkLst>
          <pc:docMk/>
          <pc:sldMk cId="4044977423" sldId="737"/>
        </pc:sldMkLst>
        <pc:spChg chg="mod">
          <ac:chgData name="Bradley Martin" userId="37bfc290-906c-4267-ae52-1dd417f5aec7" providerId="ADAL" clId="{BFE174E1-0F98-4428-88A0-8550AF98AF24}" dt="2026-04-06T20:28:35.438" v="3528" actId="20577"/>
          <ac:spMkLst>
            <pc:docMk/>
            <pc:sldMk cId="4044977423" sldId="737"/>
            <ac:spMk id="3" creationId="{BA345090-DEAD-9712-3280-BF29DE850B9A}"/>
          </ac:spMkLst>
        </pc:spChg>
      </pc:sldChg>
      <pc:sldChg chg="modSp add mod">
        <pc:chgData name="Bradley Martin" userId="37bfc290-906c-4267-ae52-1dd417f5aec7" providerId="ADAL" clId="{BFE174E1-0F98-4428-88A0-8550AF98AF24}" dt="2026-04-07T18:27:23.508" v="3633" actId="255"/>
        <pc:sldMkLst>
          <pc:docMk/>
          <pc:sldMk cId="4148133814" sldId="738"/>
        </pc:sldMkLst>
        <pc:spChg chg="mod">
          <ac:chgData name="Bradley Martin" userId="37bfc290-906c-4267-ae52-1dd417f5aec7" providerId="ADAL" clId="{BFE174E1-0F98-4428-88A0-8550AF98AF24}" dt="2026-04-07T18:27:23.508" v="3633" actId="255"/>
          <ac:spMkLst>
            <pc:docMk/>
            <pc:sldMk cId="4148133814" sldId="738"/>
            <ac:spMk id="3" creationId="{67D3E848-2D8A-72E9-8BA4-4576B62D5B1B}"/>
          </ac:spMkLst>
        </pc:spChg>
      </pc:sldChg>
      <pc:sldChg chg="modSp add mod">
        <pc:chgData name="Bradley Martin" userId="37bfc290-906c-4267-ae52-1dd417f5aec7" providerId="ADAL" clId="{BFE174E1-0F98-4428-88A0-8550AF98AF24}" dt="2026-04-06T15:36:11.537" v="2859" actId="27636"/>
        <pc:sldMkLst>
          <pc:docMk/>
          <pc:sldMk cId="1703228016" sldId="739"/>
        </pc:sldMkLst>
        <pc:spChg chg="mod">
          <ac:chgData name="Bradley Martin" userId="37bfc290-906c-4267-ae52-1dd417f5aec7" providerId="ADAL" clId="{BFE174E1-0F98-4428-88A0-8550AF98AF24}" dt="2026-04-06T15:34:11.996" v="2639" actId="20577"/>
          <ac:spMkLst>
            <pc:docMk/>
            <pc:sldMk cId="1703228016" sldId="739"/>
            <ac:spMk id="2" creationId="{B63F0B09-87BE-63DA-1BA6-DD75B64EF0FE}"/>
          </ac:spMkLst>
        </pc:spChg>
        <pc:spChg chg="mod">
          <ac:chgData name="Bradley Martin" userId="37bfc290-906c-4267-ae52-1dd417f5aec7" providerId="ADAL" clId="{BFE174E1-0F98-4428-88A0-8550AF98AF24}" dt="2026-04-06T15:36:11.537" v="2859" actId="27636"/>
          <ac:spMkLst>
            <pc:docMk/>
            <pc:sldMk cId="1703228016" sldId="739"/>
            <ac:spMk id="3" creationId="{0B8634B6-54FD-7FF0-7F5D-4CBDB816349D}"/>
          </ac:spMkLst>
        </pc:spChg>
      </pc:sldChg>
      <pc:sldChg chg="addSp modSp add mod">
        <pc:chgData name="Bradley Martin" userId="37bfc290-906c-4267-ae52-1dd417f5aec7" providerId="ADAL" clId="{BFE174E1-0F98-4428-88A0-8550AF98AF24}" dt="2026-04-06T19:24:33.620" v="3130" actId="14100"/>
        <pc:sldMkLst>
          <pc:docMk/>
          <pc:sldMk cId="3273285466" sldId="740"/>
        </pc:sldMkLst>
        <pc:spChg chg="mod">
          <ac:chgData name="Bradley Martin" userId="37bfc290-906c-4267-ae52-1dd417f5aec7" providerId="ADAL" clId="{BFE174E1-0F98-4428-88A0-8550AF98AF24}" dt="2026-04-06T15:55:36.552" v="2969" actId="20577"/>
          <ac:spMkLst>
            <pc:docMk/>
            <pc:sldMk cId="3273285466" sldId="740"/>
            <ac:spMk id="3" creationId="{B6DA1E69-F4B3-A8F7-2010-3860F06B0237}"/>
          </ac:spMkLst>
        </pc:spChg>
        <pc:picChg chg="add mod">
          <ac:chgData name="Bradley Martin" userId="37bfc290-906c-4267-ae52-1dd417f5aec7" providerId="ADAL" clId="{BFE174E1-0F98-4428-88A0-8550AF98AF24}" dt="2026-04-06T19:23:21.690" v="3123" actId="1076"/>
          <ac:picMkLst>
            <pc:docMk/>
            <pc:sldMk cId="3273285466" sldId="740"/>
            <ac:picMk id="6" creationId="{DBF8B687-7D8B-C701-8E75-729F61A5C993}"/>
          </ac:picMkLst>
        </pc:picChg>
        <pc:picChg chg="add mod">
          <ac:chgData name="Bradley Martin" userId="37bfc290-906c-4267-ae52-1dd417f5aec7" providerId="ADAL" clId="{BFE174E1-0F98-4428-88A0-8550AF98AF24}" dt="2026-04-06T19:24:33.620" v="3130" actId="14100"/>
          <ac:picMkLst>
            <pc:docMk/>
            <pc:sldMk cId="3273285466" sldId="740"/>
            <ac:picMk id="8" creationId="{5E131882-9ED3-7669-B4DB-25A51F691EC3}"/>
          </ac:picMkLst>
        </pc:picChg>
      </pc:sldChg>
      <pc:sldChg chg="addSp modSp add mod">
        <pc:chgData name="Bradley Martin" userId="37bfc290-906c-4267-ae52-1dd417f5aec7" providerId="ADAL" clId="{BFE174E1-0F98-4428-88A0-8550AF98AF24}" dt="2026-04-06T15:54:35.492" v="2966" actId="14100"/>
        <pc:sldMkLst>
          <pc:docMk/>
          <pc:sldMk cId="3304967657" sldId="741"/>
        </pc:sldMkLst>
        <pc:spChg chg="mod">
          <ac:chgData name="Bradley Martin" userId="37bfc290-906c-4267-ae52-1dd417f5aec7" providerId="ADAL" clId="{BFE174E1-0F98-4428-88A0-8550AF98AF24}" dt="2026-04-06T15:46:06.125" v="2951" actId="20577"/>
          <ac:spMkLst>
            <pc:docMk/>
            <pc:sldMk cId="3304967657" sldId="741"/>
            <ac:spMk id="2" creationId="{259B61CB-55F1-5501-6FF8-6115C01D6971}"/>
          </ac:spMkLst>
        </pc:spChg>
        <pc:spChg chg="mod">
          <ac:chgData name="Bradley Martin" userId="37bfc290-906c-4267-ae52-1dd417f5aec7" providerId="ADAL" clId="{BFE174E1-0F98-4428-88A0-8550AF98AF24}" dt="2026-04-06T15:53:58.334" v="2962" actId="27636"/>
          <ac:spMkLst>
            <pc:docMk/>
            <pc:sldMk cId="3304967657" sldId="741"/>
            <ac:spMk id="3" creationId="{E20826E9-0E0B-A7CB-DE83-C7819D17BA87}"/>
          </ac:spMkLst>
        </pc:spChg>
        <pc:picChg chg="add mod">
          <ac:chgData name="Bradley Martin" userId="37bfc290-906c-4267-ae52-1dd417f5aec7" providerId="ADAL" clId="{BFE174E1-0F98-4428-88A0-8550AF98AF24}" dt="2026-04-06T15:54:35.492" v="2966" actId="14100"/>
          <ac:picMkLst>
            <pc:docMk/>
            <pc:sldMk cId="3304967657" sldId="741"/>
            <ac:picMk id="6" creationId="{17C3CD78-57A5-1301-D01F-58DBB370801D}"/>
          </ac:picMkLst>
        </pc:picChg>
      </pc:sldChg>
      <pc:sldChg chg="modSp add mod ord">
        <pc:chgData name="Bradley Martin" userId="37bfc290-906c-4267-ae52-1dd417f5aec7" providerId="ADAL" clId="{BFE174E1-0F98-4428-88A0-8550AF98AF24}" dt="2026-04-13T16:32:32.232" v="3643" actId="20577"/>
        <pc:sldMkLst>
          <pc:docMk/>
          <pc:sldMk cId="3057083285" sldId="742"/>
        </pc:sldMkLst>
        <pc:spChg chg="mod">
          <ac:chgData name="Bradley Martin" userId="37bfc290-906c-4267-ae52-1dd417f5aec7" providerId="ADAL" clId="{BFE174E1-0F98-4428-88A0-8550AF98AF24}" dt="2026-04-06T15:56:53.725" v="2998" actId="20577"/>
          <ac:spMkLst>
            <pc:docMk/>
            <pc:sldMk cId="3057083285" sldId="742"/>
            <ac:spMk id="2" creationId="{AF795835-042C-8F6B-C31C-857AEBEDCAE8}"/>
          </ac:spMkLst>
        </pc:spChg>
        <pc:spChg chg="mod">
          <ac:chgData name="Bradley Martin" userId="37bfc290-906c-4267-ae52-1dd417f5aec7" providerId="ADAL" clId="{BFE174E1-0F98-4428-88A0-8550AF98AF24}" dt="2026-04-13T16:32:32.232" v="3643" actId="20577"/>
          <ac:spMkLst>
            <pc:docMk/>
            <pc:sldMk cId="3057083285" sldId="742"/>
            <ac:spMk id="3" creationId="{72B6C91C-4F49-5B8E-5786-BDDEDFE66FC0}"/>
          </ac:spMkLst>
        </pc:spChg>
      </pc:sldChg>
      <pc:sldChg chg="modSp add mod ord">
        <pc:chgData name="Bradley Martin" userId="37bfc290-906c-4267-ae52-1dd417f5aec7" providerId="ADAL" clId="{BFE174E1-0F98-4428-88A0-8550AF98AF24}" dt="2026-04-06T15:57:46.142" v="3027" actId="6549"/>
        <pc:sldMkLst>
          <pc:docMk/>
          <pc:sldMk cId="1098504057" sldId="743"/>
        </pc:sldMkLst>
        <pc:spChg chg="mod">
          <ac:chgData name="Bradley Martin" userId="37bfc290-906c-4267-ae52-1dd417f5aec7" providerId="ADAL" clId="{BFE174E1-0F98-4428-88A0-8550AF98AF24}" dt="2026-04-06T15:57:46.142" v="3027" actId="6549"/>
          <ac:spMkLst>
            <pc:docMk/>
            <pc:sldMk cId="1098504057" sldId="743"/>
            <ac:spMk id="2" creationId="{541FEDDB-DFA0-9A4E-3BAD-AC73D001DD83}"/>
          </ac:spMkLst>
        </pc:spChg>
        <pc:spChg chg="mod">
          <ac:chgData name="Bradley Martin" userId="37bfc290-906c-4267-ae52-1dd417f5aec7" providerId="ADAL" clId="{BFE174E1-0F98-4428-88A0-8550AF98AF24}" dt="2026-04-06T15:57:43.079" v="3026" actId="20577"/>
          <ac:spMkLst>
            <pc:docMk/>
            <pc:sldMk cId="1098504057" sldId="743"/>
            <ac:spMk id="3" creationId="{038EF1C3-5BD7-FB92-83E5-707757B70F14}"/>
          </ac:spMkLst>
        </pc:spChg>
      </pc:sldChg>
    </pc:docChg>
  </pc:docChgLst>
  <pc:docChgLst>
    <pc:chgData name="Michael ODonnell" userId="73c45e54-f200-4c2e-a716-3ca6af3294e8" providerId="ADAL" clId="{C89A6D71-1378-44F9-B682-A2F1CE7DEA6D}"/>
    <pc:docChg chg="modSld">
      <pc:chgData name="Michael ODonnell" userId="73c45e54-f200-4c2e-a716-3ca6af3294e8" providerId="ADAL" clId="{C89A6D71-1378-44F9-B682-A2F1CE7DEA6D}" dt="2026-03-19T16:29:08.586" v="171" actId="20577"/>
      <pc:docMkLst>
        <pc:docMk/>
      </pc:docMkLst>
    </pc:docChg>
  </pc:docChgLst>
  <pc:docChgLst>
    <pc:chgData name="Curtis Duncan" userId="24532186-b082-47f4-b5f6-084802c3f5df" providerId="ADAL" clId="{B2C36D94-6CDD-4FF0-ACDE-3BC4C0B7DB86}"/>
    <pc:docChg chg="modSld">
      <pc:chgData name="Curtis Duncan" userId="24532186-b082-47f4-b5f6-084802c3f5df" providerId="ADAL" clId="{B2C36D94-6CDD-4FF0-ACDE-3BC4C0B7DB86}" dt="2026-03-19T17:28:55.652" v="66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9A8D1-7A2C-49B9-9666-3D77F4B1E41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A035-7A26-42D9-87DE-66675CF28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EA6AC-8AFE-4758-A0A0-557B4A304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3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AA035-7A26-42D9-87DE-66675CF283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BAA035-7A26-42D9-87DE-66675CF283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13.jpe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13.jpe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13.jpe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0.sv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21.png"/><Relationship Id="rId9" Type="http://schemas.openxmlformats.org/officeDocument/2006/relationships/image" Target="../media/image14.jpeg"/><Relationship Id="rId1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svg"/><Relationship Id="rId3" Type="http://schemas.openxmlformats.org/officeDocument/2006/relationships/image" Target="../media/image8.svg"/><Relationship Id="rId7" Type="http://schemas.openxmlformats.org/officeDocument/2006/relationships/image" Target="../media/image13.jpe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DOT 101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>
            <a:extLst>
              <a:ext uri="{FF2B5EF4-FFF2-40B4-BE49-F238E27FC236}">
                <a16:creationId xmlns:a16="http://schemas.microsoft.com/office/drawing/2014/main" id="{AD32C4D8-EC42-D760-B09B-D01E38BA7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75" r="13344" b="4663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546273" y="2467876"/>
            <a:ext cx="34483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8F331D-4363-C147-2101-FA8316283C2E}"/>
              </a:ext>
            </a:extLst>
          </p:cNvPr>
          <p:cNvSpPr txBox="1"/>
          <p:nvPr userDrawn="1"/>
        </p:nvSpPr>
        <p:spPr>
          <a:xfrm>
            <a:off x="1277905" y="1777418"/>
            <a:ext cx="643786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TDOT</a:t>
            </a:r>
            <a:r>
              <a:rPr lang="en-US" sz="1125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9942E346-50CE-5D02-C638-CE26F29C26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94F3AEC-A590-D275-98C1-9185434443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104" y="892791"/>
            <a:ext cx="1258289" cy="54959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E98F020-EECE-E6CE-B909-C1B4528F1901}"/>
              </a:ext>
            </a:extLst>
          </p:cNvPr>
          <p:cNvSpPr/>
          <p:nvPr userDrawn="1"/>
        </p:nvSpPr>
        <p:spPr>
          <a:xfrm>
            <a:off x="1608975" y="3257550"/>
            <a:ext cx="7535025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8196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 -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028F0F-7FFB-AA98-DA15-7FCDC2A2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23" r="-1" b="20711"/>
          <a:stretch/>
        </p:blipFill>
        <p:spPr>
          <a:xfrm>
            <a:off x="355837" y="1704082"/>
            <a:ext cx="2917056" cy="3439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3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91C883-3CDD-A8F7-06EE-8D7A3BB36CB8}"/>
              </a:ext>
            </a:extLst>
          </p:cNvPr>
          <p:cNvGrpSpPr/>
          <p:nvPr userDrawn="1"/>
        </p:nvGrpSpPr>
        <p:grpSpPr>
          <a:xfrm>
            <a:off x="418086" y="54772"/>
            <a:ext cx="4706135" cy="753510"/>
            <a:chOff x="528643" y="92907"/>
            <a:chExt cx="6274846" cy="1004680"/>
          </a:xfrm>
        </p:grpSpPr>
        <p:pic>
          <p:nvPicPr>
            <p:cNvPr id="19" name="Picture 18" descr="A person working on a car&#10;&#10;AI-generated content may be incorrect.">
              <a:extLst>
                <a:ext uri="{FF2B5EF4-FFF2-40B4-BE49-F238E27FC236}">
                  <a16:creationId xmlns:a16="http://schemas.microsoft.com/office/drawing/2014/main" id="{1CA17B7F-0457-3A16-6844-BD8545E59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919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car, transport, vehicle&#10;&#10;AI-generated content may be incorrect.">
              <a:extLst>
                <a:ext uri="{FF2B5EF4-FFF2-40B4-BE49-F238E27FC236}">
                  <a16:creationId xmlns:a16="http://schemas.microsoft.com/office/drawing/2014/main" id="{980F913B-56C4-A8F4-7FFC-FDD02381E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470" y="92907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A group of people sitting around a table&#10;&#10;AI-generated content may be incorrect.">
              <a:extLst>
                <a:ext uri="{FF2B5EF4-FFF2-40B4-BE49-F238E27FC236}">
                  <a16:creationId xmlns:a16="http://schemas.microsoft.com/office/drawing/2014/main" id="{50871CA3-F1C9-BFEF-D5FE-FA0781040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58"/>
            <a:stretch/>
          </p:blipFill>
          <p:spPr>
            <a:xfrm>
              <a:off x="528643" y="92907"/>
              <a:ext cx="1507018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5" name="Picture 24" descr="A person sitting at a desk with a computer&#10;&#10;AI-generated content may be incorrect.">
              <a:extLst>
                <a:ext uri="{FF2B5EF4-FFF2-40B4-BE49-F238E27FC236}">
                  <a16:creationId xmlns:a16="http://schemas.microsoft.com/office/drawing/2014/main" id="{35BE63D5-69F0-B173-08B0-007BA400E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9" t="12328" r="7005" b="11826"/>
            <a:stretch/>
          </p:blipFill>
          <p:spPr>
            <a:xfrm>
              <a:off x="3707195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4F50F-5B6C-1E74-374B-DAB7E9043DF7}"/>
              </a:ext>
            </a:extLst>
          </p:cNvPr>
          <p:cNvGrpSpPr/>
          <p:nvPr userDrawn="1"/>
        </p:nvGrpSpPr>
        <p:grpSpPr>
          <a:xfrm>
            <a:off x="417328" y="4339208"/>
            <a:ext cx="4707652" cy="758502"/>
            <a:chOff x="526620" y="5785610"/>
            <a:chExt cx="6276869" cy="1011336"/>
          </a:xfrm>
        </p:grpSpPr>
        <p:pic>
          <p:nvPicPr>
            <p:cNvPr id="15" name="Picture 14" descr="A person in a safety vest looking at a piece of paper&#10;&#10;AI-generated content may be incorrect.">
              <a:extLst>
                <a:ext uri="{FF2B5EF4-FFF2-40B4-BE49-F238E27FC236}">
                  <a16:creationId xmlns:a16="http://schemas.microsoft.com/office/drawing/2014/main" id="{6DB39E9F-20DC-DC25-75C0-5CB456D02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20" y="5788938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3" name="Picture 22" descr="A person wearing a hard hat and headphones&#10;&#10;AI-generated content may be incorrect.">
              <a:extLst>
                <a:ext uri="{FF2B5EF4-FFF2-40B4-BE49-F238E27FC236}">
                  <a16:creationId xmlns:a16="http://schemas.microsoft.com/office/drawing/2014/main" id="{305CE960-4C90-9088-7D15-5D4E41ECD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-59" r="9601" b="14554"/>
            <a:stretch/>
          </p:blipFill>
          <p:spPr>
            <a:xfrm>
              <a:off x="2111529" y="5785610"/>
              <a:ext cx="1517004" cy="101133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8" name="Picture 27" descr="A picture containing grass, outdoor, person, blue&#10;&#10;AI-generated content may be incorrect.">
              <a:extLst>
                <a:ext uri="{FF2B5EF4-FFF2-40B4-BE49-F238E27FC236}">
                  <a16:creationId xmlns:a16="http://schemas.microsoft.com/office/drawing/2014/main" id="{A9183B81-2FB2-FA24-627F-8D56EA4C3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23" y="5788939"/>
              <a:ext cx="1507019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0" name="Picture 29" descr="A picture containing transport&#10;&#10;AI-generated content may be incorrect.">
              <a:extLst>
                <a:ext uri="{FF2B5EF4-FFF2-40B4-BE49-F238E27FC236}">
                  <a16:creationId xmlns:a16="http://schemas.microsoft.com/office/drawing/2014/main" id="{C3E6C977-754D-0BBA-7BF0-24D16C055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32" y="5787274"/>
              <a:ext cx="1512157" cy="100800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3AFFBB-5FC1-8AD6-EC88-D52503FD7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86362" y="0"/>
            <a:ext cx="395763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Regional Photo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2ECD0B-44E2-2D9A-1CE9-7D1279CA6D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pic>
        <p:nvPicPr>
          <p:cNvPr id="8" name="Picture 7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E8FC12C9-8790-B3BE-4AE9-C4D5B82E3AD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3" y="2039113"/>
            <a:ext cx="4448111" cy="11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3 BODY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2" y="81493"/>
            <a:ext cx="8839200" cy="375709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1B365D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3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3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DEAFD1-B07B-C9DB-2C13-8B1EC2AE4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0FC85-8172-8D28-CC19-6CE5D288240E}"/>
              </a:ext>
            </a:extLst>
          </p:cNvPr>
          <p:cNvCxnSpPr/>
          <p:nvPr userDrawn="1"/>
        </p:nvCxnSpPr>
        <p:spPr>
          <a:xfrm>
            <a:off x="456121" y="457202"/>
            <a:ext cx="8535479" cy="0"/>
          </a:xfrm>
          <a:prstGeom prst="line">
            <a:avLst/>
          </a:prstGeom>
          <a:ln>
            <a:solidFill>
              <a:srgbClr val="91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6C4AD968-DB10-C7C1-2A51-AD0C5D0F75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2" y="4686299"/>
            <a:ext cx="1544204" cy="38231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A386A-865A-78EE-30E8-40FA80CFF525}"/>
              </a:ext>
            </a:extLst>
          </p:cNvPr>
          <p:cNvCxnSpPr>
            <a:cxnSpLocks/>
          </p:cNvCxnSpPr>
          <p:nvPr userDrawn="1"/>
        </p:nvCxnSpPr>
        <p:spPr>
          <a:xfrm>
            <a:off x="1073989" y="4679690"/>
            <a:ext cx="0" cy="37570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1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 -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028F0F-7FFB-AA98-DA15-7FCDC2A2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23" r="-1" b="20711"/>
          <a:stretch/>
        </p:blipFill>
        <p:spPr>
          <a:xfrm>
            <a:off x="355837" y="1704082"/>
            <a:ext cx="2917056" cy="3439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3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91C883-3CDD-A8F7-06EE-8D7A3BB36CB8}"/>
              </a:ext>
            </a:extLst>
          </p:cNvPr>
          <p:cNvGrpSpPr/>
          <p:nvPr userDrawn="1"/>
        </p:nvGrpSpPr>
        <p:grpSpPr>
          <a:xfrm>
            <a:off x="418086" y="54772"/>
            <a:ext cx="4706135" cy="753510"/>
            <a:chOff x="528643" y="92907"/>
            <a:chExt cx="6274846" cy="1004680"/>
          </a:xfrm>
        </p:grpSpPr>
        <p:pic>
          <p:nvPicPr>
            <p:cNvPr id="19" name="Picture 18" descr="A person working on a car&#10;&#10;AI-generated content may be incorrect.">
              <a:extLst>
                <a:ext uri="{FF2B5EF4-FFF2-40B4-BE49-F238E27FC236}">
                  <a16:creationId xmlns:a16="http://schemas.microsoft.com/office/drawing/2014/main" id="{1CA17B7F-0457-3A16-6844-BD8545E59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919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car, transport, vehicle&#10;&#10;AI-generated content may be incorrect.">
              <a:extLst>
                <a:ext uri="{FF2B5EF4-FFF2-40B4-BE49-F238E27FC236}">
                  <a16:creationId xmlns:a16="http://schemas.microsoft.com/office/drawing/2014/main" id="{980F913B-56C4-A8F4-7FFC-FDD02381E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470" y="92907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A group of people sitting around a table&#10;&#10;AI-generated content may be incorrect.">
              <a:extLst>
                <a:ext uri="{FF2B5EF4-FFF2-40B4-BE49-F238E27FC236}">
                  <a16:creationId xmlns:a16="http://schemas.microsoft.com/office/drawing/2014/main" id="{50871CA3-F1C9-BFEF-D5FE-FA0781040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58"/>
            <a:stretch/>
          </p:blipFill>
          <p:spPr>
            <a:xfrm>
              <a:off x="528643" y="92907"/>
              <a:ext cx="1507018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5" name="Picture 24" descr="A person sitting at a desk with a computer&#10;&#10;AI-generated content may be incorrect.">
              <a:extLst>
                <a:ext uri="{FF2B5EF4-FFF2-40B4-BE49-F238E27FC236}">
                  <a16:creationId xmlns:a16="http://schemas.microsoft.com/office/drawing/2014/main" id="{35BE63D5-69F0-B173-08B0-007BA400E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9" t="12328" r="7005" b="11826"/>
            <a:stretch/>
          </p:blipFill>
          <p:spPr>
            <a:xfrm>
              <a:off x="3707195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4F50F-5B6C-1E74-374B-DAB7E9043DF7}"/>
              </a:ext>
            </a:extLst>
          </p:cNvPr>
          <p:cNvGrpSpPr/>
          <p:nvPr userDrawn="1"/>
        </p:nvGrpSpPr>
        <p:grpSpPr>
          <a:xfrm>
            <a:off x="417328" y="4339208"/>
            <a:ext cx="4707652" cy="758502"/>
            <a:chOff x="526620" y="5785610"/>
            <a:chExt cx="6276869" cy="1011336"/>
          </a:xfrm>
        </p:grpSpPr>
        <p:pic>
          <p:nvPicPr>
            <p:cNvPr id="15" name="Picture 14" descr="A person in a safety vest looking at a piece of paper&#10;&#10;AI-generated content may be incorrect.">
              <a:extLst>
                <a:ext uri="{FF2B5EF4-FFF2-40B4-BE49-F238E27FC236}">
                  <a16:creationId xmlns:a16="http://schemas.microsoft.com/office/drawing/2014/main" id="{6DB39E9F-20DC-DC25-75C0-5CB456D02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20" y="5788938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3" name="Picture 22" descr="A person wearing a hard hat and headphones&#10;&#10;AI-generated content may be incorrect.">
              <a:extLst>
                <a:ext uri="{FF2B5EF4-FFF2-40B4-BE49-F238E27FC236}">
                  <a16:creationId xmlns:a16="http://schemas.microsoft.com/office/drawing/2014/main" id="{305CE960-4C90-9088-7D15-5D4E41ECD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-59" r="9601" b="14554"/>
            <a:stretch/>
          </p:blipFill>
          <p:spPr>
            <a:xfrm>
              <a:off x="2111529" y="5785610"/>
              <a:ext cx="1517004" cy="101133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8" name="Picture 27" descr="A picture containing grass, outdoor, person, blue&#10;&#10;AI-generated content may be incorrect.">
              <a:extLst>
                <a:ext uri="{FF2B5EF4-FFF2-40B4-BE49-F238E27FC236}">
                  <a16:creationId xmlns:a16="http://schemas.microsoft.com/office/drawing/2014/main" id="{A9183B81-2FB2-FA24-627F-8D56EA4C3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23" y="5788939"/>
              <a:ext cx="1507019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0" name="Picture 29" descr="A picture containing transport&#10;&#10;AI-generated content may be incorrect.">
              <a:extLst>
                <a:ext uri="{FF2B5EF4-FFF2-40B4-BE49-F238E27FC236}">
                  <a16:creationId xmlns:a16="http://schemas.microsoft.com/office/drawing/2014/main" id="{C3E6C977-754D-0BBA-7BF0-24D16C055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32" y="5787274"/>
              <a:ext cx="1512157" cy="100800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3AFFBB-5FC1-8AD6-EC88-D52503FD7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86362" y="0"/>
            <a:ext cx="395763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Regional Photo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2ECD0B-44E2-2D9A-1CE9-7D1279CA6D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pic>
        <p:nvPicPr>
          <p:cNvPr id="7" name="Picture 6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4211B990-DB04-7702-28CE-8CE5B8C96D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4" y="2039113"/>
            <a:ext cx="4448112" cy="11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4 BODY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2" y="81493"/>
            <a:ext cx="8839200" cy="375709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1B365D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3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4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DEAFD1-B07B-C9DB-2C13-8B1EC2AE4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0FC85-8172-8D28-CC19-6CE5D288240E}"/>
              </a:ext>
            </a:extLst>
          </p:cNvPr>
          <p:cNvCxnSpPr/>
          <p:nvPr userDrawn="1"/>
        </p:nvCxnSpPr>
        <p:spPr>
          <a:xfrm>
            <a:off x="456121" y="457202"/>
            <a:ext cx="8535479" cy="0"/>
          </a:xfrm>
          <a:prstGeom prst="line">
            <a:avLst/>
          </a:prstGeom>
          <a:ln>
            <a:solidFill>
              <a:srgbClr val="91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A386A-865A-78EE-30E8-40FA80CFF525}"/>
              </a:ext>
            </a:extLst>
          </p:cNvPr>
          <p:cNvCxnSpPr>
            <a:cxnSpLocks/>
          </p:cNvCxnSpPr>
          <p:nvPr userDrawn="1"/>
        </p:nvCxnSpPr>
        <p:spPr>
          <a:xfrm>
            <a:off x="1073989" y="4679690"/>
            <a:ext cx="0" cy="37570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3F02C50B-3E6D-1EFC-B78F-2DBB2C6F32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7" y="4690466"/>
            <a:ext cx="1577858" cy="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5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2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3"/>
            <a:ext cx="2895600" cy="273844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027DF0A-E5B7-BE7E-32FC-BB6F10A40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" y="4699927"/>
            <a:ext cx="828478" cy="3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C50E76-D367-596B-E950-342C9104D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6195" y="4701622"/>
            <a:ext cx="1685405" cy="3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5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3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2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3"/>
            <a:ext cx="2895600" cy="273844"/>
          </a:xfr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4B47A1D-762C-A97F-9FFA-F2F4F43A3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1" y="4701622"/>
            <a:ext cx="1685405" cy="35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5211091-8B8A-E1B4-6A83-449A1F8F61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75" r="13344" b="4663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59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74088C8-EB11-195A-E167-50ABB7D88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75" r="13344" b="4663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3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av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973707-473F-5D06-02BD-71FA46398E8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95DBAE-467F-6C5A-1191-02A36E977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75" r="13344" b="4663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DOT -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028F0F-7FFB-AA98-DA15-7FCDC2A2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23" r="-1" b="20711"/>
          <a:stretch/>
        </p:blipFill>
        <p:spPr>
          <a:xfrm>
            <a:off x="355837" y="1704082"/>
            <a:ext cx="2917056" cy="3439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546273" y="2467876"/>
            <a:ext cx="34483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</a:t>
            </a:r>
          </a:p>
        </p:txBody>
      </p:sp>
      <p:pic>
        <p:nvPicPr>
          <p:cNvPr id="12" name="Picture 11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03FC9C59-5645-ED63-DFA9-0D92692F0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80"/>
          <a:stretch/>
        </p:blipFill>
        <p:spPr>
          <a:xfrm>
            <a:off x="1325294" y="1856986"/>
            <a:ext cx="2953203" cy="127558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D91C883-3CDD-A8F7-06EE-8D7A3BB36CB8}"/>
              </a:ext>
            </a:extLst>
          </p:cNvPr>
          <p:cNvGrpSpPr/>
          <p:nvPr userDrawn="1"/>
        </p:nvGrpSpPr>
        <p:grpSpPr>
          <a:xfrm>
            <a:off x="418086" y="54772"/>
            <a:ext cx="4706135" cy="753510"/>
            <a:chOff x="528643" y="92907"/>
            <a:chExt cx="6274846" cy="1004680"/>
          </a:xfrm>
        </p:grpSpPr>
        <p:pic>
          <p:nvPicPr>
            <p:cNvPr id="19" name="Picture 18" descr="A person working on a car&#10;&#10;AI-generated content may be incorrect.">
              <a:extLst>
                <a:ext uri="{FF2B5EF4-FFF2-40B4-BE49-F238E27FC236}">
                  <a16:creationId xmlns:a16="http://schemas.microsoft.com/office/drawing/2014/main" id="{1CA17B7F-0457-3A16-6844-BD8545E59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919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car, transport, vehicle&#10;&#10;AI-generated content may be incorrect.">
              <a:extLst>
                <a:ext uri="{FF2B5EF4-FFF2-40B4-BE49-F238E27FC236}">
                  <a16:creationId xmlns:a16="http://schemas.microsoft.com/office/drawing/2014/main" id="{980F913B-56C4-A8F4-7FFC-FDD02381E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470" y="92907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A group of people sitting around a table&#10;&#10;AI-generated content may be incorrect.">
              <a:extLst>
                <a:ext uri="{FF2B5EF4-FFF2-40B4-BE49-F238E27FC236}">
                  <a16:creationId xmlns:a16="http://schemas.microsoft.com/office/drawing/2014/main" id="{50871CA3-F1C9-BFEF-D5FE-FA0781040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58"/>
            <a:stretch/>
          </p:blipFill>
          <p:spPr>
            <a:xfrm>
              <a:off x="528643" y="92907"/>
              <a:ext cx="1507018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5" name="Picture 24" descr="A person sitting at a desk with a computer&#10;&#10;AI-generated content may be incorrect.">
              <a:extLst>
                <a:ext uri="{FF2B5EF4-FFF2-40B4-BE49-F238E27FC236}">
                  <a16:creationId xmlns:a16="http://schemas.microsoft.com/office/drawing/2014/main" id="{35BE63D5-69F0-B173-08B0-007BA400E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9" t="12328" r="7005" b="11826"/>
            <a:stretch/>
          </p:blipFill>
          <p:spPr>
            <a:xfrm>
              <a:off x="3707195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4F50F-5B6C-1E74-374B-DAB7E9043DF7}"/>
              </a:ext>
            </a:extLst>
          </p:cNvPr>
          <p:cNvGrpSpPr/>
          <p:nvPr userDrawn="1"/>
        </p:nvGrpSpPr>
        <p:grpSpPr>
          <a:xfrm>
            <a:off x="417328" y="4339208"/>
            <a:ext cx="4707652" cy="758502"/>
            <a:chOff x="526620" y="5785610"/>
            <a:chExt cx="6276869" cy="1011336"/>
          </a:xfrm>
        </p:grpSpPr>
        <p:pic>
          <p:nvPicPr>
            <p:cNvPr id="15" name="Picture 14" descr="A person in a safety vest looking at a piece of paper&#10;&#10;AI-generated content may be incorrect.">
              <a:extLst>
                <a:ext uri="{FF2B5EF4-FFF2-40B4-BE49-F238E27FC236}">
                  <a16:creationId xmlns:a16="http://schemas.microsoft.com/office/drawing/2014/main" id="{6DB39E9F-20DC-DC25-75C0-5CB456D02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20" y="5788938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3" name="Picture 22" descr="A person wearing a hard hat and headphones&#10;&#10;AI-generated content may be incorrect.">
              <a:extLst>
                <a:ext uri="{FF2B5EF4-FFF2-40B4-BE49-F238E27FC236}">
                  <a16:creationId xmlns:a16="http://schemas.microsoft.com/office/drawing/2014/main" id="{305CE960-4C90-9088-7D15-5D4E41ECD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-59" r="9601" b="14554"/>
            <a:stretch/>
          </p:blipFill>
          <p:spPr>
            <a:xfrm>
              <a:off x="2111529" y="5785610"/>
              <a:ext cx="1517004" cy="101133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8" name="Picture 27" descr="A picture containing grass, outdoor, person, blue&#10;&#10;AI-generated content may be incorrect.">
              <a:extLst>
                <a:ext uri="{FF2B5EF4-FFF2-40B4-BE49-F238E27FC236}">
                  <a16:creationId xmlns:a16="http://schemas.microsoft.com/office/drawing/2014/main" id="{A9183B81-2FB2-FA24-627F-8D56EA4C3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23" y="5788939"/>
              <a:ext cx="1507019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0" name="Picture 29" descr="A picture containing transport&#10;&#10;AI-generated content may be incorrect.">
              <a:extLst>
                <a:ext uri="{FF2B5EF4-FFF2-40B4-BE49-F238E27FC236}">
                  <a16:creationId xmlns:a16="http://schemas.microsoft.com/office/drawing/2014/main" id="{C3E6C977-754D-0BBA-7BF0-24D16C055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32" y="5787274"/>
              <a:ext cx="1512157" cy="100800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3AFFBB-5FC1-8AD6-EC88-D52503FD7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86362" y="0"/>
            <a:ext cx="395763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Regional Photo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2ECD0B-44E2-2D9A-1CE9-7D1279CA6D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53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E851A3C-4AF0-B1FA-04E4-A148CADA5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875" r="13344" b="4663"/>
          <a:stretch/>
        </p:blipFill>
        <p:spPr>
          <a:xfrm>
            <a:off x="1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9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825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8" y="914400"/>
            <a:ext cx="47720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2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DOT - BODY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2" y="81493"/>
            <a:ext cx="8839200" cy="375709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1B365D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546273" y="2467876"/>
            <a:ext cx="34483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</a:t>
            </a:r>
          </a:p>
        </p:txBody>
      </p:sp>
      <p:pic>
        <p:nvPicPr>
          <p:cNvPr id="11" name="Picture 10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977CF33C-7656-3412-77DF-878C008B3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4"/>
          <a:stretch/>
        </p:blipFill>
        <p:spPr>
          <a:xfrm>
            <a:off x="152400" y="4679689"/>
            <a:ext cx="885093" cy="37570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4DEAFD1-B07B-C9DB-2C13-8B1EC2AE49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0FC85-8172-8D28-CC19-6CE5D288240E}"/>
              </a:ext>
            </a:extLst>
          </p:cNvPr>
          <p:cNvCxnSpPr/>
          <p:nvPr userDrawn="1"/>
        </p:nvCxnSpPr>
        <p:spPr>
          <a:xfrm>
            <a:off x="456121" y="457202"/>
            <a:ext cx="8535479" cy="0"/>
          </a:xfrm>
          <a:prstGeom prst="line">
            <a:avLst/>
          </a:prstGeom>
          <a:ln>
            <a:solidFill>
              <a:srgbClr val="91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43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U -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028F0F-7FFB-AA98-DA15-7FCDC2A2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23" r="-1" b="20711"/>
          <a:stretch/>
        </p:blipFill>
        <p:spPr>
          <a:xfrm>
            <a:off x="355837" y="1704082"/>
            <a:ext cx="2917056" cy="3439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546273" y="2467876"/>
            <a:ext cx="34483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91C883-3CDD-A8F7-06EE-8D7A3BB36CB8}"/>
              </a:ext>
            </a:extLst>
          </p:cNvPr>
          <p:cNvGrpSpPr/>
          <p:nvPr userDrawn="1"/>
        </p:nvGrpSpPr>
        <p:grpSpPr>
          <a:xfrm>
            <a:off x="418086" y="54772"/>
            <a:ext cx="4706135" cy="753510"/>
            <a:chOff x="528643" y="92907"/>
            <a:chExt cx="6274846" cy="1004680"/>
          </a:xfrm>
        </p:grpSpPr>
        <p:pic>
          <p:nvPicPr>
            <p:cNvPr id="19" name="Picture 18" descr="A person working on a car&#10;&#10;AI-generated content may be incorrect.">
              <a:extLst>
                <a:ext uri="{FF2B5EF4-FFF2-40B4-BE49-F238E27FC236}">
                  <a16:creationId xmlns:a16="http://schemas.microsoft.com/office/drawing/2014/main" id="{1CA17B7F-0457-3A16-6844-BD8545E59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919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car, transport, vehicle&#10;&#10;AI-generated content may be incorrect.">
              <a:extLst>
                <a:ext uri="{FF2B5EF4-FFF2-40B4-BE49-F238E27FC236}">
                  <a16:creationId xmlns:a16="http://schemas.microsoft.com/office/drawing/2014/main" id="{980F913B-56C4-A8F4-7FFC-FDD02381E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470" y="92907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A group of people sitting around a table&#10;&#10;AI-generated content may be incorrect.">
              <a:extLst>
                <a:ext uri="{FF2B5EF4-FFF2-40B4-BE49-F238E27FC236}">
                  <a16:creationId xmlns:a16="http://schemas.microsoft.com/office/drawing/2014/main" id="{50871CA3-F1C9-BFEF-D5FE-FA0781040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58"/>
            <a:stretch/>
          </p:blipFill>
          <p:spPr>
            <a:xfrm>
              <a:off x="528643" y="92907"/>
              <a:ext cx="1507018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5" name="Picture 24" descr="A person sitting at a desk with a computer&#10;&#10;AI-generated content may be incorrect.">
              <a:extLst>
                <a:ext uri="{FF2B5EF4-FFF2-40B4-BE49-F238E27FC236}">
                  <a16:creationId xmlns:a16="http://schemas.microsoft.com/office/drawing/2014/main" id="{35BE63D5-69F0-B173-08B0-007BA400E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9" t="12328" r="7005" b="11826"/>
            <a:stretch/>
          </p:blipFill>
          <p:spPr>
            <a:xfrm>
              <a:off x="3707195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4F50F-5B6C-1E74-374B-DAB7E9043DF7}"/>
              </a:ext>
            </a:extLst>
          </p:cNvPr>
          <p:cNvGrpSpPr/>
          <p:nvPr userDrawn="1"/>
        </p:nvGrpSpPr>
        <p:grpSpPr>
          <a:xfrm>
            <a:off x="417328" y="4339208"/>
            <a:ext cx="4707652" cy="758502"/>
            <a:chOff x="526620" y="5785610"/>
            <a:chExt cx="6276869" cy="1011336"/>
          </a:xfrm>
        </p:grpSpPr>
        <p:pic>
          <p:nvPicPr>
            <p:cNvPr id="15" name="Picture 14" descr="A person in a safety vest looking at a piece of paper&#10;&#10;AI-generated content may be incorrect.">
              <a:extLst>
                <a:ext uri="{FF2B5EF4-FFF2-40B4-BE49-F238E27FC236}">
                  <a16:creationId xmlns:a16="http://schemas.microsoft.com/office/drawing/2014/main" id="{6DB39E9F-20DC-DC25-75C0-5CB456D02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20" y="5788938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3" name="Picture 22" descr="A person wearing a hard hat and headphones&#10;&#10;AI-generated content may be incorrect.">
              <a:extLst>
                <a:ext uri="{FF2B5EF4-FFF2-40B4-BE49-F238E27FC236}">
                  <a16:creationId xmlns:a16="http://schemas.microsoft.com/office/drawing/2014/main" id="{305CE960-4C90-9088-7D15-5D4E41ECD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-59" r="9601" b="14554"/>
            <a:stretch/>
          </p:blipFill>
          <p:spPr>
            <a:xfrm>
              <a:off x="2111529" y="5785610"/>
              <a:ext cx="1517004" cy="101133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8" name="Picture 27" descr="A picture containing grass, outdoor, person, blue&#10;&#10;AI-generated content may be incorrect.">
              <a:extLst>
                <a:ext uri="{FF2B5EF4-FFF2-40B4-BE49-F238E27FC236}">
                  <a16:creationId xmlns:a16="http://schemas.microsoft.com/office/drawing/2014/main" id="{A9183B81-2FB2-FA24-627F-8D56EA4C3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23" y="5788939"/>
              <a:ext cx="1507019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0" name="Picture 29" descr="A picture containing transport&#10;&#10;AI-generated content may be incorrect.">
              <a:extLst>
                <a:ext uri="{FF2B5EF4-FFF2-40B4-BE49-F238E27FC236}">
                  <a16:creationId xmlns:a16="http://schemas.microsoft.com/office/drawing/2014/main" id="{C3E6C977-754D-0BBA-7BF0-24D16C055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32" y="5787274"/>
              <a:ext cx="1512157" cy="100800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3AFFBB-5FC1-8AD6-EC88-D52503FD7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86362" y="0"/>
            <a:ext cx="395763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Regional Photo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2ECD0B-44E2-2D9A-1CE9-7D1279CA6D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D9311C8-83E0-D499-60CA-887E2BEF159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8929" y="2133146"/>
            <a:ext cx="3756932" cy="7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3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WU - BODY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2" y="81493"/>
            <a:ext cx="8839200" cy="375709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1B365D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546273" y="2467876"/>
            <a:ext cx="34483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DEAFD1-B07B-C9DB-2C13-8B1EC2AE4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0FC85-8172-8D28-CC19-6CE5D288240E}"/>
              </a:ext>
            </a:extLst>
          </p:cNvPr>
          <p:cNvCxnSpPr/>
          <p:nvPr userDrawn="1"/>
        </p:nvCxnSpPr>
        <p:spPr>
          <a:xfrm>
            <a:off x="456121" y="457202"/>
            <a:ext cx="8535479" cy="0"/>
          </a:xfrm>
          <a:prstGeom prst="line">
            <a:avLst/>
          </a:prstGeom>
          <a:ln>
            <a:solidFill>
              <a:srgbClr val="91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2C6E3739-A017-E315-FC68-4EE49DBE51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01" y="4701622"/>
            <a:ext cx="1685405" cy="35377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AB5CE3-6BD5-92C8-4869-AD92F4BE5226}"/>
              </a:ext>
            </a:extLst>
          </p:cNvPr>
          <p:cNvCxnSpPr>
            <a:cxnSpLocks/>
          </p:cNvCxnSpPr>
          <p:nvPr userDrawn="1"/>
        </p:nvCxnSpPr>
        <p:spPr>
          <a:xfrm>
            <a:off x="897233" y="4679690"/>
            <a:ext cx="0" cy="37570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17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1 -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028F0F-7FFB-AA98-DA15-7FCDC2A2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23" r="-1" b="20711"/>
          <a:stretch/>
        </p:blipFill>
        <p:spPr>
          <a:xfrm>
            <a:off x="355837" y="1704082"/>
            <a:ext cx="2917056" cy="3439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2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1</a:t>
            </a:r>
          </a:p>
        </p:txBody>
      </p:sp>
      <p:pic>
        <p:nvPicPr>
          <p:cNvPr id="12" name="Picture 11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03FC9C59-5645-ED63-DFA9-0D92692F0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6" y="2039113"/>
            <a:ext cx="4302697" cy="106527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D91C883-3CDD-A8F7-06EE-8D7A3BB36CB8}"/>
              </a:ext>
            </a:extLst>
          </p:cNvPr>
          <p:cNvGrpSpPr/>
          <p:nvPr userDrawn="1"/>
        </p:nvGrpSpPr>
        <p:grpSpPr>
          <a:xfrm>
            <a:off x="418086" y="54772"/>
            <a:ext cx="4706135" cy="753510"/>
            <a:chOff x="528643" y="92907"/>
            <a:chExt cx="6274846" cy="1004680"/>
          </a:xfrm>
        </p:grpSpPr>
        <p:pic>
          <p:nvPicPr>
            <p:cNvPr id="19" name="Picture 18" descr="A person working on a car&#10;&#10;AI-generated content may be incorrect.">
              <a:extLst>
                <a:ext uri="{FF2B5EF4-FFF2-40B4-BE49-F238E27FC236}">
                  <a16:creationId xmlns:a16="http://schemas.microsoft.com/office/drawing/2014/main" id="{1CA17B7F-0457-3A16-6844-BD8545E59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919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car, transport, vehicle&#10;&#10;AI-generated content may be incorrect.">
              <a:extLst>
                <a:ext uri="{FF2B5EF4-FFF2-40B4-BE49-F238E27FC236}">
                  <a16:creationId xmlns:a16="http://schemas.microsoft.com/office/drawing/2014/main" id="{980F913B-56C4-A8F4-7FFC-FDD02381E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470" y="92907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A group of people sitting around a table&#10;&#10;AI-generated content may be incorrect.">
              <a:extLst>
                <a:ext uri="{FF2B5EF4-FFF2-40B4-BE49-F238E27FC236}">
                  <a16:creationId xmlns:a16="http://schemas.microsoft.com/office/drawing/2014/main" id="{50871CA3-F1C9-BFEF-D5FE-FA0781040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58"/>
            <a:stretch/>
          </p:blipFill>
          <p:spPr>
            <a:xfrm>
              <a:off x="528643" y="92907"/>
              <a:ext cx="1507018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5" name="Picture 24" descr="A person sitting at a desk with a computer&#10;&#10;AI-generated content may be incorrect.">
              <a:extLst>
                <a:ext uri="{FF2B5EF4-FFF2-40B4-BE49-F238E27FC236}">
                  <a16:creationId xmlns:a16="http://schemas.microsoft.com/office/drawing/2014/main" id="{35BE63D5-69F0-B173-08B0-007BA400E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9" t="12328" r="7005" b="11826"/>
            <a:stretch/>
          </p:blipFill>
          <p:spPr>
            <a:xfrm>
              <a:off x="3707195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4F50F-5B6C-1E74-374B-DAB7E9043DF7}"/>
              </a:ext>
            </a:extLst>
          </p:cNvPr>
          <p:cNvGrpSpPr/>
          <p:nvPr userDrawn="1"/>
        </p:nvGrpSpPr>
        <p:grpSpPr>
          <a:xfrm>
            <a:off x="417328" y="4339208"/>
            <a:ext cx="4707652" cy="758502"/>
            <a:chOff x="526620" y="5785610"/>
            <a:chExt cx="6276869" cy="1011336"/>
          </a:xfrm>
        </p:grpSpPr>
        <p:pic>
          <p:nvPicPr>
            <p:cNvPr id="15" name="Picture 14" descr="A person in a safety vest looking at a piece of paper&#10;&#10;AI-generated content may be incorrect.">
              <a:extLst>
                <a:ext uri="{FF2B5EF4-FFF2-40B4-BE49-F238E27FC236}">
                  <a16:creationId xmlns:a16="http://schemas.microsoft.com/office/drawing/2014/main" id="{6DB39E9F-20DC-DC25-75C0-5CB456D02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20" y="5788938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3" name="Picture 22" descr="A person wearing a hard hat and headphones&#10;&#10;AI-generated content may be incorrect.">
              <a:extLst>
                <a:ext uri="{FF2B5EF4-FFF2-40B4-BE49-F238E27FC236}">
                  <a16:creationId xmlns:a16="http://schemas.microsoft.com/office/drawing/2014/main" id="{305CE960-4C90-9088-7D15-5D4E41ECD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-59" r="9601" b="14554"/>
            <a:stretch/>
          </p:blipFill>
          <p:spPr>
            <a:xfrm>
              <a:off x="2111529" y="5785610"/>
              <a:ext cx="1517004" cy="101133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8" name="Picture 27" descr="A picture containing grass, outdoor, person, blue&#10;&#10;AI-generated content may be incorrect.">
              <a:extLst>
                <a:ext uri="{FF2B5EF4-FFF2-40B4-BE49-F238E27FC236}">
                  <a16:creationId xmlns:a16="http://schemas.microsoft.com/office/drawing/2014/main" id="{A9183B81-2FB2-FA24-627F-8D56EA4C3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23" y="5788939"/>
              <a:ext cx="1507019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0" name="Picture 29" descr="A picture containing transport&#10;&#10;AI-generated content may be incorrect.">
              <a:extLst>
                <a:ext uri="{FF2B5EF4-FFF2-40B4-BE49-F238E27FC236}">
                  <a16:creationId xmlns:a16="http://schemas.microsoft.com/office/drawing/2014/main" id="{C3E6C977-754D-0BBA-7BF0-24D16C055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32" y="5787274"/>
              <a:ext cx="1512157" cy="100800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3AFFBB-5FC1-8AD6-EC88-D52503FD7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86362" y="0"/>
            <a:ext cx="395763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Regional Photo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2ECD0B-44E2-2D9A-1CE9-7D1279CA6D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0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1 BODY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2" y="81493"/>
            <a:ext cx="8839200" cy="375709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1B365D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2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7DEE21-DE6E-99AB-B08D-F50B6AB23229}"/>
              </a:ext>
            </a:extLst>
          </p:cNvPr>
          <p:cNvGrpSpPr/>
          <p:nvPr userDrawn="1"/>
        </p:nvGrpSpPr>
        <p:grpSpPr>
          <a:xfrm>
            <a:off x="152400" y="4679689"/>
            <a:ext cx="1517501" cy="375708"/>
            <a:chOff x="203199" y="6239585"/>
            <a:chExt cx="2023335" cy="500944"/>
          </a:xfrm>
        </p:grpSpPr>
        <p:pic>
          <p:nvPicPr>
            <p:cNvPr id="11" name="Picture 10" descr="Graphical user interface, text&#10;&#10;AI-generated content may be incorrect.">
              <a:extLst>
                <a:ext uri="{FF2B5EF4-FFF2-40B4-BE49-F238E27FC236}">
                  <a16:creationId xmlns:a16="http://schemas.microsoft.com/office/drawing/2014/main" id="{977CF33C-7656-3412-77DF-878C008B3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6239585"/>
              <a:ext cx="2023335" cy="500944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A9F28F-5CE2-1BFF-E644-FF35F05C39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31985" y="6239586"/>
              <a:ext cx="0" cy="500943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E4DEAFD1-B07B-C9DB-2C13-8B1EC2AE49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0FC85-8172-8D28-CC19-6CE5D288240E}"/>
              </a:ext>
            </a:extLst>
          </p:cNvPr>
          <p:cNvCxnSpPr/>
          <p:nvPr userDrawn="1"/>
        </p:nvCxnSpPr>
        <p:spPr>
          <a:xfrm>
            <a:off x="456121" y="457202"/>
            <a:ext cx="8535479" cy="0"/>
          </a:xfrm>
          <a:prstGeom prst="line">
            <a:avLst/>
          </a:prstGeom>
          <a:ln>
            <a:solidFill>
              <a:srgbClr val="91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0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 - 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4028F0F-7FFB-AA98-DA15-7FCDC2A2E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823" r="-1" b="20711"/>
          <a:stretch/>
        </p:blipFill>
        <p:spPr>
          <a:xfrm>
            <a:off x="355837" y="1704082"/>
            <a:ext cx="2917056" cy="34394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3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91C883-3CDD-A8F7-06EE-8D7A3BB36CB8}"/>
              </a:ext>
            </a:extLst>
          </p:cNvPr>
          <p:cNvGrpSpPr/>
          <p:nvPr userDrawn="1"/>
        </p:nvGrpSpPr>
        <p:grpSpPr>
          <a:xfrm>
            <a:off x="418086" y="54772"/>
            <a:ext cx="4706135" cy="753510"/>
            <a:chOff x="528643" y="92907"/>
            <a:chExt cx="6274846" cy="1004680"/>
          </a:xfrm>
        </p:grpSpPr>
        <p:pic>
          <p:nvPicPr>
            <p:cNvPr id="19" name="Picture 18" descr="A person working on a car&#10;&#10;AI-generated content may be incorrect.">
              <a:extLst>
                <a:ext uri="{FF2B5EF4-FFF2-40B4-BE49-F238E27FC236}">
                  <a16:creationId xmlns:a16="http://schemas.microsoft.com/office/drawing/2014/main" id="{1CA17B7F-0457-3A16-6844-BD8545E59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919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car, transport, vehicle&#10;&#10;AI-generated content may be incorrect.">
              <a:extLst>
                <a:ext uri="{FF2B5EF4-FFF2-40B4-BE49-F238E27FC236}">
                  <a16:creationId xmlns:a16="http://schemas.microsoft.com/office/drawing/2014/main" id="{980F913B-56C4-A8F4-7FFC-FDD02381E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470" y="92907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 descr="A group of people sitting around a table&#10;&#10;AI-generated content may be incorrect.">
              <a:extLst>
                <a:ext uri="{FF2B5EF4-FFF2-40B4-BE49-F238E27FC236}">
                  <a16:creationId xmlns:a16="http://schemas.microsoft.com/office/drawing/2014/main" id="{50871CA3-F1C9-BFEF-D5FE-FA0781040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58"/>
            <a:stretch/>
          </p:blipFill>
          <p:spPr>
            <a:xfrm>
              <a:off x="528643" y="92907"/>
              <a:ext cx="1507018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5" name="Picture 24" descr="A person sitting at a desk with a computer&#10;&#10;AI-generated content may be incorrect.">
              <a:extLst>
                <a:ext uri="{FF2B5EF4-FFF2-40B4-BE49-F238E27FC236}">
                  <a16:creationId xmlns:a16="http://schemas.microsoft.com/office/drawing/2014/main" id="{35BE63D5-69F0-B173-08B0-007BA400EF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9" t="12328" r="7005" b="11826"/>
            <a:stretch/>
          </p:blipFill>
          <p:spPr>
            <a:xfrm>
              <a:off x="3707195" y="92908"/>
              <a:ext cx="1507018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4F50F-5B6C-1E74-374B-DAB7E9043DF7}"/>
              </a:ext>
            </a:extLst>
          </p:cNvPr>
          <p:cNvGrpSpPr/>
          <p:nvPr userDrawn="1"/>
        </p:nvGrpSpPr>
        <p:grpSpPr>
          <a:xfrm>
            <a:off x="417328" y="4339208"/>
            <a:ext cx="4707652" cy="758502"/>
            <a:chOff x="526620" y="5785610"/>
            <a:chExt cx="6276869" cy="1011336"/>
          </a:xfrm>
        </p:grpSpPr>
        <p:pic>
          <p:nvPicPr>
            <p:cNvPr id="15" name="Picture 14" descr="A person in a safety vest looking at a piece of paper&#10;&#10;AI-generated content may be incorrect.">
              <a:extLst>
                <a:ext uri="{FF2B5EF4-FFF2-40B4-BE49-F238E27FC236}">
                  <a16:creationId xmlns:a16="http://schemas.microsoft.com/office/drawing/2014/main" id="{6DB39E9F-20DC-DC25-75C0-5CB456D02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20" y="5788938"/>
              <a:ext cx="1507019" cy="100468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3" name="Picture 22" descr="A person wearing a hard hat and headphones&#10;&#10;AI-generated content may be incorrect.">
              <a:extLst>
                <a:ext uri="{FF2B5EF4-FFF2-40B4-BE49-F238E27FC236}">
                  <a16:creationId xmlns:a16="http://schemas.microsoft.com/office/drawing/2014/main" id="{305CE960-4C90-9088-7D15-5D4E41ECD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4" t="-59" r="9601" b="14554"/>
            <a:stretch/>
          </p:blipFill>
          <p:spPr>
            <a:xfrm>
              <a:off x="2111529" y="5785610"/>
              <a:ext cx="1517004" cy="101133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8" name="Picture 27" descr="A picture containing grass, outdoor, person, blue&#10;&#10;AI-generated content may be incorrect.">
              <a:extLst>
                <a:ext uri="{FF2B5EF4-FFF2-40B4-BE49-F238E27FC236}">
                  <a16:creationId xmlns:a16="http://schemas.microsoft.com/office/drawing/2014/main" id="{A9183B81-2FB2-FA24-627F-8D56EA4C32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423" y="5788939"/>
              <a:ext cx="1507019" cy="1004679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30" name="Picture 29" descr="A picture containing transport&#10;&#10;AI-generated content may be incorrect.">
              <a:extLst>
                <a:ext uri="{FF2B5EF4-FFF2-40B4-BE49-F238E27FC236}">
                  <a16:creationId xmlns:a16="http://schemas.microsoft.com/office/drawing/2014/main" id="{C3E6C977-754D-0BBA-7BF0-24D16C055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332" y="5787274"/>
              <a:ext cx="1512157" cy="1008008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23AFFBB-5FC1-8AD6-EC88-D52503FD78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86362" y="0"/>
            <a:ext cx="3957638" cy="5143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Regional Photo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2ECD0B-44E2-2D9A-1CE9-7D1279CA6D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pic>
        <p:nvPicPr>
          <p:cNvPr id="7" name="Picture 6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29119C8C-447B-5C77-66B3-AC6795577B9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3" y="2039113"/>
            <a:ext cx="4302696" cy="10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3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2 BODY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22" y="81493"/>
            <a:ext cx="8839200" cy="375709"/>
          </a:xfrm>
        </p:spPr>
        <p:txBody>
          <a:bodyPr>
            <a:noAutofit/>
          </a:bodyPr>
          <a:lstStyle>
            <a:lvl1pPr algn="l">
              <a:defRPr sz="1800" b="1">
                <a:solidFill>
                  <a:srgbClr val="1B365D"/>
                </a:solidFill>
                <a:effectLst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3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75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6B877-E20A-EF80-B598-D9FE969D2C74}"/>
              </a:ext>
            </a:extLst>
          </p:cNvPr>
          <p:cNvSpPr/>
          <p:nvPr userDrawn="1"/>
        </p:nvSpPr>
        <p:spPr>
          <a:xfrm>
            <a:off x="-1" y="0"/>
            <a:ext cx="35584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24543-F6D1-38A1-0E83-254DACEE727F}"/>
              </a:ext>
            </a:extLst>
          </p:cNvPr>
          <p:cNvSpPr txBox="1"/>
          <p:nvPr userDrawn="1"/>
        </p:nvSpPr>
        <p:spPr>
          <a:xfrm rot="16200000">
            <a:off x="-1973473" y="2467876"/>
            <a:ext cx="43027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spc="2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TENNESSEE DEPARTMENT OF TRANSPORTATION – REGION 2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DEAFD1-B07B-C9DB-2C13-8B1EC2AE4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99" y="93541"/>
            <a:ext cx="190439" cy="190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0FC85-8172-8D28-CC19-6CE5D288240E}"/>
              </a:ext>
            </a:extLst>
          </p:cNvPr>
          <p:cNvCxnSpPr/>
          <p:nvPr userDrawn="1"/>
        </p:nvCxnSpPr>
        <p:spPr>
          <a:xfrm>
            <a:off x="456121" y="457202"/>
            <a:ext cx="8535479" cy="0"/>
          </a:xfrm>
          <a:prstGeom prst="line">
            <a:avLst/>
          </a:prstGeom>
          <a:ln>
            <a:solidFill>
              <a:srgbClr val="91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77BA28A7-0AA1-CCFB-4ED9-7987B3A7C5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2" y="4689213"/>
            <a:ext cx="1544204" cy="38231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EB27D5-D4EA-80DA-6270-180026B88844}"/>
              </a:ext>
            </a:extLst>
          </p:cNvPr>
          <p:cNvCxnSpPr>
            <a:cxnSpLocks/>
          </p:cNvCxnSpPr>
          <p:nvPr userDrawn="1"/>
        </p:nvCxnSpPr>
        <p:spPr>
          <a:xfrm>
            <a:off x="1073989" y="4679690"/>
            <a:ext cx="0" cy="37570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7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75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.gov/tdot/projects/region-3/interstate-40-interchang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hyperlink" Target="mailto:curtis.Duncan@tn.gov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042" y="3013506"/>
            <a:ext cx="7233935" cy="2034355"/>
          </a:xfrm>
        </p:spPr>
        <p:txBody>
          <a:bodyPr>
            <a:normAutofit fontScale="90000"/>
          </a:bodyPr>
          <a:lstStyle/>
          <a:p>
            <a:r>
              <a:rPr lang="en-US" sz="2700">
                <a:latin typeface="PermianSlabSerifTypeface"/>
              </a:rPr>
              <a:t>I-40 at State Route 53</a:t>
            </a:r>
            <a:br>
              <a:rPr lang="en-US" sz="2700">
                <a:latin typeface="PermianSlabSerifTypeface"/>
              </a:rPr>
            </a:br>
            <a:r>
              <a:rPr lang="en-US" sz="2700">
                <a:latin typeface="PermianSlabSerifTypeface"/>
              </a:rPr>
              <a:t>Interchange Improvements</a:t>
            </a:r>
            <a:br>
              <a:rPr lang="en-US" sz="2700"/>
            </a:br>
            <a:r>
              <a:rPr lang="en-US" sz="2700">
                <a:latin typeface="PermianSlabSerifTypeface"/>
              </a:rPr>
              <a:t>Smith County</a:t>
            </a:r>
            <a:br>
              <a:rPr lang="en-US" sz="2700">
                <a:latin typeface="PermianSlabSerifTypeface"/>
              </a:rPr>
            </a:br>
            <a:r>
              <a:rPr lang="en-US" sz="2700">
                <a:latin typeface="PermianSlabSerifTypeface"/>
              </a:rPr>
              <a:t>PIN 133582.00</a:t>
            </a:r>
            <a:br>
              <a:rPr lang="en-US" sz="2700">
                <a:latin typeface="PermianSlabSerifTypeface"/>
              </a:rPr>
            </a:br>
            <a:r>
              <a:rPr lang="en-US" sz="2200">
                <a:latin typeface="PermianSlabSerifTypeface"/>
              </a:rPr>
              <a:t>Advertisement Pre-Proposal Meeting</a:t>
            </a:r>
            <a:br>
              <a:rPr lang="en-US" sz="2700">
                <a:latin typeface="PermianSlabSerifTypeface"/>
              </a:rPr>
            </a:br>
            <a:endParaRPr lang="en-US" sz="2700">
              <a:latin typeface="PermianSlabSerifTypefac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97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8E51A-A250-FFC5-6EC4-E6916664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0B09-87BE-63DA-1BA6-DD75B64E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34B6-54FD-7FF0-7F5D-4CBDB8163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/>
              <a:t>Current Schedule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Preliminary Engineering – FY 26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Right-of-Way – FY 28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Construction – FY 30</a:t>
            </a:r>
          </a:p>
          <a:p>
            <a:pPr>
              <a:lnSpc>
                <a:spcPct val="150000"/>
              </a:lnSpc>
            </a:pPr>
            <a:r>
              <a:rPr lang="en-US" sz="2800"/>
              <a:t>Method of Payment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Cost Plus Fixed Fee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Federal Funds</a:t>
            </a:r>
          </a:p>
          <a:p>
            <a:pPr marL="69850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650"/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A0761-E749-6C00-93EA-7EF772455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266F7-E44A-D97A-AE21-6C01C9232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29DF-81E2-3E5A-571C-36806879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A1E69-F4B3-A8F7-2010-3860F06B0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Open Sans"/>
                <a:ea typeface="Open Sans"/>
                <a:cs typeface="Open Sans"/>
              </a:rPr>
              <a:t>Project Website</a:t>
            </a:r>
          </a:p>
          <a:p>
            <a:pPr lvl="1"/>
            <a:r>
              <a:rPr lang="en-US" sz="2000">
                <a:hlinkClick r:id="rId3"/>
              </a:rPr>
              <a:t>Interstate 40 Interchange at State Route 53</a:t>
            </a:r>
            <a:endParaRPr lang="en-US" sz="2650"/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50EA2-029B-0D56-F014-10FEAF80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F8B687-7D8B-C701-8E75-729F61A5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9" y="1788569"/>
            <a:ext cx="2915057" cy="2667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131882-9ED3-7669-B4DB-25A51F691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127" y="1788569"/>
            <a:ext cx="3356289" cy="26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027C6-38AF-3AB3-5D4F-8C3C4D5F5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61CB-55F1-5501-6FF8-6115C01D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Advertisement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826E9-0E0B-A7CB-DE83-C7819D17B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>
              <a:latin typeface="Open Sans"/>
              <a:ea typeface="Open Sans"/>
              <a:cs typeface="Open Sans"/>
            </a:endParaRPr>
          </a:p>
          <a:p>
            <a:endParaRPr lang="en-US" sz="2400">
              <a:latin typeface="Open Sans"/>
              <a:ea typeface="Open Sans"/>
              <a:cs typeface="Open Sans"/>
            </a:endParaRPr>
          </a:p>
          <a:p>
            <a:endParaRPr lang="en-US" sz="2400">
              <a:latin typeface="Open Sans"/>
              <a:ea typeface="Open Sans"/>
              <a:cs typeface="Open Sans"/>
            </a:endParaRPr>
          </a:p>
          <a:p>
            <a:endParaRPr lang="en-US" sz="2400">
              <a:latin typeface="Open Sans"/>
              <a:ea typeface="Open Sans"/>
              <a:cs typeface="Open Sans"/>
            </a:endParaRPr>
          </a:p>
          <a:p>
            <a:endParaRPr lang="en-US" sz="2400">
              <a:latin typeface="Open Sans"/>
              <a:ea typeface="Open Sans"/>
              <a:cs typeface="Open Sans"/>
            </a:endParaRPr>
          </a:p>
          <a:p>
            <a:r>
              <a:rPr lang="en-US" sz="2400">
                <a:latin typeface="Open Sans"/>
                <a:ea typeface="Open Sans"/>
                <a:cs typeface="Open Sans"/>
              </a:rPr>
              <a:t>Contact Information</a:t>
            </a:r>
          </a:p>
          <a:p>
            <a:pPr lvl="1"/>
            <a:r>
              <a:rPr lang="en-US" sz="2000">
                <a:latin typeface="Open Sans"/>
                <a:ea typeface="Open Sans"/>
                <a:cs typeface="Open Sans"/>
              </a:rPr>
              <a:t>Natasha Whitfield – TDOT Professional Services </a:t>
            </a:r>
          </a:p>
          <a:p>
            <a:pPr lvl="1"/>
            <a:r>
              <a:rPr lang="en-US" sz="2000">
                <a:latin typeface="Open Sans"/>
                <a:ea typeface="Open Sans"/>
                <a:cs typeface="Open Sans"/>
                <a:hlinkClick r:id="rId2"/>
              </a:rPr>
              <a:t>Email: TDOT.PSAdvertisements@tn.gov</a:t>
            </a:r>
            <a:endParaRPr lang="en-US" sz="2000">
              <a:latin typeface="Open Sans"/>
              <a:ea typeface="Open Sans"/>
              <a:cs typeface="Open Sans"/>
            </a:endParaRPr>
          </a:p>
          <a:p>
            <a:pPr lvl="1"/>
            <a:r>
              <a:rPr lang="en-US" sz="2000">
                <a:latin typeface="Open Sans"/>
                <a:ea typeface="Open Sans"/>
                <a:cs typeface="Open Sans"/>
              </a:rPr>
              <a:t>Office: 615-253-3997</a:t>
            </a:r>
          </a:p>
          <a:p>
            <a:pPr marL="412750" lvl="2" indent="0">
              <a:lnSpc>
                <a:spcPct val="150000"/>
              </a:lnSpc>
              <a:buNone/>
            </a:pPr>
            <a:endParaRPr lang="en-US" sz="2650"/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FCC8E-98F7-A694-81FD-32EA483D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3CD78-57A5-1301-D01F-58DBB370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895353"/>
            <a:ext cx="7002624" cy="1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6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E62EF-77AA-9E4E-A231-6E611F272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5835-042C-8F6B-C31C-857AEBED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Advertisement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C91C-4F49-5B8E-5786-BDDEDFE66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Open Sans"/>
                <a:ea typeface="Open Sans"/>
                <a:cs typeface="Open Sans"/>
              </a:rPr>
              <a:t>Phase I</a:t>
            </a:r>
          </a:p>
          <a:p>
            <a:pPr lvl="1"/>
            <a:r>
              <a:rPr lang="en-US" sz="1800" dirty="0">
                <a:latin typeface="Open Sans"/>
                <a:ea typeface="Open Sans"/>
                <a:cs typeface="Open Sans"/>
              </a:rPr>
              <a:t>Firm Overview</a:t>
            </a:r>
          </a:p>
          <a:p>
            <a:pPr lvl="1"/>
            <a:r>
              <a:rPr lang="en-US" sz="1800" dirty="0">
                <a:latin typeface="Open Sans"/>
                <a:ea typeface="Open Sans"/>
                <a:cs typeface="Open Sans"/>
              </a:rPr>
              <a:t>Project Fit</a:t>
            </a:r>
          </a:p>
          <a:p>
            <a:pPr lvl="1"/>
            <a:r>
              <a:rPr lang="en-US" sz="1800" dirty="0">
                <a:latin typeface="Open Sans"/>
                <a:ea typeface="Open Sans"/>
                <a:cs typeface="Open Sans"/>
              </a:rPr>
              <a:t>Qualification Type</a:t>
            </a:r>
          </a:p>
          <a:p>
            <a:r>
              <a:rPr lang="en-US" sz="2000" dirty="0">
                <a:latin typeface="Open Sans"/>
                <a:ea typeface="Open Sans"/>
                <a:cs typeface="Open Sans"/>
              </a:rPr>
              <a:t>Phase II</a:t>
            </a:r>
          </a:p>
          <a:p>
            <a:pPr lvl="1"/>
            <a:r>
              <a:rPr lang="en-US" sz="1800" dirty="0">
                <a:latin typeface="Open Sans"/>
                <a:ea typeface="Open Sans"/>
                <a:cs typeface="Open Sans"/>
              </a:rPr>
              <a:t>Team capability &amp; work experience</a:t>
            </a:r>
          </a:p>
          <a:p>
            <a:pPr lvl="1"/>
            <a:r>
              <a:rPr lang="en-US" sz="1800" dirty="0">
                <a:latin typeface="Open Sans"/>
                <a:ea typeface="Open Sans"/>
                <a:cs typeface="Open Sans"/>
              </a:rPr>
              <a:t>Technical approach</a:t>
            </a:r>
          </a:p>
          <a:p>
            <a:pPr lvl="1"/>
            <a:r>
              <a:rPr lang="en-US" sz="1800" dirty="0">
                <a:latin typeface="Open Sans"/>
                <a:ea typeface="Open Sans"/>
                <a:cs typeface="Open Sans"/>
              </a:rPr>
              <a:t>Amount of work under contract (</a:t>
            </a:r>
            <a:r>
              <a:rPr lang="en-US" sz="1800" i="1" dirty="0">
                <a:latin typeface="Open Sans"/>
                <a:ea typeface="Open Sans"/>
                <a:cs typeface="Open Sans"/>
              </a:rPr>
              <a:t>on file w/TDOT</a:t>
            </a:r>
            <a:r>
              <a:rPr lang="en-US" sz="1800" dirty="0">
                <a:latin typeface="Open Sans"/>
                <a:ea typeface="Open Sans"/>
                <a:cs typeface="Open Sans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2B786-8CB0-50DE-F0F2-20F81766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2283A-4D26-FB9C-F420-D1372830A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EDDB-DFA0-9A4E-3BAD-AC73D001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F1C3-5BD7-FB92-83E5-707757B70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>
              <a:latin typeface="Open Sans"/>
              <a:ea typeface="Open Sans"/>
              <a:cs typeface="Open Sans"/>
            </a:endParaRPr>
          </a:p>
          <a:p>
            <a:pPr algn="ctr"/>
            <a:endParaRPr lang="en-US" sz="2400">
              <a:latin typeface="Open Sans"/>
              <a:ea typeface="Open Sans"/>
              <a:cs typeface="Open Sans"/>
            </a:endParaRPr>
          </a:p>
          <a:p>
            <a:pPr marL="0" indent="0" algn="ctr">
              <a:buNone/>
            </a:pPr>
            <a:r>
              <a:rPr lang="en-US" sz="6000">
                <a:latin typeface="Open Sans"/>
                <a:ea typeface="Open Sans"/>
                <a:cs typeface="Open Sans"/>
              </a:rPr>
              <a:t>Questions?</a:t>
            </a:r>
            <a:endParaRPr lang="en-US" sz="6000"/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43FB9-E748-808B-F0DD-4734E15F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47875773-B3F2-ED7C-6E22-E23F2566E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79" y="1350139"/>
            <a:ext cx="4388105" cy="2902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5EF33C-05F1-C63B-11F9-CE8D1D1AA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" y="1357598"/>
            <a:ext cx="4435530" cy="29021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42950"/>
            <a:ext cx="8763000" cy="3718847"/>
          </a:xfrm>
        </p:spPr>
        <p:txBody>
          <a:bodyPr>
            <a:normAutofit/>
          </a:bodyPr>
          <a:lstStyle/>
          <a:p>
            <a:r>
              <a:rPr lang="en-US"/>
              <a:t>Smith County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E5FDE9-E799-4D76-9EA9-54F7F2C88FE0}"/>
              </a:ext>
            </a:extLst>
          </p:cNvPr>
          <p:cNvCxnSpPr>
            <a:cxnSpLocks/>
          </p:cNvCxnSpPr>
          <p:nvPr/>
        </p:nvCxnSpPr>
        <p:spPr>
          <a:xfrm flipH="1">
            <a:off x="2151288" y="1338202"/>
            <a:ext cx="2514311" cy="1398706"/>
          </a:xfrm>
          <a:prstGeom prst="line">
            <a:avLst/>
          </a:prstGeom>
          <a:ln w="38100">
            <a:solidFill>
              <a:srgbClr val="FF0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E8059B-CFB1-4037-B51E-0C5EE9FFFAEF}"/>
              </a:ext>
            </a:extLst>
          </p:cNvPr>
          <p:cNvCxnSpPr>
            <a:cxnSpLocks/>
          </p:cNvCxnSpPr>
          <p:nvPr/>
        </p:nvCxnSpPr>
        <p:spPr>
          <a:xfrm flipH="1" flipV="1">
            <a:off x="2124479" y="3124077"/>
            <a:ext cx="2514311" cy="1135663"/>
          </a:xfrm>
          <a:prstGeom prst="line">
            <a:avLst/>
          </a:prstGeom>
          <a:ln w="38100">
            <a:solidFill>
              <a:srgbClr val="FF0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1EB217A-62DA-40AB-9304-DEF3BE8DADFA}"/>
              </a:ext>
            </a:extLst>
          </p:cNvPr>
          <p:cNvGrpSpPr/>
          <p:nvPr/>
        </p:nvGrpSpPr>
        <p:grpSpPr>
          <a:xfrm>
            <a:off x="4955392" y="1694978"/>
            <a:ext cx="213201" cy="1157946"/>
            <a:chOff x="8088826" y="1442540"/>
            <a:chExt cx="289598" cy="15251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16670C-0B75-4F2A-8962-22A9FCF1F1F7}"/>
                </a:ext>
              </a:extLst>
            </p:cNvPr>
            <p:cNvSpPr/>
            <p:nvPr/>
          </p:nvSpPr>
          <p:spPr>
            <a:xfrm>
              <a:off x="8088826" y="1442540"/>
              <a:ext cx="285825" cy="1525156"/>
            </a:xfrm>
            <a:prstGeom prst="rect">
              <a:avLst/>
            </a:prstGeom>
            <a:solidFill>
              <a:srgbClr val="F2F2F2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68C2202-43C6-4003-A31B-1565038E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8826" y="1442540"/>
              <a:ext cx="289598" cy="150170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ED3E278-4C7A-4967-B34B-4CCE60E0BEA9}"/>
              </a:ext>
            </a:extLst>
          </p:cNvPr>
          <p:cNvSpPr txBox="1"/>
          <p:nvPr/>
        </p:nvSpPr>
        <p:spPr>
          <a:xfrm>
            <a:off x="7031280" y="1504950"/>
            <a:ext cx="104367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Project Location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BCAB66-9F62-467B-922D-1A172774D09D}"/>
              </a:ext>
            </a:extLst>
          </p:cNvPr>
          <p:cNvGrpSpPr/>
          <p:nvPr/>
        </p:nvGrpSpPr>
        <p:grpSpPr>
          <a:xfrm>
            <a:off x="382071" y="2146719"/>
            <a:ext cx="213201" cy="1157946"/>
            <a:chOff x="8088826" y="1442540"/>
            <a:chExt cx="289598" cy="152515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365C0EA-2559-4841-AD46-FE06A14B71CE}"/>
                </a:ext>
              </a:extLst>
            </p:cNvPr>
            <p:cNvSpPr/>
            <p:nvPr/>
          </p:nvSpPr>
          <p:spPr>
            <a:xfrm>
              <a:off x="8088826" y="1442540"/>
              <a:ext cx="285825" cy="1525156"/>
            </a:xfrm>
            <a:prstGeom prst="rect">
              <a:avLst/>
            </a:prstGeom>
            <a:solidFill>
              <a:srgbClr val="F2F2F2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73640A9-6AEA-4E8F-B73B-26E9A0841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8826" y="1442540"/>
              <a:ext cx="289598" cy="150170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AFECD42-2B53-42D6-B251-F4F113F2D8BC}"/>
              </a:ext>
            </a:extLst>
          </p:cNvPr>
          <p:cNvSpPr txBox="1"/>
          <p:nvPr/>
        </p:nvSpPr>
        <p:spPr>
          <a:xfrm>
            <a:off x="2195075" y="2979083"/>
            <a:ext cx="114911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Gordonsville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F94163-2903-4C1C-9CFF-B68F00CA43C6}"/>
              </a:ext>
            </a:extLst>
          </p:cNvPr>
          <p:cNvSpPr/>
          <p:nvPr/>
        </p:nvSpPr>
        <p:spPr>
          <a:xfrm>
            <a:off x="4659079" y="1350139"/>
            <a:ext cx="4388105" cy="291408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7D621-39B2-46C5-8C5A-1C416018F8AA}"/>
              </a:ext>
            </a:extLst>
          </p:cNvPr>
          <p:cNvSpPr/>
          <p:nvPr/>
        </p:nvSpPr>
        <p:spPr>
          <a:xfrm>
            <a:off x="1848782" y="2736908"/>
            <a:ext cx="275697" cy="387169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6CDE6BB-8EF1-473D-9D09-43D5F11937BD}"/>
              </a:ext>
            </a:extLst>
          </p:cNvPr>
          <p:cNvSpPr/>
          <p:nvPr/>
        </p:nvSpPr>
        <p:spPr>
          <a:xfrm>
            <a:off x="5571919" y="1888006"/>
            <a:ext cx="3052386" cy="2664259"/>
          </a:xfrm>
          <a:custGeom>
            <a:avLst/>
            <a:gdLst>
              <a:gd name="connsiteX0" fmla="*/ 0 w 3052386"/>
              <a:gd name="connsiteY0" fmla="*/ 0 h 2664259"/>
              <a:gd name="connsiteX1" fmla="*/ 342078 w 3052386"/>
              <a:gd name="connsiteY1" fmla="*/ 506538 h 2664259"/>
              <a:gd name="connsiteX2" fmla="*/ 513117 w 3052386"/>
              <a:gd name="connsiteY2" fmla="*/ 1065703 h 2664259"/>
              <a:gd name="connsiteX3" fmla="*/ 763097 w 3052386"/>
              <a:gd name="connsiteY3" fmla="*/ 1822221 h 2664259"/>
              <a:gd name="connsiteX4" fmla="*/ 769675 w 3052386"/>
              <a:gd name="connsiteY4" fmla="*/ 2460328 h 2664259"/>
              <a:gd name="connsiteX5" fmla="*/ 815724 w 3052386"/>
              <a:gd name="connsiteY5" fmla="*/ 2644523 h 2664259"/>
              <a:gd name="connsiteX6" fmla="*/ 1098596 w 3052386"/>
              <a:gd name="connsiteY6" fmla="*/ 2644523 h 2664259"/>
              <a:gd name="connsiteX7" fmla="*/ 1263057 w 3052386"/>
              <a:gd name="connsiteY7" fmla="*/ 1927476 h 2664259"/>
              <a:gd name="connsiteX8" fmla="*/ 2341917 w 3052386"/>
              <a:gd name="connsiteY8" fmla="*/ 2664259 h 2664259"/>
              <a:gd name="connsiteX9" fmla="*/ 2782671 w 3052386"/>
              <a:gd name="connsiteY9" fmla="*/ 2559004 h 2664259"/>
              <a:gd name="connsiteX10" fmla="*/ 3052386 w 3052386"/>
              <a:gd name="connsiteY10" fmla="*/ 1848535 h 2664259"/>
              <a:gd name="connsiteX11" fmla="*/ 2434015 w 3052386"/>
              <a:gd name="connsiteY11" fmla="*/ 1723545 h 266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2386" h="2664259">
                <a:moveTo>
                  <a:pt x="0" y="0"/>
                </a:moveTo>
                <a:lnTo>
                  <a:pt x="342078" y="506538"/>
                </a:lnTo>
                <a:lnTo>
                  <a:pt x="513117" y="1065703"/>
                </a:lnTo>
                <a:lnTo>
                  <a:pt x="763097" y="1822221"/>
                </a:lnTo>
                <a:cubicBezTo>
                  <a:pt x="765290" y="2034923"/>
                  <a:pt x="767482" y="2247626"/>
                  <a:pt x="769675" y="2460328"/>
                </a:cubicBezTo>
                <a:lnTo>
                  <a:pt x="815724" y="2644523"/>
                </a:lnTo>
                <a:lnTo>
                  <a:pt x="1098596" y="2644523"/>
                </a:lnTo>
                <a:lnTo>
                  <a:pt x="1263057" y="1927476"/>
                </a:lnTo>
                <a:lnTo>
                  <a:pt x="2341917" y="2664259"/>
                </a:lnTo>
                <a:lnTo>
                  <a:pt x="2782671" y="2559004"/>
                </a:lnTo>
                <a:lnTo>
                  <a:pt x="3052386" y="1848535"/>
                </a:lnTo>
                <a:lnTo>
                  <a:pt x="2434015" y="172354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6" name="Straight Arrow Connector 1055">
            <a:extLst>
              <a:ext uri="{FF2B5EF4-FFF2-40B4-BE49-F238E27FC236}">
                <a16:creationId xmlns:a16="http://schemas.microsoft.com/office/drawing/2014/main" id="{9D579D6D-7546-4C6E-A99E-69293213C479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933789" y="2028170"/>
            <a:ext cx="619330" cy="901642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1295BE-FB1C-CC56-E05F-9B6BCCA051D2}"/>
              </a:ext>
            </a:extLst>
          </p:cNvPr>
          <p:cNvSpPr txBox="1"/>
          <p:nvPr/>
        </p:nvSpPr>
        <p:spPr>
          <a:xfrm>
            <a:off x="7191725" y="3280530"/>
            <a:ext cx="1149117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Gordonsville</a:t>
            </a:r>
          </a:p>
        </p:txBody>
      </p:sp>
    </p:spTree>
    <p:extLst>
      <p:ext uri="{BB962C8B-B14F-4D97-AF65-F5344CB8AC3E}">
        <p14:creationId xmlns:p14="http://schemas.microsoft.com/office/powerpoint/2010/main" val="252750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5476-B79C-1177-8513-E146ED83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8F6D1-0970-DAB5-8693-F682CE785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6800"/>
              <a:t>Project will follow the TDOT Project Delivery Network (PDN)</a:t>
            </a:r>
          </a:p>
          <a:p>
            <a:pPr>
              <a:lnSpc>
                <a:spcPct val="150000"/>
              </a:lnSpc>
            </a:pPr>
            <a:r>
              <a:rPr lang="en-US" sz="6800"/>
              <a:t>Goal of project is to improve interchange to reduce congestion and help with truck traffic</a:t>
            </a:r>
          </a:p>
          <a:p>
            <a:pPr>
              <a:lnSpc>
                <a:spcPct val="150000"/>
              </a:lnSpc>
            </a:pPr>
            <a:r>
              <a:rPr lang="en-US" sz="6800"/>
              <a:t>PE – FY26, ROW – FY28, Construction – FY30</a:t>
            </a:r>
          </a:p>
          <a:p>
            <a:pPr>
              <a:lnSpc>
                <a:spcPct val="150000"/>
              </a:lnSpc>
            </a:pPr>
            <a:r>
              <a:rPr lang="en-US" sz="6800"/>
              <a:t>TMA Total Budget - $76.6 Million</a:t>
            </a:r>
          </a:p>
          <a:p>
            <a:pPr lvl="1">
              <a:lnSpc>
                <a:spcPct val="150000"/>
              </a:lnSpc>
            </a:pPr>
            <a:r>
              <a:rPr lang="en-US" sz="6000"/>
              <a:t>Includes $2.2M for PE, $1.2M for ROW, and $73.2M for Construction</a:t>
            </a:r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A718E-820E-6F84-2F58-66CDB5BF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DD7-01AE-42A5-4524-E6465979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25DE-EAFB-2C84-E025-A0ECD3DD7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100">
                <a:latin typeface="Open Sans"/>
                <a:ea typeface="Open Sans"/>
                <a:cs typeface="Open Sans"/>
              </a:rPr>
              <a:t>Heavy truck traffic at this interchange causes heavy congestion during peak times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100">
              <a:latin typeface="Open Sans"/>
              <a:ea typeface="Open Sans"/>
              <a:cs typeface="Open San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>
                <a:latin typeface="Open Sans"/>
                <a:ea typeface="Open Sans"/>
                <a:cs typeface="Open Sans"/>
              </a:rPr>
              <a:t>Some existing ramp radii at intersection with SR-53 are undersized and do not offer a wide enough turning radius for truck traffic leading to delays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100">
              <a:latin typeface="Open Sans"/>
              <a:ea typeface="Open Sans"/>
              <a:cs typeface="Open San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>
                <a:latin typeface="Open Sans"/>
                <a:ea typeface="Open Sans"/>
                <a:cs typeface="Open Sans"/>
              </a:rPr>
              <a:t>Delays for vehicles making left turning movements onto the I-40 EB and WB on-ramps from SR-53 due to heavy truck traffic</a:t>
            </a:r>
          </a:p>
          <a:p>
            <a:pPr marL="457200" lvl="1" indent="0">
              <a:buNone/>
            </a:pPr>
            <a:endParaRPr lang="en-US" sz="3100">
              <a:latin typeface="Open Sans"/>
              <a:ea typeface="Open Sans"/>
              <a:cs typeface="Open San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>
                <a:latin typeface="Open Sans"/>
                <a:ea typeface="Open Sans"/>
                <a:cs typeface="Open Sans"/>
              </a:rPr>
              <a:t>Trucks accessing the Pilot Truck Stop on Bradford Boulevard have caused damage to the curbing on the SE quadrant of the SR-53 and Bradford Boulevard intersection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F12D0-7FD9-6414-8FE3-8BA64305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9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D94DC-45E8-5B7E-157F-9455D8011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7A5C-3640-ABF1-856A-2591FCFA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SR-53 Geometric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25427-A5B8-E763-D0EB-95AD3806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E864F80-2BEC-96DC-1F6B-D61F27BA0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03" y="820705"/>
            <a:ext cx="4920197" cy="37195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493597-7CA2-5533-6E20-50936EA0E4CF}"/>
              </a:ext>
            </a:extLst>
          </p:cNvPr>
          <p:cNvSpPr txBox="1"/>
          <p:nvPr/>
        </p:nvSpPr>
        <p:spPr>
          <a:xfrm>
            <a:off x="83976" y="820705"/>
            <a:ext cx="390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Exist. 3 @ 12’ 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Minimum horizontal clearance =   43’ - 0”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Minimum Vertical Clearance =       17’ – 3”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6E6BE-4804-C5D0-2EE2-3F07A7B0E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665F-C412-8C75-D429-39497D49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DAFBD-2095-DEF6-2EF6-913AD850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6400"/>
              <a:t>Traffic/Safety Analysis &amp; Concepts</a:t>
            </a:r>
          </a:p>
          <a:p>
            <a:pPr lvl="1">
              <a:lnSpc>
                <a:spcPct val="150000"/>
              </a:lnSpc>
            </a:pPr>
            <a:r>
              <a:rPr lang="en-US" sz="6100"/>
              <a:t>Barge Design Solutions procured  through TDOT Concept Design</a:t>
            </a:r>
          </a:p>
          <a:p>
            <a:pPr lvl="1">
              <a:lnSpc>
                <a:spcPct val="150000"/>
              </a:lnSpc>
            </a:pPr>
            <a:r>
              <a:rPr lang="en-US" sz="6100"/>
              <a:t>Barge will be scoped to do the traffic analysis, IAR, and concept development</a:t>
            </a:r>
          </a:p>
          <a:p>
            <a:pPr lvl="1">
              <a:lnSpc>
                <a:spcPct val="150000"/>
              </a:lnSpc>
            </a:pPr>
            <a:r>
              <a:rPr lang="en-US" sz="6100"/>
              <a:t>Barge will remain on the team as a team member</a:t>
            </a:r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7774F-CC4B-D865-306B-F7151B63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785F-9611-20A3-3B0A-949066E4A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1180-FC80-EE21-96D5-F6621EF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E848-2D8A-72E9-8BA4-4576B62D5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7200"/>
              <a:t>Field Work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Survey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Geotechnical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Utilities (Including coordination and deconfliction)</a:t>
            </a:r>
          </a:p>
          <a:p>
            <a:pPr lvl="2">
              <a:lnSpc>
                <a:spcPct val="150000"/>
              </a:lnSpc>
            </a:pPr>
            <a:r>
              <a:rPr lang="en-US" sz="6400"/>
              <a:t>If ROW acquisition is needed, project will be Chapter 86 eligible</a:t>
            </a:r>
          </a:p>
          <a:p>
            <a:pPr>
              <a:lnSpc>
                <a:spcPct val="150000"/>
              </a:lnSpc>
            </a:pPr>
            <a:r>
              <a:rPr lang="en-US" sz="7200"/>
              <a:t>Design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Roadway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Structures</a:t>
            </a:r>
          </a:p>
          <a:p>
            <a:pPr>
              <a:lnSpc>
                <a:spcPct val="150000"/>
              </a:lnSpc>
            </a:pPr>
            <a:r>
              <a:rPr lang="en-US" sz="7200"/>
              <a:t>Project Management</a:t>
            </a:r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45EBD-887B-CB31-E0F6-3F669D91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A6ECD-357A-B539-7AA5-C476C4370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898A-565A-8DB5-AFFA-8D59DCA7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B7D0-FAF4-B32D-25F3-C637B61F1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8000"/>
              <a:t>ROW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Must follow the Uniform Act and TDOT ROW Manual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ROW Pre-Acquisition Activities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Legal Description Preparation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Appraisal Valuation Services (Appraisal review will be done by TDOT)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Acquisition (Including negotiating through closing, some property management services, and relocation assistance)</a:t>
            </a:r>
          </a:p>
          <a:p>
            <a:pPr lvl="1">
              <a:lnSpc>
                <a:spcPct val="150000"/>
              </a:lnSpc>
            </a:pPr>
            <a:r>
              <a:rPr lang="en-US" sz="6400"/>
              <a:t>Related Services (Including, but not limited to, title report preparation, deed preparation, lien releases/partial releases, and review of individual tract files)</a:t>
            </a:r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5008E-7ABD-CD85-45AC-4E01DA0D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3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D414B-9527-CB47-87C2-637EF726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3BEB-6306-8360-AD87-2CFE576C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5090-DEAD-9712-3280-BF29DE850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Environmental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Technical Studies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NEPA Decision Document</a:t>
            </a:r>
          </a:p>
          <a:p>
            <a:pPr lvl="1">
              <a:lnSpc>
                <a:spcPct val="150000"/>
              </a:lnSpc>
            </a:pPr>
            <a:r>
              <a:rPr lang="en-US" sz="2400"/>
              <a:t>Mitigation and Permits</a:t>
            </a:r>
          </a:p>
          <a:p>
            <a:pPr marL="112713" lvl="1" indent="0">
              <a:lnSpc>
                <a:spcPct val="150000"/>
              </a:lnSpc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29749-A7A0-FE0F-ACEC-A66CF24D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7423"/>
      </p:ext>
    </p:extLst>
  </p:cSld>
  <p:clrMapOvr>
    <a:masterClrMapping/>
  </p:clrMapOvr>
</p:sld>
</file>

<file path=ppt/theme/theme1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CB8AA1AAFB2A4C9198E79394308CA1" ma:contentTypeVersion="17" ma:contentTypeDescription="Create a new document." ma:contentTypeScope="" ma:versionID="a061bd38f4a544e24fdf2606de13af19">
  <xsd:schema xmlns:xsd="http://www.w3.org/2001/XMLSchema" xmlns:xs="http://www.w3.org/2001/XMLSchema" xmlns:p="http://schemas.microsoft.com/office/2006/metadata/properties" xmlns:ns2="695e99c9-e237-4125-8e17-a0578bdb98ae" xmlns:ns3="a9a8fdf4-13e8-460a-857b-914476e4f0b5" targetNamespace="http://schemas.microsoft.com/office/2006/metadata/properties" ma:root="true" ma:fieldsID="5a9e7f143f9205d2c1a5aa3df43fbe37" ns2:_="" ns3:_="">
    <xsd:import namespace="695e99c9-e237-4125-8e17-a0578bdb98ae"/>
    <xsd:import namespace="a9a8fdf4-13e8-460a-857b-914476e4f0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PDNStage" minOccurs="0"/>
                <xsd:element ref="ns2:Da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e99c9-e237-4125-8e17-a0578bdb9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ec6819c-d561-498f-ad6b-029f1b52be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DNStage" ma:index="22" nillable="true" ma:displayName="PDN Stage" ma:default="XXXXX" ma:format="Dropdown" ma:internalName="PDNStage">
      <xsd:simpleType>
        <xsd:restriction base="dms:Text">
          <xsd:maxLength value="255"/>
        </xsd:restriction>
      </xsd:simpleType>
    </xsd:element>
    <xsd:element name="Date" ma:index="23" nillable="true" ma:displayName="Date" ma:description="Scheduled Milestone Date" ma:format="DateOnly" ma:internalName="Date">
      <xsd:simpleType>
        <xsd:restriction base="dms:DateTim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8fdf4-13e8-460a-857b-914476e4f0b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207d663-a6bf-4a0a-8e43-56ca16b5fe7a}" ma:internalName="TaxCatchAll" ma:showField="CatchAllData" ma:web="a9a8fdf4-13e8-460a-857b-914476e4f0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a8fdf4-13e8-460a-857b-914476e4f0b5" xsi:nil="true"/>
    <lcf76f155ced4ddcb4097134ff3c332f xmlns="695e99c9-e237-4125-8e17-a0578bdb98ae">
      <Terms xmlns="http://schemas.microsoft.com/office/infopath/2007/PartnerControls"/>
    </lcf76f155ced4ddcb4097134ff3c332f>
    <Date xmlns="695e99c9-e237-4125-8e17-a0578bdb98ae" xsi:nil="true"/>
    <PDNStage xmlns="695e99c9-e237-4125-8e17-a0578bdb98ae">XXXXX</PDNStage>
    <SharedWithUsers xmlns="a9a8fdf4-13e8-460a-857b-914476e4f0b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16E782C-2004-4591-B0CF-C231436C33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278A72-83E0-4B7D-845D-64A0C085A62A}">
  <ds:schemaRefs>
    <ds:schemaRef ds:uri="695e99c9-e237-4125-8e17-a0578bdb98ae"/>
    <ds:schemaRef ds:uri="a9a8fdf4-13e8-460a-857b-914476e4f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5913A60-FFA9-49AE-B8A3-4E5AEF1103FC}">
  <ds:schemaRefs>
    <ds:schemaRef ds:uri="695e99c9-e237-4125-8e17-a0578bdb98ae"/>
    <ds:schemaRef ds:uri="a9a8fdf4-13e8-460a-857b-914476e4f0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On-screen Show (16:9)</PresentationFormat>
  <Paragraphs>105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Open Sans Extrabold</vt:lpstr>
      <vt:lpstr>PermianSlabSerifTypeface</vt:lpstr>
      <vt:lpstr>Wingdings</vt:lpstr>
      <vt:lpstr>1_PowerPoint B</vt:lpstr>
      <vt:lpstr>I-40 at State Route 53 Interchange Improvements Smith County PIN 133582.00 Advertisement Pre-Proposal Meeting </vt:lpstr>
      <vt:lpstr>Project Location</vt:lpstr>
      <vt:lpstr>Project Overview</vt:lpstr>
      <vt:lpstr>Known Issues</vt:lpstr>
      <vt:lpstr>SR-53 Geometric Data</vt:lpstr>
      <vt:lpstr>Technical Disciplines</vt:lpstr>
      <vt:lpstr>Technical Disciplines</vt:lpstr>
      <vt:lpstr>Technical Disciplines</vt:lpstr>
      <vt:lpstr>Technical Disciplines</vt:lpstr>
      <vt:lpstr>Other Information</vt:lpstr>
      <vt:lpstr>Other Information</vt:lpstr>
      <vt:lpstr>Advertisement Information</vt:lpstr>
      <vt:lpstr>Advertisement Information</vt:lpstr>
      <vt:lpstr>PowerPoint Presentation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Bradley Martin</cp:lastModifiedBy>
  <cp:revision>1</cp:revision>
  <dcterms:created xsi:type="dcterms:W3CDTF">2015-04-20T20:04:50Z</dcterms:created>
  <dcterms:modified xsi:type="dcterms:W3CDTF">2026-04-13T16:32:42Z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0x0101000ECB8AA1AAFB2A4C9198E79394308CA1</vt:lpwstr>
  </property>
  <property fmtid="{D5CDD505-2E9C-101B-9397-08002B2CF9AE}" pid="3" name="MediaServiceImageTags">
    <vt:lpwstr/>
  </property>
  <property fmtid="{D5CDD505-2E9C-101B-9397-08002B2CF9AE}" pid="4" name="Order">
    <vt:lpwstr>74500.0000000000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