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14_DDA88D99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7"/>
  </p:sldMasterIdLst>
  <p:notesMasterIdLst>
    <p:notesMasterId r:id="rId19"/>
  </p:notesMasterIdLst>
  <p:sldIdLst>
    <p:sldId id="268" r:id="rId8"/>
    <p:sldId id="260" r:id="rId9"/>
    <p:sldId id="276" r:id="rId10"/>
    <p:sldId id="278" r:id="rId11"/>
    <p:sldId id="264" r:id="rId12"/>
    <p:sldId id="266" r:id="rId13"/>
    <p:sldId id="273" r:id="rId14"/>
    <p:sldId id="274" r:id="rId15"/>
    <p:sldId id="271" r:id="rId16"/>
    <p:sldId id="267" r:id="rId17"/>
    <p:sldId id="272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B8322B-D0BB-9971-F3C7-C3D7D493BCE7}" name="McCullough, Stephanie" initials="SM" userId="S::SMCCULLOUG@hdrinc.com::b71d2a06-f371-4ed4-9b7e-525b92a108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CCD3"/>
    <a:srgbClr val="C3D4ED"/>
    <a:srgbClr val="4A7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358" autoAdjust="0"/>
    <p:restoredTop sz="79377" autoAdjust="0"/>
  </p:normalViewPr>
  <p:slideViewPr>
    <p:cSldViewPr>
      <p:cViewPr varScale="1">
        <p:scale>
          <a:sx n="85" d="100"/>
          <a:sy n="85" d="100"/>
        </p:scale>
        <p:origin x="714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egle, Matthew" userId="66c43dff-9a00-47fa-b395-b20d4732fa0e" providerId="ADAL" clId="{64B2C439-BFCD-46D3-9681-6EE2E55CC171}"/>
    <pc:docChg chg="modSld">
      <pc:chgData name="Siegle, Matthew" userId="66c43dff-9a00-47fa-b395-b20d4732fa0e" providerId="ADAL" clId="{64B2C439-BFCD-46D3-9681-6EE2E55CC171}" dt="2025-04-07T14:18:25.962" v="7" actId="20577"/>
      <pc:docMkLst>
        <pc:docMk/>
      </pc:docMkLst>
      <pc:sldChg chg="modSp mod">
        <pc:chgData name="Siegle, Matthew" userId="66c43dff-9a00-47fa-b395-b20d4732fa0e" providerId="ADAL" clId="{64B2C439-BFCD-46D3-9681-6EE2E55CC171}" dt="2025-04-07T14:18:25.962" v="7" actId="20577"/>
        <pc:sldMkLst>
          <pc:docMk/>
          <pc:sldMk cId="2961776768" sldId="271"/>
        </pc:sldMkLst>
        <pc:spChg chg="mod">
          <ac:chgData name="Siegle, Matthew" userId="66c43dff-9a00-47fa-b395-b20d4732fa0e" providerId="ADAL" clId="{64B2C439-BFCD-46D3-9681-6EE2E55CC171}" dt="2025-04-07T14:18:25.962" v="7" actId="20577"/>
          <ac:spMkLst>
            <pc:docMk/>
            <pc:sldMk cId="2961776768" sldId="271"/>
            <ac:spMk id="7" creationId="{F60C16EB-17BC-E5CB-6E2E-B3F3B3A65874}"/>
          </ac:spMkLst>
        </pc:spChg>
      </pc:sldChg>
      <pc:sldChg chg="modSp mod">
        <pc:chgData name="Siegle, Matthew" userId="66c43dff-9a00-47fa-b395-b20d4732fa0e" providerId="ADAL" clId="{64B2C439-BFCD-46D3-9681-6EE2E55CC171}" dt="2025-04-07T14:18:20.609" v="3" actId="20577"/>
        <pc:sldMkLst>
          <pc:docMk/>
          <pc:sldMk cId="1508018658" sldId="274"/>
        </pc:sldMkLst>
        <pc:spChg chg="mod">
          <ac:chgData name="Siegle, Matthew" userId="66c43dff-9a00-47fa-b395-b20d4732fa0e" providerId="ADAL" clId="{64B2C439-BFCD-46D3-9681-6EE2E55CC171}" dt="2025-04-07T14:18:20.609" v="3" actId="20577"/>
          <ac:spMkLst>
            <pc:docMk/>
            <pc:sldMk cId="1508018658" sldId="274"/>
            <ac:spMk id="4" creationId="{2FF9086B-DD77-C708-729B-C5556C462B7D}"/>
          </ac:spMkLst>
        </pc:spChg>
      </pc:sldChg>
    </pc:docChg>
  </pc:docChgLst>
  <pc:docChgLst>
    <pc:chgData name="McCullough, Stephanie" userId="b71d2a06-f371-4ed4-9b7e-525b92a10838" providerId="ADAL" clId="{1EAD01B6-2B47-477F-ADD7-093E9FEB6DCF}"/>
    <pc:docChg chg="undo redo custSel addSld delSld modSld sldOrd">
      <pc:chgData name="McCullough, Stephanie" userId="b71d2a06-f371-4ed4-9b7e-525b92a10838" providerId="ADAL" clId="{1EAD01B6-2B47-477F-ADD7-093E9FEB6DCF}" dt="2025-04-10T14:49:38.499" v="5299" actId="47"/>
      <pc:docMkLst>
        <pc:docMk/>
      </pc:docMkLst>
      <pc:sldChg chg="addSp delSp modSp del mod modClrScheme modShow chgLayout">
        <pc:chgData name="McCullough, Stephanie" userId="b71d2a06-f371-4ed4-9b7e-525b92a10838" providerId="ADAL" clId="{1EAD01B6-2B47-477F-ADD7-093E9FEB6DCF}" dt="2025-03-18T17:38:17.574" v="3188" actId="47"/>
        <pc:sldMkLst>
          <pc:docMk/>
          <pc:sldMk cId="483597857" sldId="257"/>
        </pc:sldMkLst>
      </pc:sldChg>
      <pc:sldChg chg="addSp delSp modSp mod modClrScheme chgLayout modNotesTx">
        <pc:chgData name="McCullough, Stephanie" userId="b71d2a06-f371-4ed4-9b7e-525b92a10838" providerId="ADAL" clId="{1EAD01B6-2B47-477F-ADD7-093E9FEB6DCF}" dt="2025-04-03T18:53:43.118" v="4748" actId="1076"/>
        <pc:sldMkLst>
          <pc:docMk/>
          <pc:sldMk cId="1317837226" sldId="260"/>
        </pc:sldMkLst>
        <pc:spChg chg="mod ord">
          <ac:chgData name="McCullough, Stephanie" userId="b71d2a06-f371-4ed4-9b7e-525b92a10838" providerId="ADAL" clId="{1EAD01B6-2B47-477F-ADD7-093E9FEB6DCF}" dt="2025-04-03T18:53:07.492" v="4744" actId="700"/>
          <ac:spMkLst>
            <pc:docMk/>
            <pc:sldMk cId="1317837226" sldId="260"/>
            <ac:spMk id="2" creationId="{00000000-0000-0000-0000-000000000000}"/>
          </ac:spMkLst>
        </pc:spChg>
        <pc:spChg chg="mod ord">
          <ac:chgData name="McCullough, Stephanie" userId="b71d2a06-f371-4ed4-9b7e-525b92a10838" providerId="ADAL" clId="{1EAD01B6-2B47-477F-ADD7-093E9FEB6DCF}" dt="2025-04-03T18:53:07.492" v="4744" actId="700"/>
          <ac:spMkLst>
            <pc:docMk/>
            <pc:sldMk cId="1317837226" sldId="260"/>
            <ac:spMk id="3" creationId="{00000000-0000-0000-0000-000000000000}"/>
          </ac:spMkLst>
        </pc:spChg>
        <pc:picChg chg="add mod">
          <ac:chgData name="McCullough, Stephanie" userId="b71d2a06-f371-4ed4-9b7e-525b92a10838" providerId="ADAL" clId="{1EAD01B6-2B47-477F-ADD7-093E9FEB6DCF}" dt="2025-04-03T18:53:43.118" v="4748" actId="1076"/>
          <ac:picMkLst>
            <pc:docMk/>
            <pc:sldMk cId="1317837226" sldId="260"/>
            <ac:picMk id="8" creationId="{DB3A8C28-1767-6CAA-D4B0-DF1E19B10A93}"/>
          </ac:picMkLst>
        </pc:picChg>
        <pc:picChg chg="add mod">
          <ac:chgData name="McCullough, Stephanie" userId="b71d2a06-f371-4ed4-9b7e-525b92a10838" providerId="ADAL" clId="{1EAD01B6-2B47-477F-ADD7-093E9FEB6DCF}" dt="2025-03-28T19:20:17.967" v="3927" actId="1076"/>
          <ac:picMkLst>
            <pc:docMk/>
            <pc:sldMk cId="1317837226" sldId="260"/>
            <ac:picMk id="13" creationId="{2463C444-D178-0890-B869-4E6B2FAD16A6}"/>
          </ac:picMkLst>
        </pc:picChg>
      </pc:sldChg>
      <pc:sldChg chg="addSp delSp modSp del mod modClrScheme modShow chgLayout modNotesTx">
        <pc:chgData name="McCullough, Stephanie" userId="b71d2a06-f371-4ed4-9b7e-525b92a10838" providerId="ADAL" clId="{1EAD01B6-2B47-477F-ADD7-093E9FEB6DCF}" dt="2025-03-28T21:19:49.342" v="4129" actId="47"/>
        <pc:sldMkLst>
          <pc:docMk/>
          <pc:sldMk cId="3607830398" sldId="262"/>
        </pc:sldMkLst>
      </pc:sldChg>
      <pc:sldChg chg="addSp delSp modSp mod modClrScheme chgLayout">
        <pc:chgData name="McCullough, Stephanie" userId="b71d2a06-f371-4ed4-9b7e-525b92a10838" providerId="ADAL" clId="{1EAD01B6-2B47-477F-ADD7-093E9FEB6DCF}" dt="2025-04-03T19:27:12.369" v="5298" actId="6549"/>
        <pc:sldMkLst>
          <pc:docMk/>
          <pc:sldMk cId="2711906695" sldId="264"/>
        </pc:sldMkLst>
        <pc:spChg chg="mod ord">
          <ac:chgData name="McCullough, Stephanie" userId="b71d2a06-f371-4ed4-9b7e-525b92a10838" providerId="ADAL" clId="{1EAD01B6-2B47-477F-ADD7-093E9FEB6DCF}" dt="2025-04-03T19:26:18.207" v="5288" actId="20577"/>
          <ac:spMkLst>
            <pc:docMk/>
            <pc:sldMk cId="2711906695" sldId="264"/>
            <ac:spMk id="2" creationId="{00000000-0000-0000-0000-000000000000}"/>
          </ac:spMkLst>
        </pc:spChg>
        <pc:graphicFrameChg chg="add mod modGraphic">
          <ac:chgData name="McCullough, Stephanie" userId="b71d2a06-f371-4ed4-9b7e-525b92a10838" providerId="ADAL" clId="{1EAD01B6-2B47-477F-ADD7-093E9FEB6DCF}" dt="2025-04-03T19:27:12.369" v="5298" actId="6549"/>
          <ac:graphicFrameMkLst>
            <pc:docMk/>
            <pc:sldMk cId="2711906695" sldId="264"/>
            <ac:graphicFrameMk id="3" creationId="{E209FC34-446D-AC4E-2C15-0ED6B1AE8F60}"/>
          </ac:graphicFrameMkLst>
        </pc:graphicFrameChg>
        <pc:picChg chg="add mod">
          <ac:chgData name="McCullough, Stephanie" userId="b71d2a06-f371-4ed4-9b7e-525b92a10838" providerId="ADAL" clId="{1EAD01B6-2B47-477F-ADD7-093E9FEB6DCF}" dt="2025-04-03T18:54:40.107" v="4756" actId="1076"/>
          <ac:picMkLst>
            <pc:docMk/>
            <pc:sldMk cId="2711906695" sldId="264"/>
            <ac:picMk id="4" creationId="{E2420811-1F50-9940-85D6-AE48A5FB238C}"/>
          </ac:picMkLst>
        </pc:picChg>
        <pc:picChg chg="add mod">
          <ac:chgData name="McCullough, Stephanie" userId="b71d2a06-f371-4ed4-9b7e-525b92a10838" providerId="ADAL" clId="{1EAD01B6-2B47-477F-ADD7-093E9FEB6DCF}" dt="2025-04-03T19:26:58.908" v="5295" actId="1076"/>
          <ac:picMkLst>
            <pc:docMk/>
            <pc:sldMk cId="2711906695" sldId="264"/>
            <ac:picMk id="5" creationId="{3DDA508F-3CC0-95BC-F1AE-C2B8AD0E16D6}"/>
          </ac:picMkLst>
        </pc:picChg>
      </pc:sldChg>
      <pc:sldChg chg="addSp delSp modSp del mod modShow">
        <pc:chgData name="McCullough, Stephanie" userId="b71d2a06-f371-4ed4-9b7e-525b92a10838" providerId="ADAL" clId="{1EAD01B6-2B47-477F-ADD7-093E9FEB6DCF}" dt="2025-03-27T16:31:32.011" v="3531" actId="47"/>
        <pc:sldMkLst>
          <pc:docMk/>
          <pc:sldMk cId="4182037658" sldId="265"/>
        </pc:sldMkLst>
      </pc:sldChg>
      <pc:sldChg chg="addSp delSp modSp mod modClrScheme chgLayout">
        <pc:chgData name="McCullough, Stephanie" userId="b71d2a06-f371-4ed4-9b7e-525b92a10838" providerId="ADAL" clId="{1EAD01B6-2B47-477F-ADD7-093E9FEB6DCF}" dt="2025-04-03T18:54:58.808" v="4760"/>
        <pc:sldMkLst>
          <pc:docMk/>
          <pc:sldMk cId="853756702" sldId="266"/>
        </pc:sldMkLst>
        <pc:spChg chg="mod ord">
          <ac:chgData name="McCullough, Stephanie" userId="b71d2a06-f371-4ed4-9b7e-525b92a10838" providerId="ADAL" clId="{1EAD01B6-2B47-477F-ADD7-093E9FEB6DCF}" dt="2025-03-11T17:07:28.741" v="1737" actId="14100"/>
          <ac:spMkLst>
            <pc:docMk/>
            <pc:sldMk cId="853756702" sldId="266"/>
            <ac:spMk id="2" creationId="{9851E91F-B16D-9921-7A4A-C0F5F95050ED}"/>
          </ac:spMkLst>
        </pc:spChg>
        <pc:graphicFrameChg chg="mod modGraphic">
          <ac:chgData name="McCullough, Stephanie" userId="b71d2a06-f371-4ed4-9b7e-525b92a10838" providerId="ADAL" clId="{1EAD01B6-2B47-477F-ADD7-093E9FEB6DCF}" dt="2025-03-27T21:35:24.003" v="3906" actId="122"/>
          <ac:graphicFrameMkLst>
            <pc:docMk/>
            <pc:sldMk cId="853756702" sldId="266"/>
            <ac:graphicFrameMk id="3" creationId="{5D812621-E289-DD43-C184-0BB32F31E891}"/>
          </ac:graphicFrameMkLst>
        </pc:graphicFrameChg>
        <pc:picChg chg="add mod">
          <ac:chgData name="McCullough, Stephanie" userId="b71d2a06-f371-4ed4-9b7e-525b92a10838" providerId="ADAL" clId="{1EAD01B6-2B47-477F-ADD7-093E9FEB6DCF}" dt="2025-04-03T18:54:58.808" v="4760"/>
          <ac:picMkLst>
            <pc:docMk/>
            <pc:sldMk cId="853756702" sldId="266"/>
            <ac:picMk id="4" creationId="{D0BAF28A-29F3-18FA-8AC7-370BDB4C147D}"/>
          </ac:picMkLst>
        </pc:picChg>
      </pc:sldChg>
      <pc:sldChg chg="addSp delSp modSp mod modClrScheme chgLayout modNotesTx">
        <pc:chgData name="McCullough, Stephanie" userId="b71d2a06-f371-4ed4-9b7e-525b92a10838" providerId="ADAL" clId="{1EAD01B6-2B47-477F-ADD7-093E9FEB6DCF}" dt="2025-04-03T18:55:07.022" v="4763"/>
        <pc:sldMkLst>
          <pc:docMk/>
          <pc:sldMk cId="2396124888" sldId="267"/>
        </pc:sldMkLst>
        <pc:spChg chg="mod ord">
          <ac:chgData name="McCullough, Stephanie" userId="b71d2a06-f371-4ed4-9b7e-525b92a10838" providerId="ADAL" clId="{1EAD01B6-2B47-477F-ADD7-093E9FEB6DCF}" dt="2025-04-03T18:49:38.140" v="4370" actId="14100"/>
          <ac:spMkLst>
            <pc:docMk/>
            <pc:sldMk cId="2396124888" sldId="267"/>
            <ac:spMk id="2" creationId="{0C90C251-4D1A-56DF-15D6-B1F3C04B1720}"/>
          </ac:spMkLst>
        </pc:spChg>
        <pc:spChg chg="mod ord">
          <ac:chgData name="McCullough, Stephanie" userId="b71d2a06-f371-4ed4-9b7e-525b92a10838" providerId="ADAL" clId="{1EAD01B6-2B47-477F-ADD7-093E9FEB6DCF}" dt="2025-04-03T18:49:17.814" v="4364" actId="20577"/>
          <ac:spMkLst>
            <pc:docMk/>
            <pc:sldMk cId="2396124888" sldId="267"/>
            <ac:spMk id="3" creationId="{62083B8A-4641-8211-8FFF-753A025A5114}"/>
          </ac:spMkLst>
        </pc:spChg>
        <pc:spChg chg="add mod ord">
          <ac:chgData name="McCullough, Stephanie" userId="b71d2a06-f371-4ed4-9b7e-525b92a10838" providerId="ADAL" clId="{1EAD01B6-2B47-477F-ADD7-093E9FEB6DCF}" dt="2025-04-03T18:47:13.924" v="4356" actId="554"/>
          <ac:spMkLst>
            <pc:docMk/>
            <pc:sldMk cId="2396124888" sldId="267"/>
            <ac:spMk id="6" creationId="{E200E73D-ED83-B41B-EBF8-0AE6D7C55A1C}"/>
          </ac:spMkLst>
        </pc:spChg>
        <pc:picChg chg="add mod">
          <ac:chgData name="McCullough, Stephanie" userId="b71d2a06-f371-4ed4-9b7e-525b92a10838" providerId="ADAL" clId="{1EAD01B6-2B47-477F-ADD7-093E9FEB6DCF}" dt="2025-04-03T18:55:07.022" v="4763"/>
          <ac:picMkLst>
            <pc:docMk/>
            <pc:sldMk cId="2396124888" sldId="267"/>
            <ac:picMk id="4" creationId="{9A5B7684-9093-C21F-38A7-42F4A5BFA51E}"/>
          </ac:picMkLst>
        </pc:picChg>
      </pc:sldChg>
      <pc:sldChg chg="add del">
        <pc:chgData name="McCullough, Stephanie" userId="b71d2a06-f371-4ed4-9b7e-525b92a10838" providerId="ADAL" clId="{1EAD01B6-2B47-477F-ADD7-093E9FEB6DCF}" dt="2025-03-10T17:11:12.005" v="145" actId="47"/>
        <pc:sldMkLst>
          <pc:docMk/>
          <pc:sldMk cId="2160401540" sldId="268"/>
        </pc:sldMkLst>
      </pc:sldChg>
      <pc:sldChg chg="addSp delSp modSp new mod modClrScheme chgLayout modNotesTx">
        <pc:chgData name="McCullough, Stephanie" userId="b71d2a06-f371-4ed4-9b7e-525b92a10838" providerId="ADAL" clId="{1EAD01B6-2B47-477F-ADD7-093E9FEB6DCF}" dt="2025-03-27T16:31:26.364" v="3530" actId="20577"/>
        <pc:sldMkLst>
          <pc:docMk/>
          <pc:sldMk cId="3597020762" sldId="268"/>
        </pc:sldMkLst>
        <pc:spChg chg="add mod">
          <ac:chgData name="McCullough, Stephanie" userId="b71d2a06-f371-4ed4-9b7e-525b92a10838" providerId="ADAL" clId="{1EAD01B6-2B47-477F-ADD7-093E9FEB6DCF}" dt="2025-03-27T16:31:26.364" v="3530" actId="20577"/>
          <ac:spMkLst>
            <pc:docMk/>
            <pc:sldMk cId="3597020762" sldId="268"/>
            <ac:spMk id="3" creationId="{49437E4F-F511-80C3-9121-A0E601ADFFDB}"/>
          </ac:spMkLst>
        </pc:spChg>
        <pc:spChg chg="add mod ord">
          <ac:chgData name="McCullough, Stephanie" userId="b71d2a06-f371-4ed4-9b7e-525b92a10838" providerId="ADAL" clId="{1EAD01B6-2B47-477F-ADD7-093E9FEB6DCF}" dt="2025-03-10T17:11:37.974" v="172" actId="20577"/>
          <ac:spMkLst>
            <pc:docMk/>
            <pc:sldMk cId="3597020762" sldId="268"/>
            <ac:spMk id="4" creationId="{DFE12F55-ED09-E69F-4797-1302CF0D5AF4}"/>
          </ac:spMkLst>
        </pc:spChg>
        <pc:spChg chg="add mod ord">
          <ac:chgData name="McCullough, Stephanie" userId="b71d2a06-f371-4ed4-9b7e-525b92a10838" providerId="ADAL" clId="{1EAD01B6-2B47-477F-ADD7-093E9FEB6DCF}" dt="2025-03-10T17:12:13.095" v="249" actId="20577"/>
          <ac:spMkLst>
            <pc:docMk/>
            <pc:sldMk cId="3597020762" sldId="268"/>
            <ac:spMk id="7" creationId="{7F38FF28-47BE-1629-CE40-7555A2FDC0E5}"/>
          </ac:spMkLst>
        </pc:spChg>
        <pc:spChg chg="add mod ord">
          <ac:chgData name="McCullough, Stephanie" userId="b71d2a06-f371-4ed4-9b7e-525b92a10838" providerId="ADAL" clId="{1EAD01B6-2B47-477F-ADD7-093E9FEB6DCF}" dt="2025-03-27T16:30:44.550" v="3477" actId="1076"/>
          <ac:spMkLst>
            <pc:docMk/>
            <pc:sldMk cId="3597020762" sldId="268"/>
            <ac:spMk id="8" creationId="{D7D65322-4C0E-D807-8D5E-FB7718D41D81}"/>
          </ac:spMkLst>
        </pc:spChg>
        <pc:picChg chg="add mod">
          <ac:chgData name="McCullough, Stephanie" userId="b71d2a06-f371-4ed4-9b7e-525b92a10838" providerId="ADAL" clId="{1EAD01B6-2B47-477F-ADD7-093E9FEB6DCF}" dt="2025-03-18T21:36:29.618" v="3197" actId="1076"/>
          <ac:picMkLst>
            <pc:docMk/>
            <pc:sldMk cId="3597020762" sldId="268"/>
            <ac:picMk id="2" creationId="{39271869-2C56-7547-7DC5-CE7CB5F3B51B}"/>
          </ac:picMkLst>
        </pc:picChg>
        <pc:picChg chg="add mod modCrop">
          <ac:chgData name="McCullough, Stephanie" userId="b71d2a06-f371-4ed4-9b7e-525b92a10838" providerId="ADAL" clId="{1EAD01B6-2B47-477F-ADD7-093E9FEB6DCF}" dt="2025-03-11T17:29:04.372" v="1770" actId="18131"/>
          <ac:picMkLst>
            <pc:docMk/>
            <pc:sldMk cId="3597020762" sldId="268"/>
            <ac:picMk id="9" creationId="{AF8FCEB8-75C6-EF93-BC43-744C68BEBA80}"/>
          </ac:picMkLst>
        </pc:picChg>
      </pc:sldChg>
      <pc:sldChg chg="addSp delSp modSp new del mod modClrScheme modShow chgLayout">
        <pc:chgData name="McCullough, Stephanie" userId="b71d2a06-f371-4ed4-9b7e-525b92a10838" providerId="ADAL" clId="{1EAD01B6-2B47-477F-ADD7-093E9FEB6DCF}" dt="2025-03-27T16:30:20.703" v="3474" actId="47"/>
        <pc:sldMkLst>
          <pc:docMk/>
          <pc:sldMk cId="3448925027" sldId="269"/>
        </pc:sldMkLst>
      </pc:sldChg>
      <pc:sldChg chg="addSp delSp modSp add del mod">
        <pc:chgData name="McCullough, Stephanie" userId="b71d2a06-f371-4ed4-9b7e-525b92a10838" providerId="ADAL" clId="{1EAD01B6-2B47-477F-ADD7-093E9FEB6DCF}" dt="2025-03-11T21:06:40.173" v="2238" actId="47"/>
        <pc:sldMkLst>
          <pc:docMk/>
          <pc:sldMk cId="812283083" sldId="270"/>
        </pc:sldMkLst>
      </pc:sldChg>
      <pc:sldChg chg="new del">
        <pc:chgData name="McCullough, Stephanie" userId="b71d2a06-f371-4ed4-9b7e-525b92a10838" providerId="ADAL" clId="{1EAD01B6-2B47-477F-ADD7-093E9FEB6DCF}" dt="2025-03-10T17:31:03.271" v="611" actId="680"/>
        <pc:sldMkLst>
          <pc:docMk/>
          <pc:sldMk cId="1934271836" sldId="271"/>
        </pc:sldMkLst>
      </pc:sldChg>
      <pc:sldChg chg="addSp delSp modSp add mod ord">
        <pc:chgData name="McCullough, Stephanie" userId="b71d2a06-f371-4ed4-9b7e-525b92a10838" providerId="ADAL" clId="{1EAD01B6-2B47-477F-ADD7-093E9FEB6DCF}" dt="2025-04-03T18:55:04.842" v="4762"/>
        <pc:sldMkLst>
          <pc:docMk/>
          <pc:sldMk cId="2961776768" sldId="271"/>
        </pc:sldMkLst>
        <pc:spChg chg="mod">
          <ac:chgData name="McCullough, Stephanie" userId="b71d2a06-f371-4ed4-9b7e-525b92a10838" providerId="ADAL" clId="{1EAD01B6-2B47-477F-ADD7-093E9FEB6DCF}" dt="2025-04-03T18:48:58.986" v="4358" actId="20577"/>
          <ac:spMkLst>
            <pc:docMk/>
            <pc:sldMk cId="2961776768" sldId="271"/>
            <ac:spMk id="3" creationId="{D17DAE3A-DB35-FF84-E2A4-DE12CFDEC075}"/>
          </ac:spMkLst>
        </pc:spChg>
        <pc:spChg chg="add mod">
          <ac:chgData name="McCullough, Stephanie" userId="b71d2a06-f371-4ed4-9b7e-525b92a10838" providerId="ADAL" clId="{1EAD01B6-2B47-477F-ADD7-093E9FEB6DCF}" dt="2025-04-03T18:45:33.071" v="4258"/>
          <ac:spMkLst>
            <pc:docMk/>
            <pc:sldMk cId="2961776768" sldId="271"/>
            <ac:spMk id="7" creationId="{F60C16EB-17BC-E5CB-6E2E-B3F3B3A65874}"/>
          </ac:spMkLst>
        </pc:spChg>
        <pc:picChg chg="add mod">
          <ac:chgData name="McCullough, Stephanie" userId="b71d2a06-f371-4ed4-9b7e-525b92a10838" providerId="ADAL" clId="{1EAD01B6-2B47-477F-ADD7-093E9FEB6DCF}" dt="2025-04-03T18:45:40.219" v="4260" actId="207"/>
          <ac:picMkLst>
            <pc:docMk/>
            <pc:sldMk cId="2961776768" sldId="271"/>
            <ac:picMk id="8" creationId="{72CDEA78-D178-F751-8F1B-055A157503B6}"/>
          </ac:picMkLst>
        </pc:picChg>
        <pc:picChg chg="add mod">
          <ac:chgData name="McCullough, Stephanie" userId="b71d2a06-f371-4ed4-9b7e-525b92a10838" providerId="ADAL" clId="{1EAD01B6-2B47-477F-ADD7-093E9FEB6DCF}" dt="2025-04-03T18:55:04.842" v="4762"/>
          <ac:picMkLst>
            <pc:docMk/>
            <pc:sldMk cId="2961776768" sldId="271"/>
            <ac:picMk id="9" creationId="{50C82BAD-81E5-E30C-F63D-C48948D011C9}"/>
          </ac:picMkLst>
        </pc:picChg>
      </pc:sldChg>
      <pc:sldChg chg="addSp delSp modSp add mod">
        <pc:chgData name="McCullough, Stephanie" userId="b71d2a06-f371-4ed4-9b7e-525b92a10838" providerId="ADAL" clId="{1EAD01B6-2B47-477F-ADD7-093E9FEB6DCF}" dt="2025-04-03T18:58:02.507" v="4770" actId="207"/>
        <pc:sldMkLst>
          <pc:docMk/>
          <pc:sldMk cId="1145885813" sldId="272"/>
        </pc:sldMkLst>
        <pc:spChg chg="mod">
          <ac:chgData name="McCullough, Stephanie" userId="b71d2a06-f371-4ed4-9b7e-525b92a10838" providerId="ADAL" clId="{1EAD01B6-2B47-477F-ADD7-093E9FEB6DCF}" dt="2025-04-03T18:50:05.688" v="4411" actId="20577"/>
          <ac:spMkLst>
            <pc:docMk/>
            <pc:sldMk cId="1145885813" sldId="272"/>
            <ac:spMk id="3" creationId="{A513B9EC-FF2E-F93A-2B47-B3B26046D8B5}"/>
          </ac:spMkLst>
        </pc:spChg>
        <pc:spChg chg="mod">
          <ac:chgData name="McCullough, Stephanie" userId="b71d2a06-f371-4ed4-9b7e-525b92a10838" providerId="ADAL" clId="{1EAD01B6-2B47-477F-ADD7-093E9FEB6DCF}" dt="2025-04-03T18:55:18.815" v="4766" actId="12"/>
          <ac:spMkLst>
            <pc:docMk/>
            <pc:sldMk cId="1145885813" sldId="272"/>
            <ac:spMk id="6" creationId="{5D80078C-6B38-58B5-938D-914AD699AF0A}"/>
          </ac:spMkLst>
        </pc:spChg>
        <pc:picChg chg="add mod">
          <ac:chgData name="McCullough, Stephanie" userId="b71d2a06-f371-4ed4-9b7e-525b92a10838" providerId="ADAL" clId="{1EAD01B6-2B47-477F-ADD7-093E9FEB6DCF}" dt="2025-04-03T18:55:12.122" v="4764"/>
          <ac:picMkLst>
            <pc:docMk/>
            <pc:sldMk cId="1145885813" sldId="272"/>
            <ac:picMk id="7" creationId="{4840DBAA-66DB-3CE3-2B88-FEDEADEA0AE0}"/>
          </ac:picMkLst>
        </pc:picChg>
        <pc:picChg chg="add mod">
          <ac:chgData name="McCullough, Stephanie" userId="b71d2a06-f371-4ed4-9b7e-525b92a10838" providerId="ADAL" clId="{1EAD01B6-2B47-477F-ADD7-093E9FEB6DCF}" dt="2025-04-03T18:58:02.507" v="4770" actId="207"/>
          <ac:picMkLst>
            <pc:docMk/>
            <pc:sldMk cId="1145885813" sldId="272"/>
            <ac:picMk id="9" creationId="{95166EDE-FDBF-8941-F5E2-67EF9A8B6B1D}"/>
          </ac:picMkLst>
        </pc:picChg>
      </pc:sldChg>
      <pc:sldChg chg="new del">
        <pc:chgData name="McCullough, Stephanie" userId="b71d2a06-f371-4ed4-9b7e-525b92a10838" providerId="ADAL" clId="{1EAD01B6-2B47-477F-ADD7-093E9FEB6DCF}" dt="2025-03-10T17:33:44.066" v="661" actId="680"/>
        <pc:sldMkLst>
          <pc:docMk/>
          <pc:sldMk cId="3979090788" sldId="272"/>
        </pc:sldMkLst>
      </pc:sldChg>
      <pc:sldChg chg="addSp delSp modSp new mod chgLayout">
        <pc:chgData name="McCullough, Stephanie" userId="b71d2a06-f371-4ed4-9b7e-525b92a10838" providerId="ADAL" clId="{1EAD01B6-2B47-477F-ADD7-093E9FEB6DCF}" dt="2025-03-10T18:18:20.379" v="815" actId="207"/>
        <pc:sldMkLst>
          <pc:docMk/>
          <pc:sldMk cId="3294821931" sldId="273"/>
        </pc:sldMkLst>
        <pc:spChg chg="add mod ord">
          <ac:chgData name="McCullough, Stephanie" userId="b71d2a06-f371-4ed4-9b7e-525b92a10838" providerId="ADAL" clId="{1EAD01B6-2B47-477F-ADD7-093E9FEB6DCF}" dt="2025-03-10T18:18:20.379" v="815" actId="207"/>
          <ac:spMkLst>
            <pc:docMk/>
            <pc:sldMk cId="3294821931" sldId="273"/>
            <ac:spMk id="3" creationId="{852D7F83-8A9D-E43B-C7B1-2F98FF9CD342}"/>
          </ac:spMkLst>
        </pc:spChg>
      </pc:sldChg>
      <pc:sldChg chg="addSp delSp modSp new mod modTransition modClrScheme chgLayout">
        <pc:chgData name="McCullough, Stephanie" userId="b71d2a06-f371-4ed4-9b7e-525b92a10838" providerId="ADAL" clId="{1EAD01B6-2B47-477F-ADD7-093E9FEB6DCF}" dt="2025-04-03T18:55:02.642" v="4761"/>
        <pc:sldMkLst>
          <pc:docMk/>
          <pc:sldMk cId="1508018658" sldId="274"/>
        </pc:sldMkLst>
        <pc:spChg chg="add mod ord">
          <ac:chgData name="McCullough, Stephanie" userId="b71d2a06-f371-4ed4-9b7e-525b92a10838" providerId="ADAL" clId="{1EAD01B6-2B47-477F-ADD7-093E9FEB6DCF}" dt="2025-04-03T18:48:54.917" v="4357" actId="20577"/>
          <ac:spMkLst>
            <pc:docMk/>
            <pc:sldMk cId="1508018658" sldId="274"/>
            <ac:spMk id="3" creationId="{76EF7E0B-D91C-96DB-30EB-A0167F237CA8}"/>
          </ac:spMkLst>
        </pc:spChg>
        <pc:spChg chg="add mod ord">
          <ac:chgData name="McCullough, Stephanie" userId="b71d2a06-f371-4ed4-9b7e-525b92a10838" providerId="ADAL" clId="{1EAD01B6-2B47-477F-ADD7-093E9FEB6DCF}" dt="2025-04-03T18:45:03.179" v="4222" actId="12"/>
          <ac:spMkLst>
            <pc:docMk/>
            <pc:sldMk cId="1508018658" sldId="274"/>
            <ac:spMk id="4" creationId="{2FF9086B-DD77-C708-729B-C5556C462B7D}"/>
          </ac:spMkLst>
        </pc:spChg>
        <pc:picChg chg="add mod">
          <ac:chgData name="McCullough, Stephanie" userId="b71d2a06-f371-4ed4-9b7e-525b92a10838" providerId="ADAL" clId="{1EAD01B6-2B47-477F-ADD7-093E9FEB6DCF}" dt="2025-04-03T18:43:52.867" v="4192" actId="207"/>
          <ac:picMkLst>
            <pc:docMk/>
            <pc:sldMk cId="1508018658" sldId="274"/>
            <ac:picMk id="5" creationId="{3931C6E4-4E87-E401-22A7-46661810A760}"/>
          </ac:picMkLst>
        </pc:picChg>
        <pc:picChg chg="add mod">
          <ac:chgData name="McCullough, Stephanie" userId="b71d2a06-f371-4ed4-9b7e-525b92a10838" providerId="ADAL" clId="{1EAD01B6-2B47-477F-ADD7-093E9FEB6DCF}" dt="2025-04-03T18:55:02.642" v="4761"/>
          <ac:picMkLst>
            <pc:docMk/>
            <pc:sldMk cId="1508018658" sldId="274"/>
            <ac:picMk id="6" creationId="{534A064E-4F7F-C382-BE33-62A4BB32BEFF}"/>
          </ac:picMkLst>
        </pc:picChg>
      </pc:sldChg>
      <pc:sldChg chg="addSp delSp modSp new del mod chgLayout">
        <pc:chgData name="McCullough, Stephanie" userId="b71d2a06-f371-4ed4-9b7e-525b92a10838" providerId="ADAL" clId="{1EAD01B6-2B47-477F-ADD7-093E9FEB6DCF}" dt="2025-03-11T17:08:50.612" v="1759" actId="47"/>
        <pc:sldMkLst>
          <pc:docMk/>
          <pc:sldMk cId="347618379" sldId="275"/>
        </pc:sldMkLst>
      </pc:sldChg>
      <pc:sldChg chg="addSp delSp modSp add mod">
        <pc:chgData name="McCullough, Stephanie" userId="b71d2a06-f371-4ed4-9b7e-525b92a10838" providerId="ADAL" clId="{1EAD01B6-2B47-477F-ADD7-093E9FEB6DCF}" dt="2025-04-03T18:54:09.408" v="4753" actId="1076"/>
        <pc:sldMkLst>
          <pc:docMk/>
          <pc:sldMk cId="3718811033" sldId="276"/>
        </pc:sldMkLst>
        <pc:spChg chg="mod">
          <ac:chgData name="McCullough, Stephanie" userId="b71d2a06-f371-4ed4-9b7e-525b92a10838" providerId="ADAL" clId="{1EAD01B6-2B47-477F-ADD7-093E9FEB6DCF}" dt="2025-04-03T18:53:57.348" v="4751" actId="1076"/>
          <ac:spMkLst>
            <pc:docMk/>
            <pc:sldMk cId="3718811033" sldId="276"/>
            <ac:spMk id="2" creationId="{756231DE-78D8-B31A-E710-ED6956F1D0F9}"/>
          </ac:spMkLst>
        </pc:spChg>
        <pc:graphicFrameChg chg="add mod modGraphic">
          <ac:chgData name="McCullough, Stephanie" userId="b71d2a06-f371-4ed4-9b7e-525b92a10838" providerId="ADAL" clId="{1EAD01B6-2B47-477F-ADD7-093E9FEB6DCF}" dt="2025-03-17T18:23:21.259" v="2337" actId="20577"/>
          <ac:graphicFrameMkLst>
            <pc:docMk/>
            <pc:sldMk cId="3718811033" sldId="276"/>
            <ac:graphicFrameMk id="12" creationId="{D7A3EEBA-6347-BB08-EC92-CF8257F153A5}"/>
          </ac:graphicFrameMkLst>
        </pc:graphicFrameChg>
        <pc:picChg chg="add mod">
          <ac:chgData name="McCullough, Stephanie" userId="b71d2a06-f371-4ed4-9b7e-525b92a10838" providerId="ADAL" clId="{1EAD01B6-2B47-477F-ADD7-093E9FEB6DCF}" dt="2025-04-03T18:53:48.984" v="4749"/>
          <ac:picMkLst>
            <pc:docMk/>
            <pc:sldMk cId="3718811033" sldId="276"/>
            <ac:picMk id="4" creationId="{8D136A0F-C1F9-8B54-DB82-2D9E7F2EA58A}"/>
          </ac:picMkLst>
        </pc:picChg>
        <pc:picChg chg="add mod modCrop">
          <ac:chgData name="McCullough, Stephanie" userId="b71d2a06-f371-4ed4-9b7e-525b92a10838" providerId="ADAL" clId="{1EAD01B6-2B47-477F-ADD7-093E9FEB6DCF}" dt="2025-04-03T18:54:09.408" v="4753" actId="1076"/>
          <ac:picMkLst>
            <pc:docMk/>
            <pc:sldMk cId="3718811033" sldId="276"/>
            <ac:picMk id="8" creationId="{76007550-266C-1D9D-4D4A-27BE36D9093A}"/>
          </ac:picMkLst>
        </pc:picChg>
      </pc:sldChg>
      <pc:sldChg chg="addSp delSp modSp add del mod ord">
        <pc:chgData name="McCullough, Stephanie" userId="b71d2a06-f371-4ed4-9b7e-525b92a10838" providerId="ADAL" clId="{1EAD01B6-2B47-477F-ADD7-093E9FEB6DCF}" dt="2025-03-11T20:53:53.785" v="1965" actId="47"/>
        <pc:sldMkLst>
          <pc:docMk/>
          <pc:sldMk cId="673960693" sldId="277"/>
        </pc:sldMkLst>
      </pc:sldChg>
      <pc:sldChg chg="addSp delSp modSp add del mod">
        <pc:chgData name="McCullough, Stephanie" userId="b71d2a06-f371-4ed4-9b7e-525b92a10838" providerId="ADAL" clId="{1EAD01B6-2B47-477F-ADD7-093E9FEB6DCF}" dt="2025-03-28T21:19:48.397" v="4128" actId="47"/>
        <pc:sldMkLst>
          <pc:docMk/>
          <pc:sldMk cId="1457475385" sldId="277"/>
        </pc:sldMkLst>
      </pc:sldChg>
      <pc:sldChg chg="addSp delSp new del mod chgLayout">
        <pc:chgData name="McCullough, Stephanie" userId="b71d2a06-f371-4ed4-9b7e-525b92a10838" providerId="ADAL" clId="{1EAD01B6-2B47-477F-ADD7-093E9FEB6DCF}" dt="2025-03-11T17:12:57.207" v="1766" actId="2696"/>
        <pc:sldMkLst>
          <pc:docMk/>
          <pc:sldMk cId="2448481082" sldId="277"/>
        </pc:sldMkLst>
      </pc:sldChg>
      <pc:sldChg chg="addSp delSp modSp new del mod">
        <pc:chgData name="McCullough, Stephanie" userId="b71d2a06-f371-4ed4-9b7e-525b92a10838" providerId="ADAL" clId="{1EAD01B6-2B47-477F-ADD7-093E9FEB6DCF}" dt="2025-03-27T19:42:59.913" v="3865" actId="47"/>
        <pc:sldMkLst>
          <pc:docMk/>
          <pc:sldMk cId="2370524480" sldId="278"/>
        </pc:sldMkLst>
      </pc:sldChg>
      <pc:sldChg chg="addSp delSp modSp add mod modNotesTx">
        <pc:chgData name="McCullough, Stephanie" userId="b71d2a06-f371-4ed4-9b7e-525b92a10838" providerId="ADAL" clId="{1EAD01B6-2B47-477F-ADD7-093E9FEB6DCF}" dt="2025-04-03T18:54:27.615" v="4754"/>
        <pc:sldMkLst>
          <pc:docMk/>
          <pc:sldMk cId="3278673856" sldId="278"/>
        </pc:sldMkLst>
        <pc:picChg chg="add mod">
          <ac:chgData name="McCullough, Stephanie" userId="b71d2a06-f371-4ed4-9b7e-525b92a10838" providerId="ADAL" clId="{1EAD01B6-2B47-477F-ADD7-093E9FEB6DCF}" dt="2025-04-03T18:54:27.615" v="4754"/>
          <ac:picMkLst>
            <pc:docMk/>
            <pc:sldMk cId="3278673856" sldId="278"/>
            <ac:picMk id="3" creationId="{A7E90938-6FAE-8236-762A-45CD5E4B3B3D}"/>
          </ac:picMkLst>
        </pc:picChg>
        <pc:picChg chg="add mod">
          <ac:chgData name="McCullough, Stephanie" userId="b71d2a06-f371-4ed4-9b7e-525b92a10838" providerId="ADAL" clId="{1EAD01B6-2B47-477F-ADD7-093E9FEB6DCF}" dt="2025-03-28T21:19:44.034" v="4127" actId="1076"/>
          <ac:picMkLst>
            <pc:docMk/>
            <pc:sldMk cId="3278673856" sldId="278"/>
            <ac:picMk id="13" creationId="{F59B0889-7186-4EAE-C304-F866F131B184}"/>
          </ac:picMkLst>
        </pc:picChg>
      </pc:sldChg>
      <pc:sldChg chg="addSp delSp modSp add del mod">
        <pc:chgData name="McCullough, Stephanie" userId="b71d2a06-f371-4ed4-9b7e-525b92a10838" providerId="ADAL" clId="{1EAD01B6-2B47-477F-ADD7-093E9FEB6DCF}" dt="2025-04-10T14:49:38.499" v="5299" actId="47"/>
        <pc:sldMkLst>
          <pc:docMk/>
          <pc:sldMk cId="641953041" sldId="279"/>
        </pc:sldMkLst>
      </pc:sldChg>
      <pc:sldChg chg="addSp modSp add del mod setBg">
        <pc:chgData name="McCullough, Stephanie" userId="b71d2a06-f371-4ed4-9b7e-525b92a10838" providerId="ADAL" clId="{1EAD01B6-2B47-477F-ADD7-093E9FEB6DCF}" dt="2025-04-03T18:43:01.386" v="4184" actId="47"/>
        <pc:sldMkLst>
          <pc:docMk/>
          <pc:sldMk cId="1836763090" sldId="279"/>
        </pc:sldMkLst>
      </pc:sldChg>
      <pc:sldMasterChg chg="delSldLayout">
        <pc:chgData name="McCullough, Stephanie" userId="b71d2a06-f371-4ed4-9b7e-525b92a10838" providerId="ADAL" clId="{1EAD01B6-2B47-477F-ADD7-093E9FEB6DCF}" dt="2025-03-27T16:30:20.703" v="3474" actId="47"/>
        <pc:sldMasterMkLst>
          <pc:docMk/>
          <pc:sldMasterMk cId="358444112" sldId="2147483710"/>
        </pc:sldMasterMkLst>
        <pc:sldLayoutChg chg="del">
          <pc:chgData name="McCullough, Stephanie" userId="b71d2a06-f371-4ed4-9b7e-525b92a10838" providerId="ADAL" clId="{1EAD01B6-2B47-477F-ADD7-093E9FEB6DCF}" dt="2025-03-18T17:38:17.574" v="3188" actId="47"/>
          <pc:sldLayoutMkLst>
            <pc:docMk/>
            <pc:sldMasterMk cId="358444112" sldId="2147483710"/>
            <pc:sldLayoutMk cId="2713039810" sldId="2147483722"/>
          </pc:sldLayoutMkLst>
        </pc:sldLayoutChg>
        <pc:sldLayoutChg chg="del">
          <pc:chgData name="McCullough, Stephanie" userId="b71d2a06-f371-4ed4-9b7e-525b92a10838" providerId="ADAL" clId="{1EAD01B6-2B47-477F-ADD7-093E9FEB6DCF}" dt="2025-03-27T16:30:20.703" v="3474" actId="47"/>
          <pc:sldLayoutMkLst>
            <pc:docMk/>
            <pc:sldMasterMk cId="358444112" sldId="2147483710"/>
            <pc:sldLayoutMk cId="906083146" sldId="2147483775"/>
          </pc:sldLayoutMkLst>
        </pc:sldLayoutChg>
      </pc:sldMasterChg>
    </pc:docChg>
  </pc:docChgLst>
  <pc:docChgLst>
    <pc:chgData name="Bucklew, Keith" userId="S::kbucklew@hdrinc.com::29f39374-f813-4ca2-adf7-034403162bb1" providerId="AD" clId="Web-{1305D061-27BD-6822-E86F-FCC9568C49A7}"/>
    <pc:docChg chg="modSld">
      <pc:chgData name="Bucklew, Keith" userId="S::kbucklew@hdrinc.com::29f39374-f813-4ca2-adf7-034403162bb1" providerId="AD" clId="Web-{1305D061-27BD-6822-E86F-FCC9568C49A7}" dt="2025-03-31T11:51:13.628" v="3" actId="20577"/>
      <pc:docMkLst>
        <pc:docMk/>
      </pc:docMkLst>
      <pc:sldChg chg="modSp">
        <pc:chgData name="Bucklew, Keith" userId="S::kbucklew@hdrinc.com::29f39374-f813-4ca2-adf7-034403162bb1" providerId="AD" clId="Web-{1305D061-27BD-6822-E86F-FCC9568C49A7}" dt="2025-03-31T11:51:13.628" v="3" actId="20577"/>
        <pc:sldMkLst>
          <pc:docMk/>
          <pc:sldMk cId="1317837226" sldId="260"/>
        </pc:sldMkLst>
        <pc:spChg chg="mod">
          <ac:chgData name="Bucklew, Keith" userId="S::kbucklew@hdrinc.com::29f39374-f813-4ca2-adf7-034403162bb1" providerId="AD" clId="Web-{1305D061-27BD-6822-E86F-FCC9568C49A7}" dt="2025-03-31T11:51:13.628" v="3" actId="20577"/>
          <ac:spMkLst>
            <pc:docMk/>
            <pc:sldMk cId="1317837226" sldId="260"/>
            <ac:spMk id="3" creationId="{00000000-0000-0000-0000-000000000000}"/>
          </ac:spMkLst>
        </pc:spChg>
      </pc:sldChg>
    </pc:docChg>
  </pc:docChgLst>
</pc:chgInfo>
</file>

<file path=ppt/comments/modernComment_114_DDA88D9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964EDC8-1CAB-448A-8B39-0B16BAB8FB6B}" authorId="{B7B8322B-D0BB-9971-F3C7-C3D7D493BCE7}" created="2025-03-18T21:35:16.262">
    <pc:sldMkLst xmlns:pc="http://schemas.microsoft.com/office/powerpoint/2013/main/command">
      <pc:docMk/>
      <pc:sldMk cId="3718811033" sldId="276"/>
    </pc:sldMkLst>
    <p188:txBody>
      <a:bodyPr/>
      <a:lstStyle/>
      <a:p>
        <a:r>
          <a:rPr lang="en-US"/>
          <a:t>Alternate for slide 4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CCE1DA-98BA-480A-AF3B-2A2BEF7AFD6B}" type="doc">
      <dgm:prSet loTypeId="urn:microsoft.com/office/officeart/2005/8/layout/vList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DD1287E-558D-423D-A234-9AE203571513}">
      <dgm:prSet phldrT="[Text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600"/>
            </a:spcAft>
          </a:pPr>
          <a:r>
            <a:rPr lang="en-US" sz="2000" dirty="0"/>
            <a:t>Establishing state policy involving freight and passenger rail transportation, including commuter rail operations, in the State</a:t>
          </a:r>
        </a:p>
      </dgm:t>
    </dgm:pt>
    <dgm:pt modelId="{43F00DB7-5659-482F-AF4A-6F1E1EEDCD08}" type="parTrans" cxnId="{28E7F09F-EDB9-4966-A00E-2D5CB50CEBAB}">
      <dgm:prSet/>
      <dgm:spPr/>
      <dgm:t>
        <a:bodyPr/>
        <a:lstStyle/>
        <a:p>
          <a:endParaRPr lang="en-US"/>
        </a:p>
      </dgm:t>
    </dgm:pt>
    <dgm:pt modelId="{7B38B613-EF62-40BC-866E-9DE9597A02B6}" type="sibTrans" cxnId="{28E7F09F-EDB9-4966-A00E-2D5CB50CEBAB}">
      <dgm:prSet/>
      <dgm:spPr/>
      <dgm:t>
        <a:bodyPr/>
        <a:lstStyle/>
        <a:p>
          <a:endParaRPr lang="en-US"/>
        </a:p>
      </dgm:t>
    </dgm:pt>
    <dgm:pt modelId="{77B85F01-1863-4C43-B4D8-BAD62699C8F9}">
      <dgm:prSet phldrT="[Text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600"/>
            </a:spcAft>
          </a:pPr>
          <a:r>
            <a:rPr lang="en-US" sz="2000" dirty="0"/>
            <a:t>Establishing the period covered by the </a:t>
          </a:r>
          <a:br>
            <a:rPr lang="en-US" sz="2000" dirty="0"/>
          </a:br>
          <a:r>
            <a:rPr lang="en-US" sz="2000" dirty="0"/>
            <a:t>State rail plan (four years);</a:t>
          </a:r>
        </a:p>
      </dgm:t>
    </dgm:pt>
    <dgm:pt modelId="{6C67857F-303D-4824-80B8-2EAC7F08CEF1}" type="parTrans" cxnId="{9EC49F95-8B9D-40E7-8778-3F59188FE69C}">
      <dgm:prSet/>
      <dgm:spPr/>
      <dgm:t>
        <a:bodyPr/>
        <a:lstStyle/>
        <a:p>
          <a:endParaRPr lang="en-US"/>
        </a:p>
      </dgm:t>
    </dgm:pt>
    <dgm:pt modelId="{92E8DCC4-0AD6-40CD-8B59-1A02B764A319}" type="sibTrans" cxnId="{9EC49F95-8B9D-40E7-8778-3F59188FE69C}">
      <dgm:prSet/>
      <dgm:spPr/>
      <dgm:t>
        <a:bodyPr/>
        <a:lstStyle/>
        <a:p>
          <a:endParaRPr lang="en-US"/>
        </a:p>
      </dgm:t>
    </dgm:pt>
    <dgm:pt modelId="{7F74C3FC-B98E-43EA-86B3-98B304F2443D}">
      <dgm:prSet phldrT="[Text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600"/>
            </a:spcAft>
          </a:pPr>
          <a:r>
            <a:rPr lang="en-US" sz="2000" dirty="0"/>
            <a:t>Presenting priorities and strategies to enhance </a:t>
          </a:r>
          <a:br>
            <a:rPr lang="en-US" sz="2000" dirty="0"/>
          </a:br>
          <a:r>
            <a:rPr lang="en-US" sz="2000" dirty="0"/>
            <a:t>rail service in the state that benefits the public</a:t>
          </a:r>
        </a:p>
      </dgm:t>
    </dgm:pt>
    <dgm:pt modelId="{A662E132-B986-403A-88E9-07F2700EF26C}" type="parTrans" cxnId="{87FC655A-13AA-47FB-853F-AE7778F48CCF}">
      <dgm:prSet/>
      <dgm:spPr/>
      <dgm:t>
        <a:bodyPr/>
        <a:lstStyle/>
        <a:p>
          <a:endParaRPr lang="en-US"/>
        </a:p>
      </dgm:t>
    </dgm:pt>
    <dgm:pt modelId="{4D907CB0-8778-4282-BC2B-03DF8FD03F07}" type="sibTrans" cxnId="{87FC655A-13AA-47FB-853F-AE7778F48CCF}">
      <dgm:prSet/>
      <dgm:spPr/>
      <dgm:t>
        <a:bodyPr/>
        <a:lstStyle/>
        <a:p>
          <a:endParaRPr lang="en-US"/>
        </a:p>
      </dgm:t>
    </dgm:pt>
    <dgm:pt modelId="{140F42C2-6631-41D0-87AB-08FAC46AAB06}">
      <dgm:prSet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600"/>
            </a:spcAft>
          </a:pPr>
          <a:r>
            <a:rPr lang="en-US" sz="2000" dirty="0"/>
            <a:t>Includes projects to be eligible for federal funding from competitive discretionary grant programs </a:t>
          </a:r>
        </a:p>
      </dgm:t>
    </dgm:pt>
    <dgm:pt modelId="{E0DF4DD1-6E55-4C0F-A27E-1238490CDC3A}" type="parTrans" cxnId="{18152F35-DE23-4169-8B79-46BA460DA02B}">
      <dgm:prSet/>
      <dgm:spPr/>
      <dgm:t>
        <a:bodyPr/>
        <a:lstStyle/>
        <a:p>
          <a:endParaRPr lang="en-US"/>
        </a:p>
      </dgm:t>
    </dgm:pt>
    <dgm:pt modelId="{3E1ABAC6-AAA1-4AF1-BACC-AB2A9675CF9C}" type="sibTrans" cxnId="{18152F35-DE23-4169-8B79-46BA460DA02B}">
      <dgm:prSet/>
      <dgm:spPr/>
      <dgm:t>
        <a:bodyPr/>
        <a:lstStyle/>
        <a:p>
          <a:endParaRPr lang="en-US"/>
        </a:p>
      </dgm:t>
    </dgm:pt>
    <dgm:pt modelId="{F2E0F32C-387E-4BDC-B22A-1B643FCC0D70}">
      <dgm:prSet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600"/>
            </a:spcAft>
          </a:pPr>
          <a:r>
            <a:rPr lang="en-US" sz="2000" dirty="0"/>
            <a:t>Serves as the basis for federal and state </a:t>
          </a:r>
          <a:br>
            <a:rPr lang="en-US" sz="2000" dirty="0"/>
          </a:br>
          <a:r>
            <a:rPr lang="en-US" sz="2000" dirty="0"/>
            <a:t>rail investments</a:t>
          </a:r>
        </a:p>
      </dgm:t>
    </dgm:pt>
    <dgm:pt modelId="{E15962D4-250E-4325-B52B-B53A08BCEFB1}" type="parTrans" cxnId="{886607C7-498D-468F-A91C-E9B0587C8D54}">
      <dgm:prSet/>
      <dgm:spPr/>
      <dgm:t>
        <a:bodyPr/>
        <a:lstStyle/>
        <a:p>
          <a:endParaRPr lang="en-US"/>
        </a:p>
      </dgm:t>
    </dgm:pt>
    <dgm:pt modelId="{67183384-65B0-4431-9CD3-1D22AFF12426}" type="sibTrans" cxnId="{886607C7-498D-468F-A91C-E9B0587C8D54}">
      <dgm:prSet/>
      <dgm:spPr/>
      <dgm:t>
        <a:bodyPr/>
        <a:lstStyle/>
        <a:p>
          <a:endParaRPr lang="en-US"/>
        </a:p>
      </dgm:t>
    </dgm:pt>
    <dgm:pt modelId="{B82FD2F4-2027-4641-ACA2-C68A1CC7D09D}" type="pres">
      <dgm:prSet presAssocID="{2FCCE1DA-98BA-480A-AF3B-2A2BEF7AFD6B}" presName="linear" presStyleCnt="0">
        <dgm:presLayoutVars>
          <dgm:animLvl val="lvl"/>
          <dgm:resizeHandles val="exact"/>
        </dgm:presLayoutVars>
      </dgm:prSet>
      <dgm:spPr/>
    </dgm:pt>
    <dgm:pt modelId="{59730E60-58DE-4140-8E55-D936851CE5BA}" type="pres">
      <dgm:prSet presAssocID="{BDD1287E-558D-423D-A234-9AE203571513}" presName="parentText" presStyleLbl="node1" presStyleIdx="0" presStyleCnt="5" custScaleX="95652" custScaleY="76322">
        <dgm:presLayoutVars>
          <dgm:chMax val="0"/>
          <dgm:bulletEnabled val="1"/>
        </dgm:presLayoutVars>
      </dgm:prSet>
      <dgm:spPr/>
    </dgm:pt>
    <dgm:pt modelId="{26C1F6C5-9BF2-45D5-966C-12CDAC678A7B}" type="pres">
      <dgm:prSet presAssocID="{7B38B613-EF62-40BC-866E-9DE9597A02B6}" presName="spacer" presStyleCnt="0"/>
      <dgm:spPr/>
    </dgm:pt>
    <dgm:pt modelId="{B68F9D1F-A0F1-4439-85B5-7D2E8E15B347}" type="pres">
      <dgm:prSet presAssocID="{77B85F01-1863-4C43-B4D8-BAD62699C8F9}" presName="parentText" presStyleLbl="node1" presStyleIdx="1" presStyleCnt="5" custScaleX="95652" custScaleY="76322">
        <dgm:presLayoutVars>
          <dgm:chMax val="0"/>
          <dgm:bulletEnabled val="1"/>
        </dgm:presLayoutVars>
      </dgm:prSet>
      <dgm:spPr/>
    </dgm:pt>
    <dgm:pt modelId="{AD94BBDB-E3A2-4E10-BC5C-7783C9C6B50C}" type="pres">
      <dgm:prSet presAssocID="{92E8DCC4-0AD6-40CD-8B59-1A02B764A319}" presName="spacer" presStyleCnt="0"/>
      <dgm:spPr/>
    </dgm:pt>
    <dgm:pt modelId="{71C9147D-C147-4440-BD6D-42F2222F4579}" type="pres">
      <dgm:prSet presAssocID="{7F74C3FC-B98E-43EA-86B3-98B304F2443D}" presName="parentText" presStyleLbl="node1" presStyleIdx="2" presStyleCnt="5" custScaleX="95652" custScaleY="76322" custLinFactNeighborX="241" custLinFactNeighborY="-20002">
        <dgm:presLayoutVars>
          <dgm:chMax val="0"/>
          <dgm:bulletEnabled val="1"/>
        </dgm:presLayoutVars>
      </dgm:prSet>
      <dgm:spPr/>
    </dgm:pt>
    <dgm:pt modelId="{983ACAB8-E871-4597-B4F1-C19F90C57C40}" type="pres">
      <dgm:prSet presAssocID="{4D907CB0-8778-4282-BC2B-03DF8FD03F07}" presName="spacer" presStyleCnt="0"/>
      <dgm:spPr/>
    </dgm:pt>
    <dgm:pt modelId="{2D8CD852-0815-4D59-8E96-6143CA647DFC}" type="pres">
      <dgm:prSet presAssocID="{140F42C2-6631-41D0-87AB-08FAC46AAB06}" presName="parentText" presStyleLbl="node1" presStyleIdx="3" presStyleCnt="5" custScaleX="95652" custScaleY="76322">
        <dgm:presLayoutVars>
          <dgm:chMax val="0"/>
          <dgm:bulletEnabled val="1"/>
        </dgm:presLayoutVars>
      </dgm:prSet>
      <dgm:spPr/>
    </dgm:pt>
    <dgm:pt modelId="{5D8D39D5-C650-4CCE-AF4C-8A3F54254142}" type="pres">
      <dgm:prSet presAssocID="{3E1ABAC6-AAA1-4AF1-BACC-AB2A9675CF9C}" presName="spacer" presStyleCnt="0"/>
      <dgm:spPr/>
    </dgm:pt>
    <dgm:pt modelId="{EB528BFD-8B95-42BA-9655-10C694823724}" type="pres">
      <dgm:prSet presAssocID="{F2E0F32C-387E-4BDC-B22A-1B643FCC0D70}" presName="parentText" presStyleLbl="node1" presStyleIdx="4" presStyleCnt="5" custScaleX="95652" custScaleY="76322">
        <dgm:presLayoutVars>
          <dgm:chMax val="0"/>
          <dgm:bulletEnabled val="1"/>
        </dgm:presLayoutVars>
      </dgm:prSet>
      <dgm:spPr/>
    </dgm:pt>
  </dgm:ptLst>
  <dgm:cxnLst>
    <dgm:cxn modelId="{18152F35-DE23-4169-8B79-46BA460DA02B}" srcId="{2FCCE1DA-98BA-480A-AF3B-2A2BEF7AFD6B}" destId="{140F42C2-6631-41D0-87AB-08FAC46AAB06}" srcOrd="3" destOrd="0" parTransId="{E0DF4DD1-6E55-4C0F-A27E-1238490CDC3A}" sibTransId="{3E1ABAC6-AAA1-4AF1-BACC-AB2A9675CF9C}"/>
    <dgm:cxn modelId="{87FC655A-13AA-47FB-853F-AE7778F48CCF}" srcId="{2FCCE1DA-98BA-480A-AF3B-2A2BEF7AFD6B}" destId="{7F74C3FC-B98E-43EA-86B3-98B304F2443D}" srcOrd="2" destOrd="0" parTransId="{A662E132-B986-403A-88E9-07F2700EF26C}" sibTransId="{4D907CB0-8778-4282-BC2B-03DF8FD03F07}"/>
    <dgm:cxn modelId="{9EC49F95-8B9D-40E7-8778-3F59188FE69C}" srcId="{2FCCE1DA-98BA-480A-AF3B-2A2BEF7AFD6B}" destId="{77B85F01-1863-4C43-B4D8-BAD62699C8F9}" srcOrd="1" destOrd="0" parTransId="{6C67857F-303D-4824-80B8-2EAC7F08CEF1}" sibTransId="{92E8DCC4-0AD6-40CD-8B59-1A02B764A319}"/>
    <dgm:cxn modelId="{28E7F09F-EDB9-4966-A00E-2D5CB50CEBAB}" srcId="{2FCCE1DA-98BA-480A-AF3B-2A2BEF7AFD6B}" destId="{BDD1287E-558D-423D-A234-9AE203571513}" srcOrd="0" destOrd="0" parTransId="{43F00DB7-5659-482F-AF4A-6F1E1EEDCD08}" sibTransId="{7B38B613-EF62-40BC-866E-9DE9597A02B6}"/>
    <dgm:cxn modelId="{4C2518B1-C400-488E-818F-4C2FB02C7D5A}" type="presOf" srcId="{BDD1287E-558D-423D-A234-9AE203571513}" destId="{59730E60-58DE-4140-8E55-D936851CE5BA}" srcOrd="0" destOrd="0" presId="urn:microsoft.com/office/officeart/2005/8/layout/vList2"/>
    <dgm:cxn modelId="{C9D822B4-BECB-457B-8035-2DC173AD0082}" type="presOf" srcId="{7F74C3FC-B98E-43EA-86B3-98B304F2443D}" destId="{71C9147D-C147-4440-BD6D-42F2222F4579}" srcOrd="0" destOrd="0" presId="urn:microsoft.com/office/officeart/2005/8/layout/vList2"/>
    <dgm:cxn modelId="{AC408AC3-3EF7-42C8-B6D0-9A5078247FEF}" type="presOf" srcId="{140F42C2-6631-41D0-87AB-08FAC46AAB06}" destId="{2D8CD852-0815-4D59-8E96-6143CA647DFC}" srcOrd="0" destOrd="0" presId="urn:microsoft.com/office/officeart/2005/8/layout/vList2"/>
    <dgm:cxn modelId="{9031E3C3-575B-4258-8902-77042804EDD6}" type="presOf" srcId="{2FCCE1DA-98BA-480A-AF3B-2A2BEF7AFD6B}" destId="{B82FD2F4-2027-4641-ACA2-C68A1CC7D09D}" srcOrd="0" destOrd="0" presId="urn:microsoft.com/office/officeart/2005/8/layout/vList2"/>
    <dgm:cxn modelId="{95AF3FC4-1A78-405D-A03D-1456ADC676CD}" type="presOf" srcId="{77B85F01-1863-4C43-B4D8-BAD62699C8F9}" destId="{B68F9D1F-A0F1-4439-85B5-7D2E8E15B347}" srcOrd="0" destOrd="0" presId="urn:microsoft.com/office/officeart/2005/8/layout/vList2"/>
    <dgm:cxn modelId="{886607C7-498D-468F-A91C-E9B0587C8D54}" srcId="{2FCCE1DA-98BA-480A-AF3B-2A2BEF7AFD6B}" destId="{F2E0F32C-387E-4BDC-B22A-1B643FCC0D70}" srcOrd="4" destOrd="0" parTransId="{E15962D4-250E-4325-B52B-B53A08BCEFB1}" sibTransId="{67183384-65B0-4431-9CD3-1D22AFF12426}"/>
    <dgm:cxn modelId="{A14D88FC-E378-4AF3-8535-9F88DC64D75E}" type="presOf" srcId="{F2E0F32C-387E-4BDC-B22A-1B643FCC0D70}" destId="{EB528BFD-8B95-42BA-9655-10C694823724}" srcOrd="0" destOrd="0" presId="urn:microsoft.com/office/officeart/2005/8/layout/vList2"/>
    <dgm:cxn modelId="{DD68916B-CADD-4B5F-ABBF-FCDFDAB35FAE}" type="presParOf" srcId="{B82FD2F4-2027-4641-ACA2-C68A1CC7D09D}" destId="{59730E60-58DE-4140-8E55-D936851CE5BA}" srcOrd="0" destOrd="0" presId="urn:microsoft.com/office/officeart/2005/8/layout/vList2"/>
    <dgm:cxn modelId="{F464FFC0-92D7-42F8-941B-390156A2E608}" type="presParOf" srcId="{B82FD2F4-2027-4641-ACA2-C68A1CC7D09D}" destId="{26C1F6C5-9BF2-45D5-966C-12CDAC678A7B}" srcOrd="1" destOrd="0" presId="urn:microsoft.com/office/officeart/2005/8/layout/vList2"/>
    <dgm:cxn modelId="{97FB6278-62CD-4A01-9C85-D5775819975F}" type="presParOf" srcId="{B82FD2F4-2027-4641-ACA2-C68A1CC7D09D}" destId="{B68F9D1F-A0F1-4439-85B5-7D2E8E15B347}" srcOrd="2" destOrd="0" presId="urn:microsoft.com/office/officeart/2005/8/layout/vList2"/>
    <dgm:cxn modelId="{323EA490-0F20-48D3-944D-4A5742238A6B}" type="presParOf" srcId="{B82FD2F4-2027-4641-ACA2-C68A1CC7D09D}" destId="{AD94BBDB-E3A2-4E10-BC5C-7783C9C6B50C}" srcOrd="3" destOrd="0" presId="urn:microsoft.com/office/officeart/2005/8/layout/vList2"/>
    <dgm:cxn modelId="{CDE69EEE-BC32-4EA8-AD72-423A1E21DE86}" type="presParOf" srcId="{B82FD2F4-2027-4641-ACA2-C68A1CC7D09D}" destId="{71C9147D-C147-4440-BD6D-42F2222F4579}" srcOrd="4" destOrd="0" presId="urn:microsoft.com/office/officeart/2005/8/layout/vList2"/>
    <dgm:cxn modelId="{E6517B5D-0FAB-4BDB-AB46-C00F14969B60}" type="presParOf" srcId="{B82FD2F4-2027-4641-ACA2-C68A1CC7D09D}" destId="{983ACAB8-E871-4597-B4F1-C19F90C57C40}" srcOrd="5" destOrd="0" presId="urn:microsoft.com/office/officeart/2005/8/layout/vList2"/>
    <dgm:cxn modelId="{109686D7-CDF7-4017-A327-84A5AE84B3B2}" type="presParOf" srcId="{B82FD2F4-2027-4641-ACA2-C68A1CC7D09D}" destId="{2D8CD852-0815-4D59-8E96-6143CA647DFC}" srcOrd="6" destOrd="0" presId="urn:microsoft.com/office/officeart/2005/8/layout/vList2"/>
    <dgm:cxn modelId="{ADD700F9-ABC6-4ECF-A908-745C7A3BC8D3}" type="presParOf" srcId="{B82FD2F4-2027-4641-ACA2-C68A1CC7D09D}" destId="{5D8D39D5-C650-4CCE-AF4C-8A3F54254142}" srcOrd="7" destOrd="0" presId="urn:microsoft.com/office/officeart/2005/8/layout/vList2"/>
    <dgm:cxn modelId="{10C7BDBF-435E-4DE5-A68F-1A58FAC01760}" type="presParOf" srcId="{B82FD2F4-2027-4641-ACA2-C68A1CC7D09D}" destId="{EB528BFD-8B95-42BA-9655-10C694823724}" srcOrd="8" destOrd="0" presId="urn:microsoft.com/office/officeart/2005/8/layout/vList2"/>
  </dgm:cxnLst>
  <dgm:bg>
    <a:effectLst/>
  </dgm:bg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30E60-58DE-4140-8E55-D936851CE5BA}">
      <dsp:nvSpPr>
        <dsp:cNvPr id="0" name=""/>
        <dsp:cNvSpPr/>
      </dsp:nvSpPr>
      <dsp:spPr>
        <a:xfrm>
          <a:off x="135177" y="449775"/>
          <a:ext cx="5947564" cy="914398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kern="1200" dirty="0"/>
            <a:t>Establishing state policy involving freight and passenger rail transportation, including commuter rail operations, in the State</a:t>
          </a:r>
        </a:p>
      </dsp:txBody>
      <dsp:txXfrm>
        <a:off x="179814" y="494412"/>
        <a:ext cx="5858290" cy="825124"/>
      </dsp:txXfrm>
    </dsp:sp>
    <dsp:sp modelId="{B68F9D1F-A0F1-4439-85B5-7D2E8E15B347}">
      <dsp:nvSpPr>
        <dsp:cNvPr id="0" name=""/>
        <dsp:cNvSpPr/>
      </dsp:nvSpPr>
      <dsp:spPr>
        <a:xfrm>
          <a:off x="135177" y="1548494"/>
          <a:ext cx="5947564" cy="914398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kern="1200" dirty="0"/>
            <a:t>Establishing the period covered by the </a:t>
          </a:r>
          <a:br>
            <a:rPr lang="en-US" sz="2000" kern="1200" dirty="0"/>
          </a:br>
          <a:r>
            <a:rPr lang="en-US" sz="2000" kern="1200" dirty="0"/>
            <a:t>State rail plan (four years);</a:t>
          </a:r>
        </a:p>
      </dsp:txBody>
      <dsp:txXfrm>
        <a:off x="179814" y="1593131"/>
        <a:ext cx="5858290" cy="825124"/>
      </dsp:txXfrm>
    </dsp:sp>
    <dsp:sp modelId="{71C9147D-C147-4440-BD6D-42F2222F4579}">
      <dsp:nvSpPr>
        <dsp:cNvPr id="0" name=""/>
        <dsp:cNvSpPr/>
      </dsp:nvSpPr>
      <dsp:spPr>
        <a:xfrm>
          <a:off x="150162" y="2610345"/>
          <a:ext cx="5947564" cy="914398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kern="1200" dirty="0"/>
            <a:t>Presenting priorities and strategies to enhance </a:t>
          </a:r>
          <a:br>
            <a:rPr lang="en-US" sz="2000" kern="1200" dirty="0"/>
          </a:br>
          <a:r>
            <a:rPr lang="en-US" sz="2000" kern="1200" dirty="0"/>
            <a:t>rail service in the state that benefits the public</a:t>
          </a:r>
        </a:p>
      </dsp:txBody>
      <dsp:txXfrm>
        <a:off x="194799" y="2654982"/>
        <a:ext cx="5858290" cy="825124"/>
      </dsp:txXfrm>
    </dsp:sp>
    <dsp:sp modelId="{2D8CD852-0815-4D59-8E96-6143CA647DFC}">
      <dsp:nvSpPr>
        <dsp:cNvPr id="0" name=""/>
        <dsp:cNvSpPr/>
      </dsp:nvSpPr>
      <dsp:spPr>
        <a:xfrm>
          <a:off x="135177" y="3745931"/>
          <a:ext cx="5947564" cy="914398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kern="1200" dirty="0"/>
            <a:t>Includes projects to be eligible for federal funding from competitive discretionary grant programs </a:t>
          </a:r>
        </a:p>
      </dsp:txBody>
      <dsp:txXfrm>
        <a:off x="179814" y="3790568"/>
        <a:ext cx="5858290" cy="825124"/>
      </dsp:txXfrm>
    </dsp:sp>
    <dsp:sp modelId="{EB528BFD-8B95-42BA-9655-10C694823724}">
      <dsp:nvSpPr>
        <dsp:cNvPr id="0" name=""/>
        <dsp:cNvSpPr/>
      </dsp:nvSpPr>
      <dsp:spPr>
        <a:xfrm>
          <a:off x="135177" y="4844650"/>
          <a:ext cx="5947564" cy="914398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kern="1200" dirty="0"/>
            <a:t>Serves as the basis for federal and state </a:t>
          </a:r>
          <a:br>
            <a:rPr lang="en-US" sz="2000" kern="1200" dirty="0"/>
          </a:br>
          <a:r>
            <a:rPr lang="en-US" sz="2000" kern="1200" dirty="0"/>
            <a:t>rail investments</a:t>
          </a:r>
        </a:p>
      </dsp:txBody>
      <dsp:txXfrm>
        <a:off x="179814" y="4889287"/>
        <a:ext cx="5858290" cy="825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DB452-8FCB-48E6-BAE8-641CE135CAE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78A43-A0B7-4F08-8F83-DA6205BF8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26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speakers, Dan and Keith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78A43-A0B7-4F08-8F83-DA6205BF82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74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Single Rail Photo 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78A43-A0B7-4F08-8F83-DA6205BF82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7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78A43-A0B7-4F08-8F83-DA6205BF82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35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ED476-51E8-74F4-75BA-8DE4AB7FC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540613BF-F572-5DFD-FDDB-CF7114EC4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9280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78A43-A0B7-4F08-8F83-DA6205BF82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45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 out digital survey for feedback – Slido? Forms?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78A43-A0B7-4F08-8F83-DA6205BF82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22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78A43-A0B7-4F08-8F83-DA6205BF82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0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C68FF-6CF1-5E85-7687-0B050D8A6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F796BE-70D7-786F-6948-2E0CC3E52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687E7-ABA9-9D41-4C71-1A65279F5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5E3A5-539B-4CBF-9E7C-F7766780B8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898F6-3496-9D0E-4AB6-2F39B2C6A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3A0CA-9603-9E2D-0EDA-D5922DF4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2CB18-EB1E-4250-BA6E-10BEF900E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06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FCCFF-6DEE-ED0A-789E-DE68A218D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F62F98-1BAF-D8ED-B517-81C28B976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5DBF9-5CB3-117E-01BE-0A9645987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5E3A5-539B-4CBF-9E7C-F7766780B8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8D59D-D6D2-D564-EB14-5C4F2314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C1C89-DB19-6719-67C9-9DA91FD1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2CB18-EB1E-4250-BA6E-10BEF900E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D24003-AEEA-C3B5-5626-503520BAF6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6991EB-2B02-318C-C452-7D7E8F411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48B13-201D-5F85-6849-51BFDB9A1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5E3A5-539B-4CBF-9E7C-F7766780B8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42389-808A-1834-CA37-2F90838A4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3DA90-037D-35F9-59F7-E81290549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2CB18-EB1E-4250-BA6E-10BEF900E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82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038600"/>
            <a:ext cx="7110985" cy="92659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102225"/>
            <a:ext cx="7110491" cy="301752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823907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278368" cy="34290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342377" y="0"/>
            <a:ext cx="3849624" cy="6858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 anchor="ctr"/>
          <a:lstStyle>
            <a:lvl1pPr marL="0" indent="0" algn="ctr">
              <a:buNone/>
              <a:defRPr sz="16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364257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226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9CD9-4A1E-763C-B3A4-25E2BA1BF6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16669"/>
            <a:ext cx="10972800" cy="34857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553200" y="1143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162800" y="11430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553200" y="1752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00" y="17526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553200" y="2362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162800" y="23622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2971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162800" y="29718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3581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162800" y="35814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4191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7162800" y="41910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800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7162800" y="48006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553200" y="5410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162800" y="54102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6096000" cy="68580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854118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F5988-6ED4-BBE7-1243-53EEA7BEC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16669"/>
            <a:ext cx="10972800" cy="34857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7888" y="1143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37488" y="11430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7888" y="1752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37488" y="17526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7888" y="2362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37488" y="23622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27888" y="2971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237488" y="29718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27888" y="3581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37488" y="35814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27888" y="4191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1237488" y="41910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7888" y="4800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237488" y="48006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27888" y="5410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237488" y="54102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652177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B59E8-C6F9-1EE1-54DB-7AB422F4BA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328" y="3268089"/>
            <a:ext cx="5486400" cy="154832"/>
          </a:xfrm>
        </p:spPr>
        <p:txBody>
          <a:bodyPr/>
          <a:lstStyle>
            <a:lvl1pPr>
              <a:defRPr sz="1400" spc="300"/>
            </a:lvl1pPr>
          </a:lstStyle>
          <a:p>
            <a:r>
              <a:rPr lang="en-US" dirty="0"/>
              <a:t>Tap to add Agenda 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3886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44958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51054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341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743700" y="3886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341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743700" y="44958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1341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743700" y="51054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1" y="0"/>
            <a:ext cx="6057568" cy="25146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6127573" y="0"/>
            <a:ext cx="6064427" cy="25146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846827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or Color Block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2300" y="2289177"/>
            <a:ext cx="10058400" cy="1819275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4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932689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Divi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96F0DB-0764-49D3-B705-7A0706DA7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5628" y="2918564"/>
            <a:ext cx="11843862" cy="3064793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1A6BA-C964-E23B-5A4D-730024378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885" y="4096792"/>
            <a:ext cx="9154886" cy="762002"/>
          </a:xfrm>
        </p:spPr>
        <p:txBody>
          <a:bodyPr/>
          <a:lstStyle>
            <a:lvl1pPr>
              <a:defRPr sz="4800" b="1"/>
            </a:lvl1pPr>
          </a:lstStyle>
          <a:p>
            <a:r>
              <a:rPr lang="en-US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277464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8FD720F-5D18-9164-0DBB-32EF086733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648200"/>
            <a:ext cx="11430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B2A2EDF-4E40-4E03-1B01-807D76CF64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5376" y="4619016"/>
            <a:ext cx="8917024" cy="791184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82429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483DD-D3E3-B457-0982-F4CB5F1A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03224-E006-4D29-D467-2BB510697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F2B08-1FCA-2E7E-17EC-6E4AAA15B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5E3A5-539B-4CBF-9E7C-F7766780B8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3CEAB-2058-9B33-F9CB-4E67E240D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EDF7E-3539-1AF3-60FB-D11D4BAA5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BDCF-7C9E-462C-A04A-5455B554464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49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5F0C95F-95C0-A42B-6A23-57557C2C0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4EF4CD-5E64-F402-7397-C3E1EE35A3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9176"/>
            <a:ext cx="3209365" cy="531845"/>
          </a:xfr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106271"/>
            <a:ext cx="3209365" cy="3218329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67200" y="2362200"/>
            <a:ext cx="7924800" cy="44958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77531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0" spc="0">
                <a:solidFill>
                  <a:schemeClr val="tx2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BBAAB-38A3-9EAB-F4A7-6FA92D8B9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6306" y="2308633"/>
            <a:ext cx="5063059" cy="41368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526306" y="2856704"/>
            <a:ext cx="5065776" cy="3208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526306" y="3396342"/>
            <a:ext cx="5065776" cy="2928258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12742" y="2362202"/>
            <a:ext cx="5483258" cy="3962398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311899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42660" y="5006340"/>
            <a:ext cx="2819400" cy="142494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127F3-BBBA-2C34-8AB1-20A7DE46D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3382" y="5171873"/>
            <a:ext cx="3589018" cy="108965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3434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607544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5157317"/>
            <a:ext cx="10988040" cy="67056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5400" b="1" spc="0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AA0826-7EE7-71F2-456B-E77E1CD84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928360"/>
            <a:ext cx="10972800" cy="396240"/>
          </a:xfrm>
        </p:spPr>
        <p:txBody>
          <a:bodyPr/>
          <a:lstStyle>
            <a:lvl1pPr>
              <a:defRPr sz="2800" b="0"/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7244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77167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Divider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752600" y="1981200"/>
            <a:ext cx="2362200" cy="2590800"/>
          </a:xfrm>
          <a:noFill/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600" b="1" spc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A65C03-62B4-C867-A7FD-9332D09D1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5800" y="2362200"/>
            <a:ext cx="7086600" cy="1828800"/>
          </a:xfrm>
        </p:spPr>
        <p:txBody>
          <a:bodyPr anchor="ctr"/>
          <a:lstStyle>
            <a:lvl1pPr>
              <a:defRPr sz="5400"/>
            </a:lvl1pPr>
          </a:lstStyle>
          <a:p>
            <a:r>
              <a:rPr lang="en-US" dirty="0"/>
              <a:t>Section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351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ED28A9-27D6-3E50-23E5-75052B437A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2" y="1828801"/>
            <a:ext cx="9143996" cy="16002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271485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A28619D-917D-B166-363F-4EFCB8AFA0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598932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C826F6-BF13-374A-5A47-A277592446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575" y="2124964"/>
            <a:ext cx="3458791" cy="8382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410738" y="3442003"/>
            <a:ext cx="6165566" cy="288259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" y="3419856"/>
            <a:ext cx="4343400" cy="3438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Insert Image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4151858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00" y="685800"/>
            <a:ext cx="10058400" cy="5486400"/>
          </a:xfrm>
          <a:ln w="28575">
            <a:noFill/>
          </a:ln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“Tap to add quote text”</a:t>
            </a:r>
          </a:p>
        </p:txBody>
      </p:sp>
    </p:spTree>
    <p:extLst>
      <p:ext uri="{BB962C8B-B14F-4D97-AF65-F5344CB8AC3E}">
        <p14:creationId xmlns:p14="http://schemas.microsoft.com/office/powerpoint/2010/main" val="1834652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122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/>
            </a:lvl1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45084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91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5257800" cy="8382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aseline="0"/>
            </a:lvl1pPr>
          </a:lstStyle>
          <a:p>
            <a:pPr lvl="0"/>
            <a:r>
              <a:rPr lang="en-US" dirty="0"/>
              <a:t>Tap to add title 1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122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/>
            </a:lvl1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23433" y="381000"/>
            <a:ext cx="5257800" cy="841248"/>
          </a:xfrm>
        </p:spPr>
        <p:txBody>
          <a:bodyPr t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200" b="1" baseline="0"/>
            </a:lvl1pPr>
            <a:lvl2pPr marL="457189" indent="0">
              <a:buNone/>
              <a:defRPr sz="3200" b="1"/>
            </a:lvl2pPr>
            <a:lvl3pPr marL="960067" indent="0">
              <a:buNone/>
              <a:defRPr sz="3200" b="1"/>
            </a:lvl3pPr>
            <a:lvl4pPr marL="1417245" indent="0">
              <a:buNone/>
              <a:defRPr sz="3200" b="1"/>
            </a:lvl4pPr>
            <a:lvl5pPr marL="1874423" indent="0">
              <a:buNone/>
              <a:defRPr sz="3200" b="1"/>
            </a:lvl5pPr>
          </a:lstStyle>
          <a:p>
            <a:pPr lvl="0"/>
            <a:r>
              <a:rPr lang="en-US" dirty="0"/>
              <a:t>Tap to add title 2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45084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6939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C217F-B6A6-5523-B936-200457E15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FE296-2625-C6CD-FB3B-C6ACDF5E3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CFAF2-0792-0F5C-9CF6-5F88042A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5E3A5-539B-4CBF-9E7C-F7766780B8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2B0EB-E005-FBEF-6DA1-C7A91B86D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AC01F-07B6-9298-4A76-FC8EDB84F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2CB18-EB1E-4250-BA6E-10BEF900E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46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89904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4876800" cy="838200"/>
          </a:xfrm>
        </p:spPr>
        <p:txBody>
          <a:bodyPr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title 1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50848"/>
            <a:ext cx="4873752" cy="4873752"/>
          </a:xfrm>
        </p:spPr>
        <p:txBody>
          <a:bodyPr/>
          <a:lstStyle>
            <a:lvl1pPr marL="233357" marR="0" indent="-233357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233357" marR="0" lvl="0" indent="-233357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708648" y="381000"/>
            <a:ext cx="4873752" cy="8412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tx1"/>
                </a:solidFill>
              </a:defRPr>
            </a:lvl1pPr>
            <a:lvl2pPr marL="457189" indent="0">
              <a:buNone/>
              <a:defRPr sz="3200" b="1"/>
            </a:lvl2pPr>
            <a:lvl3pPr marL="960067" indent="0">
              <a:buNone/>
              <a:defRPr sz="3200" b="1"/>
            </a:lvl3pPr>
            <a:lvl4pPr marL="1417245" indent="0">
              <a:buNone/>
              <a:defRPr sz="3200" b="1"/>
            </a:lvl4pPr>
            <a:lvl5pPr marL="1874423" indent="0">
              <a:buNone/>
              <a:defRPr sz="3200" b="1"/>
            </a:lvl5pPr>
          </a:lstStyle>
          <a:p>
            <a:pPr lvl="0"/>
            <a:r>
              <a:rPr lang="en-US" dirty="0"/>
              <a:t>Tap to add title 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705600" y="1450848"/>
            <a:ext cx="4876800" cy="4873752"/>
          </a:xfrm>
        </p:spPr>
        <p:txBody>
          <a:bodyPr>
            <a:noAutofit/>
          </a:bodyPr>
          <a:lstStyle>
            <a:lvl1pPr marL="233357" marR="0" indent="-233357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33357" marR="0" lvl="0" indent="-233357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0613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3291841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3291841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282440" y="0"/>
            <a:ext cx="7909560" cy="68580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771830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6341459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6341459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7354062" y="-2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9805416" y="-2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7354062" y="2304583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9805416" y="2304583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7354062" y="4617720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9805416" y="4617720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17504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3912109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3912109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7354062" y="-2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9805416" y="-2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7354062" y="2304583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9805416" y="2304583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7354062" y="4617720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9805416" y="4617720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58"/>
          <p:cNvSpPr>
            <a:spLocks noGrp="1"/>
          </p:cNvSpPr>
          <p:nvPr>
            <p:ph type="pic" sz="quarter" idx="13" hasCustomPrompt="1"/>
          </p:nvPr>
        </p:nvSpPr>
        <p:spPr>
          <a:xfrm>
            <a:off x="4902708" y="-2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58"/>
          <p:cNvSpPr>
            <a:spLocks noGrp="1"/>
          </p:cNvSpPr>
          <p:nvPr>
            <p:ph type="pic" sz="quarter" idx="18" hasCustomPrompt="1"/>
          </p:nvPr>
        </p:nvSpPr>
        <p:spPr>
          <a:xfrm>
            <a:off x="4902708" y="2308859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58"/>
          <p:cNvSpPr>
            <a:spLocks noGrp="1"/>
          </p:cNvSpPr>
          <p:nvPr>
            <p:ph type="pic" sz="quarter" idx="23" hasCustomPrompt="1"/>
          </p:nvPr>
        </p:nvSpPr>
        <p:spPr>
          <a:xfrm>
            <a:off x="4902708" y="4617720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227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ext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Image or Color Block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1447800"/>
            <a:ext cx="6341459" cy="48767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6341459" cy="8382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787908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290014" y="381000"/>
            <a:ext cx="3294592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8290014" y="1450848"/>
            <a:ext cx="3294592" cy="487375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2" y="0"/>
            <a:ext cx="7907272" cy="68580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645913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2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2451354" y="-2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304583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2451354" y="2304583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4617720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2451354" y="4617720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243146" y="381000"/>
            <a:ext cx="6341459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243146" y="1447800"/>
            <a:ext cx="6341459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2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58"/>
          <p:cNvSpPr>
            <a:spLocks noGrp="1"/>
          </p:cNvSpPr>
          <p:nvPr>
            <p:ph type="pic" sz="quarter" idx="12" hasCustomPrompt="1"/>
          </p:nvPr>
        </p:nvSpPr>
        <p:spPr>
          <a:xfrm>
            <a:off x="2451354" y="-68583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58"/>
          <p:cNvSpPr>
            <a:spLocks noGrp="1"/>
          </p:cNvSpPr>
          <p:nvPr>
            <p:ph type="pic" sz="quarter" idx="13" hasCustomPrompt="1"/>
          </p:nvPr>
        </p:nvSpPr>
        <p:spPr>
          <a:xfrm>
            <a:off x="4902708" y="-68583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5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40278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1" name="Picture Placeholder 58"/>
          <p:cNvSpPr>
            <a:spLocks noGrp="1"/>
          </p:cNvSpPr>
          <p:nvPr>
            <p:ph type="pic" sz="quarter" idx="17" hasCustomPrompt="1"/>
          </p:nvPr>
        </p:nvSpPr>
        <p:spPr>
          <a:xfrm>
            <a:off x="2451354" y="2240278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58"/>
          <p:cNvSpPr>
            <a:spLocks noGrp="1"/>
          </p:cNvSpPr>
          <p:nvPr>
            <p:ph type="pic" sz="quarter" idx="18" hasCustomPrompt="1"/>
          </p:nvPr>
        </p:nvSpPr>
        <p:spPr>
          <a:xfrm>
            <a:off x="4902708" y="2240278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4" name="Picture Placeholder 58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4549139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6" name="Picture Placeholder 58"/>
          <p:cNvSpPr>
            <a:spLocks noGrp="1"/>
          </p:cNvSpPr>
          <p:nvPr>
            <p:ph type="pic" sz="quarter" idx="22" hasCustomPrompt="1"/>
          </p:nvPr>
        </p:nvSpPr>
        <p:spPr>
          <a:xfrm>
            <a:off x="2451354" y="4549139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7" name="Picture Placeholder 58"/>
          <p:cNvSpPr>
            <a:spLocks noGrp="1"/>
          </p:cNvSpPr>
          <p:nvPr>
            <p:ph type="pic" sz="quarter" idx="23" hasCustomPrompt="1"/>
          </p:nvPr>
        </p:nvSpPr>
        <p:spPr>
          <a:xfrm>
            <a:off x="4902708" y="4549139"/>
            <a:ext cx="2386584" cy="224028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7670292" y="381000"/>
            <a:ext cx="3914314" cy="8382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7670292" y="1447800"/>
            <a:ext cx="3914314" cy="4876799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416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7315201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7315201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B0572652-9A4F-A018-C659-729C5B67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78734" y="0"/>
            <a:ext cx="3613265" cy="68580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Color block or insert image</a:t>
            </a:r>
          </a:p>
        </p:txBody>
      </p:sp>
    </p:spTree>
    <p:extLst>
      <p:ext uri="{BB962C8B-B14F-4D97-AF65-F5344CB8AC3E}">
        <p14:creationId xmlns:p14="http://schemas.microsoft.com/office/powerpoint/2010/main" val="2053286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ext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Image or Color Block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210628" y="381000"/>
            <a:ext cx="6371772" cy="8382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10628" y="1447801"/>
            <a:ext cx="6371772" cy="48767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33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1BF35-0193-FB42-2070-68835316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62A90-0FA5-8227-033B-B8C42653A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E85C4-62BE-1D84-8E4D-291B92DB7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BC11A-1A1C-0A1E-74AB-97DDEDE3C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5E3A5-539B-4CBF-9E7C-F7766780B8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2FE9B-A542-A00E-7AAF-1EA5CAE6A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DDB38-C4B5-165E-9C41-F3EB8A0F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2CB18-EB1E-4250-BA6E-10BEF900E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9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733800"/>
            <a:ext cx="10972800" cy="710184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593264"/>
            <a:ext cx="10972800" cy="1731335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</p:spTree>
    <p:extLst>
      <p:ext uri="{BB962C8B-B14F-4D97-AF65-F5344CB8AC3E}">
        <p14:creationId xmlns:p14="http://schemas.microsoft.com/office/powerpoint/2010/main" val="23546993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730752"/>
            <a:ext cx="10972800" cy="399288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447210"/>
            <a:ext cx="5029200" cy="187739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4447210"/>
            <a:ext cx="5486400" cy="187739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97401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867"/>
            <a:ext cx="6062472" cy="25146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076852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122656" y="-1867"/>
            <a:ext cx="6062472" cy="25146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122656" y="2076852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87123"/>
            <a:ext cx="10972800" cy="402336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3576098"/>
            <a:ext cx="10972800" cy="27485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7976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62472" cy="25146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9528" y="0"/>
            <a:ext cx="6062472" cy="25146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87123"/>
            <a:ext cx="10972800" cy="402336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3576098"/>
            <a:ext cx="5029200" cy="27485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086475" y="3575462"/>
            <a:ext cx="5495925" cy="27284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7617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52578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3012" y="54864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9784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452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</p:spTree>
    <p:extLst>
      <p:ext uri="{BB962C8B-B14F-4D97-AF65-F5344CB8AC3E}">
        <p14:creationId xmlns:p14="http://schemas.microsoft.com/office/powerpoint/2010/main" val="215409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2451354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4902708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7354062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805416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1541084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451354" y="1541084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902708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7354062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805416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2451354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4902708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7354062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9805416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9784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452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</p:spTree>
    <p:extLst>
      <p:ext uri="{BB962C8B-B14F-4D97-AF65-F5344CB8AC3E}">
        <p14:creationId xmlns:p14="http://schemas.microsoft.com/office/powerpoint/2010/main" val="36043646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12192000" cy="454914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410819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1607574"/>
            <a:ext cx="6061999" cy="52578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1607574"/>
            <a:ext cx="6063996" cy="52578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0832"/>
            <a:ext cx="10972800" cy="841248"/>
          </a:xfrm>
        </p:spPr>
        <p:txBody>
          <a:bodyPr anchor="t" anchorCtr="0">
            <a:noAutofit/>
          </a:bodyPr>
          <a:lstStyle/>
          <a:p>
            <a:r>
              <a:rPr lang="en-US" dirty="0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428393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0890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D968-F130-3BF6-2F41-9EE490041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DA340-F65B-A39E-1024-DD7A55006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AB90F5-3911-6E08-BB03-D62EE2248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438C21-CE0B-BA76-76E4-73BD292C5F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29C4B7-FF77-08E1-76C1-334CDF38A7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468AE3-41D5-85FF-B4A7-85FAEFCE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5E3A5-539B-4CBF-9E7C-F7766780B8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6953CC-F0E7-8F4C-107E-34C1D3812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30FA62-A930-573B-1E3D-A3758018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2CB18-EB1E-4250-BA6E-10BEF900E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41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2451354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4902708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7354062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805416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844731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451354" y="3844731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902708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7354062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805416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2451354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4902708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7354062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9805416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5436463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artneringFirm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065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3" hasCustomPrompt="1"/>
          </p:nvPr>
        </p:nvSpPr>
        <p:spPr>
          <a:xfrm>
            <a:off x="620650" y="1442243"/>
            <a:ext cx="10985500" cy="87788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596900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2858327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38" hasCustomPrompt="1"/>
          </p:nvPr>
        </p:nvSpPr>
        <p:spPr>
          <a:xfrm>
            <a:off x="5119754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40" hasCustomPrompt="1"/>
          </p:nvPr>
        </p:nvSpPr>
        <p:spPr>
          <a:xfrm>
            <a:off x="7381181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42" hasCustomPrompt="1"/>
          </p:nvPr>
        </p:nvSpPr>
        <p:spPr>
          <a:xfrm>
            <a:off x="9642609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44" hasCustomPrompt="1"/>
          </p:nvPr>
        </p:nvSpPr>
        <p:spPr>
          <a:xfrm>
            <a:off x="596900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7" name="Picture Placeholder 10"/>
          <p:cNvSpPr>
            <a:spLocks noGrp="1"/>
          </p:cNvSpPr>
          <p:nvPr>
            <p:ph type="pic" sz="quarter" idx="46" hasCustomPrompt="1"/>
          </p:nvPr>
        </p:nvSpPr>
        <p:spPr>
          <a:xfrm>
            <a:off x="2858327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9" name="Picture Placeholder 10"/>
          <p:cNvSpPr>
            <a:spLocks noGrp="1"/>
          </p:cNvSpPr>
          <p:nvPr>
            <p:ph type="pic" sz="quarter" idx="48" hasCustomPrompt="1"/>
          </p:nvPr>
        </p:nvSpPr>
        <p:spPr>
          <a:xfrm>
            <a:off x="5119754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50" hasCustomPrompt="1"/>
          </p:nvPr>
        </p:nvSpPr>
        <p:spPr>
          <a:xfrm>
            <a:off x="7381181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52" hasCustomPrompt="1"/>
          </p:nvPr>
        </p:nvSpPr>
        <p:spPr>
          <a:xfrm>
            <a:off x="9642609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7908293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Project Image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419600"/>
            <a:ext cx="10972800" cy="838200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5334000"/>
            <a:ext cx="10972800" cy="914400"/>
          </a:xfrm>
        </p:spPr>
        <p:txBody>
          <a:bodyPr vert="horz" lIns="0" tIns="0" rIns="0" bIns="0" rtlCol="0" anchor="t">
            <a:noAutofit/>
          </a:bodyPr>
          <a:lstStyle>
            <a:lvl1pPr>
              <a:spcAft>
                <a:spcPts val="0"/>
              </a:spcAft>
              <a:defRPr lang="en-US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>
              <a:lnSpc>
                <a:spcPts val="2700"/>
              </a:lnSpc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5433568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rojec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Project Image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10972800" cy="838200"/>
          </a:xfrm>
        </p:spPr>
        <p:txBody>
          <a:bodyPr anchor="b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1676400"/>
            <a:ext cx="10972800" cy="914400"/>
          </a:xfrm>
        </p:spPr>
        <p:txBody>
          <a:bodyPr vert="horz" lIns="0" tIns="0" rIns="0" bIns="0" rtlCol="0" anchor="t">
            <a:noAutofit/>
          </a:bodyPr>
          <a:lstStyle>
            <a:lvl1pPr algn="r">
              <a:spcAft>
                <a:spcPts val="0"/>
              </a:spcAft>
              <a:defRPr lang="en-US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>
              <a:lnSpc>
                <a:spcPts val="2700"/>
              </a:lnSpc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1748910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73" y="0"/>
            <a:ext cx="6061999" cy="68580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22119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33626" y="0"/>
            <a:ext cx="6058374" cy="68580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133626" y="6422119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</p:spTree>
    <p:extLst>
      <p:ext uri="{BB962C8B-B14F-4D97-AF65-F5344CB8AC3E}">
        <p14:creationId xmlns:p14="http://schemas.microsoft.com/office/powerpoint/2010/main" val="17757055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2" y="0"/>
            <a:ext cx="7907272" cy="68580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7973022" y="0"/>
            <a:ext cx="4218978" cy="68580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00227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14216" cy="685800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084320" y="0"/>
            <a:ext cx="8107680" cy="685800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808195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62472" cy="338937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0"/>
            <a:ext cx="6062472" cy="338937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68624"/>
            <a:ext cx="6062472" cy="338937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128004" y="3468624"/>
            <a:ext cx="6062472" cy="338937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036328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1" y="0"/>
            <a:ext cx="5103659" cy="6858000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8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764675" y="3981365"/>
            <a:ext cx="2427325" cy="2877312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5168291" y="-2"/>
            <a:ext cx="7023709" cy="3916681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5168291" y="3980688"/>
            <a:ext cx="4533493" cy="2877312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6963900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9857" y="-2"/>
            <a:ext cx="5706884" cy="3832465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5779919" y="-1"/>
            <a:ext cx="6412081" cy="3832465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5779919" y="3896472"/>
            <a:ext cx="6412081" cy="2961528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1740" y="3896472"/>
            <a:ext cx="2679193" cy="2961528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2744941" y="3896471"/>
            <a:ext cx="2971800" cy="2961527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6311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5CC66-5847-E4B1-100B-1319BEAD3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A5DF7E-A091-E747-B0C8-A0F8BD2A0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5E3A5-539B-4CBF-9E7C-F7766780B8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8D40B-6536-CCBF-8B7E-12779BCBF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63EAC8-532B-3AEF-2FB1-04805F10B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2CB18-EB1E-4250-BA6E-10BEF900E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004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14216" cy="3392072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084320" y="0"/>
            <a:ext cx="4014216" cy="3392072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8177784" y="0"/>
            <a:ext cx="4014216" cy="3392072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60652"/>
            <a:ext cx="4014216" cy="339734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3460652"/>
            <a:ext cx="4014216" cy="339734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3460652"/>
            <a:ext cx="4014216" cy="339734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8546918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08432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8177784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4399168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3064256" y="0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6128512" y="0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9192768" y="0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731264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064256" y="1731264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6128512" y="1731264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9192768" y="1731264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3462528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064256" y="3462528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6128512" y="3462528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192768" y="3462528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5193792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3064256" y="5193792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6128512" y="5193792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9192768" y="5193792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507617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2043031" y="0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4086933" y="0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129964" y="0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6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72995" y="0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7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10216024" y="0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8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85316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9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2043031" y="1385316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4086933" y="1385316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6129964" y="1385316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2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8172995" y="1385316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10216024" y="1385316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0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2770632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043031" y="2770632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2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086933" y="2770632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3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6129964" y="2770632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4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8172995" y="2770632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5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10216024" y="2770632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6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0" y="4155948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7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2043031" y="4155948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3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4086933" y="4155948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4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6129964" y="4155948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5" name="Picture Placeholder 10"/>
          <p:cNvSpPr>
            <a:spLocks noGrp="1"/>
          </p:cNvSpPr>
          <p:nvPr>
            <p:ph type="pic" sz="quarter" idx="32" hasCustomPrompt="1"/>
          </p:nvPr>
        </p:nvSpPr>
        <p:spPr>
          <a:xfrm>
            <a:off x="8172995" y="4155948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6" name="Picture Placeholder 10"/>
          <p:cNvSpPr>
            <a:spLocks noGrp="1"/>
          </p:cNvSpPr>
          <p:nvPr>
            <p:ph type="pic" sz="quarter" idx="33" hasCustomPrompt="1"/>
          </p:nvPr>
        </p:nvSpPr>
        <p:spPr>
          <a:xfrm>
            <a:off x="10216024" y="4155948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7" name="Picture Placeholder 10"/>
          <p:cNvSpPr>
            <a:spLocks noGrp="1"/>
          </p:cNvSpPr>
          <p:nvPr>
            <p:ph type="pic" sz="quarter" idx="34" hasCustomPrompt="1"/>
          </p:nvPr>
        </p:nvSpPr>
        <p:spPr>
          <a:xfrm>
            <a:off x="0" y="5541264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8" name="Picture Placeholder 10"/>
          <p:cNvSpPr>
            <a:spLocks noGrp="1"/>
          </p:cNvSpPr>
          <p:nvPr>
            <p:ph type="pic" sz="quarter" idx="35" hasCustomPrompt="1"/>
          </p:nvPr>
        </p:nvSpPr>
        <p:spPr>
          <a:xfrm>
            <a:off x="2043031" y="5541264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9" name="Picture Placeholder 10"/>
          <p:cNvSpPr>
            <a:spLocks noGrp="1"/>
          </p:cNvSpPr>
          <p:nvPr>
            <p:ph type="pic" sz="quarter" idx="36" hasCustomPrompt="1"/>
          </p:nvPr>
        </p:nvSpPr>
        <p:spPr>
          <a:xfrm>
            <a:off x="4086933" y="5541264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0" name="Picture Placeholder 10"/>
          <p:cNvSpPr>
            <a:spLocks noGrp="1"/>
          </p:cNvSpPr>
          <p:nvPr>
            <p:ph type="pic" sz="quarter" idx="37" hasCustomPrompt="1"/>
          </p:nvPr>
        </p:nvSpPr>
        <p:spPr>
          <a:xfrm>
            <a:off x="6129964" y="5541264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1" name="Picture Placeholder 10"/>
          <p:cNvSpPr>
            <a:spLocks noGrp="1"/>
          </p:cNvSpPr>
          <p:nvPr>
            <p:ph type="pic" sz="quarter" idx="38" hasCustomPrompt="1"/>
          </p:nvPr>
        </p:nvSpPr>
        <p:spPr>
          <a:xfrm>
            <a:off x="8172995" y="5541264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2" name="Picture Placeholder 10"/>
          <p:cNvSpPr>
            <a:spLocks noGrp="1"/>
          </p:cNvSpPr>
          <p:nvPr>
            <p:ph type="pic" sz="quarter" idx="39" hasCustomPrompt="1"/>
          </p:nvPr>
        </p:nvSpPr>
        <p:spPr>
          <a:xfrm>
            <a:off x="10216024" y="5541264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40" hasCustomPrompt="1"/>
          </p:nvPr>
        </p:nvSpPr>
        <p:spPr>
          <a:xfrm>
            <a:off x="0" y="0"/>
            <a:ext cx="1975104" cy="1316736"/>
          </a:xfrm>
          <a:solidFill>
            <a:schemeClr val="tx2"/>
          </a:solidFill>
        </p:spPr>
        <p:txBody>
          <a:bodyPr lIns="91440" tIns="91440" rIns="91440" bIns="9144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-2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6486254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esenter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1E7E81-B340-12A1-E012-C41123E251E3}"/>
              </a:ext>
            </a:extLst>
          </p:cNvPr>
          <p:cNvSpPr/>
          <p:nvPr/>
        </p:nvSpPr>
        <p:spPr>
          <a:xfrm>
            <a:off x="0" y="2858067"/>
            <a:ext cx="12192000" cy="39999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BD5D26C-0D74-CB08-CC34-0EDC12A448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810032"/>
            <a:ext cx="4114800" cy="274321"/>
          </a:xfrm>
          <a:noFill/>
        </p:spPr>
        <p:txBody>
          <a:bodyPr wrap="none" lIns="0" anchor="b" anchorCtr="0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  <a:defRPr sz="2000" b="0" spc="300">
                <a:solidFill>
                  <a:schemeClr val="tx2">
                    <a:lumMod val="50000"/>
                  </a:schemeClr>
                </a:solidFill>
                <a:latin typeface="+mj-lt"/>
                <a:cs typeface="Segoe UI" panose="020B0502040204020203" pitchFamily="34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Presenters</a:t>
            </a: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548BB0FA-A2A6-06FE-A375-46FB699968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47060" y="1804708"/>
            <a:ext cx="2103120" cy="2286000"/>
          </a:xfrm>
          <a:solidFill>
            <a:schemeClr val="bg2"/>
          </a:solidFill>
          <a:ln>
            <a:noFill/>
          </a:ln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39002C45-08DE-B0A2-3DBC-BBBBD03945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804708"/>
            <a:ext cx="2103120" cy="2286000"/>
          </a:xfrm>
          <a:solidFill>
            <a:schemeClr val="bg2"/>
          </a:solidFill>
          <a:ln>
            <a:noFill/>
          </a:ln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3034F1C-7824-3C9D-4A62-7840ECEB89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456468"/>
            <a:ext cx="2103119" cy="457200"/>
          </a:xfrm>
        </p:spPr>
        <p:txBody>
          <a:bodyPr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25A40B9-3327-E9DC-A145-523F2A0242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6438" y="4456468"/>
            <a:ext cx="2103119" cy="457200"/>
          </a:xfrm>
        </p:spPr>
        <p:txBody>
          <a:bodyPr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3233BA1-71CA-FECA-3DA0-191395FB2C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4090708"/>
            <a:ext cx="2103120" cy="365760"/>
          </a:xfrm>
        </p:spPr>
        <p:txBody>
          <a:bodyPr tIns="91440"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8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97D66DB-440B-F79D-ED35-03792A6CF7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46438" y="4090708"/>
            <a:ext cx="2103120" cy="365760"/>
          </a:xfrm>
        </p:spPr>
        <p:txBody>
          <a:bodyPr tIns="91440"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8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9B39CFB-F283-6B5E-9544-D74A96E611B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83275" y="1804708"/>
            <a:ext cx="2103120" cy="2286000"/>
          </a:xfrm>
          <a:solidFill>
            <a:schemeClr val="bg2"/>
          </a:solidFill>
          <a:ln>
            <a:noFill/>
          </a:ln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98BF234-0BCC-A8EE-ECD4-208D17082DF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82653" y="4456468"/>
            <a:ext cx="2103119" cy="457200"/>
          </a:xfrm>
        </p:spPr>
        <p:txBody>
          <a:bodyPr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C3E3CCD-DE90-C71F-AFFD-6D4669BB1E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82653" y="4090708"/>
            <a:ext cx="2103120" cy="365760"/>
          </a:xfrm>
        </p:spPr>
        <p:txBody>
          <a:bodyPr tIns="91440"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8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</p:spTree>
    <p:extLst>
      <p:ext uri="{BB962C8B-B14F-4D97-AF65-F5344CB8AC3E}">
        <p14:creationId xmlns:p14="http://schemas.microsoft.com/office/powerpoint/2010/main" val="10617090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resenter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B42A791-6D51-5193-7FAC-BA4A12B8590B}"/>
              </a:ext>
            </a:extLst>
          </p:cNvPr>
          <p:cNvSpPr/>
          <p:nvPr/>
        </p:nvSpPr>
        <p:spPr>
          <a:xfrm>
            <a:off x="0" y="2858067"/>
            <a:ext cx="12192000" cy="39999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6EBB26D-5BBB-9223-B197-98EEC3E752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810032"/>
            <a:ext cx="4114800" cy="274321"/>
          </a:xfrm>
          <a:noFill/>
        </p:spPr>
        <p:txBody>
          <a:bodyPr wrap="none" lIns="0" anchor="b" anchorCtr="0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  <a:defRPr sz="2000" b="0" spc="300">
                <a:solidFill>
                  <a:schemeClr val="tx2">
                    <a:lumMod val="50000"/>
                  </a:schemeClr>
                </a:solidFill>
                <a:latin typeface="+mj-lt"/>
                <a:cs typeface="Segoe UI" panose="020B0502040204020203" pitchFamily="34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Presenters Title Here</a:t>
            </a: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54F29567-D4CE-4034-F173-B6833DADD28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47060" y="1804708"/>
            <a:ext cx="2103120" cy="2286000"/>
          </a:xfrm>
          <a:solidFill>
            <a:schemeClr val="bg2"/>
          </a:solidFill>
          <a:ln>
            <a:noFill/>
          </a:ln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3B0784D9-1335-A450-545A-8711411768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804708"/>
            <a:ext cx="2103120" cy="2286000"/>
          </a:xfrm>
          <a:solidFill>
            <a:schemeClr val="bg2"/>
          </a:solidFill>
          <a:ln>
            <a:noFill/>
          </a:ln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35EE115-3776-6CD6-4AFE-250DAF787A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456468"/>
            <a:ext cx="2103119" cy="457200"/>
          </a:xfrm>
        </p:spPr>
        <p:txBody>
          <a:bodyPr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E2EC5E3-D201-6EB3-9BD6-83BA85103A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6438" y="4456468"/>
            <a:ext cx="2103119" cy="457200"/>
          </a:xfrm>
        </p:spPr>
        <p:txBody>
          <a:bodyPr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E276D1A-C862-70A4-1962-E5BB3639B2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4090708"/>
            <a:ext cx="2103120" cy="365760"/>
          </a:xfrm>
        </p:spPr>
        <p:txBody>
          <a:bodyPr tIns="91440"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8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F09638D-FE56-2A94-DF66-7D6B97A92A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46438" y="4090708"/>
            <a:ext cx="2103120" cy="365760"/>
          </a:xfrm>
        </p:spPr>
        <p:txBody>
          <a:bodyPr tIns="91440"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8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04EF68A-C44A-A9D9-D969-655CB5B6175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83275" y="1804708"/>
            <a:ext cx="2103120" cy="2286000"/>
          </a:xfrm>
          <a:solidFill>
            <a:schemeClr val="bg2"/>
          </a:solidFill>
          <a:ln>
            <a:noFill/>
          </a:ln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A27EF5-9E7E-647B-CC78-31A151A241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82653" y="4456468"/>
            <a:ext cx="2103119" cy="457200"/>
          </a:xfrm>
        </p:spPr>
        <p:txBody>
          <a:bodyPr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D920B8B-2064-02ED-BC8A-75F7761D8CA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82653" y="4090708"/>
            <a:ext cx="2103120" cy="365760"/>
          </a:xfrm>
        </p:spPr>
        <p:txBody>
          <a:bodyPr tIns="91440"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8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5992FB8-F593-0B67-A770-008589339C8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218867" y="1804708"/>
            <a:ext cx="2103120" cy="2286000"/>
          </a:xfrm>
          <a:solidFill>
            <a:schemeClr val="bg2"/>
          </a:solidFill>
          <a:ln>
            <a:noFill/>
          </a:ln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15614A4-D48B-95A9-FB66-6F381E9BF9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18245" y="4456468"/>
            <a:ext cx="2103119" cy="457200"/>
          </a:xfrm>
        </p:spPr>
        <p:txBody>
          <a:bodyPr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C81667D-8BBC-F1DD-379C-13A7FC9204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8245" y="4090708"/>
            <a:ext cx="2103120" cy="365760"/>
          </a:xfrm>
        </p:spPr>
        <p:txBody>
          <a:bodyPr tIns="91440"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8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</p:spTree>
    <p:extLst>
      <p:ext uri="{BB962C8B-B14F-4D97-AF65-F5344CB8AC3E}">
        <p14:creationId xmlns:p14="http://schemas.microsoft.com/office/powerpoint/2010/main" val="10456781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Presenter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166982-DA6B-9A04-46D8-01F82432969E}"/>
              </a:ext>
            </a:extLst>
          </p:cNvPr>
          <p:cNvSpPr/>
          <p:nvPr/>
        </p:nvSpPr>
        <p:spPr>
          <a:xfrm>
            <a:off x="0" y="2858067"/>
            <a:ext cx="12192000" cy="39999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810032"/>
            <a:ext cx="4114800" cy="274321"/>
          </a:xfrm>
          <a:noFill/>
        </p:spPr>
        <p:txBody>
          <a:bodyPr wrap="none" lIns="0" anchor="b" anchorCtr="0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  <a:defRPr sz="2000" b="0" spc="300">
                <a:solidFill>
                  <a:schemeClr val="tx2">
                    <a:lumMod val="50000"/>
                  </a:schemeClr>
                </a:solidFill>
                <a:latin typeface="+mj-lt"/>
                <a:cs typeface="Segoe UI" panose="020B0502040204020203" pitchFamily="34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Presenters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9ADD2C67-87CD-43DF-8679-F81E6BB875A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872740" y="1804708"/>
            <a:ext cx="1920240" cy="2103120"/>
          </a:xfrm>
          <a:solidFill>
            <a:schemeClr val="bg2"/>
          </a:solidFill>
          <a:ln>
            <a:noFill/>
          </a:ln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184F-5A69-4837-9207-9121EAFEC5A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5880" y="1804708"/>
            <a:ext cx="1920240" cy="2103120"/>
          </a:xfrm>
          <a:solidFill>
            <a:schemeClr val="bg2"/>
          </a:solidFill>
          <a:ln>
            <a:noFill/>
          </a:ln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EE72D5C-0C48-42E8-8721-7D3F1FC89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804708"/>
            <a:ext cx="1920240" cy="2103120"/>
          </a:xfrm>
          <a:solidFill>
            <a:schemeClr val="bg2"/>
          </a:solidFill>
          <a:ln>
            <a:noFill/>
          </a:ln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E1D726C-C62D-4CB6-A99C-CC0927AFFF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273588"/>
            <a:ext cx="1920239" cy="457200"/>
          </a:xfrm>
        </p:spPr>
        <p:txBody>
          <a:bodyPr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EDC89CB-6F5A-47B0-A074-3E53EA72DF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2118" y="4273588"/>
            <a:ext cx="1920239" cy="457200"/>
          </a:xfrm>
        </p:spPr>
        <p:txBody>
          <a:bodyPr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B90F7978-ED27-47C0-B023-BDBDA526CF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5880" y="4273588"/>
            <a:ext cx="1920239" cy="457200"/>
          </a:xfrm>
        </p:spPr>
        <p:txBody>
          <a:bodyPr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C21A2BC5-84AA-45CE-9482-51BA07A2F0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3907828"/>
            <a:ext cx="1920240" cy="365760"/>
          </a:xfrm>
        </p:spPr>
        <p:txBody>
          <a:bodyPr tIns="91440"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8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6D2EF69-2CFF-4735-8727-1DBBB4945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72118" y="3907828"/>
            <a:ext cx="1920240" cy="365760"/>
          </a:xfrm>
        </p:spPr>
        <p:txBody>
          <a:bodyPr tIns="91440"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8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1DDD4F57-A4D0-4474-A463-510007C7BAF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35880" y="3907828"/>
            <a:ext cx="1920240" cy="365760"/>
          </a:xfrm>
        </p:spPr>
        <p:txBody>
          <a:bodyPr tIns="91440"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8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CDB68FF6-5A7B-4432-B8BA-9023A6F0F49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99020" y="1804708"/>
            <a:ext cx="1920240" cy="2103120"/>
          </a:xfrm>
          <a:solidFill>
            <a:schemeClr val="bg2"/>
          </a:solidFill>
          <a:ln>
            <a:noFill/>
          </a:ln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EA3C487-5727-476D-BD94-628EBDA28F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99020" y="4273588"/>
            <a:ext cx="1920239" cy="457200"/>
          </a:xfrm>
        </p:spPr>
        <p:txBody>
          <a:bodyPr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10D837D-5124-49CF-B961-4B0A7B7A79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99020" y="3907828"/>
            <a:ext cx="1920239" cy="365760"/>
          </a:xfrm>
        </p:spPr>
        <p:txBody>
          <a:bodyPr tIns="91440"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8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DA76F7F-0497-43D3-9475-9ED02C1EBB0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662160" y="1804708"/>
            <a:ext cx="1920240" cy="2103120"/>
          </a:xfrm>
          <a:solidFill>
            <a:schemeClr val="bg2"/>
          </a:solidFill>
          <a:ln>
            <a:noFill/>
          </a:ln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5DEA29F-92B9-4FC1-B709-C40EC789B5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62160" y="4273588"/>
            <a:ext cx="1920239" cy="457200"/>
          </a:xfrm>
        </p:spPr>
        <p:txBody>
          <a:bodyPr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DB5C0C0-C0DB-4CC3-81DF-369D3B5779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62160" y="3907828"/>
            <a:ext cx="1920239" cy="365760"/>
          </a:xfrm>
        </p:spPr>
        <p:txBody>
          <a:bodyPr tIns="91440">
            <a:noAutofit/>
          </a:bodyPr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Tx/>
              <a:buNone/>
              <a:defRPr sz="1800" b="1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</p:spTree>
    <p:extLst>
      <p:ext uri="{BB962C8B-B14F-4D97-AF65-F5344CB8AC3E}">
        <p14:creationId xmlns:p14="http://schemas.microsoft.com/office/powerpoint/2010/main" val="20462310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lage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123999" cy="4062984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4126992"/>
            <a:ext cx="5123999" cy="273100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8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5189748" y="-1"/>
            <a:ext cx="2413250" cy="2907793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5189748" y="2971800"/>
            <a:ext cx="7002252" cy="38862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7667006" y="-2"/>
            <a:ext cx="4524994" cy="290779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603250" y="4692650"/>
            <a:ext cx="3968750" cy="1476375"/>
          </a:xfr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60067" indent="0">
              <a:buNone/>
              <a:defRPr/>
            </a:lvl3pPr>
            <a:lvl4pPr marL="1417245" indent="0">
              <a:buNone/>
              <a:defRPr/>
            </a:lvl4pPr>
            <a:lvl5pPr marL="1874423" indent="0">
              <a:buNone/>
              <a:defRPr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Tap to add text/caption</a:t>
            </a:r>
          </a:p>
        </p:txBody>
      </p:sp>
    </p:spTree>
    <p:extLst>
      <p:ext uri="{BB962C8B-B14F-4D97-AF65-F5344CB8AC3E}">
        <p14:creationId xmlns:p14="http://schemas.microsoft.com/office/powerpoint/2010/main" val="8039838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/>
          </p:nvPr>
        </p:nvSpPr>
        <p:spPr>
          <a:xfrm>
            <a:off x="5738285" y="1"/>
            <a:ext cx="5734049" cy="634788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" y="1"/>
            <a:ext cx="5738284" cy="31728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endParaRPr lang="en-US" dirty="0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1472333" y="1"/>
            <a:ext cx="719667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endParaRPr lang="en-US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11472333" y="3172887"/>
            <a:ext cx="719667" cy="3174999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" y="6347886"/>
            <a:ext cx="5738284" cy="51003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endParaRPr lang="en-US" dirty="0"/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156028" y="3435349"/>
            <a:ext cx="5571673" cy="2006600"/>
          </a:xfrm>
        </p:spPr>
        <p:txBody>
          <a:bodyPr anchor="ctr">
            <a:noAutofit/>
          </a:bodyPr>
          <a:lstStyle>
            <a:lvl1pPr>
              <a:lnSpc>
                <a:spcPts val="3200"/>
              </a:lnSpc>
              <a:defRPr sz="3200" baseline="0"/>
            </a:lvl1pPr>
          </a:lstStyle>
          <a:p>
            <a:r>
              <a:rPr lang="en-US" dirty="0"/>
              <a:t>Click here to edit header</a:t>
            </a:r>
          </a:p>
        </p:txBody>
      </p:sp>
      <p:sp>
        <p:nvSpPr>
          <p:cNvPr id="12" name="Freeform 6"/>
          <p:cNvSpPr>
            <a:spLocks noChangeAspect="1" noEditPoints="1"/>
          </p:cNvSpPr>
          <p:nvPr userDrawn="1"/>
        </p:nvSpPr>
        <p:spPr bwMode="auto">
          <a:xfrm>
            <a:off x="505884" y="5445522"/>
            <a:ext cx="721947" cy="398447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50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fade/>
      </p:transition>
    </mc:Choice>
    <mc:Fallback xmlns="">
      <p:transition advClick="0" advTm="7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Header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5673" y="1329529"/>
            <a:ext cx="11488007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8"/>
            <a:ext cx="1147233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1472333" y="1"/>
            <a:ext cx="719667" cy="3172884"/>
          </a:xfrm>
          <a:prstGeom prst="rect">
            <a:avLst/>
          </a:prstGeom>
          <a:solidFill>
            <a:schemeClr val="accent2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1472333" y="3172887"/>
            <a:ext cx="719667" cy="3685113"/>
          </a:xfrm>
          <a:prstGeom prst="rect">
            <a:avLst/>
          </a:prstGeom>
          <a:solidFill>
            <a:schemeClr val="accent2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24311514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ABE2F-B11D-1D05-BAF5-79EFC8C8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5E3A5-539B-4CBF-9E7C-F7766780B8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B3100-43A4-77FE-8540-C421822E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88A13-3316-387D-68CC-525FF2165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2CB18-EB1E-4250-BA6E-10BEF900E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119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5738286" y="1"/>
            <a:ext cx="5734049" cy="634788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3" y="1"/>
            <a:ext cx="5738284" cy="317288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1472333" y="1"/>
            <a:ext cx="719667" cy="3172884"/>
          </a:xfrm>
          <a:prstGeom prst="rect">
            <a:avLst/>
          </a:prstGeom>
          <a:solidFill>
            <a:schemeClr val="accent2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1472333" y="3172889"/>
            <a:ext cx="719667" cy="3174999"/>
          </a:xfrm>
          <a:prstGeom prst="rect">
            <a:avLst/>
          </a:prstGeom>
          <a:solidFill>
            <a:schemeClr val="accent2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3" y="6347888"/>
            <a:ext cx="5738284" cy="51003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1" y="3172885"/>
            <a:ext cx="5727699" cy="1587500"/>
          </a:xfrm>
        </p:spPr>
        <p:txBody>
          <a:bodyPr anchor="b" anchorCtr="0">
            <a:noAutofit/>
          </a:bodyPr>
          <a:lstStyle>
            <a:lvl1pPr>
              <a:lnSpc>
                <a:spcPts val="2800"/>
              </a:lnSpc>
              <a:defRPr sz="2400" baseline="0">
                <a:latin typeface="+mn-lt"/>
              </a:defRPr>
            </a:lvl1pPr>
          </a:lstStyle>
          <a:p>
            <a:r>
              <a:rPr lang="en-US" dirty="0"/>
              <a:t>Click here to edit header</a:t>
            </a:r>
          </a:p>
        </p:txBody>
      </p:sp>
      <p:sp>
        <p:nvSpPr>
          <p:cNvPr id="12" name="Freeform 6"/>
          <p:cNvSpPr>
            <a:spLocks noChangeAspect="1" noEditPoints="1"/>
          </p:cNvSpPr>
          <p:nvPr userDrawn="1"/>
        </p:nvSpPr>
        <p:spPr bwMode="auto">
          <a:xfrm>
            <a:off x="395653" y="5672157"/>
            <a:ext cx="721947" cy="398447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12700" y="4760384"/>
            <a:ext cx="5750984" cy="685136"/>
          </a:xfrm>
          <a:prstGeom prst="rect">
            <a:avLst/>
          </a:prstGeom>
        </p:spPr>
        <p:txBody>
          <a:bodyPr lIns="2286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000" b="0" kern="1200" baseline="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60" y="6402629"/>
            <a:ext cx="288544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80689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5738288" y="-1"/>
            <a:ext cx="5734049" cy="317288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Picture Placeholder 5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172885"/>
            <a:ext cx="2870200" cy="368511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738284" y="4760387"/>
            <a:ext cx="6251008" cy="1024123"/>
          </a:xfrm>
          <a:prstGeom prst="rect">
            <a:avLst/>
          </a:prstGeom>
        </p:spPr>
        <p:txBody>
          <a:bodyPr lIns="2286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000" b="0" kern="1200" baseline="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5" name="Picture Placeholder 53"/>
          <p:cNvSpPr>
            <a:spLocks noGrp="1"/>
          </p:cNvSpPr>
          <p:nvPr>
            <p:ph type="pic" sz="quarter" idx="18" hasCustomPrompt="1"/>
          </p:nvPr>
        </p:nvSpPr>
        <p:spPr>
          <a:xfrm>
            <a:off x="2870203" y="3172888"/>
            <a:ext cx="2868084" cy="368511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3" y="1"/>
            <a:ext cx="5738284" cy="31728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5738284" y="3172885"/>
            <a:ext cx="6251008" cy="1587500"/>
          </a:xfrm>
        </p:spPr>
        <p:txBody>
          <a:bodyPr>
            <a:noAutofit/>
          </a:bodyPr>
          <a:lstStyle>
            <a:lvl1pPr>
              <a:lnSpc>
                <a:spcPts val="2800"/>
              </a:lnSpc>
              <a:defRPr sz="2400" baseline="0">
                <a:latin typeface="+mn-lt"/>
              </a:defRPr>
            </a:lvl1pPr>
          </a:lstStyle>
          <a:p>
            <a:r>
              <a:rPr lang="en-US" dirty="0"/>
              <a:t>Click here to edit header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1472333" y="1"/>
            <a:ext cx="719667" cy="3172884"/>
          </a:xfrm>
          <a:prstGeom prst="rect">
            <a:avLst/>
          </a:prstGeom>
          <a:solidFill>
            <a:schemeClr val="accent2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Freeform 6"/>
          <p:cNvSpPr>
            <a:spLocks noChangeAspect="1" noEditPoints="1"/>
          </p:cNvSpPr>
          <p:nvPr userDrawn="1"/>
        </p:nvSpPr>
        <p:spPr bwMode="auto">
          <a:xfrm>
            <a:off x="6075649" y="5959061"/>
            <a:ext cx="721947" cy="398447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60" y="6402629"/>
            <a:ext cx="288544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7028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8604252" y="3172889"/>
            <a:ext cx="2868083" cy="3174999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2870204" y="4"/>
            <a:ext cx="5726641" cy="317288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1472333" y="1"/>
            <a:ext cx="719667" cy="634788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284" y="-1"/>
            <a:ext cx="2870201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5738284" y="6347885"/>
            <a:ext cx="2858557" cy="5101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870201" y="6347886"/>
            <a:ext cx="5147259" cy="51490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6" name="Freeform 6"/>
          <p:cNvSpPr>
            <a:spLocks noChangeAspect="1" noEditPoints="1"/>
          </p:cNvSpPr>
          <p:nvPr userDrawn="1"/>
        </p:nvSpPr>
        <p:spPr bwMode="auto">
          <a:xfrm>
            <a:off x="3240453" y="5664204"/>
            <a:ext cx="721947" cy="398447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870485" y="4760387"/>
            <a:ext cx="5733769" cy="1024123"/>
          </a:xfrm>
          <a:prstGeom prst="rect">
            <a:avLst/>
          </a:prstGeom>
        </p:spPr>
        <p:txBody>
          <a:bodyPr lIns="2286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000" b="0" kern="1200" baseline="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2870485" y="3172885"/>
            <a:ext cx="5733769" cy="1587500"/>
          </a:xfrm>
        </p:spPr>
        <p:txBody>
          <a:bodyPr>
            <a:noAutofit/>
          </a:bodyPr>
          <a:lstStyle>
            <a:lvl1pPr>
              <a:lnSpc>
                <a:spcPts val="2800"/>
              </a:lnSpc>
              <a:defRPr sz="2400" baseline="0">
                <a:latin typeface="+mn-lt"/>
              </a:defRPr>
            </a:lvl1pPr>
          </a:lstStyle>
          <a:p>
            <a:r>
              <a:rPr lang="en-US" dirty="0"/>
              <a:t>Click here to edit header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60" y="6402629"/>
            <a:ext cx="288544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3831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"/>
            <a:ext cx="11472333" cy="685800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68095" y="5357035"/>
            <a:ext cx="10804240" cy="943848"/>
          </a:xfrm>
          <a:prstGeom prst="rect">
            <a:avLst/>
          </a:prstGeom>
        </p:spPr>
        <p:txBody>
          <a:bodyPr lIns="2286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 Click Here To Edit Title</a:t>
            </a:r>
          </a:p>
        </p:txBody>
      </p:sp>
      <p:sp>
        <p:nvSpPr>
          <p:cNvPr id="22" name="Title 3"/>
          <p:cNvSpPr>
            <a:spLocks noGrp="1"/>
          </p:cNvSpPr>
          <p:nvPr>
            <p:ph type="title" hasCustomPrompt="1"/>
          </p:nvPr>
        </p:nvSpPr>
        <p:spPr>
          <a:xfrm>
            <a:off x="668095" y="3941071"/>
            <a:ext cx="10804240" cy="1478593"/>
          </a:xfrm>
        </p:spPr>
        <p:txBody>
          <a:bodyPr>
            <a:noAutofit/>
          </a:bodyPr>
          <a:lstStyle>
            <a:lvl1pPr>
              <a:lnSpc>
                <a:spcPts val="3200"/>
              </a:lnSpc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Cover title click here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1472333" y="1"/>
            <a:ext cx="719667" cy="3172884"/>
          </a:xfrm>
          <a:prstGeom prst="rect">
            <a:avLst/>
          </a:prstGeom>
          <a:solidFill>
            <a:schemeClr val="accent2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1472333" y="3172889"/>
            <a:ext cx="719667" cy="3685113"/>
          </a:xfrm>
          <a:prstGeom prst="rect">
            <a:avLst/>
          </a:prstGeom>
          <a:solidFill>
            <a:schemeClr val="accent2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026796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991504" y="1205776"/>
            <a:ext cx="1918333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5079893" y="1332302"/>
            <a:ext cx="6411491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3991504" y="2325117"/>
            <a:ext cx="1918333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079893" y="2451646"/>
            <a:ext cx="6411491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991504" y="3442717"/>
            <a:ext cx="1918333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1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5079893" y="3569246"/>
            <a:ext cx="6411491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3991504" y="4560317"/>
            <a:ext cx="1918333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53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5079893" y="4686846"/>
            <a:ext cx="6411491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9" y="4"/>
            <a:ext cx="29234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17169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991504" y="206912"/>
            <a:ext cx="1918333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5079893" y="342541"/>
            <a:ext cx="6411491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3991504" y="1289712"/>
            <a:ext cx="1918333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079893" y="1421210"/>
            <a:ext cx="6411491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991504" y="2372512"/>
            <a:ext cx="1918333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1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5079893" y="2487631"/>
            <a:ext cx="6411491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3991504" y="3455312"/>
            <a:ext cx="1918333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53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5079893" y="3565427"/>
            <a:ext cx="6411491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3991504" y="4538112"/>
            <a:ext cx="1918333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5079893" y="4665358"/>
            <a:ext cx="6411491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3991504" y="5620909"/>
            <a:ext cx="1918333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34" hasCustomPrompt="1"/>
          </p:nvPr>
        </p:nvSpPr>
        <p:spPr>
          <a:xfrm>
            <a:off x="5079893" y="5733958"/>
            <a:ext cx="6411491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9" y="4"/>
            <a:ext cx="29234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0261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Sub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11472332" cy="6858000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1472333" y="1"/>
            <a:ext cx="719667" cy="3172884"/>
          </a:xfrm>
          <a:prstGeom prst="rect">
            <a:avLst/>
          </a:prstGeom>
          <a:solidFill>
            <a:schemeClr val="accent2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1472333" y="3172889"/>
            <a:ext cx="719667" cy="3685113"/>
          </a:xfrm>
          <a:prstGeom prst="rect">
            <a:avLst/>
          </a:prstGeom>
          <a:solidFill>
            <a:schemeClr val="accent2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3172888"/>
            <a:ext cx="11472333" cy="2393209"/>
          </a:xfrm>
        </p:spPr>
        <p:txBody>
          <a:bodyPr lIns="457200" tIns="457200" rIns="457200" bIns="45720"/>
          <a:lstStyle>
            <a:lvl1pPr>
              <a:lnSpc>
                <a:spcPts val="34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" y="5557552"/>
            <a:ext cx="11472335" cy="943848"/>
          </a:xfrm>
          <a:prstGeom prst="rect">
            <a:avLst/>
          </a:prstGeom>
        </p:spPr>
        <p:txBody>
          <a:bodyPr lIns="4572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 Click Here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80679419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Sub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53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-1"/>
            <a:ext cx="11472335" cy="317288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1472333" y="1"/>
            <a:ext cx="719667" cy="3172884"/>
          </a:xfrm>
          <a:prstGeom prst="rect">
            <a:avLst/>
          </a:prstGeom>
          <a:solidFill>
            <a:schemeClr val="tx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1472333" y="3172888"/>
            <a:ext cx="719667" cy="3685115"/>
          </a:xfrm>
          <a:prstGeom prst="rect">
            <a:avLst/>
          </a:prstGeom>
          <a:solidFill>
            <a:schemeClr val="tx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0" y="3172888"/>
            <a:ext cx="11472333" cy="2393209"/>
          </a:xfrm>
        </p:spPr>
        <p:txBody>
          <a:bodyPr lIns="457200" tIns="457200" rIns="457200" bIns="45720"/>
          <a:lstStyle>
            <a:lvl1pPr>
              <a:lnSpc>
                <a:spcPts val="34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" y="5557552"/>
            <a:ext cx="11472335" cy="943848"/>
          </a:xfrm>
          <a:prstGeom prst="rect">
            <a:avLst/>
          </a:prstGeom>
        </p:spPr>
        <p:txBody>
          <a:bodyPr lIns="4572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 Click Here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45755480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5672" y="1329531"/>
            <a:ext cx="11488007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86270"/>
            <a:ext cx="1147233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347938556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5738286" y="1"/>
            <a:ext cx="6453716" cy="3172884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5738285" y="3225942"/>
            <a:ext cx="6453715" cy="363206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6347887"/>
            <a:ext cx="5738285" cy="51011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5673" y="1329531"/>
            <a:ext cx="5746124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3"/>
          <p:cNvSpPr>
            <a:spLocks noGrp="1"/>
          </p:cNvSpPr>
          <p:nvPr>
            <p:ph type="title" hasCustomPrompt="1"/>
          </p:nvPr>
        </p:nvSpPr>
        <p:spPr>
          <a:xfrm>
            <a:off x="3" y="186270"/>
            <a:ext cx="5738284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0320575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E204-F15C-D9DD-E6A9-705FF1F33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397AA-99C2-8DF4-14C5-2306BC7F1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52125-ACAF-C70D-6FAF-8409106FA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33457-9B97-661D-A180-5D893D9FC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5E3A5-539B-4CBF-9E7C-F7766780B8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BA74C-9B11-1763-F876-5041FA8AB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EF2C3-553F-6C36-2630-DB45EDDEC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2CB18-EB1E-4250-BA6E-10BEF900E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84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5738287" y="-1"/>
            <a:ext cx="6453716" cy="68580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5673" y="1329531"/>
            <a:ext cx="5746124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3" y="186270"/>
            <a:ext cx="5738284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754552932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s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5673" y="1355436"/>
            <a:ext cx="12207673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1" y="186270"/>
            <a:ext cx="12191019" cy="11641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1521133" y="4760384"/>
            <a:ext cx="670867" cy="2097616"/>
          </a:xfrm>
          <a:prstGeom prst="rect">
            <a:avLst/>
          </a:prstGeom>
          <a:solidFill>
            <a:schemeClr val="accent2"/>
          </a:solidFill>
        </p:spPr>
        <p:txBody>
          <a:bodyPr vert="vert"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3" y="4760384"/>
            <a:ext cx="5738284" cy="209761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5790368" y="4760384"/>
            <a:ext cx="5681965" cy="209761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34787177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Headers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800" y="1600199"/>
            <a:ext cx="2860400" cy="1587500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16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2870200" y="1600200"/>
            <a:ext cx="9321800" cy="525780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8702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0" y="107293"/>
            <a:ext cx="2870200" cy="1492911"/>
          </a:xfrm>
        </p:spPr>
        <p:txBody>
          <a:bodyPr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287439280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2870200" cy="160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593489" y="1750484"/>
            <a:ext cx="1828800" cy="243840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440267" y="4237175"/>
            <a:ext cx="2133600" cy="3048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2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0" y="436034"/>
            <a:ext cx="2870200" cy="1164167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41" hasCustomPrompt="1"/>
          </p:nvPr>
        </p:nvSpPr>
        <p:spPr>
          <a:xfrm>
            <a:off x="2858117" y="1750484"/>
            <a:ext cx="1828800" cy="243840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42" hasCustomPrompt="1"/>
          </p:nvPr>
        </p:nvSpPr>
        <p:spPr>
          <a:xfrm>
            <a:off x="5122745" y="1750484"/>
            <a:ext cx="1828800" cy="243840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43" hasCustomPrompt="1"/>
          </p:nvPr>
        </p:nvSpPr>
        <p:spPr>
          <a:xfrm>
            <a:off x="7387373" y="1750484"/>
            <a:ext cx="1828800" cy="243840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44" hasCustomPrompt="1"/>
          </p:nvPr>
        </p:nvSpPr>
        <p:spPr>
          <a:xfrm>
            <a:off x="9652000" y="1750484"/>
            <a:ext cx="1828800" cy="243840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40267" y="4546600"/>
            <a:ext cx="2133600" cy="3048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1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2709333" y="4237175"/>
            <a:ext cx="2133600" cy="3048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2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2709333" y="4546600"/>
            <a:ext cx="2133600" cy="3048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1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969933" y="4237175"/>
            <a:ext cx="2133600" cy="3048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2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4969933" y="4546600"/>
            <a:ext cx="2133600" cy="3048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1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233920" y="4237175"/>
            <a:ext cx="2133600" cy="3048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2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51" hasCustomPrompt="1"/>
          </p:nvPr>
        </p:nvSpPr>
        <p:spPr>
          <a:xfrm>
            <a:off x="7233920" y="4546600"/>
            <a:ext cx="2133600" cy="3048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1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52" hasCustomPrompt="1"/>
          </p:nvPr>
        </p:nvSpPr>
        <p:spPr>
          <a:xfrm>
            <a:off x="9499600" y="4237175"/>
            <a:ext cx="2133600" cy="3048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2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53" hasCustomPrompt="1"/>
          </p:nvPr>
        </p:nvSpPr>
        <p:spPr>
          <a:xfrm>
            <a:off x="9499600" y="4546600"/>
            <a:ext cx="2133600" cy="3048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1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17737765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2870200" cy="160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2861920" y="1600200"/>
            <a:ext cx="2865120" cy="316018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5962727" y="1600200"/>
            <a:ext cx="2865120" cy="316018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9063533" y="1600200"/>
            <a:ext cx="2865120" cy="316018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2861923" y="4823888"/>
            <a:ext cx="2876364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5968348" y="4823888"/>
            <a:ext cx="2865120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063533" y="4823888"/>
            <a:ext cx="2865120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0" y="436034"/>
            <a:ext cx="2870200" cy="1164167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2868089" y="5212296"/>
            <a:ext cx="2870199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2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5973201" y="5212296"/>
            <a:ext cx="2870199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2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9063606" y="5212296"/>
            <a:ext cx="2870199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2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82622921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72723" y="1380733"/>
            <a:ext cx="2832100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2723" y="3451582"/>
            <a:ext cx="2832100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3177543" y="1380733"/>
            <a:ext cx="2832100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6182363" y="1380733"/>
            <a:ext cx="2832100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9187183" y="1380733"/>
            <a:ext cx="2832100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3177543" y="3451582"/>
            <a:ext cx="2832100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6182363" y="3451582"/>
            <a:ext cx="2832100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187183" y="3451582"/>
            <a:ext cx="2832100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1" name="Picture Placeholder 14"/>
          <p:cNvSpPr>
            <a:spLocks noGrp="1"/>
          </p:cNvSpPr>
          <p:nvPr>
            <p:ph type="pic" sz="quarter" idx="41" hasCustomPrompt="1"/>
          </p:nvPr>
        </p:nvSpPr>
        <p:spPr>
          <a:xfrm>
            <a:off x="172723" y="4142651"/>
            <a:ext cx="2832100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172723" y="6213500"/>
            <a:ext cx="2832100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3" name="Picture Placeholder 14"/>
          <p:cNvSpPr>
            <a:spLocks noGrp="1"/>
          </p:cNvSpPr>
          <p:nvPr>
            <p:ph type="pic" sz="quarter" idx="43" hasCustomPrompt="1"/>
          </p:nvPr>
        </p:nvSpPr>
        <p:spPr>
          <a:xfrm>
            <a:off x="3177543" y="4142651"/>
            <a:ext cx="2832100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44" hasCustomPrompt="1"/>
          </p:nvPr>
        </p:nvSpPr>
        <p:spPr>
          <a:xfrm>
            <a:off x="6182363" y="4142651"/>
            <a:ext cx="2832100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45" hasCustomPrompt="1"/>
          </p:nvPr>
        </p:nvSpPr>
        <p:spPr>
          <a:xfrm>
            <a:off x="9187183" y="4142651"/>
            <a:ext cx="2832100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3177543" y="6213500"/>
            <a:ext cx="2832100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6182363" y="6213500"/>
            <a:ext cx="2832100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9187183" y="6213500"/>
            <a:ext cx="2832100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 hasCustomPrompt="1"/>
          </p:nvPr>
        </p:nvSpPr>
        <p:spPr>
          <a:xfrm>
            <a:off x="0" y="186270"/>
            <a:ext cx="12192000" cy="11641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985896700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6040541"/>
            <a:ext cx="11472333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040541"/>
            <a:ext cx="11472333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40541"/>
            <a:ext cx="11472333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040541"/>
            <a:ext cx="11472333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040541"/>
            <a:ext cx="11472333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5788762" y="-1059"/>
            <a:ext cx="5683572" cy="317288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4" y="3"/>
            <a:ext cx="5738288" cy="317288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040541"/>
            <a:ext cx="11472333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58" hasCustomPrompt="1"/>
          </p:nvPr>
        </p:nvSpPr>
        <p:spPr>
          <a:xfrm>
            <a:off x="11472333" y="4"/>
            <a:ext cx="719667" cy="6985001"/>
          </a:xfrm>
          <a:prstGeom prst="rect">
            <a:avLst/>
          </a:prstGeom>
          <a:solidFill>
            <a:schemeClr val="tx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3225801"/>
            <a:ext cx="11472333" cy="375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59" hasCustomPrompt="1"/>
          </p:nvPr>
        </p:nvSpPr>
        <p:spPr>
          <a:xfrm>
            <a:off x="2870203" y="3429000"/>
            <a:ext cx="2865967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8556701" y="3429000"/>
            <a:ext cx="2865967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0" y="4760387"/>
            <a:ext cx="11472333" cy="1587499"/>
          </a:xfrm>
        </p:spPr>
        <p:txBody>
          <a:bodyPr lIns="457200" tIns="457200" rIns="457200" bIns="45720"/>
          <a:lstStyle>
            <a:lvl1pPr>
              <a:lnSpc>
                <a:spcPts val="34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Presenters</a:t>
            </a:r>
          </a:p>
        </p:txBody>
      </p:sp>
    </p:spTree>
    <p:extLst>
      <p:ext uri="{BB962C8B-B14F-4D97-AF65-F5344CB8AC3E}">
        <p14:creationId xmlns:p14="http://schemas.microsoft.com/office/powerpoint/2010/main" val="3497861961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6040541"/>
            <a:ext cx="11472333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040541"/>
            <a:ext cx="11472333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40541"/>
            <a:ext cx="11472333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040541"/>
            <a:ext cx="11472333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040541"/>
            <a:ext cx="11472333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5788764" y="-1059"/>
            <a:ext cx="5630537" cy="31728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4" y="3"/>
            <a:ext cx="5738288" cy="31728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42" name="Picture Placeholder 14"/>
          <p:cNvSpPr>
            <a:spLocks noGrp="1"/>
          </p:cNvSpPr>
          <p:nvPr>
            <p:ph type="pic" sz="quarter" idx="39" hasCustomPrompt="1"/>
          </p:nvPr>
        </p:nvSpPr>
        <p:spPr>
          <a:xfrm>
            <a:off x="8655828" y="3224094"/>
            <a:ext cx="2763473" cy="281645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52" hasCustomPrompt="1"/>
          </p:nvPr>
        </p:nvSpPr>
        <p:spPr>
          <a:xfrm>
            <a:off x="3" y="3224095"/>
            <a:ext cx="2870199" cy="281644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53" hasCustomPrompt="1"/>
          </p:nvPr>
        </p:nvSpPr>
        <p:spPr>
          <a:xfrm>
            <a:off x="2922793" y="3224095"/>
            <a:ext cx="2815491" cy="281644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54" hasCustomPrompt="1"/>
          </p:nvPr>
        </p:nvSpPr>
        <p:spPr>
          <a:xfrm>
            <a:off x="5790369" y="3224095"/>
            <a:ext cx="2813883" cy="281644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040541"/>
            <a:ext cx="11472333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58" hasCustomPrompt="1"/>
          </p:nvPr>
        </p:nvSpPr>
        <p:spPr>
          <a:xfrm>
            <a:off x="11472333" y="1"/>
            <a:ext cx="719667" cy="6040540"/>
          </a:xfrm>
          <a:prstGeom prst="rect">
            <a:avLst/>
          </a:prstGeom>
          <a:solidFill>
            <a:schemeClr val="accent2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040541"/>
            <a:ext cx="12192000" cy="8174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0" y="6158092"/>
            <a:ext cx="2870200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55" hasCustomPrompt="1"/>
          </p:nvPr>
        </p:nvSpPr>
        <p:spPr>
          <a:xfrm>
            <a:off x="2870203" y="6158092"/>
            <a:ext cx="2865967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56" hasCustomPrompt="1"/>
          </p:nvPr>
        </p:nvSpPr>
        <p:spPr>
          <a:xfrm>
            <a:off x="5736169" y="6158092"/>
            <a:ext cx="2868083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57" hasCustomPrompt="1"/>
          </p:nvPr>
        </p:nvSpPr>
        <p:spPr>
          <a:xfrm>
            <a:off x="8604252" y="6158092"/>
            <a:ext cx="2868083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59" hasCustomPrompt="1"/>
          </p:nvPr>
        </p:nvSpPr>
        <p:spPr>
          <a:xfrm>
            <a:off x="2870203" y="527436"/>
            <a:ext cx="2865967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8556701" y="527436"/>
            <a:ext cx="2865967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</p:spTree>
    <p:extLst>
      <p:ext uri="{BB962C8B-B14F-4D97-AF65-F5344CB8AC3E}">
        <p14:creationId xmlns:p14="http://schemas.microsoft.com/office/powerpoint/2010/main" val="339598831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roj 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12060" y="1755896"/>
            <a:ext cx="11113272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1600" b="0" i="1" dirty="0" smtClean="0">
                <a:solidFill>
                  <a:srgbClr val="FFFFFF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Project Location</a:t>
            </a:r>
          </a:p>
          <a:p>
            <a:pPr marL="0" lvl="0"/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412060" y="663844"/>
            <a:ext cx="11113272" cy="1164167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1351543942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roj Im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12060" y="1755896"/>
            <a:ext cx="11113272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lang="en-US" sz="1600" b="0" i="1" dirty="0" smtClean="0">
                <a:solidFill>
                  <a:srgbClr val="FFFFFF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Project Location</a:t>
            </a:r>
          </a:p>
          <a:p>
            <a:pPr marL="0" lvl="0"/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412060" y="663844"/>
            <a:ext cx="11113272" cy="1164167"/>
          </a:xfrm>
        </p:spPr>
        <p:txBody>
          <a:bodyPr/>
          <a:lstStyle>
            <a:lvl1pPr algn="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346084142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E03F2-C408-EE16-9209-7DA6B272A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C501B5-6EEF-25DC-FB35-5CD333497F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540CD-DF1B-2876-6288-3DBD85770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A2CEB-158E-B825-6D9A-C7757A468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5E3A5-539B-4CBF-9E7C-F7766780B8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5343A-EECE-2C9A-930A-693985958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6390C-345C-8320-B42C-88ACF1A8F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2CB18-EB1E-4250-BA6E-10BEF900E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181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-Sub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1472333" y="1"/>
            <a:ext cx="719667" cy="3172884"/>
          </a:xfrm>
          <a:prstGeom prst="rect">
            <a:avLst/>
          </a:prstGeom>
          <a:solidFill>
            <a:schemeClr val="tx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1472333" y="3172888"/>
            <a:ext cx="719667" cy="3685115"/>
          </a:xfrm>
          <a:prstGeom prst="rect">
            <a:avLst/>
          </a:prstGeom>
          <a:solidFill>
            <a:schemeClr val="tx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0" y="4887601"/>
            <a:ext cx="11472333" cy="1196604"/>
          </a:xfrm>
        </p:spPr>
        <p:txBody>
          <a:bodyPr lIns="457200" tIns="457200" rIns="457200" bIns="45720"/>
          <a:lstStyle>
            <a:lvl1pPr>
              <a:lnSpc>
                <a:spcPts val="34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QUESTIONS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4" b="22877"/>
          <a:stretch/>
        </p:blipFill>
        <p:spPr>
          <a:xfrm>
            <a:off x="0" y="0"/>
            <a:ext cx="11491384" cy="476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2438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233AC-9409-21DF-D22C-C9983B383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3D18E-C324-7F78-7E0E-515E4A775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72A05-4FAB-C3F6-A95E-670641CB96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655E3A5-539B-4CBF-9E7C-F7766780B897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67196-926B-C462-DA80-855ADE63D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25856-500E-0E66-4A87-76E732502A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AC2CB18-EB1E-4250-BA6E-10BEF900EF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41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49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5" r:id="rId44"/>
    <p:sldLayoutId id="2147483756" r:id="rId45"/>
    <p:sldLayoutId id="2147483757" r:id="rId46"/>
    <p:sldLayoutId id="2147483758" r:id="rId47"/>
    <p:sldLayoutId id="2147483759" r:id="rId48"/>
    <p:sldLayoutId id="2147483760" r:id="rId49"/>
    <p:sldLayoutId id="2147483761" r:id="rId50"/>
    <p:sldLayoutId id="2147483762" r:id="rId51"/>
    <p:sldLayoutId id="2147483763" r:id="rId52"/>
    <p:sldLayoutId id="2147483764" r:id="rId53"/>
    <p:sldLayoutId id="2147483765" r:id="rId54"/>
    <p:sldLayoutId id="2147483766" r:id="rId55"/>
    <p:sldLayoutId id="2147483767" r:id="rId56"/>
    <p:sldLayoutId id="2147483768" r:id="rId57"/>
    <p:sldLayoutId id="2147483769" r:id="rId58"/>
    <p:sldLayoutId id="2147483770" r:id="rId59"/>
    <p:sldLayoutId id="2147483771" r:id="rId60"/>
    <p:sldLayoutId id="2147483772" r:id="rId61"/>
    <p:sldLayoutId id="2147483773" r:id="rId62"/>
    <p:sldLayoutId id="2147483774" r:id="rId63"/>
    <p:sldLayoutId id="2147483776" r:id="rId64"/>
    <p:sldLayoutId id="2147483777" r:id="rId65"/>
    <p:sldLayoutId id="2147483778" r:id="rId66"/>
    <p:sldLayoutId id="2147483779" r:id="rId67"/>
    <p:sldLayoutId id="2147483780" r:id="rId68"/>
    <p:sldLayoutId id="2147483781" r:id="rId69"/>
    <p:sldLayoutId id="2147483663" r:id="rId70"/>
    <p:sldLayoutId id="2147483664" r:id="rId71"/>
    <p:sldLayoutId id="2147483665" r:id="rId72"/>
    <p:sldLayoutId id="2147483666" r:id="rId73"/>
    <p:sldLayoutId id="2147483668" r:id="rId74"/>
    <p:sldLayoutId id="2147483669" r:id="rId75"/>
    <p:sldLayoutId id="2147483675" r:id="rId76"/>
    <p:sldLayoutId id="2147483676" r:id="rId77"/>
    <p:sldLayoutId id="2147483678" r:id="rId78"/>
    <p:sldLayoutId id="2147483679" r:id="rId79"/>
    <p:sldLayoutId id="2147483680" r:id="rId80"/>
    <p:sldLayoutId id="2147483688" r:id="rId81"/>
    <p:sldLayoutId id="2147483690" r:id="rId82"/>
    <p:sldLayoutId id="2147483694" r:id="rId83"/>
    <p:sldLayoutId id="2147483695" r:id="rId84"/>
    <p:sldLayoutId id="2147483696" r:id="rId85"/>
    <p:sldLayoutId id="2147483697" r:id="rId86"/>
    <p:sldLayoutId id="2147483698" r:id="rId87"/>
    <p:sldLayoutId id="2147483702" r:id="rId88"/>
    <p:sldLayoutId id="2147483703" r:id="rId89"/>
    <p:sldLayoutId id="2147483704" r:id="rId90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18/10/relationships/comments" Target="../comments/modernComment_114_DDA88D99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.png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E12F55-ED09-E69F-4797-1302CF0D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Tennessee State Rail Plan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D65322-4C0E-D807-8D5E-FB7718D41D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965" y="4946142"/>
            <a:ext cx="7110491" cy="384175"/>
          </a:xfrm>
        </p:spPr>
        <p:txBody>
          <a:bodyPr>
            <a:noAutofit/>
          </a:bodyPr>
          <a:lstStyle/>
          <a:p>
            <a:r>
              <a:rPr lang="en-US" dirty="0"/>
              <a:t>Tennessee Short Line Railroads Meeting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38FF28-47BE-1629-CE40-7555A2FDC0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04/10/2025</a:t>
            </a:r>
          </a:p>
        </p:txBody>
      </p:sp>
      <p:pic>
        <p:nvPicPr>
          <p:cNvPr id="9" name="Picture Placeholder 8" descr="A train on a bridge over a river&#10;&#10;AI-generated content may be incorrect.">
            <a:extLst>
              <a:ext uri="{FF2B5EF4-FFF2-40B4-BE49-F238E27FC236}">
                <a16:creationId xmlns:a16="http://schemas.microsoft.com/office/drawing/2014/main" id="{AF8FCEB8-75C6-EF93-BC43-744C68BEBA8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43420" t="47" r="17742" b="-47"/>
          <a:stretch/>
        </p:blipFill>
        <p:spPr>
          <a:xfrm>
            <a:off x="8342377" y="0"/>
            <a:ext cx="3849624" cy="68580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271869-2C56-7547-7DC5-CE7CB5F3B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2" r="26638" b="12997"/>
          <a:stretch/>
        </p:blipFill>
        <p:spPr>
          <a:xfrm>
            <a:off x="511915" y="1114739"/>
            <a:ext cx="5259060" cy="2192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437E4F-F511-80C3-9121-A0E601ADFFDB}"/>
              </a:ext>
            </a:extLst>
          </p:cNvPr>
          <p:cNvSpPr txBox="1"/>
          <p:nvPr/>
        </p:nvSpPr>
        <p:spPr>
          <a:xfrm>
            <a:off x="605965" y="5384342"/>
            <a:ext cx="508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Dan Pallme, TDOT	Keith Bucklew, HDR </a:t>
            </a:r>
          </a:p>
        </p:txBody>
      </p:sp>
    </p:spTree>
    <p:extLst>
      <p:ext uri="{BB962C8B-B14F-4D97-AF65-F5344CB8AC3E}">
        <p14:creationId xmlns:p14="http://schemas.microsoft.com/office/powerpoint/2010/main" val="3597020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083B8A-4641-8211-8FFF-753A025A5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29800" cy="701675"/>
          </a:xfrm>
        </p:spPr>
        <p:txBody>
          <a:bodyPr anchor="t"/>
          <a:lstStyle/>
          <a:p>
            <a:r>
              <a:rPr lang="en-US" dirty="0"/>
              <a:t>What are your most immediate or</a:t>
            </a:r>
            <a:br>
              <a:rPr lang="en-US" dirty="0"/>
            </a:br>
            <a:r>
              <a:rPr lang="en-US" dirty="0"/>
              <a:t>pressing needs?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90C251-4D1A-56DF-15D6-B1F3C04B17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0890" y="1905000"/>
            <a:ext cx="5257800" cy="32004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Infrastructure – Rehab/replace/preservation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Funding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Workforce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Connectivity – </a:t>
            </a:r>
            <a:br>
              <a:rPr lang="en-US" sz="2400" dirty="0"/>
            </a:br>
            <a:r>
              <a:rPr lang="en-US" sz="2400" dirty="0"/>
              <a:t>Class I Rail, Trucking, other?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00E73D-ED83-B41B-EBF8-0AE6D7C55A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5890" y="1905000"/>
            <a:ext cx="5257800" cy="2590800"/>
          </a:xfrm>
        </p:spPr>
        <p:txBody>
          <a:bodyPr>
            <a:normAutofit/>
          </a:bodyPr>
          <a:lstStyle/>
          <a:p>
            <a:r>
              <a:rPr lang="en-US" sz="2400" dirty="0"/>
              <a:t>Safety – </a:t>
            </a:r>
            <a:br>
              <a:rPr lang="en-US" sz="2400" dirty="0"/>
            </a:br>
            <a:r>
              <a:rPr lang="en-US" sz="2400" dirty="0"/>
              <a:t>At-grade crossings, blocking roadways, other?</a:t>
            </a:r>
          </a:p>
          <a:p>
            <a:r>
              <a:rPr lang="en-US" sz="2400" dirty="0"/>
              <a:t>Operational costs</a:t>
            </a:r>
          </a:p>
          <a:p>
            <a:r>
              <a:rPr lang="en-US" sz="2400" dirty="0"/>
              <a:t>Equipment availability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A black and red sign with white text&#10;&#10;AI-generated content may be incorrect.">
            <a:extLst>
              <a:ext uri="{FF2B5EF4-FFF2-40B4-BE49-F238E27FC236}">
                <a16:creationId xmlns:a16="http://schemas.microsoft.com/office/drawing/2014/main" id="{9A5B7684-9093-C21F-38A7-42F4A5BFA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776384"/>
            <a:ext cx="2203708" cy="9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2488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9AA47-DD9B-5FFB-283E-CC62DDBAC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13B9EC-FF2E-F93A-2B47-B3B26046D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Business Forecast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80078C-6B38-58B5-938D-914AD699AF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219200"/>
            <a:ext cx="5257800" cy="4038600"/>
          </a:xfrm>
        </p:spPr>
        <p:txBody>
          <a:bodyPr>
            <a:normAutofit/>
          </a:bodyPr>
          <a:lstStyle/>
          <a:p>
            <a:r>
              <a:rPr lang="en-US" sz="2400" dirty="0"/>
              <a:t>What do you see as opportunities for growth? </a:t>
            </a:r>
          </a:p>
          <a:p>
            <a:r>
              <a:rPr lang="en-US" sz="2400" dirty="0"/>
              <a:t>What shippers and commodities are driving the increases? </a:t>
            </a:r>
          </a:p>
          <a:p>
            <a:r>
              <a:rPr lang="en-US" sz="2400" dirty="0"/>
              <a:t>What are the potential business losses? </a:t>
            </a:r>
          </a:p>
          <a:p>
            <a:r>
              <a:rPr lang="en-US" sz="2400" dirty="0"/>
              <a:t>Have you developed grant applications before? </a:t>
            </a:r>
          </a:p>
          <a:p>
            <a:r>
              <a:rPr lang="en-US" sz="2400" dirty="0"/>
              <a:t>Other comments? </a:t>
            </a:r>
          </a:p>
        </p:txBody>
      </p:sp>
      <p:pic>
        <p:nvPicPr>
          <p:cNvPr id="7" name="Picture 6" descr="A black and red sign with white text&#10;&#10;AI-generated content may be incorrect.">
            <a:extLst>
              <a:ext uri="{FF2B5EF4-FFF2-40B4-BE49-F238E27FC236}">
                <a16:creationId xmlns:a16="http://schemas.microsoft.com/office/drawing/2014/main" id="{4840DBAA-66DB-3CE3-2B88-FEDEADEA0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776384"/>
            <a:ext cx="2203708" cy="963170"/>
          </a:xfrm>
          <a:prstGeom prst="rect">
            <a:avLst/>
          </a:prstGeom>
        </p:spPr>
      </p:pic>
      <p:pic>
        <p:nvPicPr>
          <p:cNvPr id="9" name="Graphic 8" descr="Bar graph with upward trend with solid fill">
            <a:extLst>
              <a:ext uri="{FF2B5EF4-FFF2-40B4-BE49-F238E27FC236}">
                <a16:creationId xmlns:a16="http://schemas.microsoft.com/office/drawing/2014/main" id="{95166EDE-FDBF-8941-F5E2-67EF9A8B6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34200" y="1182511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8581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Rail Plans (SRPs)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Published and presented to FRA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Stand-alone document</a:t>
            </a:r>
            <a:endParaRPr lang="en-US" dirty="0">
              <a:solidFill>
                <a:srgbClr val="0070C0"/>
              </a:solidFill>
              <a:cs typeface="Arial"/>
            </a:endParaRPr>
          </a:p>
          <a:p>
            <a:pPr lvl="1"/>
            <a:r>
              <a:rPr lang="en-US" dirty="0"/>
              <a:t>Combined with Statewide Freight Plan</a:t>
            </a:r>
          </a:p>
          <a:p>
            <a:pPr lvl="1"/>
            <a:r>
              <a:rPr lang="en-US" dirty="0"/>
              <a:t>Element of the State Long-Range Transportation Plan</a:t>
            </a:r>
          </a:p>
          <a:p>
            <a:r>
              <a:rPr lang="en-US" sz="2400" dirty="0"/>
              <a:t>States must establish or designate a </a:t>
            </a:r>
            <a:br>
              <a:rPr lang="en-US" sz="2400" dirty="0"/>
            </a:br>
            <a:r>
              <a:rPr lang="en-US" sz="2400" dirty="0"/>
              <a:t>State Rail Transportation Authority </a:t>
            </a:r>
          </a:p>
          <a:p>
            <a:r>
              <a:rPr lang="en-US" sz="2400" dirty="0"/>
              <a:t>Includes freight and passenger </a:t>
            </a:r>
            <a:br>
              <a:rPr lang="en-US" sz="2400" dirty="0"/>
            </a:br>
            <a:r>
              <a:rPr lang="en-US" sz="2400" dirty="0"/>
              <a:t>(intercity and commuter) rail </a:t>
            </a:r>
          </a:p>
          <a:p>
            <a:r>
              <a:rPr lang="en-US" sz="2400" dirty="0"/>
              <a:t>Basis for federal and state rail investments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63C444-D178-0890-B869-4E6B2FAD1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130" y="1219200"/>
            <a:ext cx="4293271" cy="5038769"/>
          </a:xfrm>
          <a:prstGeom prst="rect">
            <a:avLst/>
          </a:prstGeom>
        </p:spPr>
      </p:pic>
      <p:pic>
        <p:nvPicPr>
          <p:cNvPr id="8" name="Picture 7" descr="A black and red sign with white text&#10;&#10;AI-generated content may be incorrect.">
            <a:extLst>
              <a:ext uri="{FF2B5EF4-FFF2-40B4-BE49-F238E27FC236}">
                <a16:creationId xmlns:a16="http://schemas.microsoft.com/office/drawing/2014/main" id="{DB3A8C28-1767-6CAA-D4B0-DF1E19B10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776384"/>
            <a:ext cx="2203708" cy="9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3722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7F4FC-15B1-0C42-2F0F-93046B095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C7E9D7-8974-7C24-8DCA-A47AB1451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State Rail Plan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231DE-78D8-B31A-E710-ED6956F1D0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038332"/>
            <a:ext cx="4126721" cy="19529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/>
              <a:t>Under </a:t>
            </a:r>
            <a:r>
              <a:rPr lang="en-US" sz="2400" b="1" dirty="0"/>
              <a:t>49 U.S. Code Chapter 227</a:t>
            </a:r>
            <a:r>
              <a:rPr lang="en-US" sz="2400" dirty="0"/>
              <a:t>, each state prepares and maintains a state rail plan as a means for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D7A3EEBA-6347-BB08-EC92-CF8257F153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7927841"/>
              </p:ext>
            </p:extLst>
          </p:nvPr>
        </p:nvGraphicFramePr>
        <p:xfrm>
          <a:off x="5257800" y="457200"/>
          <a:ext cx="6217920" cy="6208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6007550-266C-1D9D-4D4A-27BE36D909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6708" b="28762"/>
          <a:stretch/>
        </p:blipFill>
        <p:spPr>
          <a:xfrm>
            <a:off x="838200" y="2682517"/>
            <a:ext cx="4126721" cy="2971800"/>
          </a:xfrm>
          <a:prstGeom prst="rect">
            <a:avLst/>
          </a:prstGeom>
        </p:spPr>
      </p:pic>
      <p:pic>
        <p:nvPicPr>
          <p:cNvPr id="4" name="Picture 3" descr="A black and red sign with white text&#10;&#10;AI-generated content may be incorrect.">
            <a:extLst>
              <a:ext uri="{FF2B5EF4-FFF2-40B4-BE49-F238E27FC236}">
                <a16:creationId xmlns:a16="http://schemas.microsoft.com/office/drawing/2014/main" id="{8D136A0F-C1F9-8B54-DB82-2D9E7F2EA5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776384"/>
            <a:ext cx="2203708" cy="9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11033"/>
      </p:ext>
    </p:extLst>
  </p:cSld>
  <p:clrMapOvr>
    <a:masterClrMapping/>
  </p:clrMapOvr>
  <p:transition>
    <p:fade/>
  </p:transition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81D09-BEC2-3B11-7237-7B1A7DD4E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53CE6B9-9434-3F51-29D7-1B2A52EFE0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598" y="381000"/>
            <a:ext cx="9753602" cy="838200"/>
          </a:xfrm>
        </p:spPr>
        <p:txBody>
          <a:bodyPr/>
          <a:lstStyle/>
          <a:p>
            <a:r>
              <a:rPr lang="en-US" sz="4400" dirty="0"/>
              <a:t>State Rail Plan Preparation Process</a:t>
            </a:r>
          </a:p>
        </p:txBody>
      </p:sp>
      <p:pic>
        <p:nvPicPr>
          <p:cNvPr id="13" name="Picture 12" descr="A diagram of a diagram&#10;&#10;AI-generated content may be incorrect.">
            <a:extLst>
              <a:ext uri="{FF2B5EF4-FFF2-40B4-BE49-F238E27FC236}">
                <a16:creationId xmlns:a16="http://schemas.microsoft.com/office/drawing/2014/main" id="{F59B0889-7186-4EAE-C304-F866F131B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73914"/>
            <a:ext cx="6553200" cy="4996647"/>
          </a:xfrm>
          <a:prstGeom prst="rect">
            <a:avLst/>
          </a:prstGeom>
        </p:spPr>
      </p:pic>
      <p:pic>
        <p:nvPicPr>
          <p:cNvPr id="3" name="Picture 2" descr="A black and red sign with white text&#10;&#10;AI-generated content may be incorrect.">
            <a:extLst>
              <a:ext uri="{FF2B5EF4-FFF2-40B4-BE49-F238E27FC236}">
                <a16:creationId xmlns:a16="http://schemas.microsoft.com/office/drawing/2014/main" id="{A7E90938-6FAE-8236-762A-45CD5E4B3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776384"/>
            <a:ext cx="2203708" cy="9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7385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Required SRP Content </a:t>
            </a:r>
            <a:br>
              <a:rPr lang="en-US" dirty="0"/>
            </a:br>
            <a:r>
              <a:rPr lang="en-US" sz="2800" dirty="0"/>
              <a:t>(per Final FRA SRP Guidance – 09/2013)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09FC34-446D-AC4E-2C15-0ED6B1AE8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132582"/>
              </p:ext>
            </p:extLst>
          </p:nvPr>
        </p:nvGraphicFramePr>
        <p:xfrm>
          <a:off x="819150" y="1600200"/>
          <a:ext cx="6419850" cy="4592320"/>
        </p:xfrm>
        <a:graphic>
          <a:graphicData uri="http://schemas.openxmlformats.org/drawingml/2006/table">
            <a:tbl>
              <a:tblPr bandRow="1">
                <a:tableStyleId>{D7AC3CCA-C797-4891-BE02-D94E43425B78}</a:tableStyleId>
              </a:tblPr>
              <a:tblGrid>
                <a:gridCol w="1036808">
                  <a:extLst>
                    <a:ext uri="{9D8B030D-6E8A-4147-A177-3AD203B41FA5}">
                      <a16:colId xmlns:a16="http://schemas.microsoft.com/office/drawing/2014/main" val="3638540445"/>
                    </a:ext>
                  </a:extLst>
                </a:gridCol>
                <a:gridCol w="5383042">
                  <a:extLst>
                    <a:ext uri="{9D8B030D-6E8A-4147-A177-3AD203B41FA5}">
                      <a16:colId xmlns:a16="http://schemas.microsoft.com/office/drawing/2014/main" val="4141394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Executive Summary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9489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Ch. 1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Role of Rail in Statewide Transportation (Overview)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033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Ch. 2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State’s Existing Rail System</a:t>
                      </a:r>
                    </a:p>
                    <a:p>
                      <a:pPr marL="800100" lvl="1" indent="-342900">
                        <a:buAutoNum type="arabicPeriod"/>
                      </a:pPr>
                      <a:r>
                        <a:rPr lang="en-US" dirty="0"/>
                        <a:t>Description and Inventory</a:t>
                      </a:r>
                    </a:p>
                    <a:p>
                      <a:pPr marL="800100" lvl="1" indent="-342900">
                        <a:buAutoNum type="arabicPeriod"/>
                      </a:pPr>
                      <a:r>
                        <a:rPr lang="en-US" dirty="0"/>
                        <a:t>Trends &amp; Forecasts</a:t>
                      </a:r>
                    </a:p>
                    <a:p>
                      <a:pPr marL="800100" lvl="1" indent="-342900">
                        <a:buAutoNum type="arabicPeriod"/>
                      </a:pPr>
                      <a:r>
                        <a:rPr lang="en-US" dirty="0"/>
                        <a:t>Rail Service Needs &amp; Opportunities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584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Ch. 3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Proposed Passenger Rail Improvements &amp; Investments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212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Ch. 4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Proposed Freight </a:t>
                      </a:r>
                      <a:r>
                        <a:rPr lang="en-US"/>
                        <a:t>Rail Improvements </a:t>
                      </a:r>
                      <a:r>
                        <a:rPr lang="en-US" dirty="0"/>
                        <a:t>&amp; Investments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9054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Ch. 5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State’s Rail Service Investment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2051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Ch. 6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Coordination &amp; Review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382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Technical Appendix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4218122"/>
                  </a:ext>
                </a:extLst>
              </a:tr>
            </a:tbl>
          </a:graphicData>
        </a:graphic>
      </p:graphicFrame>
      <p:pic>
        <p:nvPicPr>
          <p:cNvPr id="5" name="Picture 4" descr="A sign on a pole next to a train track&#10;&#10;AI-generated content may be incorrect.">
            <a:extLst>
              <a:ext uri="{FF2B5EF4-FFF2-40B4-BE49-F238E27FC236}">
                <a16:creationId xmlns:a16="http://schemas.microsoft.com/office/drawing/2014/main" id="{3DDA508F-3CC0-95BC-F1AE-C2B8AD0E1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678" y="1886367"/>
            <a:ext cx="3810000" cy="3085266"/>
          </a:xfrm>
          <a:prstGeom prst="rect">
            <a:avLst/>
          </a:prstGeom>
        </p:spPr>
      </p:pic>
      <p:pic>
        <p:nvPicPr>
          <p:cNvPr id="4" name="Picture 3" descr="A black and red sign with white text&#10;&#10;AI-generated content may be incorrect.">
            <a:extLst>
              <a:ext uri="{FF2B5EF4-FFF2-40B4-BE49-F238E27FC236}">
                <a16:creationId xmlns:a16="http://schemas.microsoft.com/office/drawing/2014/main" id="{E2420811-1F50-9940-85D6-AE48A5FB2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066" y="5715000"/>
            <a:ext cx="2203708" cy="9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0669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82908-6584-E0B0-5FBA-00E03A1D1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1E91F-B16D-9921-7A4A-C0F5F9505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1"/>
            <a:ext cx="10515600" cy="762000"/>
          </a:xfrm>
        </p:spPr>
        <p:txBody>
          <a:bodyPr anchor="t"/>
          <a:lstStyle/>
          <a:p>
            <a:r>
              <a:rPr lang="en-US" dirty="0"/>
              <a:t>Rail Plan Schedule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D812621-E289-DD43-C184-0BB32F31E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557183"/>
              </p:ext>
            </p:extLst>
          </p:nvPr>
        </p:nvGraphicFramePr>
        <p:xfrm>
          <a:off x="685800" y="1600200"/>
          <a:ext cx="11163300" cy="3910965"/>
        </p:xfrm>
        <a:graphic>
          <a:graphicData uri="http://schemas.openxmlformats.org/drawingml/2006/table">
            <a:tbl>
              <a:tblPr firstRow="1">
                <a:tableStyleId>{16D9F66E-5EB9-4882-86FB-DCBF35E3C3E4}</a:tableStyleId>
              </a:tblPr>
              <a:tblGrid>
                <a:gridCol w="3162300">
                  <a:extLst>
                    <a:ext uri="{9D8B030D-6E8A-4147-A177-3AD203B41FA5}">
                      <a16:colId xmlns:a16="http://schemas.microsoft.com/office/drawing/2014/main" val="157956331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01562768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82255695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31337718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29480718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67458768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770193449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943281929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75271339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72678814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97528472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95640873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79567514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05297104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367574279"/>
                    </a:ext>
                  </a:extLst>
                </a:gridCol>
              </a:tblGrid>
              <a:tr h="2351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>
                          <a:effectLst/>
                        </a:rPr>
                        <a:t>Task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2"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2025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2026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237477"/>
                  </a:ext>
                </a:extLst>
              </a:tr>
              <a:tr h="156328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Jan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Feb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Mar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Apr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May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Jun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Jul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Aug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Sep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Oct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Nov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Dec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Jan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Feb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663271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0. Project Management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89766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1. State's Vision &amp; Role in Rail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281891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2. Existing Rail System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821121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3. Impacts of Rail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CC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CC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CC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743796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4. Trends and Forecasts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08719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5. Passenger Rail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CC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CC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CC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9623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6. Freight Rail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96824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7. Rail Service/Investment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CC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CC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67538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8. Coordination and Review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0356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9. Final Report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CC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CC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C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383489"/>
                  </a:ext>
                </a:extLst>
              </a:tr>
            </a:tbl>
          </a:graphicData>
        </a:graphic>
      </p:graphicFrame>
      <p:pic>
        <p:nvPicPr>
          <p:cNvPr id="4" name="Picture 3" descr="A black and red sign with white text&#10;&#10;AI-generated content may be incorrect.">
            <a:extLst>
              <a:ext uri="{FF2B5EF4-FFF2-40B4-BE49-F238E27FC236}">
                <a16:creationId xmlns:a16="http://schemas.microsoft.com/office/drawing/2014/main" id="{D0BAF28A-29F3-18FA-8AC7-370BDB4C1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776384"/>
            <a:ext cx="2203708" cy="9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5670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2D7F83-8A9D-E43B-C7B1-2F98FF9CD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Questions </a:t>
            </a:r>
          </a:p>
        </p:txBody>
      </p:sp>
    </p:spTree>
    <p:extLst>
      <p:ext uri="{BB962C8B-B14F-4D97-AF65-F5344CB8AC3E}">
        <p14:creationId xmlns:p14="http://schemas.microsoft.com/office/powerpoint/2010/main" val="3294821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F7E0B-D91C-96DB-30EB-A0167F237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Policies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9086B-DD77-C708-729B-C5556C462B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1447800"/>
            <a:ext cx="5181600" cy="16764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800" dirty="0"/>
              <a:t>Which affect you </a:t>
            </a:r>
            <a:r>
              <a:rPr lang="en-US" sz="2800" b="1" dirty="0"/>
              <a:t>positively?</a:t>
            </a:r>
            <a:r>
              <a:rPr lang="en-US" sz="2800" dirty="0"/>
              <a:t>  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Which affect you </a:t>
            </a:r>
            <a:r>
              <a:rPr lang="en-US" sz="2800" b="1" dirty="0"/>
              <a:t>negatively?</a:t>
            </a:r>
            <a:r>
              <a:rPr lang="en-US" sz="2800" dirty="0"/>
              <a:t> </a:t>
            </a:r>
          </a:p>
        </p:txBody>
      </p:sp>
      <p:pic>
        <p:nvPicPr>
          <p:cNvPr id="5" name="Graphic 4" descr="Question Mark with solid fill">
            <a:extLst>
              <a:ext uri="{FF2B5EF4-FFF2-40B4-BE49-F238E27FC236}">
                <a16:creationId xmlns:a16="http://schemas.microsoft.com/office/drawing/2014/main" id="{3931C6E4-4E87-E401-22A7-46661810A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1" y="1066800"/>
            <a:ext cx="4724400" cy="4724400"/>
          </a:xfrm>
          <a:prstGeom prst="rect">
            <a:avLst/>
          </a:prstGeom>
        </p:spPr>
      </p:pic>
      <p:pic>
        <p:nvPicPr>
          <p:cNvPr id="6" name="Picture 5" descr="A black and red sign with white text&#10;&#10;AI-generated content may be incorrect.">
            <a:extLst>
              <a:ext uri="{FF2B5EF4-FFF2-40B4-BE49-F238E27FC236}">
                <a16:creationId xmlns:a16="http://schemas.microsoft.com/office/drawing/2014/main" id="{534A064E-4F7F-C382-BE33-62A4BB32B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776384"/>
            <a:ext cx="2203708" cy="9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1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ECF4-9216-839B-C5F4-F16805EA2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7DAE3A-DB35-FF84-E2A4-DE12CFDE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State Programs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60C16EB-17BC-E5CB-6E2E-B3F3B3A65874}"/>
              </a:ext>
            </a:extLst>
          </p:cNvPr>
          <p:cNvSpPr txBox="1">
            <a:spLocks/>
          </p:cNvSpPr>
          <p:nvPr/>
        </p:nvSpPr>
        <p:spPr>
          <a:xfrm>
            <a:off x="762000" y="1447800"/>
            <a:ext cx="5181600" cy="167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/>
              <a:t>Which affect you </a:t>
            </a:r>
            <a:r>
              <a:rPr lang="en-US" b="1" dirty="0"/>
              <a:t>positively?</a:t>
            </a:r>
            <a:r>
              <a:rPr lang="en-US" dirty="0"/>
              <a:t>  </a:t>
            </a:r>
          </a:p>
          <a:p>
            <a:pPr>
              <a:lnSpc>
                <a:spcPct val="110000"/>
              </a:lnSpc>
            </a:pPr>
            <a:r>
              <a:rPr lang="en-US" dirty="0"/>
              <a:t>Which affect you </a:t>
            </a:r>
            <a:r>
              <a:rPr lang="en-US" b="1" dirty="0"/>
              <a:t>negatively?</a:t>
            </a:r>
            <a:r>
              <a:rPr lang="en-US" dirty="0"/>
              <a:t> </a:t>
            </a:r>
          </a:p>
        </p:txBody>
      </p:sp>
      <p:pic>
        <p:nvPicPr>
          <p:cNvPr id="8" name="Graphic 7" descr="Question Mark with solid fill">
            <a:extLst>
              <a:ext uri="{FF2B5EF4-FFF2-40B4-BE49-F238E27FC236}">
                <a16:creationId xmlns:a16="http://schemas.microsoft.com/office/drawing/2014/main" id="{72CDEA78-D178-F751-8F1B-055A1575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1" y="1066800"/>
            <a:ext cx="4724400" cy="4724400"/>
          </a:xfrm>
          <a:prstGeom prst="rect">
            <a:avLst/>
          </a:prstGeom>
        </p:spPr>
      </p:pic>
      <p:pic>
        <p:nvPicPr>
          <p:cNvPr id="9" name="Picture 8" descr="A black and red sign with white text&#10;&#10;AI-generated content may be incorrect.">
            <a:extLst>
              <a:ext uri="{FF2B5EF4-FFF2-40B4-BE49-F238E27FC236}">
                <a16:creationId xmlns:a16="http://schemas.microsoft.com/office/drawing/2014/main" id="{50C82BAD-81E5-E30C-F63D-C48948D01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776384"/>
            <a:ext cx="2203708" cy="9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7676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5.0.6311"/>
  <p:tag name="SLIDO_PRESENTATION_ID" val="ea76a4c6-357c-4c5c-ae94-043d86e629ad"/>
  <p:tag name="SLIDO_EVENT_UUID" val="bd76d80d-5745-4edf-af50-ab4ab9546c79"/>
  <p:tag name="SLIDO_EVENT_SECTION_UUID" val="e5a38222-8454-4a6d-9b35-20eb49f22825"/>
</p:tagLst>
</file>

<file path=ppt/theme/theme1.xml><?xml version="1.0" encoding="utf-8"?>
<a:theme xmlns:a="http://schemas.openxmlformats.org/drawingml/2006/main" name="TDOT_MicrosoftTheme_02_PPT">
  <a:themeElements>
    <a:clrScheme name="Custom 14">
      <a:dk1>
        <a:srgbClr val="000000"/>
      </a:dk1>
      <a:lt1>
        <a:srgbClr val="FFFFFF"/>
      </a:lt1>
      <a:dk2>
        <a:srgbClr val="1B365D"/>
      </a:dk2>
      <a:lt2>
        <a:srgbClr val="CBC4BC"/>
      </a:lt2>
      <a:accent1>
        <a:srgbClr val="FF0F00"/>
      </a:accent1>
      <a:accent2>
        <a:srgbClr val="2DCCD3"/>
      </a:accent2>
      <a:accent3>
        <a:srgbClr val="D2D755"/>
      </a:accent3>
      <a:accent4>
        <a:srgbClr val="E87722"/>
      </a:accent4>
      <a:accent5>
        <a:srgbClr val="7C2529"/>
      </a:accent5>
      <a:accent6>
        <a:srgbClr val="666666"/>
      </a:accent6>
      <a:hlink>
        <a:srgbClr val="2DCCD3"/>
      </a:hlink>
      <a:folHlink>
        <a:srgbClr val="2DCCD3"/>
      </a:folHlink>
    </a:clrScheme>
    <a:fontScheme name="TDOT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OT_MicrosoftTheme_02_PPT" id="{A38130EE-D944-41F2-8540-0797469009E5}" vid="{7E1A9978-3F18-449A-B685-2A789D789B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7fb8ca-8649-4581-9efa-43103ce2dc10" xsi:nil="true"/>
    <lcf76f155ced4ddcb4097134ff3c332f xmlns="2370c423-637b-4dd1-94ae-41ee77c6f19d">
      <Terms xmlns="http://schemas.microsoft.com/office/infopath/2007/PartnerControls"/>
    </lcf76f155ced4ddcb4097134ff3c332f>
  </documentManagement>
</p:properties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7F90C8606656448DD17040BD117689" ma:contentTypeVersion="11" ma:contentTypeDescription="Create a new document." ma:contentTypeScope="" ma:versionID="8f0dcf4dbb8d02ee9a50221bb94a6528">
  <xsd:schema xmlns:xsd="http://www.w3.org/2001/XMLSchema" xmlns:xs="http://www.w3.org/2001/XMLSchema" xmlns:p="http://schemas.microsoft.com/office/2006/metadata/properties" xmlns:ns2="2370c423-637b-4dd1-94ae-41ee77c6f19d" xmlns:ns3="bc7fb8ca-8649-4581-9efa-43103ce2dc10" targetNamespace="http://schemas.microsoft.com/office/2006/metadata/properties" ma:root="true" ma:fieldsID="0b6099366c3456c5aedb20a7a3de2dfa" ns2:_="" ns3:_="">
    <xsd:import namespace="2370c423-637b-4dd1-94ae-41ee77c6f19d"/>
    <xsd:import namespace="bc7fb8ca-8649-4581-9efa-43103ce2dc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0c423-637b-4dd1-94ae-41ee77c6f1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8099e0b-e00c-469a-8e3e-581119cc87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7fb8ca-8649-4581-9efa-43103ce2dc1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31bb59e-3637-4c14-8a1c-ef47c279cd90}" ma:internalName="TaxCatchAll" ma:showField="CatchAllData" ma:web="bc7fb8ca-8649-4581-9efa-43103ce2dc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61E50A-6470-45F1-B3B7-E0EBC123C2FA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6F97D172-C335-48E2-B04E-D5F4DF4F3CC5}">
  <ds:schemaRefs>
    <ds:schemaRef ds:uri="bc7fb8ca-8649-4581-9efa-43103ce2dc10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2370c423-637b-4dd1-94ae-41ee77c6f19d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8CC1A4E-8864-4D9C-9631-A61DC389055A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AB9B3B38-75F4-42A6-8128-F99EEF325EDA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6F5E41D0-E3AA-4655-96E9-DB8848663F22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395D3396-EEB7-4639-9912-601E1A0715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70c423-637b-4dd1-94ae-41ee77c6f19d"/>
    <ds:schemaRef ds:uri="bc7fb8ca-8649-4581-9efa-43103ce2dc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667e201-cbdc-48b3-9b42-5d2d3f16e2a9}" enabled="0" method="" siteId="{3667e201-cbdc-48b3-9b42-5d2d3f16e2a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TDOT_MicrosoftTheme_02_PPT</Template>
  <TotalTime>1694</TotalTime>
  <Words>607</Words>
  <Application>Microsoft Office PowerPoint</Application>
  <PresentationFormat>Widescreen</PresentationFormat>
  <Paragraphs>238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Calibri</vt:lpstr>
      <vt:lpstr>Georgia</vt:lpstr>
      <vt:lpstr>Wingdings</vt:lpstr>
      <vt:lpstr>TDOT_MicrosoftTheme_02_PPT</vt:lpstr>
      <vt:lpstr>Tennessee State Rail Plan</vt:lpstr>
      <vt:lpstr>State Rail Plans (SRPs)</vt:lpstr>
      <vt:lpstr>State Rail Plan</vt:lpstr>
      <vt:lpstr>State Rail Plan Preparation Process</vt:lpstr>
      <vt:lpstr>Required SRP Content  (per Final FRA SRP Guidance – 09/2013)</vt:lpstr>
      <vt:lpstr>Rail Plan Schedule</vt:lpstr>
      <vt:lpstr>Questions </vt:lpstr>
      <vt:lpstr>State Policies</vt:lpstr>
      <vt:lpstr>State Programs</vt:lpstr>
      <vt:lpstr>What are your most immediate or pressing needs?</vt:lpstr>
      <vt:lpstr>Business Forecast</vt:lpstr>
    </vt:vector>
  </TitlesOfParts>
  <Company>HDR,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Rail Plans</dc:title>
  <dc:creator>Keller, Kevin</dc:creator>
  <cp:lastModifiedBy>McCullough, Stephanie</cp:lastModifiedBy>
  <cp:revision>15</cp:revision>
  <dcterms:created xsi:type="dcterms:W3CDTF">2016-03-16T01:20:40Z</dcterms:created>
  <dcterms:modified xsi:type="dcterms:W3CDTF">2025-04-10T15:58:08Z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0x0101009E7F90C8606656448DD17040BD117689</vt:lpwstr>
  </property>
  <property fmtid="{D5CDD505-2E9C-101B-9397-08002B2CF9AE}" pid="3" name="MediaServiceImageTags">
    <vt:lpwstr/>
  </property>
</Properties>
</file>