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57" r:id="rId3"/>
    <p:sldId id="369" r:id="rId4"/>
    <p:sldId id="409" r:id="rId5"/>
    <p:sldId id="406" r:id="rId6"/>
    <p:sldId id="407" r:id="rId7"/>
    <p:sldId id="408" r:id="rId8"/>
    <p:sldId id="404" r:id="rId9"/>
    <p:sldId id="402" r:id="rId10"/>
    <p:sldId id="413" r:id="rId11"/>
    <p:sldId id="410" r:id="rId12"/>
    <p:sldId id="444" r:id="rId13"/>
    <p:sldId id="423" r:id="rId14"/>
    <p:sldId id="440" r:id="rId15"/>
    <p:sldId id="415" r:id="rId16"/>
    <p:sldId id="416" r:id="rId17"/>
    <p:sldId id="414" r:id="rId18"/>
    <p:sldId id="422" r:id="rId19"/>
    <p:sldId id="417" r:id="rId20"/>
    <p:sldId id="418" r:id="rId21"/>
    <p:sldId id="419" r:id="rId22"/>
    <p:sldId id="420" r:id="rId23"/>
    <p:sldId id="426" r:id="rId24"/>
    <p:sldId id="432" r:id="rId25"/>
    <p:sldId id="442" r:id="rId26"/>
    <p:sldId id="445" r:id="rId27"/>
    <p:sldId id="421" r:id="rId28"/>
    <p:sldId id="427" r:id="rId29"/>
    <p:sldId id="439" r:id="rId30"/>
    <p:sldId id="428" r:id="rId31"/>
    <p:sldId id="429" r:id="rId32"/>
    <p:sldId id="443" r:id="rId33"/>
    <p:sldId id="424" r:id="rId34"/>
    <p:sldId id="431" r:id="rId35"/>
    <p:sldId id="433" r:id="rId36"/>
    <p:sldId id="430" r:id="rId37"/>
    <p:sldId id="436" r:id="rId38"/>
    <p:sldId id="389" r:id="rId39"/>
    <p:sldId id="390" r:id="rId40"/>
    <p:sldId id="435" r:id="rId41"/>
    <p:sldId id="441" r:id="rId42"/>
    <p:sldId id="434" r:id="rId43"/>
    <p:sldId id="438" r:id="rId44"/>
    <p:sldId id="446" r:id="rId45"/>
    <p:sldId id="395" r:id="rId46"/>
    <p:sldId id="32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B3332E-E673-E822-CDD4-B96C6BB87A86}" name="Holland Padgham" initials="HP" userId="S::JJ10454@tn.gov::4f4a9b89-cf24-4f9c-b26c-c30b92a351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E376D"/>
    <a:srgbClr val="37FF58"/>
    <a:srgbClr val="FF0F00"/>
    <a:srgbClr val="EE3124"/>
    <a:srgbClr val="FFFF00"/>
    <a:srgbClr val="FF33CC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9E304-6669-4C25-9300-C7A1FC2D2B8F}" v="321" dt="2026-01-14T14:00:03.480"/>
    <p1510:client id="{CFA1812C-3C3E-46BA-9EDA-D632F8AC44D3}" v="511" dt="2026-01-14T06:45:55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and Padgham" userId="4f4a9b89-cf24-4f9c-b26c-c30b92a35195" providerId="ADAL" clId="{61A51AE0-2FC1-42D9-A1EA-BB0B1C3C3BA0}"/>
    <pc:docChg chg="undo custSel addSld delSld modSld sldOrd">
      <pc:chgData name="Holland Padgham" userId="4f4a9b89-cf24-4f9c-b26c-c30b92a35195" providerId="ADAL" clId="{61A51AE0-2FC1-42D9-A1EA-BB0B1C3C3BA0}" dt="2026-01-14T14:06:25.935" v="5687" actId="20577"/>
      <pc:docMkLst>
        <pc:docMk/>
      </pc:docMkLst>
      <pc:sldChg chg="modSp mod">
        <pc:chgData name="Holland Padgham" userId="4f4a9b89-cf24-4f9c-b26c-c30b92a35195" providerId="ADAL" clId="{61A51AE0-2FC1-42D9-A1EA-BB0B1C3C3BA0}" dt="2026-01-07T14:42:15.157" v="64" actId="20577"/>
        <pc:sldMkLst>
          <pc:docMk/>
          <pc:sldMk cId="479260111" sldId="256"/>
        </pc:sldMkLst>
        <pc:spChg chg="mod">
          <ac:chgData name="Holland Padgham" userId="4f4a9b89-cf24-4f9c-b26c-c30b92a35195" providerId="ADAL" clId="{61A51AE0-2FC1-42D9-A1EA-BB0B1C3C3BA0}" dt="2026-01-07T14:41:34.502" v="30" actId="20577"/>
          <ac:spMkLst>
            <pc:docMk/>
            <pc:sldMk cId="479260111" sldId="256"/>
            <ac:spMk id="2" creationId="{00000000-0000-0000-0000-000000000000}"/>
          </ac:spMkLst>
        </pc:spChg>
        <pc:spChg chg="mod">
          <ac:chgData name="Holland Padgham" userId="4f4a9b89-cf24-4f9c-b26c-c30b92a35195" providerId="ADAL" clId="{61A51AE0-2FC1-42D9-A1EA-BB0B1C3C3BA0}" dt="2026-01-07T14:42:15.157" v="64" actId="20577"/>
          <ac:spMkLst>
            <pc:docMk/>
            <pc:sldMk cId="479260111" sldId="256"/>
            <ac:spMk id="3" creationId="{00000000-0000-0000-0000-000000000000}"/>
          </ac:spMkLst>
        </pc:spChg>
        <pc:spChg chg="mod">
          <ac:chgData name="Holland Padgham" userId="4f4a9b89-cf24-4f9c-b26c-c30b92a35195" providerId="ADAL" clId="{61A51AE0-2FC1-42D9-A1EA-BB0B1C3C3BA0}" dt="2026-01-07T14:41:47.925" v="52" actId="20577"/>
          <ac:spMkLst>
            <pc:docMk/>
            <pc:sldMk cId="479260111" sldId="256"/>
            <ac:spMk id="4" creationId="{00000000-0000-0000-0000-000000000000}"/>
          </ac:spMkLst>
        </pc:spChg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031137932" sldId="356"/>
        </pc:sldMkLst>
      </pc:sldChg>
      <pc:sldChg chg="modSp mod modAnim">
        <pc:chgData name="Holland Padgham" userId="4f4a9b89-cf24-4f9c-b26c-c30b92a35195" providerId="ADAL" clId="{61A51AE0-2FC1-42D9-A1EA-BB0B1C3C3BA0}" dt="2026-01-14T05:54:38.233" v="3620" actId="20577"/>
        <pc:sldMkLst>
          <pc:docMk/>
          <pc:sldMk cId="1532949628" sldId="357"/>
        </pc:sldMkLst>
        <pc:spChg chg="mod">
          <ac:chgData name="Holland Padgham" userId="4f4a9b89-cf24-4f9c-b26c-c30b92a35195" providerId="ADAL" clId="{61A51AE0-2FC1-42D9-A1EA-BB0B1C3C3BA0}" dt="2026-01-14T05:54:38.233" v="3620" actId="20577"/>
          <ac:spMkLst>
            <pc:docMk/>
            <pc:sldMk cId="1532949628" sldId="357"/>
            <ac:spMk id="3" creationId="{6B7A4916-A13C-AF93-8F87-379822065D38}"/>
          </ac:spMkLst>
        </pc:spChg>
        <pc:spChg chg="mod">
          <ac:chgData name="Holland Padgham" userId="4f4a9b89-cf24-4f9c-b26c-c30b92a35195" providerId="ADAL" clId="{61A51AE0-2FC1-42D9-A1EA-BB0B1C3C3BA0}" dt="2026-01-07T14:42:56.198" v="72" actId="20577"/>
          <ac:spMkLst>
            <pc:docMk/>
            <pc:sldMk cId="1532949628" sldId="357"/>
            <ac:spMk id="4" creationId="{AF430B72-1605-130A-1051-42C48473DC48}"/>
          </ac:spMkLst>
        </pc:spChg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1782791137" sldId="358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681309918" sldId="359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658778350" sldId="360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4225593767" sldId="361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1529545732" sldId="362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950380881" sldId="363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1270947841" sldId="364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415106742" sldId="366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3628833243" sldId="367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382245623" sldId="368"/>
        </pc:sldMkLst>
      </pc:sldChg>
      <pc:sldChg chg="delSp modSp mod delAnim">
        <pc:chgData name="Holland Padgham" userId="4f4a9b89-cf24-4f9c-b26c-c30b92a35195" providerId="ADAL" clId="{61A51AE0-2FC1-42D9-A1EA-BB0B1C3C3BA0}" dt="2026-01-14T06:36:27.883" v="5445" actId="20577"/>
        <pc:sldMkLst>
          <pc:docMk/>
          <pc:sldMk cId="1332161213" sldId="369"/>
        </pc:sldMkLst>
        <pc:spChg chg="del">
          <ac:chgData name="Holland Padgham" userId="4f4a9b89-cf24-4f9c-b26c-c30b92a35195" providerId="ADAL" clId="{61A51AE0-2FC1-42D9-A1EA-BB0B1C3C3BA0}" dt="2026-01-14T02:07:15.496" v="275" actId="478"/>
          <ac:spMkLst>
            <pc:docMk/>
            <pc:sldMk cId="1332161213" sldId="369"/>
            <ac:spMk id="2" creationId="{1E9BB13E-EE1A-0DBE-B12B-97072F0C45AB}"/>
          </ac:spMkLst>
        </pc:spChg>
        <pc:spChg chg="mod">
          <ac:chgData name="Holland Padgham" userId="4f4a9b89-cf24-4f9c-b26c-c30b92a35195" providerId="ADAL" clId="{61A51AE0-2FC1-42D9-A1EA-BB0B1C3C3BA0}" dt="2026-01-14T06:36:27.883" v="5445" actId="20577"/>
          <ac:spMkLst>
            <pc:docMk/>
            <pc:sldMk cId="1332161213" sldId="369"/>
            <ac:spMk id="3" creationId="{BB5A51E7-0BA9-BF99-D338-982167CA8CEA}"/>
          </ac:spMkLst>
        </pc:spChg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605504935" sldId="370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854610651" sldId="371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777977035" sldId="372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998801237" sldId="373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051686117" sldId="374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232908725" sldId="375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909559686" sldId="376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3992160564" sldId="377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356197782" sldId="378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926074222" sldId="379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715158348" sldId="381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366874595" sldId="382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4136089780" sldId="383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450265331" sldId="384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224229749" sldId="385"/>
        </pc:sldMkLst>
      </pc:sldChg>
      <pc:sldChg chg="addSp modSp del mod">
        <pc:chgData name="Holland Padgham" userId="4f4a9b89-cf24-4f9c-b26c-c30b92a35195" providerId="ADAL" clId="{61A51AE0-2FC1-42D9-A1EA-BB0B1C3C3BA0}" dt="2026-01-14T06:15:58.923" v="4727" actId="47"/>
        <pc:sldMkLst>
          <pc:docMk/>
          <pc:sldMk cId="3900609228" sldId="386"/>
        </pc:sldMkLst>
        <pc:spChg chg="add">
          <ac:chgData name="Holland Padgham" userId="4f4a9b89-cf24-4f9c-b26c-c30b92a35195" providerId="ADAL" clId="{61A51AE0-2FC1-42D9-A1EA-BB0B1C3C3BA0}" dt="2026-01-14T05:47:28.956" v="3266" actId="11529"/>
          <ac:spMkLst>
            <pc:docMk/>
            <pc:sldMk cId="3900609228" sldId="386"/>
            <ac:spMk id="4" creationId="{6AA2C878-CD71-3694-2438-5E1BF56CFDDD}"/>
          </ac:spMkLst>
        </pc:spChg>
        <pc:spChg chg="mod">
          <ac:chgData name="Holland Padgham" userId="4f4a9b89-cf24-4f9c-b26c-c30b92a35195" providerId="ADAL" clId="{61A51AE0-2FC1-42D9-A1EA-BB0B1C3C3BA0}" dt="2026-01-14T05:47:07.333" v="3263"/>
          <ac:spMkLst>
            <pc:docMk/>
            <pc:sldMk cId="3900609228" sldId="386"/>
            <ac:spMk id="6" creationId="{49BF6EC4-914B-11FB-C89B-F64289825899}"/>
          </ac:spMkLst>
        </pc:spChg>
        <pc:picChg chg="add mod">
          <ac:chgData name="Holland Padgham" userId="4f4a9b89-cf24-4f9c-b26c-c30b92a35195" providerId="ADAL" clId="{61A51AE0-2FC1-42D9-A1EA-BB0B1C3C3BA0}" dt="2026-01-14T05:47:34.762" v="3267" actId="1076"/>
          <ac:picMkLst>
            <pc:docMk/>
            <pc:sldMk cId="3900609228" sldId="386"/>
            <ac:picMk id="2" creationId="{C386B785-3278-B7CF-B2D7-64D014A2C4AE}"/>
          </ac:picMkLst>
        </pc:picChg>
      </pc:sldChg>
      <pc:sldChg chg="del">
        <pc:chgData name="Holland Padgham" userId="4f4a9b89-cf24-4f9c-b26c-c30b92a35195" providerId="ADAL" clId="{61A51AE0-2FC1-42D9-A1EA-BB0B1C3C3BA0}" dt="2026-01-14T06:16:07.195" v="4730" actId="47"/>
        <pc:sldMkLst>
          <pc:docMk/>
          <pc:sldMk cId="1755084844" sldId="387"/>
        </pc:sldMkLst>
      </pc:sldChg>
      <pc:sldChg chg="delSp modSp del mod">
        <pc:chgData name="Holland Padgham" userId="4f4a9b89-cf24-4f9c-b26c-c30b92a35195" providerId="ADAL" clId="{61A51AE0-2FC1-42D9-A1EA-BB0B1C3C3BA0}" dt="2026-01-14T05:48:26.311" v="3268" actId="47"/>
        <pc:sldMkLst>
          <pc:docMk/>
          <pc:sldMk cId="2978820535" sldId="388"/>
        </pc:sldMkLst>
        <pc:spChg chg="del">
          <ac:chgData name="Holland Padgham" userId="4f4a9b89-cf24-4f9c-b26c-c30b92a35195" providerId="ADAL" clId="{61A51AE0-2FC1-42D9-A1EA-BB0B1C3C3BA0}" dt="2026-01-14T04:20:20.199" v="1473" actId="478"/>
          <ac:spMkLst>
            <pc:docMk/>
            <pc:sldMk cId="2978820535" sldId="388"/>
            <ac:spMk id="10" creationId="{09D05289-8391-4244-7361-9A7004F2F316}"/>
          </ac:spMkLst>
        </pc:spChg>
        <pc:spChg chg="mod">
          <ac:chgData name="Holland Padgham" userId="4f4a9b89-cf24-4f9c-b26c-c30b92a35195" providerId="ADAL" clId="{61A51AE0-2FC1-42D9-A1EA-BB0B1C3C3BA0}" dt="2026-01-14T04:20:23.153" v="1474" actId="1076"/>
          <ac:spMkLst>
            <pc:docMk/>
            <pc:sldMk cId="2978820535" sldId="388"/>
            <ac:spMk id="12" creationId="{FA0FADFA-65F3-F058-4F03-0020C59E85B4}"/>
          </ac:spMkLst>
        </pc:spChg>
        <pc:picChg chg="mod">
          <ac:chgData name="Holland Padgham" userId="4f4a9b89-cf24-4f9c-b26c-c30b92a35195" providerId="ADAL" clId="{61A51AE0-2FC1-42D9-A1EA-BB0B1C3C3BA0}" dt="2026-01-14T04:20:33.923" v="1475" actId="1076"/>
          <ac:picMkLst>
            <pc:docMk/>
            <pc:sldMk cId="2978820535" sldId="388"/>
            <ac:picMk id="4" creationId="{C985D252-E182-E6BE-CD19-945678804AD5}"/>
          </ac:picMkLst>
        </pc:picChg>
        <pc:picChg chg="del">
          <ac:chgData name="Holland Padgham" userId="4f4a9b89-cf24-4f9c-b26c-c30b92a35195" providerId="ADAL" clId="{61A51AE0-2FC1-42D9-A1EA-BB0B1C3C3BA0}" dt="2026-01-14T04:20:11.265" v="1472" actId="478"/>
          <ac:picMkLst>
            <pc:docMk/>
            <pc:sldMk cId="2978820535" sldId="388"/>
            <ac:picMk id="7" creationId="{35236D80-1406-8C73-02A1-49FCE782EA8B}"/>
          </ac:picMkLst>
        </pc:picChg>
      </pc:sldChg>
      <pc:sldChg chg="modSp mod ord">
        <pc:chgData name="Holland Padgham" userId="4f4a9b89-cf24-4f9c-b26c-c30b92a35195" providerId="ADAL" clId="{61A51AE0-2FC1-42D9-A1EA-BB0B1C3C3BA0}" dt="2026-01-14T06:15:19.581" v="4726" actId="20577"/>
        <pc:sldMkLst>
          <pc:docMk/>
          <pc:sldMk cId="2805870310" sldId="389"/>
        </pc:sldMkLst>
        <pc:spChg chg="mod">
          <ac:chgData name="Holland Padgham" userId="4f4a9b89-cf24-4f9c-b26c-c30b92a35195" providerId="ADAL" clId="{61A51AE0-2FC1-42D9-A1EA-BB0B1C3C3BA0}" dt="2026-01-14T06:15:19.581" v="4726" actId="20577"/>
          <ac:spMkLst>
            <pc:docMk/>
            <pc:sldMk cId="2805870310" sldId="389"/>
            <ac:spMk id="6" creationId="{49BF6EC4-914B-11FB-C89B-F64289825899}"/>
          </ac:spMkLst>
        </pc:spChg>
      </pc:sldChg>
      <pc:sldChg chg="addSp modSp mod ord">
        <pc:chgData name="Holland Padgham" userId="4f4a9b89-cf24-4f9c-b26c-c30b92a35195" providerId="ADAL" clId="{61A51AE0-2FC1-42D9-A1EA-BB0B1C3C3BA0}" dt="2026-01-14T06:18:19.802" v="4797"/>
        <pc:sldMkLst>
          <pc:docMk/>
          <pc:sldMk cId="58982214" sldId="390"/>
        </pc:sldMkLst>
        <pc:spChg chg="mod">
          <ac:chgData name="Holland Padgham" userId="4f4a9b89-cf24-4f9c-b26c-c30b92a35195" providerId="ADAL" clId="{61A51AE0-2FC1-42D9-A1EA-BB0B1C3C3BA0}" dt="2026-01-14T06:18:11.028" v="4793" actId="20577"/>
          <ac:spMkLst>
            <pc:docMk/>
            <pc:sldMk cId="58982214" sldId="390"/>
            <ac:spMk id="6" creationId="{49BF6EC4-914B-11FB-C89B-F64289825899}"/>
          </ac:spMkLst>
        </pc:spChg>
        <pc:picChg chg="add mod">
          <ac:chgData name="Holland Padgham" userId="4f4a9b89-cf24-4f9c-b26c-c30b92a35195" providerId="ADAL" clId="{61A51AE0-2FC1-42D9-A1EA-BB0B1C3C3BA0}" dt="2026-01-14T06:18:00.195" v="4773" actId="1076"/>
          <ac:picMkLst>
            <pc:docMk/>
            <pc:sldMk cId="58982214" sldId="390"/>
            <ac:picMk id="2" creationId="{2C4DE90E-8B73-677D-D720-11D8471BDA64}"/>
          </ac:picMkLst>
        </pc:picChg>
        <pc:picChg chg="mod">
          <ac:chgData name="Holland Padgham" userId="4f4a9b89-cf24-4f9c-b26c-c30b92a35195" providerId="ADAL" clId="{61A51AE0-2FC1-42D9-A1EA-BB0B1C3C3BA0}" dt="2026-01-14T06:17:38.388" v="4769" actId="1076"/>
          <ac:picMkLst>
            <pc:docMk/>
            <pc:sldMk cId="58982214" sldId="390"/>
            <ac:picMk id="3" creationId="{CF790BD7-E1D7-FE57-2205-56FDA2D064BE}"/>
          </ac:picMkLst>
        </pc:picChg>
      </pc:sldChg>
      <pc:sldChg chg="del">
        <pc:chgData name="Holland Padgham" userId="4f4a9b89-cf24-4f9c-b26c-c30b92a35195" providerId="ADAL" clId="{61A51AE0-2FC1-42D9-A1EA-BB0B1C3C3BA0}" dt="2026-01-14T06:16:06.034" v="4729" actId="47"/>
        <pc:sldMkLst>
          <pc:docMk/>
          <pc:sldMk cId="3173704395" sldId="391"/>
        </pc:sldMkLst>
      </pc:sldChg>
      <pc:sldChg chg="add del">
        <pc:chgData name="Holland Padgham" userId="4f4a9b89-cf24-4f9c-b26c-c30b92a35195" providerId="ADAL" clId="{61A51AE0-2FC1-42D9-A1EA-BB0B1C3C3BA0}" dt="2026-01-14T06:16:24.850" v="4733" actId="47"/>
        <pc:sldMkLst>
          <pc:docMk/>
          <pc:sldMk cId="3933110312" sldId="392"/>
        </pc:sldMkLst>
      </pc:sldChg>
      <pc:sldChg chg="del">
        <pc:chgData name="Holland Padgham" userId="4f4a9b89-cf24-4f9c-b26c-c30b92a35195" providerId="ADAL" clId="{61A51AE0-2FC1-42D9-A1EA-BB0B1C3C3BA0}" dt="2026-01-14T06:25:52.167" v="5119" actId="47"/>
        <pc:sldMkLst>
          <pc:docMk/>
          <pc:sldMk cId="337322489" sldId="393"/>
        </pc:sldMkLst>
      </pc:sldChg>
      <pc:sldChg chg="del">
        <pc:chgData name="Holland Padgham" userId="4f4a9b89-cf24-4f9c-b26c-c30b92a35195" providerId="ADAL" clId="{61A51AE0-2FC1-42D9-A1EA-BB0B1C3C3BA0}" dt="2026-01-14T06:16:02.938" v="4728" actId="47"/>
        <pc:sldMkLst>
          <pc:docMk/>
          <pc:sldMk cId="2832074778" sldId="394"/>
        </pc:sldMkLst>
      </pc:sldChg>
      <pc:sldChg chg="modSp mod">
        <pc:chgData name="Holland Padgham" userId="4f4a9b89-cf24-4f9c-b26c-c30b92a35195" providerId="ADAL" clId="{61A51AE0-2FC1-42D9-A1EA-BB0B1C3C3BA0}" dt="2026-01-14T06:26:35.148" v="5143" actId="1076"/>
        <pc:sldMkLst>
          <pc:docMk/>
          <pc:sldMk cId="2715673985" sldId="395"/>
        </pc:sldMkLst>
        <pc:spChg chg="mod">
          <ac:chgData name="Holland Padgham" userId="4f4a9b89-cf24-4f9c-b26c-c30b92a35195" providerId="ADAL" clId="{61A51AE0-2FC1-42D9-A1EA-BB0B1C3C3BA0}" dt="2026-01-14T06:26:06.032" v="5130" actId="20577"/>
          <ac:spMkLst>
            <pc:docMk/>
            <pc:sldMk cId="2715673985" sldId="395"/>
            <ac:spMk id="6" creationId="{49BF6EC4-914B-11FB-C89B-F64289825899}"/>
          </ac:spMkLst>
        </pc:spChg>
        <pc:spChg chg="mod">
          <ac:chgData name="Holland Padgham" userId="4f4a9b89-cf24-4f9c-b26c-c30b92a35195" providerId="ADAL" clId="{61A51AE0-2FC1-42D9-A1EA-BB0B1C3C3BA0}" dt="2026-01-14T06:26:35.148" v="5143" actId="1076"/>
          <ac:spMkLst>
            <pc:docMk/>
            <pc:sldMk cId="2715673985" sldId="395"/>
            <ac:spMk id="9" creationId="{FDD3D7F4-78A5-216B-C7E1-B6C23C267570}"/>
          </ac:spMkLst>
        </pc:spChg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3528332902" sldId="396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1731915521" sldId="397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3899086732" sldId="398"/>
        </pc:sldMkLst>
      </pc:sldChg>
      <pc:sldChg chg="del">
        <pc:chgData name="Holland Padgham" userId="4f4a9b89-cf24-4f9c-b26c-c30b92a35195" providerId="ADAL" clId="{61A51AE0-2FC1-42D9-A1EA-BB0B1C3C3BA0}" dt="2026-01-14T04:22:02.548" v="1477" actId="47"/>
        <pc:sldMkLst>
          <pc:docMk/>
          <pc:sldMk cId="3402467944" sldId="399"/>
        </pc:sldMkLst>
      </pc:sldChg>
      <pc:sldChg chg="del">
        <pc:chgData name="Holland Padgham" userId="4f4a9b89-cf24-4f9c-b26c-c30b92a35195" providerId="ADAL" clId="{61A51AE0-2FC1-42D9-A1EA-BB0B1C3C3BA0}" dt="2026-01-14T04:21:29.638" v="1476" actId="47"/>
        <pc:sldMkLst>
          <pc:docMk/>
          <pc:sldMk cId="3445207023" sldId="400"/>
        </pc:sldMkLst>
      </pc:sldChg>
      <pc:sldChg chg="addSp modSp mod">
        <pc:chgData name="Holland Padgham" userId="4f4a9b89-cf24-4f9c-b26c-c30b92a35195" providerId="ADAL" clId="{61A51AE0-2FC1-42D9-A1EA-BB0B1C3C3BA0}" dt="2026-01-14T02:15:47.772" v="336" actId="1076"/>
        <pc:sldMkLst>
          <pc:docMk/>
          <pc:sldMk cId="2927090338" sldId="402"/>
        </pc:sldMkLst>
        <pc:spChg chg="add mod">
          <ac:chgData name="Holland Padgham" userId="4f4a9b89-cf24-4f9c-b26c-c30b92a35195" providerId="ADAL" clId="{61A51AE0-2FC1-42D9-A1EA-BB0B1C3C3BA0}" dt="2026-01-14T02:15:47.772" v="336" actId="1076"/>
          <ac:spMkLst>
            <pc:docMk/>
            <pc:sldMk cId="2927090338" sldId="402"/>
            <ac:spMk id="3" creationId="{A1901474-895C-4F33-B958-7195B6CE0633}"/>
          </ac:spMkLst>
        </pc:spChg>
      </pc:sldChg>
      <pc:sldChg chg="modSp del mod">
        <pc:chgData name="Holland Padgham" userId="4f4a9b89-cf24-4f9c-b26c-c30b92a35195" providerId="ADAL" clId="{61A51AE0-2FC1-42D9-A1EA-BB0B1C3C3BA0}" dt="2026-01-14T02:16:54.493" v="391" actId="47"/>
        <pc:sldMkLst>
          <pc:docMk/>
          <pc:sldMk cId="2210361705" sldId="403"/>
        </pc:sldMkLst>
        <pc:spChg chg="mod">
          <ac:chgData name="Holland Padgham" userId="4f4a9b89-cf24-4f9c-b26c-c30b92a35195" providerId="ADAL" clId="{61A51AE0-2FC1-42D9-A1EA-BB0B1C3C3BA0}" dt="2026-01-14T02:16:50.675" v="390" actId="20577"/>
          <ac:spMkLst>
            <pc:docMk/>
            <pc:sldMk cId="2210361705" sldId="403"/>
            <ac:spMk id="6" creationId="{52BD75B4-7CFB-B18A-EED8-9E7AB725BBF2}"/>
          </ac:spMkLst>
        </pc:spChg>
      </pc:sldChg>
      <pc:sldChg chg="addSp modSp mod">
        <pc:chgData name="Holland Padgham" userId="4f4a9b89-cf24-4f9c-b26c-c30b92a35195" providerId="ADAL" clId="{61A51AE0-2FC1-42D9-A1EA-BB0B1C3C3BA0}" dt="2026-01-14T02:16:04.739" v="360" actId="20577"/>
        <pc:sldMkLst>
          <pc:docMk/>
          <pc:sldMk cId="4217747121" sldId="404"/>
        </pc:sldMkLst>
        <pc:spChg chg="add mod">
          <ac:chgData name="Holland Padgham" userId="4f4a9b89-cf24-4f9c-b26c-c30b92a35195" providerId="ADAL" clId="{61A51AE0-2FC1-42D9-A1EA-BB0B1C3C3BA0}" dt="2026-01-14T02:13:37.867" v="328" actId="1076"/>
          <ac:spMkLst>
            <pc:docMk/>
            <pc:sldMk cId="4217747121" sldId="404"/>
            <ac:spMk id="3" creationId="{2CBFEFC0-0517-E7CB-7C2A-728664B45587}"/>
          </ac:spMkLst>
        </pc:spChg>
        <pc:spChg chg="mod">
          <ac:chgData name="Holland Padgham" userId="4f4a9b89-cf24-4f9c-b26c-c30b92a35195" providerId="ADAL" clId="{61A51AE0-2FC1-42D9-A1EA-BB0B1C3C3BA0}" dt="2026-01-14T02:16:04.739" v="360" actId="20577"/>
          <ac:spMkLst>
            <pc:docMk/>
            <pc:sldMk cId="4217747121" sldId="404"/>
            <ac:spMk id="6" creationId="{D695A0CD-3F78-7FD8-7114-82F7252B40AE}"/>
          </ac:spMkLst>
        </pc:spChg>
      </pc:sldChg>
      <pc:sldChg chg="modSp mod">
        <pc:chgData name="Holland Padgham" userId="4f4a9b89-cf24-4f9c-b26c-c30b92a35195" providerId="ADAL" clId="{61A51AE0-2FC1-42D9-A1EA-BB0B1C3C3BA0}" dt="2026-01-14T02:06:25.183" v="248" actId="20577"/>
        <pc:sldMkLst>
          <pc:docMk/>
          <pc:sldMk cId="348630266" sldId="406"/>
        </pc:sldMkLst>
        <pc:spChg chg="mod">
          <ac:chgData name="Holland Padgham" userId="4f4a9b89-cf24-4f9c-b26c-c30b92a35195" providerId="ADAL" clId="{61A51AE0-2FC1-42D9-A1EA-BB0B1C3C3BA0}" dt="2026-01-14T02:06:25.183" v="248" actId="20577"/>
          <ac:spMkLst>
            <pc:docMk/>
            <pc:sldMk cId="348630266" sldId="406"/>
            <ac:spMk id="6" creationId="{8C42B8CC-3DD4-AFD2-AD74-219122DA6170}"/>
          </ac:spMkLst>
        </pc:spChg>
      </pc:sldChg>
      <pc:sldChg chg="addSp modSp mod modAnim">
        <pc:chgData name="Holland Padgham" userId="4f4a9b89-cf24-4f9c-b26c-c30b92a35195" providerId="ADAL" clId="{61A51AE0-2FC1-42D9-A1EA-BB0B1C3C3BA0}" dt="2026-01-14T05:09:10.629" v="2742"/>
        <pc:sldMkLst>
          <pc:docMk/>
          <pc:sldMk cId="717318562" sldId="408"/>
        </pc:sldMkLst>
        <pc:spChg chg="add mod">
          <ac:chgData name="Holland Padgham" userId="4f4a9b89-cf24-4f9c-b26c-c30b92a35195" providerId="ADAL" clId="{61A51AE0-2FC1-42D9-A1EA-BB0B1C3C3BA0}" dt="2026-01-14T05:08:59.957" v="2741" actId="14100"/>
          <ac:spMkLst>
            <pc:docMk/>
            <pc:sldMk cId="717318562" sldId="408"/>
            <ac:spMk id="2" creationId="{D363553A-9A46-AEC1-D8D8-6DDE4EF8A1F6}"/>
          </ac:spMkLst>
        </pc:spChg>
      </pc:sldChg>
      <pc:sldChg chg="delSp modSp add mod delAnim">
        <pc:chgData name="Holland Padgham" userId="4f4a9b89-cf24-4f9c-b26c-c30b92a35195" providerId="ADAL" clId="{61A51AE0-2FC1-42D9-A1EA-BB0B1C3C3BA0}" dt="2026-01-14T02:13:11.682" v="327" actId="33524"/>
        <pc:sldMkLst>
          <pc:docMk/>
          <pc:sldMk cId="976409693" sldId="409"/>
        </pc:sldMkLst>
        <pc:spChg chg="del mod">
          <ac:chgData name="Holland Padgham" userId="4f4a9b89-cf24-4f9c-b26c-c30b92a35195" providerId="ADAL" clId="{61A51AE0-2FC1-42D9-A1EA-BB0B1C3C3BA0}" dt="2026-01-14T02:02:26.416" v="123" actId="478"/>
          <ac:spMkLst>
            <pc:docMk/>
            <pc:sldMk cId="976409693" sldId="409"/>
            <ac:spMk id="2" creationId="{B5E57F13-74DF-4024-B9C7-1E31C45E1C0F}"/>
          </ac:spMkLst>
        </pc:spChg>
        <pc:spChg chg="mod">
          <ac:chgData name="Holland Padgham" userId="4f4a9b89-cf24-4f9c-b26c-c30b92a35195" providerId="ADAL" clId="{61A51AE0-2FC1-42D9-A1EA-BB0B1C3C3BA0}" dt="2026-01-14T02:13:11.682" v="327" actId="33524"/>
          <ac:spMkLst>
            <pc:docMk/>
            <pc:sldMk cId="976409693" sldId="409"/>
            <ac:spMk id="3" creationId="{800E2685-D648-1C17-B58D-AAF14B832BD5}"/>
          </ac:spMkLst>
        </pc:spChg>
        <pc:spChg chg="mod">
          <ac:chgData name="Holland Padgham" userId="4f4a9b89-cf24-4f9c-b26c-c30b92a35195" providerId="ADAL" clId="{61A51AE0-2FC1-42D9-A1EA-BB0B1C3C3BA0}" dt="2026-01-14T02:02:17.294" v="121" actId="20577"/>
          <ac:spMkLst>
            <pc:docMk/>
            <pc:sldMk cId="976409693" sldId="409"/>
            <ac:spMk id="6" creationId="{8826C95B-FFAF-37DB-F041-26C669457E84}"/>
          </ac:spMkLst>
        </pc:spChg>
      </pc:sldChg>
      <pc:sldChg chg="addSp modSp add mod modAnim">
        <pc:chgData name="Holland Padgham" userId="4f4a9b89-cf24-4f9c-b26c-c30b92a35195" providerId="ADAL" clId="{61A51AE0-2FC1-42D9-A1EA-BB0B1C3C3BA0}" dt="2026-01-14T06:30:59.684" v="5349" actId="33524"/>
        <pc:sldMkLst>
          <pc:docMk/>
          <pc:sldMk cId="1396219942" sldId="410"/>
        </pc:sldMkLst>
        <pc:spChg chg="add mod">
          <ac:chgData name="Holland Padgham" userId="4f4a9b89-cf24-4f9c-b26c-c30b92a35195" providerId="ADAL" clId="{61A51AE0-2FC1-42D9-A1EA-BB0B1C3C3BA0}" dt="2026-01-14T03:36:39.736" v="1050" actId="20577"/>
          <ac:spMkLst>
            <pc:docMk/>
            <pc:sldMk cId="1396219942" sldId="410"/>
            <ac:spMk id="2" creationId="{1C7FF72A-49DC-8308-C916-2F8C4C719FE0}"/>
          </ac:spMkLst>
        </pc:spChg>
        <pc:spChg chg="mod">
          <ac:chgData name="Holland Padgham" userId="4f4a9b89-cf24-4f9c-b26c-c30b92a35195" providerId="ADAL" clId="{61A51AE0-2FC1-42D9-A1EA-BB0B1C3C3BA0}" dt="2026-01-14T06:30:59.684" v="5349" actId="33524"/>
          <ac:spMkLst>
            <pc:docMk/>
            <pc:sldMk cId="1396219942" sldId="410"/>
            <ac:spMk id="3" creationId="{54D63F52-DFE1-61C3-FAC8-602E8D84E41D}"/>
          </ac:spMkLst>
        </pc:spChg>
        <pc:spChg chg="mod">
          <ac:chgData name="Holland Padgham" userId="4f4a9b89-cf24-4f9c-b26c-c30b92a35195" providerId="ADAL" clId="{61A51AE0-2FC1-42D9-A1EA-BB0B1C3C3BA0}" dt="2026-01-14T02:36:55.380" v="737" actId="20577"/>
          <ac:spMkLst>
            <pc:docMk/>
            <pc:sldMk cId="1396219942" sldId="410"/>
            <ac:spMk id="6" creationId="{C9F1C02F-2A3E-EFDD-B86C-86E2EF2E0FC1}"/>
          </ac:spMkLst>
        </pc:spChg>
      </pc:sldChg>
      <pc:sldChg chg="delSp modSp add del mod">
        <pc:chgData name="Holland Padgham" userId="4f4a9b89-cf24-4f9c-b26c-c30b92a35195" providerId="ADAL" clId="{61A51AE0-2FC1-42D9-A1EA-BB0B1C3C3BA0}" dt="2026-01-14T02:10:01.659" v="300" actId="47"/>
        <pc:sldMkLst>
          <pc:docMk/>
          <pc:sldMk cId="3502541822" sldId="410"/>
        </pc:sldMkLst>
        <pc:picChg chg="del mod">
          <ac:chgData name="Holland Padgham" userId="4f4a9b89-cf24-4f9c-b26c-c30b92a35195" providerId="ADAL" clId="{61A51AE0-2FC1-42D9-A1EA-BB0B1C3C3BA0}" dt="2026-01-14T02:09:14.390" v="299" actId="478"/>
          <ac:picMkLst>
            <pc:docMk/>
            <pc:sldMk cId="3502541822" sldId="410"/>
            <ac:picMk id="5" creationId="{2EDFCB52-E8FE-B0DE-C3B4-F931CD34F9CC}"/>
          </ac:picMkLst>
        </pc:picChg>
        <pc:picChg chg="del">
          <ac:chgData name="Holland Padgham" userId="4f4a9b89-cf24-4f9c-b26c-c30b92a35195" providerId="ADAL" clId="{61A51AE0-2FC1-42D9-A1EA-BB0B1C3C3BA0}" dt="2026-01-14T02:09:13.708" v="298" actId="478"/>
          <ac:picMkLst>
            <pc:docMk/>
            <pc:sldMk cId="3502541822" sldId="410"/>
            <ac:picMk id="9" creationId="{A62539FB-00EA-87A7-D572-B391988C26F9}"/>
          </ac:picMkLst>
        </pc:picChg>
      </pc:sldChg>
      <pc:sldChg chg="addSp modSp add del mod">
        <pc:chgData name="Holland Padgham" userId="4f4a9b89-cf24-4f9c-b26c-c30b92a35195" providerId="ADAL" clId="{61A51AE0-2FC1-42D9-A1EA-BB0B1C3C3BA0}" dt="2026-01-14T05:54:25.057" v="3614" actId="47"/>
        <pc:sldMkLst>
          <pc:docMk/>
          <pc:sldMk cId="3127162861" sldId="411"/>
        </pc:sldMkLst>
        <pc:spChg chg="add mod">
          <ac:chgData name="Holland Padgham" userId="4f4a9b89-cf24-4f9c-b26c-c30b92a35195" providerId="ADAL" clId="{61A51AE0-2FC1-42D9-A1EA-BB0B1C3C3BA0}" dt="2026-01-14T02:32:37.482" v="440" actId="14100"/>
          <ac:spMkLst>
            <pc:docMk/>
            <pc:sldMk cId="3127162861" sldId="411"/>
            <ac:spMk id="2" creationId="{72AE7642-CC95-2281-D328-71F00FEB8184}"/>
          </ac:spMkLst>
        </pc:spChg>
        <pc:spChg chg="add mod">
          <ac:chgData name="Holland Padgham" userId="4f4a9b89-cf24-4f9c-b26c-c30b92a35195" providerId="ADAL" clId="{61A51AE0-2FC1-42D9-A1EA-BB0B1C3C3BA0}" dt="2026-01-14T02:32:46.338" v="443" actId="14100"/>
          <ac:spMkLst>
            <pc:docMk/>
            <pc:sldMk cId="3127162861" sldId="411"/>
            <ac:spMk id="4" creationId="{CC16A8D1-BAFF-6D24-8EA9-68130FBC9F8E}"/>
          </ac:spMkLst>
        </pc:spChg>
        <pc:spChg chg="mod">
          <ac:chgData name="Holland Padgham" userId="4f4a9b89-cf24-4f9c-b26c-c30b92a35195" providerId="ADAL" clId="{61A51AE0-2FC1-42D9-A1EA-BB0B1C3C3BA0}" dt="2026-01-14T02:16:25.523" v="389" actId="20577"/>
          <ac:spMkLst>
            <pc:docMk/>
            <pc:sldMk cId="3127162861" sldId="411"/>
            <ac:spMk id="6" creationId="{C0F5CF28-A711-7511-AE6B-168FD30896E1}"/>
          </ac:spMkLst>
        </pc:spChg>
      </pc:sldChg>
      <pc:sldChg chg="addSp delSp modSp add del mod modAnim">
        <pc:chgData name="Holland Padgham" userId="4f4a9b89-cf24-4f9c-b26c-c30b92a35195" providerId="ADAL" clId="{61A51AE0-2FC1-42D9-A1EA-BB0B1C3C3BA0}" dt="2026-01-14T05:15:05.472" v="2743" actId="47"/>
        <pc:sldMkLst>
          <pc:docMk/>
          <pc:sldMk cId="1416578957" sldId="412"/>
        </pc:sldMkLst>
        <pc:spChg chg="add mod">
          <ac:chgData name="Holland Padgham" userId="4f4a9b89-cf24-4f9c-b26c-c30b92a35195" providerId="ADAL" clId="{61A51AE0-2FC1-42D9-A1EA-BB0B1C3C3BA0}" dt="2026-01-14T02:32:09.501" v="437" actId="1076"/>
          <ac:spMkLst>
            <pc:docMk/>
            <pc:sldMk cId="1416578957" sldId="412"/>
            <ac:spMk id="2" creationId="{F04DEA95-CCB4-6085-5DCE-5281627F1A10}"/>
          </ac:spMkLst>
        </pc:spChg>
        <pc:spChg chg="mod">
          <ac:chgData name="Holland Padgham" userId="4f4a9b89-cf24-4f9c-b26c-c30b92a35195" providerId="ADAL" clId="{61A51AE0-2FC1-42D9-A1EA-BB0B1C3C3BA0}" dt="2026-01-14T02:20:28.368" v="406" actId="20577"/>
          <ac:spMkLst>
            <pc:docMk/>
            <pc:sldMk cId="1416578957" sldId="412"/>
            <ac:spMk id="6" creationId="{79C5E4C0-CED5-F657-710A-5ED5F4E65479}"/>
          </ac:spMkLst>
        </pc:spChg>
        <pc:spChg chg="mod topLvl">
          <ac:chgData name="Holland Padgham" userId="4f4a9b89-cf24-4f9c-b26c-c30b92a35195" providerId="ADAL" clId="{61A51AE0-2FC1-42D9-A1EA-BB0B1C3C3BA0}" dt="2026-01-14T02:32:04.338" v="435" actId="14100"/>
          <ac:spMkLst>
            <pc:docMk/>
            <pc:sldMk cId="1416578957" sldId="412"/>
            <ac:spMk id="10" creationId="{5C1120ED-59CC-2667-2826-A3BB02ECB450}"/>
          </ac:spMkLst>
        </pc:spChg>
        <pc:spChg chg="mod topLvl">
          <ac:chgData name="Holland Padgham" userId="4f4a9b89-cf24-4f9c-b26c-c30b92a35195" providerId="ADAL" clId="{61A51AE0-2FC1-42D9-A1EA-BB0B1C3C3BA0}" dt="2026-01-14T02:31:53.804" v="433" actId="14100"/>
          <ac:spMkLst>
            <pc:docMk/>
            <pc:sldMk cId="1416578957" sldId="412"/>
            <ac:spMk id="11" creationId="{9B50EA83-DAE0-C129-5A23-71B6C3ECD6E4}"/>
          </ac:spMkLst>
        </pc:spChg>
        <pc:grpChg chg="del mod">
          <ac:chgData name="Holland Padgham" userId="4f4a9b89-cf24-4f9c-b26c-c30b92a35195" providerId="ADAL" clId="{61A51AE0-2FC1-42D9-A1EA-BB0B1C3C3BA0}" dt="2026-01-14T02:31:51.250" v="432" actId="165"/>
          <ac:grpSpMkLst>
            <pc:docMk/>
            <pc:sldMk cId="1416578957" sldId="412"/>
            <ac:grpSpMk id="12" creationId="{10F5A993-2779-52EC-AF33-7C4FA30CF4C0}"/>
          </ac:grpSpMkLst>
        </pc:grpChg>
      </pc:sldChg>
      <pc:sldChg chg="addSp modSp add mod">
        <pc:chgData name="Holland Padgham" userId="4f4a9b89-cf24-4f9c-b26c-c30b92a35195" providerId="ADAL" clId="{61A51AE0-2FC1-42D9-A1EA-BB0B1C3C3BA0}" dt="2026-01-14T02:30:46.031" v="428" actId="20577"/>
        <pc:sldMkLst>
          <pc:docMk/>
          <pc:sldMk cId="1398604591" sldId="413"/>
        </pc:sldMkLst>
        <pc:spChg chg="mod">
          <ac:chgData name="Holland Padgham" userId="4f4a9b89-cf24-4f9c-b26c-c30b92a35195" providerId="ADAL" clId="{61A51AE0-2FC1-42D9-A1EA-BB0B1C3C3BA0}" dt="2026-01-14T02:30:40.083" v="414" actId="5793"/>
          <ac:spMkLst>
            <pc:docMk/>
            <pc:sldMk cId="1398604591" sldId="413"/>
            <ac:spMk id="3" creationId="{003C6BE8-515E-8AAC-D488-A0BBCD3486B9}"/>
          </ac:spMkLst>
        </pc:spChg>
        <pc:spChg chg="mod">
          <ac:chgData name="Holland Padgham" userId="4f4a9b89-cf24-4f9c-b26c-c30b92a35195" providerId="ADAL" clId="{61A51AE0-2FC1-42D9-A1EA-BB0B1C3C3BA0}" dt="2026-01-14T02:30:46.031" v="428" actId="20577"/>
          <ac:spMkLst>
            <pc:docMk/>
            <pc:sldMk cId="1398604591" sldId="413"/>
            <ac:spMk id="6" creationId="{E1954CD7-5D1E-2238-F2E6-B55D689FA88B}"/>
          </ac:spMkLst>
        </pc:spChg>
        <pc:picChg chg="add">
          <ac:chgData name="Holland Padgham" userId="4f4a9b89-cf24-4f9c-b26c-c30b92a35195" providerId="ADAL" clId="{61A51AE0-2FC1-42D9-A1EA-BB0B1C3C3BA0}" dt="2026-01-14T02:30:34.536" v="412" actId="22"/>
          <ac:picMkLst>
            <pc:docMk/>
            <pc:sldMk cId="1398604591" sldId="413"/>
            <ac:picMk id="4" creationId="{8D253E8F-06F7-411C-2C22-F2BC0873C0CE}"/>
          </ac:picMkLst>
        </pc:picChg>
        <pc:picChg chg="add">
          <ac:chgData name="Holland Padgham" userId="4f4a9b89-cf24-4f9c-b26c-c30b92a35195" providerId="ADAL" clId="{61A51AE0-2FC1-42D9-A1EA-BB0B1C3C3BA0}" dt="2026-01-14T02:24:15.478" v="408"/>
          <ac:picMkLst>
            <pc:docMk/>
            <pc:sldMk cId="1398604591" sldId="413"/>
            <ac:picMk id="1026" creationId="{AE203C1F-5E6A-EC89-5B06-64F99EB43538}"/>
          </ac:picMkLst>
        </pc:picChg>
        <pc:picChg chg="add mod">
          <ac:chgData name="Holland Padgham" userId="4f4a9b89-cf24-4f9c-b26c-c30b92a35195" providerId="ADAL" clId="{61A51AE0-2FC1-42D9-A1EA-BB0B1C3C3BA0}" dt="2026-01-14T02:27:58.692" v="411" actId="14100"/>
          <ac:picMkLst>
            <pc:docMk/>
            <pc:sldMk cId="1398604591" sldId="413"/>
            <ac:picMk id="1028" creationId="{60AB1E77-9D83-E1CA-92B5-C2B9AEFAF5C4}"/>
          </ac:picMkLst>
        </pc:picChg>
      </pc:sldChg>
      <pc:sldChg chg="addSp delSp modSp add mod modAnim">
        <pc:chgData name="Holland Padgham" userId="4f4a9b89-cf24-4f9c-b26c-c30b92a35195" providerId="ADAL" clId="{61A51AE0-2FC1-42D9-A1EA-BB0B1C3C3BA0}" dt="2026-01-14T04:23:32.072" v="1490" actId="14100"/>
        <pc:sldMkLst>
          <pc:docMk/>
          <pc:sldMk cId="833397809" sldId="414"/>
        </pc:sldMkLst>
        <pc:spChg chg="mod">
          <ac:chgData name="Holland Padgham" userId="4f4a9b89-cf24-4f9c-b26c-c30b92a35195" providerId="ADAL" clId="{61A51AE0-2FC1-42D9-A1EA-BB0B1C3C3BA0}" dt="2026-01-14T03:48:19.350" v="1053" actId="20577"/>
          <ac:spMkLst>
            <pc:docMk/>
            <pc:sldMk cId="833397809" sldId="414"/>
            <ac:spMk id="3" creationId="{07925D27-D3F9-F11F-4FDD-8036046AAEEE}"/>
          </ac:spMkLst>
        </pc:spChg>
        <pc:spChg chg="mod">
          <ac:chgData name="Holland Padgham" userId="4f4a9b89-cf24-4f9c-b26c-c30b92a35195" providerId="ADAL" clId="{61A51AE0-2FC1-42D9-A1EA-BB0B1C3C3BA0}" dt="2026-01-14T03:51:16.664" v="1262" actId="20577"/>
          <ac:spMkLst>
            <pc:docMk/>
            <pc:sldMk cId="833397809" sldId="414"/>
            <ac:spMk id="6" creationId="{1EE8109B-23BD-5169-ACEF-F5BCE80C11CC}"/>
          </ac:spMkLst>
        </pc:spChg>
        <pc:spChg chg="add del mod">
          <ac:chgData name="Holland Padgham" userId="4f4a9b89-cf24-4f9c-b26c-c30b92a35195" providerId="ADAL" clId="{61A51AE0-2FC1-42D9-A1EA-BB0B1C3C3BA0}" dt="2026-01-14T03:54:17.072" v="1266" actId="478"/>
          <ac:spMkLst>
            <pc:docMk/>
            <pc:sldMk cId="833397809" sldId="414"/>
            <ac:spMk id="8" creationId="{FADE5403-8F81-1580-771D-71BA53FD1427}"/>
          </ac:spMkLst>
        </pc:spChg>
        <pc:spChg chg="add del mod">
          <ac:chgData name="Holland Padgham" userId="4f4a9b89-cf24-4f9c-b26c-c30b92a35195" providerId="ADAL" clId="{61A51AE0-2FC1-42D9-A1EA-BB0B1C3C3BA0}" dt="2026-01-14T03:57:05.524" v="1275" actId="478"/>
          <ac:spMkLst>
            <pc:docMk/>
            <pc:sldMk cId="833397809" sldId="414"/>
            <ac:spMk id="15" creationId="{76DDF83A-803E-D2C2-728F-671FD26B2E94}"/>
          </ac:spMkLst>
        </pc:spChg>
        <pc:spChg chg="add mod">
          <ac:chgData name="Holland Padgham" userId="4f4a9b89-cf24-4f9c-b26c-c30b92a35195" providerId="ADAL" clId="{61A51AE0-2FC1-42D9-A1EA-BB0B1C3C3BA0}" dt="2026-01-14T04:23:32.072" v="1490" actId="14100"/>
          <ac:spMkLst>
            <pc:docMk/>
            <pc:sldMk cId="833397809" sldId="414"/>
            <ac:spMk id="16" creationId="{77CD33F5-D404-CF2D-4FCF-F5BD4E68C7D1}"/>
          </ac:spMkLst>
        </pc:spChg>
        <pc:picChg chg="add del mod">
          <ac:chgData name="Holland Padgham" userId="4f4a9b89-cf24-4f9c-b26c-c30b92a35195" providerId="ADAL" clId="{61A51AE0-2FC1-42D9-A1EA-BB0B1C3C3BA0}" dt="2026-01-14T03:54:15.488" v="1264" actId="478"/>
          <ac:picMkLst>
            <pc:docMk/>
            <pc:sldMk cId="833397809" sldId="414"/>
            <ac:picMk id="7" creationId="{B8096C3E-5F5F-D8D0-DE2C-B372BAEFC02A}"/>
          </ac:picMkLst>
        </pc:picChg>
        <pc:picChg chg="add del">
          <ac:chgData name="Holland Padgham" userId="4f4a9b89-cf24-4f9c-b26c-c30b92a35195" providerId="ADAL" clId="{61A51AE0-2FC1-42D9-A1EA-BB0B1C3C3BA0}" dt="2026-01-14T03:54:21.855" v="1268" actId="478"/>
          <ac:picMkLst>
            <pc:docMk/>
            <pc:sldMk cId="833397809" sldId="414"/>
            <ac:picMk id="10" creationId="{F3BD4347-F881-4EF0-13EB-DCA279FFB132}"/>
          </ac:picMkLst>
        </pc:picChg>
        <pc:picChg chg="add">
          <ac:chgData name="Holland Padgham" userId="4f4a9b89-cf24-4f9c-b26c-c30b92a35195" providerId="ADAL" clId="{61A51AE0-2FC1-42D9-A1EA-BB0B1C3C3BA0}" dt="2026-01-14T03:54:32" v="1269" actId="22"/>
          <ac:picMkLst>
            <pc:docMk/>
            <pc:sldMk cId="833397809" sldId="414"/>
            <ac:picMk id="12" creationId="{50BAD4CA-E0A2-C9A2-91A8-2CE8769A4C8E}"/>
          </ac:picMkLst>
        </pc:picChg>
        <pc:picChg chg="add mod">
          <ac:chgData name="Holland Padgham" userId="4f4a9b89-cf24-4f9c-b26c-c30b92a35195" providerId="ADAL" clId="{61A51AE0-2FC1-42D9-A1EA-BB0B1C3C3BA0}" dt="2026-01-14T03:55:00.121" v="1272" actId="14100"/>
          <ac:picMkLst>
            <pc:docMk/>
            <pc:sldMk cId="833397809" sldId="414"/>
            <ac:picMk id="14" creationId="{8C753641-67AC-96B6-3261-8A8EE6A14977}"/>
          </ac:picMkLst>
        </pc:picChg>
      </pc:sldChg>
      <pc:sldChg chg="addSp delSp modSp add mod ord delAnim modAnim">
        <pc:chgData name="Holland Padgham" userId="4f4a9b89-cf24-4f9c-b26c-c30b92a35195" providerId="ADAL" clId="{61A51AE0-2FC1-42D9-A1EA-BB0B1C3C3BA0}" dt="2026-01-14T06:41:55.320" v="5517" actId="1076"/>
        <pc:sldMkLst>
          <pc:docMk/>
          <pc:sldMk cId="1724572481" sldId="415"/>
        </pc:sldMkLst>
        <pc:spChg chg="mod">
          <ac:chgData name="Holland Padgham" userId="4f4a9b89-cf24-4f9c-b26c-c30b92a35195" providerId="ADAL" clId="{61A51AE0-2FC1-42D9-A1EA-BB0B1C3C3BA0}" dt="2026-01-14T04:00:54.370" v="1314" actId="5793"/>
          <ac:spMkLst>
            <pc:docMk/>
            <pc:sldMk cId="1724572481" sldId="415"/>
            <ac:spMk id="3" creationId="{64F4B848-BF33-5DA6-E5CB-9B66DCE87529}"/>
          </ac:spMkLst>
        </pc:spChg>
        <pc:spChg chg="mod">
          <ac:chgData name="Holland Padgham" userId="4f4a9b89-cf24-4f9c-b26c-c30b92a35195" providerId="ADAL" clId="{61A51AE0-2FC1-42D9-A1EA-BB0B1C3C3BA0}" dt="2026-01-14T04:00:21.868" v="1312"/>
          <ac:spMkLst>
            <pc:docMk/>
            <pc:sldMk cId="1724572481" sldId="415"/>
            <ac:spMk id="6" creationId="{BE2D4CDF-D1D4-6B6B-2349-A2FFEDCDA045}"/>
          </ac:spMkLst>
        </pc:spChg>
        <pc:spChg chg="add del mod">
          <ac:chgData name="Holland Padgham" userId="4f4a9b89-cf24-4f9c-b26c-c30b92a35195" providerId="ADAL" clId="{61A51AE0-2FC1-42D9-A1EA-BB0B1C3C3BA0}" dt="2026-01-14T04:12:01.234" v="1342" actId="478"/>
          <ac:spMkLst>
            <pc:docMk/>
            <pc:sldMk cId="1724572481" sldId="415"/>
            <ac:spMk id="11" creationId="{CD922FE4-3ADB-962E-2B74-B904E9AD6636}"/>
          </ac:spMkLst>
        </pc:spChg>
        <pc:spChg chg="add mod">
          <ac:chgData name="Holland Padgham" userId="4f4a9b89-cf24-4f9c-b26c-c30b92a35195" providerId="ADAL" clId="{61A51AE0-2FC1-42D9-A1EA-BB0B1C3C3BA0}" dt="2026-01-14T06:41:55.320" v="5517" actId="1076"/>
          <ac:spMkLst>
            <pc:docMk/>
            <pc:sldMk cId="1724572481" sldId="415"/>
            <ac:spMk id="13" creationId="{B4A30CD9-9E81-2C12-EBE9-C923FFE50847}"/>
          </ac:spMkLst>
        </pc:spChg>
        <pc:spChg chg="add del">
          <ac:chgData name="Holland Padgham" userId="4f4a9b89-cf24-4f9c-b26c-c30b92a35195" providerId="ADAL" clId="{61A51AE0-2FC1-42D9-A1EA-BB0B1C3C3BA0}" dt="2026-01-14T04:13:18.495" v="1355" actId="22"/>
          <ac:spMkLst>
            <pc:docMk/>
            <pc:sldMk cId="1724572481" sldId="415"/>
            <ac:spMk id="15" creationId="{7BF9746F-8311-F99B-3317-7920FD73FDB8}"/>
          </ac:spMkLst>
        </pc:spChg>
        <pc:spChg chg="add mod">
          <ac:chgData name="Holland Padgham" userId="4f4a9b89-cf24-4f9c-b26c-c30b92a35195" providerId="ADAL" clId="{61A51AE0-2FC1-42D9-A1EA-BB0B1C3C3BA0}" dt="2026-01-14T04:14:00.887" v="1360" actId="1076"/>
          <ac:spMkLst>
            <pc:docMk/>
            <pc:sldMk cId="1724572481" sldId="415"/>
            <ac:spMk id="17" creationId="{003CBF2B-BA6A-EEA4-4749-435C44C464E8}"/>
          </ac:spMkLst>
        </pc:spChg>
        <pc:picChg chg="add del mod ord">
          <ac:chgData name="Holland Padgham" userId="4f4a9b89-cf24-4f9c-b26c-c30b92a35195" providerId="ADAL" clId="{61A51AE0-2FC1-42D9-A1EA-BB0B1C3C3BA0}" dt="2026-01-14T04:08:04.263" v="1330" actId="478"/>
          <ac:picMkLst>
            <pc:docMk/>
            <pc:sldMk cId="1724572481" sldId="415"/>
            <ac:picMk id="4" creationId="{8A71B84A-8CFF-06FA-4A4E-194A028BF17B}"/>
          </ac:picMkLst>
        </pc:picChg>
        <pc:picChg chg="add mod">
          <ac:chgData name="Holland Padgham" userId="4f4a9b89-cf24-4f9c-b26c-c30b92a35195" providerId="ADAL" clId="{61A51AE0-2FC1-42D9-A1EA-BB0B1C3C3BA0}" dt="2026-01-14T04:06:36.411" v="1329" actId="1076"/>
          <ac:picMkLst>
            <pc:docMk/>
            <pc:sldMk cId="1724572481" sldId="415"/>
            <ac:picMk id="7" creationId="{AE46623F-B55B-5630-7632-B42930A5C416}"/>
          </ac:picMkLst>
        </pc:picChg>
        <pc:picChg chg="add mod">
          <ac:chgData name="Holland Padgham" userId="4f4a9b89-cf24-4f9c-b26c-c30b92a35195" providerId="ADAL" clId="{61A51AE0-2FC1-42D9-A1EA-BB0B1C3C3BA0}" dt="2026-01-14T04:08:10.490" v="1333" actId="1076"/>
          <ac:picMkLst>
            <pc:docMk/>
            <pc:sldMk cId="1724572481" sldId="415"/>
            <ac:picMk id="9" creationId="{31797CFD-754F-7CA4-32D6-13E8ACF0CF4B}"/>
          </ac:picMkLst>
        </pc:picChg>
      </pc:sldChg>
      <pc:sldChg chg="addSp modSp add mod ord modAnim">
        <pc:chgData name="Holland Padgham" userId="4f4a9b89-cf24-4f9c-b26c-c30b92a35195" providerId="ADAL" clId="{61A51AE0-2FC1-42D9-A1EA-BB0B1C3C3BA0}" dt="2026-01-14T05:32:20.197" v="3089" actId="1076"/>
        <pc:sldMkLst>
          <pc:docMk/>
          <pc:sldMk cId="603648173" sldId="416"/>
        </pc:sldMkLst>
        <pc:picChg chg="add mod">
          <ac:chgData name="Holland Padgham" userId="4f4a9b89-cf24-4f9c-b26c-c30b92a35195" providerId="ADAL" clId="{61A51AE0-2FC1-42D9-A1EA-BB0B1C3C3BA0}" dt="2026-01-14T05:32:20.197" v="3089" actId="1076"/>
          <ac:picMkLst>
            <pc:docMk/>
            <pc:sldMk cId="603648173" sldId="416"/>
            <ac:picMk id="4" creationId="{3001583F-4727-7FD9-699D-715459E3CEB2}"/>
          </ac:picMkLst>
        </pc:picChg>
      </pc:sldChg>
      <pc:sldChg chg="addSp delSp modSp add mod">
        <pc:chgData name="Holland Padgham" userId="4f4a9b89-cf24-4f9c-b26c-c30b92a35195" providerId="ADAL" clId="{61A51AE0-2FC1-42D9-A1EA-BB0B1C3C3BA0}" dt="2026-01-14T06:46:12.025" v="5531" actId="1076"/>
        <pc:sldMkLst>
          <pc:docMk/>
          <pc:sldMk cId="3829723588" sldId="417"/>
        </pc:sldMkLst>
        <pc:spChg chg="mod">
          <ac:chgData name="Holland Padgham" userId="4f4a9b89-cf24-4f9c-b26c-c30b92a35195" providerId="ADAL" clId="{61A51AE0-2FC1-42D9-A1EA-BB0B1C3C3BA0}" dt="2026-01-14T04:17:19.569" v="1387" actId="5793"/>
          <ac:spMkLst>
            <pc:docMk/>
            <pc:sldMk cId="3829723588" sldId="417"/>
            <ac:spMk id="3" creationId="{983ADD71-23BF-D54F-F6DB-65FBF8F4743A}"/>
          </ac:spMkLst>
        </pc:spChg>
        <pc:spChg chg="add mod">
          <ac:chgData name="Holland Padgham" userId="4f4a9b89-cf24-4f9c-b26c-c30b92a35195" providerId="ADAL" clId="{61A51AE0-2FC1-42D9-A1EA-BB0B1C3C3BA0}" dt="2026-01-14T04:50:24.738" v="1961" actId="6549"/>
          <ac:spMkLst>
            <pc:docMk/>
            <pc:sldMk cId="3829723588" sldId="417"/>
            <ac:spMk id="5" creationId="{D1B463FA-37D5-AE16-3B17-880A4C2853BA}"/>
          </ac:spMkLst>
        </pc:spChg>
        <pc:spChg chg="mod">
          <ac:chgData name="Holland Padgham" userId="4f4a9b89-cf24-4f9c-b26c-c30b92a35195" providerId="ADAL" clId="{61A51AE0-2FC1-42D9-A1EA-BB0B1C3C3BA0}" dt="2026-01-14T04:16:57.119" v="1385" actId="20577"/>
          <ac:spMkLst>
            <pc:docMk/>
            <pc:sldMk cId="3829723588" sldId="417"/>
            <ac:spMk id="6" creationId="{0AC18264-4316-3EBD-EC61-6FAD3332FF30}"/>
          </ac:spMkLst>
        </pc:spChg>
        <pc:spChg chg="add mod">
          <ac:chgData name="Holland Padgham" userId="4f4a9b89-cf24-4f9c-b26c-c30b92a35195" providerId="ADAL" clId="{61A51AE0-2FC1-42D9-A1EA-BB0B1C3C3BA0}" dt="2026-01-14T04:23:08.470" v="1478"/>
          <ac:spMkLst>
            <pc:docMk/>
            <pc:sldMk cId="3829723588" sldId="417"/>
            <ac:spMk id="7" creationId="{33A3FA33-5A14-3DAF-12BD-83BE68EF2BE3}"/>
          </ac:spMkLst>
        </pc:spChg>
        <pc:picChg chg="add mod">
          <ac:chgData name="Holland Padgham" userId="4f4a9b89-cf24-4f9c-b26c-c30b92a35195" providerId="ADAL" clId="{61A51AE0-2FC1-42D9-A1EA-BB0B1C3C3BA0}" dt="2026-01-14T04:17:27.705" v="1392" actId="1076"/>
          <ac:picMkLst>
            <pc:docMk/>
            <pc:sldMk cId="3829723588" sldId="417"/>
            <ac:picMk id="4" creationId="{95E23FA8-0D9D-9222-9412-F2B4237F12D8}"/>
          </ac:picMkLst>
        </pc:picChg>
        <pc:picChg chg="add del mod">
          <ac:chgData name="Holland Padgham" userId="4f4a9b89-cf24-4f9c-b26c-c30b92a35195" providerId="ADAL" clId="{61A51AE0-2FC1-42D9-A1EA-BB0B1C3C3BA0}" dt="2026-01-14T06:44:26.824" v="5521" actId="478"/>
          <ac:picMkLst>
            <pc:docMk/>
            <pc:sldMk cId="3829723588" sldId="417"/>
            <ac:picMk id="9" creationId="{B3FEE82B-3A32-571A-B744-7F8F3FBA2FF3}"/>
          </ac:picMkLst>
        </pc:picChg>
        <pc:picChg chg="add mod">
          <ac:chgData name="Holland Padgham" userId="4f4a9b89-cf24-4f9c-b26c-c30b92a35195" providerId="ADAL" clId="{61A51AE0-2FC1-42D9-A1EA-BB0B1C3C3BA0}" dt="2026-01-14T06:46:12.025" v="5531" actId="1076"/>
          <ac:picMkLst>
            <pc:docMk/>
            <pc:sldMk cId="3829723588" sldId="417"/>
            <ac:picMk id="11" creationId="{297D0BFF-29B1-77D6-03EB-BB9E038A1054}"/>
          </ac:picMkLst>
        </pc:picChg>
      </pc:sldChg>
      <pc:sldChg chg="modSp add mod">
        <pc:chgData name="Holland Padgham" userId="4f4a9b89-cf24-4f9c-b26c-c30b92a35195" providerId="ADAL" clId="{61A51AE0-2FC1-42D9-A1EA-BB0B1C3C3BA0}" dt="2026-01-14T04:52:44.481" v="2165" actId="20577"/>
        <pc:sldMkLst>
          <pc:docMk/>
          <pc:sldMk cId="743315055" sldId="418"/>
        </pc:sldMkLst>
        <pc:spChg chg="mod">
          <ac:chgData name="Holland Padgham" userId="4f4a9b89-cf24-4f9c-b26c-c30b92a35195" providerId="ADAL" clId="{61A51AE0-2FC1-42D9-A1EA-BB0B1C3C3BA0}" dt="2026-01-14T04:52:44.481" v="2165" actId="20577"/>
          <ac:spMkLst>
            <pc:docMk/>
            <pc:sldMk cId="743315055" sldId="418"/>
            <ac:spMk id="3" creationId="{3891D43B-8257-2108-621F-67FF75242116}"/>
          </ac:spMkLst>
        </pc:spChg>
        <pc:spChg chg="mod">
          <ac:chgData name="Holland Padgham" userId="4f4a9b89-cf24-4f9c-b26c-c30b92a35195" providerId="ADAL" clId="{61A51AE0-2FC1-42D9-A1EA-BB0B1C3C3BA0}" dt="2026-01-14T04:42:31.099" v="1548" actId="20577"/>
          <ac:spMkLst>
            <pc:docMk/>
            <pc:sldMk cId="743315055" sldId="418"/>
            <ac:spMk id="6" creationId="{59332BE4-1A51-122D-4056-3D626972A068}"/>
          </ac:spMkLst>
        </pc:spChg>
      </pc:sldChg>
      <pc:sldChg chg="addSp delSp modSp add mod">
        <pc:chgData name="Holland Padgham" userId="4f4a9b89-cf24-4f9c-b26c-c30b92a35195" providerId="ADAL" clId="{61A51AE0-2FC1-42D9-A1EA-BB0B1C3C3BA0}" dt="2026-01-14T04:58:18.383" v="2541" actId="207"/>
        <pc:sldMkLst>
          <pc:docMk/>
          <pc:sldMk cId="3280704867" sldId="419"/>
        </pc:sldMkLst>
        <pc:spChg chg="mod">
          <ac:chgData name="Holland Padgham" userId="4f4a9b89-cf24-4f9c-b26c-c30b92a35195" providerId="ADAL" clId="{61A51AE0-2FC1-42D9-A1EA-BB0B1C3C3BA0}" dt="2026-01-14T04:49:47.632" v="1952" actId="5793"/>
          <ac:spMkLst>
            <pc:docMk/>
            <pc:sldMk cId="3280704867" sldId="419"/>
            <ac:spMk id="3" creationId="{38FDC1D6-1986-488C-635F-CF45F70D3391}"/>
          </ac:spMkLst>
        </pc:spChg>
        <pc:spChg chg="mod">
          <ac:chgData name="Holland Padgham" userId="4f4a9b89-cf24-4f9c-b26c-c30b92a35195" providerId="ADAL" clId="{61A51AE0-2FC1-42D9-A1EA-BB0B1C3C3BA0}" dt="2026-01-14T04:49:28.391" v="1949" actId="20577"/>
          <ac:spMkLst>
            <pc:docMk/>
            <pc:sldMk cId="3280704867" sldId="419"/>
            <ac:spMk id="6" creationId="{84595D11-50B6-4EFE-F282-117CF9EF8C36}"/>
          </ac:spMkLst>
        </pc:spChg>
        <pc:spChg chg="add mod">
          <ac:chgData name="Holland Padgham" userId="4f4a9b89-cf24-4f9c-b26c-c30b92a35195" providerId="ADAL" clId="{61A51AE0-2FC1-42D9-A1EA-BB0B1C3C3BA0}" dt="2026-01-14T04:58:18.383" v="2541" actId="207"/>
          <ac:spMkLst>
            <pc:docMk/>
            <pc:sldMk cId="3280704867" sldId="419"/>
            <ac:spMk id="8" creationId="{E4AD15C6-3A0A-DFB4-388D-3E4006CBDF50}"/>
          </ac:spMkLst>
        </pc:spChg>
        <pc:picChg chg="add del mod">
          <ac:chgData name="Holland Padgham" userId="4f4a9b89-cf24-4f9c-b26c-c30b92a35195" providerId="ADAL" clId="{61A51AE0-2FC1-42D9-A1EA-BB0B1C3C3BA0}" dt="2026-01-14T04:49:57.905" v="1956" actId="478"/>
          <ac:picMkLst>
            <pc:docMk/>
            <pc:sldMk cId="3280704867" sldId="419"/>
            <ac:picMk id="4" creationId="{53EDA37C-5335-0430-16EB-51D2C3AE407C}"/>
          </ac:picMkLst>
        </pc:picChg>
        <pc:picChg chg="add mod">
          <ac:chgData name="Holland Padgham" userId="4f4a9b89-cf24-4f9c-b26c-c30b92a35195" providerId="ADAL" clId="{61A51AE0-2FC1-42D9-A1EA-BB0B1C3C3BA0}" dt="2026-01-14T04:50:00.705" v="1957" actId="1076"/>
          <ac:picMkLst>
            <pc:docMk/>
            <pc:sldMk cId="3280704867" sldId="419"/>
            <ac:picMk id="5" creationId="{8354598E-A8F6-B753-B872-7B48F20E6597}"/>
          </ac:picMkLst>
        </pc:picChg>
        <pc:picChg chg="add mod">
          <ac:chgData name="Holland Padgham" userId="4f4a9b89-cf24-4f9c-b26c-c30b92a35195" providerId="ADAL" clId="{61A51AE0-2FC1-42D9-A1EA-BB0B1C3C3BA0}" dt="2026-01-14T04:50:10.116" v="1959"/>
          <ac:picMkLst>
            <pc:docMk/>
            <pc:sldMk cId="3280704867" sldId="419"/>
            <ac:picMk id="7" creationId="{E4D90C3F-56F6-CFF6-E3FA-434E4A1055FA}"/>
          </ac:picMkLst>
        </pc:picChg>
      </pc:sldChg>
      <pc:sldChg chg="addSp delSp modSp add mod">
        <pc:chgData name="Holland Padgham" userId="4f4a9b89-cf24-4f9c-b26c-c30b92a35195" providerId="ADAL" clId="{61A51AE0-2FC1-42D9-A1EA-BB0B1C3C3BA0}" dt="2026-01-14T05:06:57.292" v="2631" actId="1076"/>
        <pc:sldMkLst>
          <pc:docMk/>
          <pc:sldMk cId="3978325944" sldId="420"/>
        </pc:sldMkLst>
        <pc:spChg chg="mod">
          <ac:chgData name="Holland Padgham" userId="4f4a9b89-cf24-4f9c-b26c-c30b92a35195" providerId="ADAL" clId="{61A51AE0-2FC1-42D9-A1EA-BB0B1C3C3BA0}" dt="2026-01-14T05:05:21.681" v="2546" actId="20577"/>
          <ac:spMkLst>
            <pc:docMk/>
            <pc:sldMk cId="3978325944" sldId="420"/>
            <ac:spMk id="3" creationId="{76974BA8-EAA6-D7F1-D675-958944D0615A}"/>
          </ac:spMkLst>
        </pc:spChg>
        <pc:spChg chg="mod">
          <ac:chgData name="Holland Padgham" userId="4f4a9b89-cf24-4f9c-b26c-c30b92a35195" providerId="ADAL" clId="{61A51AE0-2FC1-42D9-A1EA-BB0B1C3C3BA0}" dt="2026-01-14T05:04:06.981" v="2542"/>
          <ac:spMkLst>
            <pc:docMk/>
            <pc:sldMk cId="3978325944" sldId="420"/>
            <ac:spMk id="6" creationId="{D44A9FE3-0D56-D14E-FE82-A475A597619B}"/>
          </ac:spMkLst>
        </pc:spChg>
        <pc:spChg chg="add mod">
          <ac:chgData name="Holland Padgham" userId="4f4a9b89-cf24-4f9c-b26c-c30b92a35195" providerId="ADAL" clId="{61A51AE0-2FC1-42D9-A1EA-BB0B1C3C3BA0}" dt="2026-01-14T05:06:33.970" v="2624" actId="1076"/>
          <ac:spMkLst>
            <pc:docMk/>
            <pc:sldMk cId="3978325944" sldId="420"/>
            <ac:spMk id="10" creationId="{A45C2E4D-659B-3948-6DFB-85D197932061}"/>
          </ac:spMkLst>
        </pc:spChg>
        <pc:picChg chg="add del">
          <ac:chgData name="Holland Padgham" userId="4f4a9b89-cf24-4f9c-b26c-c30b92a35195" providerId="ADAL" clId="{61A51AE0-2FC1-42D9-A1EA-BB0B1C3C3BA0}" dt="2026-01-14T05:05:19.101" v="2545" actId="478"/>
          <ac:picMkLst>
            <pc:docMk/>
            <pc:sldMk cId="3978325944" sldId="420"/>
            <ac:picMk id="4" creationId="{B0FB5072-0A7C-6EDE-4C88-138081DAE066}"/>
          </ac:picMkLst>
        </pc:picChg>
        <pc:picChg chg="add mod">
          <ac:chgData name="Holland Padgham" userId="4f4a9b89-cf24-4f9c-b26c-c30b92a35195" providerId="ADAL" clId="{61A51AE0-2FC1-42D9-A1EA-BB0B1C3C3BA0}" dt="2026-01-14T05:05:51.447" v="2558" actId="1076"/>
          <ac:picMkLst>
            <pc:docMk/>
            <pc:sldMk cId="3978325944" sldId="420"/>
            <ac:picMk id="7" creationId="{DE0D3764-F8FD-1087-3757-FD4612F1433D}"/>
          </ac:picMkLst>
        </pc:picChg>
        <pc:picChg chg="add mod modCrop">
          <ac:chgData name="Holland Padgham" userId="4f4a9b89-cf24-4f9c-b26c-c30b92a35195" providerId="ADAL" clId="{61A51AE0-2FC1-42D9-A1EA-BB0B1C3C3BA0}" dt="2026-01-14T05:06:57.292" v="2631" actId="1076"/>
          <ac:picMkLst>
            <pc:docMk/>
            <pc:sldMk cId="3978325944" sldId="420"/>
            <ac:picMk id="9" creationId="{E5B8B9C3-7002-9BD9-8C9A-69583CB49CEA}"/>
          </ac:picMkLst>
        </pc:picChg>
      </pc:sldChg>
      <pc:sldChg chg="modSp add mod">
        <pc:chgData name="Holland Padgham" userId="4f4a9b89-cf24-4f9c-b26c-c30b92a35195" providerId="ADAL" clId="{61A51AE0-2FC1-42D9-A1EA-BB0B1C3C3BA0}" dt="2026-01-14T05:25:10.078" v="3055" actId="20577"/>
        <pc:sldMkLst>
          <pc:docMk/>
          <pc:sldMk cId="1089118516" sldId="421"/>
        </pc:sldMkLst>
        <pc:spChg chg="mod">
          <ac:chgData name="Holland Padgham" userId="4f4a9b89-cf24-4f9c-b26c-c30b92a35195" providerId="ADAL" clId="{61A51AE0-2FC1-42D9-A1EA-BB0B1C3C3BA0}" dt="2026-01-14T05:25:10.078" v="3055" actId="20577"/>
          <ac:spMkLst>
            <pc:docMk/>
            <pc:sldMk cId="1089118516" sldId="421"/>
            <ac:spMk id="3" creationId="{05E82748-3364-7D27-623E-DA1F008B8835}"/>
          </ac:spMkLst>
        </pc:spChg>
        <pc:spChg chg="mod">
          <ac:chgData name="Holland Padgham" userId="4f4a9b89-cf24-4f9c-b26c-c30b92a35195" providerId="ADAL" clId="{61A51AE0-2FC1-42D9-A1EA-BB0B1C3C3BA0}" dt="2026-01-14T05:22:00.291" v="2831" actId="20577"/>
          <ac:spMkLst>
            <pc:docMk/>
            <pc:sldMk cId="1089118516" sldId="421"/>
            <ac:spMk id="6" creationId="{D01DA9CC-D1CF-1B3D-30D6-CDF5ED641BE1}"/>
          </ac:spMkLst>
        </pc:spChg>
      </pc:sldChg>
      <pc:sldChg chg="addSp delSp modSp add mod delAnim modAnim">
        <pc:chgData name="Holland Padgham" userId="4f4a9b89-cf24-4f9c-b26c-c30b92a35195" providerId="ADAL" clId="{61A51AE0-2FC1-42D9-A1EA-BB0B1C3C3BA0}" dt="2026-01-14T06:45:55.974" v="5530" actId="478"/>
        <pc:sldMkLst>
          <pc:docMk/>
          <pc:sldMk cId="3201325363" sldId="422"/>
        </pc:sldMkLst>
        <pc:spChg chg="mod">
          <ac:chgData name="Holland Padgham" userId="4f4a9b89-cf24-4f9c-b26c-c30b92a35195" providerId="ADAL" clId="{61A51AE0-2FC1-42D9-A1EA-BB0B1C3C3BA0}" dt="2026-01-14T06:45:17.837" v="5528" actId="1076"/>
          <ac:spMkLst>
            <pc:docMk/>
            <pc:sldMk cId="3201325363" sldId="422"/>
            <ac:spMk id="16" creationId="{DEE67662-4E01-8AB8-A75A-5E4BD45861F0}"/>
          </ac:spMkLst>
        </pc:spChg>
        <pc:picChg chg="add mod">
          <ac:chgData name="Holland Padgham" userId="4f4a9b89-cf24-4f9c-b26c-c30b92a35195" providerId="ADAL" clId="{61A51AE0-2FC1-42D9-A1EA-BB0B1C3C3BA0}" dt="2026-01-14T04:27:34.702" v="1504" actId="14100"/>
          <ac:picMkLst>
            <pc:docMk/>
            <pc:sldMk cId="3201325363" sldId="422"/>
            <ac:picMk id="4" creationId="{D7488B9E-9291-747D-39DB-1100B53297F5}"/>
          </ac:picMkLst>
        </pc:picChg>
        <pc:picChg chg="del">
          <ac:chgData name="Holland Padgham" userId="4f4a9b89-cf24-4f9c-b26c-c30b92a35195" providerId="ADAL" clId="{61A51AE0-2FC1-42D9-A1EA-BB0B1C3C3BA0}" dt="2026-01-14T04:26:47.360" v="1499" actId="478"/>
          <ac:picMkLst>
            <pc:docMk/>
            <pc:sldMk cId="3201325363" sldId="422"/>
            <ac:picMk id="12" creationId="{3616D8B9-EA97-4C6D-A1B5-9B233C8BEE75}"/>
          </ac:picMkLst>
        </pc:picChg>
        <pc:picChg chg="del">
          <ac:chgData name="Holland Padgham" userId="4f4a9b89-cf24-4f9c-b26c-c30b92a35195" providerId="ADAL" clId="{61A51AE0-2FC1-42D9-A1EA-BB0B1C3C3BA0}" dt="2026-01-14T04:26:46.505" v="1498" actId="478"/>
          <ac:picMkLst>
            <pc:docMk/>
            <pc:sldMk cId="3201325363" sldId="422"/>
            <ac:picMk id="14" creationId="{3DD95219-1AEA-80D8-1327-3880401D9781}"/>
          </ac:picMkLst>
        </pc:picChg>
        <pc:picChg chg="add del mod">
          <ac:chgData name="Holland Padgham" userId="4f4a9b89-cf24-4f9c-b26c-c30b92a35195" providerId="ADAL" clId="{61A51AE0-2FC1-42D9-A1EA-BB0B1C3C3BA0}" dt="2026-01-14T06:45:55.974" v="5530" actId="478"/>
          <ac:picMkLst>
            <pc:docMk/>
            <pc:sldMk cId="3201325363" sldId="422"/>
            <ac:picMk id="2050" creationId="{D1A94027-1089-C54A-0F17-5AB0107EF49D}"/>
          </ac:picMkLst>
        </pc:picChg>
      </pc:sldChg>
      <pc:sldChg chg="delSp modSp add mod delAnim modAnim">
        <pc:chgData name="Holland Padgham" userId="4f4a9b89-cf24-4f9c-b26c-c30b92a35195" providerId="ADAL" clId="{61A51AE0-2FC1-42D9-A1EA-BB0B1C3C3BA0}" dt="2026-01-14T06:39:25.604" v="5474" actId="20577"/>
        <pc:sldMkLst>
          <pc:docMk/>
          <pc:sldMk cId="4163889869" sldId="423"/>
        </pc:sldMkLst>
        <pc:spChg chg="del mod">
          <ac:chgData name="Holland Padgham" userId="4f4a9b89-cf24-4f9c-b26c-c30b92a35195" providerId="ADAL" clId="{61A51AE0-2FC1-42D9-A1EA-BB0B1C3C3BA0}" dt="2026-01-14T04:56:29.805" v="2372" actId="478"/>
          <ac:spMkLst>
            <pc:docMk/>
            <pc:sldMk cId="4163889869" sldId="423"/>
            <ac:spMk id="2" creationId="{60BD19EB-FB98-3290-CEEC-1D0769AA30B9}"/>
          </ac:spMkLst>
        </pc:spChg>
        <pc:spChg chg="mod">
          <ac:chgData name="Holland Padgham" userId="4f4a9b89-cf24-4f9c-b26c-c30b92a35195" providerId="ADAL" clId="{61A51AE0-2FC1-42D9-A1EA-BB0B1C3C3BA0}" dt="2026-01-14T06:39:25.604" v="5474" actId="20577"/>
          <ac:spMkLst>
            <pc:docMk/>
            <pc:sldMk cId="4163889869" sldId="423"/>
            <ac:spMk id="3" creationId="{E468FD57-5241-548D-AE66-BFE16496D119}"/>
          </ac:spMkLst>
        </pc:spChg>
        <pc:spChg chg="mod">
          <ac:chgData name="Holland Padgham" userId="4f4a9b89-cf24-4f9c-b26c-c30b92a35195" providerId="ADAL" clId="{61A51AE0-2FC1-42D9-A1EA-BB0B1C3C3BA0}" dt="2026-01-14T04:55:43.820" v="2351" actId="20577"/>
          <ac:spMkLst>
            <pc:docMk/>
            <pc:sldMk cId="4163889869" sldId="423"/>
            <ac:spMk id="6" creationId="{7BC3E19C-8CBB-95D8-C21E-2348C187ACD8}"/>
          </ac:spMkLst>
        </pc:spChg>
      </pc:sldChg>
      <pc:sldChg chg="modSp add mod ord">
        <pc:chgData name="Holland Padgham" userId="4f4a9b89-cf24-4f9c-b26c-c30b92a35195" providerId="ADAL" clId="{61A51AE0-2FC1-42D9-A1EA-BB0B1C3C3BA0}" dt="2026-01-14T06:18:49.980" v="4798" actId="115"/>
        <pc:sldMkLst>
          <pc:docMk/>
          <pc:sldMk cId="3569038617" sldId="424"/>
        </pc:sldMkLst>
        <pc:spChg chg="mod">
          <ac:chgData name="Holland Padgham" userId="4f4a9b89-cf24-4f9c-b26c-c30b92a35195" providerId="ADAL" clId="{61A51AE0-2FC1-42D9-A1EA-BB0B1C3C3BA0}" dt="2026-01-14T06:18:49.980" v="4798" actId="115"/>
          <ac:spMkLst>
            <pc:docMk/>
            <pc:sldMk cId="3569038617" sldId="424"/>
            <ac:spMk id="3" creationId="{BD519988-BFD9-837B-EB94-22AED24AC73A}"/>
          </ac:spMkLst>
        </pc:spChg>
        <pc:spChg chg="mod">
          <ac:chgData name="Holland Padgham" userId="4f4a9b89-cf24-4f9c-b26c-c30b92a35195" providerId="ADAL" clId="{61A51AE0-2FC1-42D9-A1EA-BB0B1C3C3BA0}" dt="2026-01-14T05:53:22.874" v="3612" actId="404"/>
          <ac:spMkLst>
            <pc:docMk/>
            <pc:sldMk cId="3569038617" sldId="424"/>
            <ac:spMk id="6" creationId="{1ACC1730-C5AE-64F8-0081-84352A733024}"/>
          </ac:spMkLst>
        </pc:spChg>
      </pc:sldChg>
      <pc:sldChg chg="add del">
        <pc:chgData name="Holland Padgham" userId="4f4a9b89-cf24-4f9c-b26c-c30b92a35195" providerId="ADAL" clId="{61A51AE0-2FC1-42D9-A1EA-BB0B1C3C3BA0}" dt="2026-01-14T06:26:44.553" v="5144" actId="47"/>
        <pc:sldMkLst>
          <pc:docMk/>
          <pc:sldMk cId="1273207737" sldId="425"/>
        </pc:sldMkLst>
      </pc:sldChg>
      <pc:sldChg chg="addSp delSp modSp add mod ord delAnim">
        <pc:chgData name="Holland Padgham" userId="4f4a9b89-cf24-4f9c-b26c-c30b92a35195" providerId="ADAL" clId="{61A51AE0-2FC1-42D9-A1EA-BB0B1C3C3BA0}" dt="2026-01-14T05:57:31.656" v="3644" actId="1076"/>
        <pc:sldMkLst>
          <pc:docMk/>
          <pc:sldMk cId="3905312047" sldId="426"/>
        </pc:sldMkLst>
        <pc:spChg chg="add del mod">
          <ac:chgData name="Holland Padgham" userId="4f4a9b89-cf24-4f9c-b26c-c30b92a35195" providerId="ADAL" clId="{61A51AE0-2FC1-42D9-A1EA-BB0B1C3C3BA0}" dt="2026-01-14T05:56:08.980" v="3625" actId="478"/>
          <ac:spMkLst>
            <pc:docMk/>
            <pc:sldMk cId="3905312047" sldId="426"/>
            <ac:spMk id="2" creationId="{F598ACB8-9711-FD9B-2227-38CC3C134D92}"/>
          </ac:spMkLst>
        </pc:spChg>
        <pc:spChg chg="del">
          <ac:chgData name="Holland Padgham" userId="4f4a9b89-cf24-4f9c-b26c-c30b92a35195" providerId="ADAL" clId="{61A51AE0-2FC1-42D9-A1EA-BB0B1C3C3BA0}" dt="2026-01-14T05:56:34.542" v="3636" actId="478"/>
          <ac:spMkLst>
            <pc:docMk/>
            <pc:sldMk cId="3905312047" sldId="426"/>
            <ac:spMk id="3" creationId="{67599AB9-A4F3-5DFF-2998-416241BD635D}"/>
          </ac:spMkLst>
        </pc:spChg>
        <pc:spChg chg="add del mod">
          <ac:chgData name="Holland Padgham" userId="4f4a9b89-cf24-4f9c-b26c-c30b92a35195" providerId="ADAL" clId="{61A51AE0-2FC1-42D9-A1EA-BB0B1C3C3BA0}" dt="2026-01-14T05:56:10.128" v="3626" actId="478"/>
          <ac:spMkLst>
            <pc:docMk/>
            <pc:sldMk cId="3905312047" sldId="426"/>
            <ac:spMk id="4" creationId="{202D6297-F022-BFC7-65CE-CEAC2BB7CCFF}"/>
          </ac:spMkLst>
        </pc:spChg>
        <pc:spChg chg="add del mod">
          <ac:chgData name="Holland Padgham" userId="4f4a9b89-cf24-4f9c-b26c-c30b92a35195" providerId="ADAL" clId="{61A51AE0-2FC1-42D9-A1EA-BB0B1C3C3BA0}" dt="2026-01-14T05:56:25.390" v="3632" actId="478"/>
          <ac:spMkLst>
            <pc:docMk/>
            <pc:sldMk cId="3905312047" sldId="426"/>
            <ac:spMk id="5" creationId="{74DA13EC-7716-4C4F-23EB-B831BCF1F8DF}"/>
          </ac:spMkLst>
        </pc:spChg>
        <pc:spChg chg="mod">
          <ac:chgData name="Holland Padgham" userId="4f4a9b89-cf24-4f9c-b26c-c30b92a35195" providerId="ADAL" clId="{61A51AE0-2FC1-42D9-A1EA-BB0B1C3C3BA0}" dt="2026-01-14T05:21:19.333" v="2798" actId="20577"/>
          <ac:spMkLst>
            <pc:docMk/>
            <pc:sldMk cId="3905312047" sldId="426"/>
            <ac:spMk id="6" creationId="{0313FB4B-6BD8-F679-0341-7AFF257B6FC1}"/>
          </ac:spMkLst>
        </pc:spChg>
        <pc:spChg chg="add del mod">
          <ac:chgData name="Holland Padgham" userId="4f4a9b89-cf24-4f9c-b26c-c30b92a35195" providerId="ADAL" clId="{61A51AE0-2FC1-42D9-A1EA-BB0B1C3C3BA0}" dt="2026-01-14T05:56:19.651" v="3629" actId="478"/>
          <ac:spMkLst>
            <pc:docMk/>
            <pc:sldMk cId="3905312047" sldId="426"/>
            <ac:spMk id="7" creationId="{5B305725-0F6C-F17A-45F4-54A59CAC193E}"/>
          </ac:spMkLst>
        </pc:spChg>
        <pc:spChg chg="add del mod">
          <ac:chgData name="Holland Padgham" userId="4f4a9b89-cf24-4f9c-b26c-c30b92a35195" providerId="ADAL" clId="{61A51AE0-2FC1-42D9-A1EA-BB0B1C3C3BA0}" dt="2026-01-14T05:56:04.537" v="3623" actId="478"/>
          <ac:spMkLst>
            <pc:docMk/>
            <pc:sldMk cId="3905312047" sldId="426"/>
            <ac:spMk id="13" creationId="{173C5C60-1B37-11EB-258F-C15982842210}"/>
          </ac:spMkLst>
        </pc:spChg>
        <pc:spChg chg="add del mod">
          <ac:chgData name="Holland Padgham" userId="4f4a9b89-cf24-4f9c-b26c-c30b92a35195" providerId="ADAL" clId="{61A51AE0-2FC1-42D9-A1EA-BB0B1C3C3BA0}" dt="2026-01-14T05:56:17.937" v="3628" actId="478"/>
          <ac:spMkLst>
            <pc:docMk/>
            <pc:sldMk cId="3905312047" sldId="426"/>
            <ac:spMk id="15" creationId="{BA715A2C-C968-78E1-2607-3490852763D9}"/>
          </ac:spMkLst>
        </pc:spChg>
        <pc:spChg chg="add del mod">
          <ac:chgData name="Holland Padgham" userId="4f4a9b89-cf24-4f9c-b26c-c30b92a35195" providerId="ADAL" clId="{61A51AE0-2FC1-42D9-A1EA-BB0B1C3C3BA0}" dt="2026-01-14T05:56:23.225" v="3631" actId="478"/>
          <ac:spMkLst>
            <pc:docMk/>
            <pc:sldMk cId="3905312047" sldId="426"/>
            <ac:spMk id="17" creationId="{211685CF-CE90-F478-0457-03AA47C8D4DD}"/>
          </ac:spMkLst>
        </pc:spChg>
        <pc:spChg chg="add del mod">
          <ac:chgData name="Holland Padgham" userId="4f4a9b89-cf24-4f9c-b26c-c30b92a35195" providerId="ADAL" clId="{61A51AE0-2FC1-42D9-A1EA-BB0B1C3C3BA0}" dt="2026-01-14T05:56:30.385" v="3634" actId="22"/>
          <ac:spMkLst>
            <pc:docMk/>
            <pc:sldMk cId="3905312047" sldId="426"/>
            <ac:spMk id="19" creationId="{02264756-BC1B-2A3B-4B52-3E015C407DF5}"/>
          </ac:spMkLst>
        </pc:spChg>
        <pc:spChg chg="add del mod">
          <ac:chgData name="Holland Padgham" userId="4f4a9b89-cf24-4f9c-b26c-c30b92a35195" providerId="ADAL" clId="{61A51AE0-2FC1-42D9-A1EA-BB0B1C3C3BA0}" dt="2026-01-14T05:57:26.844" v="3642" actId="22"/>
          <ac:spMkLst>
            <pc:docMk/>
            <pc:sldMk cId="3905312047" sldId="426"/>
            <ac:spMk id="23" creationId="{EA079D08-6694-5D1A-E9FA-0237203E3A9A}"/>
          </ac:spMkLst>
        </pc:spChg>
        <pc:grpChg chg="del">
          <ac:chgData name="Holland Padgham" userId="4f4a9b89-cf24-4f9c-b26c-c30b92a35195" providerId="ADAL" clId="{61A51AE0-2FC1-42D9-A1EA-BB0B1C3C3BA0}" dt="2026-01-14T05:19:20.528" v="2763" actId="478"/>
          <ac:grpSpMkLst>
            <pc:docMk/>
            <pc:sldMk cId="3905312047" sldId="426"/>
            <ac:grpSpMk id="12" creationId="{257A2B28-78C8-1B9D-D974-852312EA05AB}"/>
          </ac:grpSpMkLst>
        </pc:grpChg>
        <pc:picChg chg="add del mod">
          <ac:chgData name="Holland Padgham" userId="4f4a9b89-cf24-4f9c-b26c-c30b92a35195" providerId="ADAL" clId="{61A51AE0-2FC1-42D9-A1EA-BB0B1C3C3BA0}" dt="2026-01-14T05:56:27.094" v="3633" actId="478"/>
          <ac:picMkLst>
            <pc:docMk/>
            <pc:sldMk cId="3905312047" sldId="426"/>
            <ac:picMk id="8" creationId="{82CD3D39-F078-50F2-10CA-C74A7461C5DA}"/>
          </ac:picMkLst>
        </pc:picChg>
        <pc:picChg chg="add del mod ord">
          <ac:chgData name="Holland Padgham" userId="4f4a9b89-cf24-4f9c-b26c-c30b92a35195" providerId="ADAL" clId="{61A51AE0-2FC1-42D9-A1EA-BB0B1C3C3BA0}" dt="2026-01-14T05:57:25.209" v="3641" actId="478"/>
          <ac:picMkLst>
            <pc:docMk/>
            <pc:sldMk cId="3905312047" sldId="426"/>
            <ac:picMk id="21" creationId="{FA09ADBF-F193-845D-6B75-2CB1FDCA10EF}"/>
          </ac:picMkLst>
        </pc:picChg>
        <pc:picChg chg="add mod ord">
          <ac:chgData name="Holland Padgham" userId="4f4a9b89-cf24-4f9c-b26c-c30b92a35195" providerId="ADAL" clId="{61A51AE0-2FC1-42D9-A1EA-BB0B1C3C3BA0}" dt="2026-01-14T05:57:31.656" v="3644" actId="1076"/>
          <ac:picMkLst>
            <pc:docMk/>
            <pc:sldMk cId="3905312047" sldId="426"/>
            <ac:picMk id="25" creationId="{C1C61910-0CF1-483E-5DED-5581B6D2CF61}"/>
          </ac:picMkLst>
        </pc:picChg>
      </pc:sldChg>
      <pc:sldChg chg="addSp delSp modSp add mod">
        <pc:chgData name="Holland Padgham" userId="4f4a9b89-cf24-4f9c-b26c-c30b92a35195" providerId="ADAL" clId="{61A51AE0-2FC1-42D9-A1EA-BB0B1C3C3BA0}" dt="2026-01-14T05:52:46.351" v="3605" actId="1076"/>
        <pc:sldMkLst>
          <pc:docMk/>
          <pc:sldMk cId="2587314467" sldId="427"/>
        </pc:sldMkLst>
        <pc:spChg chg="mod">
          <ac:chgData name="Holland Padgham" userId="4f4a9b89-cf24-4f9c-b26c-c30b92a35195" providerId="ADAL" clId="{61A51AE0-2FC1-42D9-A1EA-BB0B1C3C3BA0}" dt="2026-01-14T05:29:49.153" v="3083" actId="20577"/>
          <ac:spMkLst>
            <pc:docMk/>
            <pc:sldMk cId="2587314467" sldId="427"/>
            <ac:spMk id="3" creationId="{A8E653DC-0659-3BDE-5C8D-9D2449D4F9AE}"/>
          </ac:spMkLst>
        </pc:spChg>
        <pc:graphicFrameChg chg="add del mod">
          <ac:chgData name="Holland Padgham" userId="4f4a9b89-cf24-4f9c-b26c-c30b92a35195" providerId="ADAL" clId="{61A51AE0-2FC1-42D9-A1EA-BB0B1C3C3BA0}" dt="2026-01-14T05:29:39.789" v="3080" actId="478"/>
          <ac:graphicFrameMkLst>
            <pc:docMk/>
            <pc:sldMk cId="2587314467" sldId="427"/>
            <ac:graphicFrameMk id="2" creationId="{CD554050-3606-38A9-2E0A-81431CE0C1E1}"/>
          </ac:graphicFrameMkLst>
        </pc:graphicFrameChg>
        <pc:graphicFrameChg chg="add mod">
          <ac:chgData name="Holland Padgham" userId="4f4a9b89-cf24-4f9c-b26c-c30b92a35195" providerId="ADAL" clId="{61A51AE0-2FC1-42D9-A1EA-BB0B1C3C3BA0}" dt="2026-01-14T05:52:46.351" v="3605" actId="1076"/>
          <ac:graphicFrameMkLst>
            <pc:docMk/>
            <pc:sldMk cId="2587314467" sldId="427"/>
            <ac:graphicFrameMk id="4" creationId="{DC2E84CB-414D-0E1C-1E5E-B6C9A44063F0}"/>
          </ac:graphicFrameMkLst>
        </pc:graphicFrameChg>
      </pc:sldChg>
      <pc:sldChg chg="addSp delSp modSp add mod">
        <pc:chgData name="Holland Padgham" userId="4f4a9b89-cf24-4f9c-b26c-c30b92a35195" providerId="ADAL" clId="{61A51AE0-2FC1-42D9-A1EA-BB0B1C3C3BA0}" dt="2026-01-14T05:39:43.141" v="3191" actId="14100"/>
        <pc:sldMkLst>
          <pc:docMk/>
          <pc:sldMk cId="839329906" sldId="428"/>
        </pc:sldMkLst>
        <pc:spChg chg="add mod">
          <ac:chgData name="Holland Padgham" userId="4f4a9b89-cf24-4f9c-b26c-c30b92a35195" providerId="ADAL" clId="{61A51AE0-2FC1-42D9-A1EA-BB0B1C3C3BA0}" dt="2026-01-14T05:39:43.141" v="3191" actId="14100"/>
          <ac:spMkLst>
            <pc:docMk/>
            <pc:sldMk cId="839329906" sldId="428"/>
            <ac:spMk id="5" creationId="{C621A378-CBE1-1555-2BB1-D970C0689CE2}"/>
          </ac:spMkLst>
        </pc:spChg>
        <pc:spChg chg="mod">
          <ac:chgData name="Holland Padgham" userId="4f4a9b89-cf24-4f9c-b26c-c30b92a35195" providerId="ADAL" clId="{61A51AE0-2FC1-42D9-A1EA-BB0B1C3C3BA0}" dt="2026-01-14T05:37:37.460" v="3096"/>
          <ac:spMkLst>
            <pc:docMk/>
            <pc:sldMk cId="839329906" sldId="428"/>
            <ac:spMk id="6" creationId="{0CDD2A44-3035-6572-7BAD-BCE9E81618B1}"/>
          </ac:spMkLst>
        </pc:spChg>
        <pc:picChg chg="add del mod">
          <ac:chgData name="Holland Padgham" userId="4f4a9b89-cf24-4f9c-b26c-c30b92a35195" providerId="ADAL" clId="{61A51AE0-2FC1-42D9-A1EA-BB0B1C3C3BA0}" dt="2026-01-14T05:38:45.372" v="3098" actId="478"/>
          <ac:picMkLst>
            <pc:docMk/>
            <pc:sldMk cId="839329906" sldId="428"/>
            <ac:picMk id="4" creationId="{3E926CE9-42F3-56EC-B66B-40B5DB86CA8E}"/>
          </ac:picMkLst>
        </pc:picChg>
        <pc:picChg chg="add mod">
          <ac:chgData name="Holland Padgham" userId="4f4a9b89-cf24-4f9c-b26c-c30b92a35195" providerId="ADAL" clId="{61A51AE0-2FC1-42D9-A1EA-BB0B1C3C3BA0}" dt="2026-01-14T05:38:47.973" v="3100" actId="1076"/>
          <ac:picMkLst>
            <pc:docMk/>
            <pc:sldMk cId="839329906" sldId="428"/>
            <ac:picMk id="8" creationId="{A488FFB3-30ED-5C12-47CB-FC21A5D22790}"/>
          </ac:picMkLst>
        </pc:picChg>
      </pc:sldChg>
      <pc:sldChg chg="addSp delSp modSp add mod">
        <pc:chgData name="Holland Padgham" userId="4f4a9b89-cf24-4f9c-b26c-c30b92a35195" providerId="ADAL" clId="{61A51AE0-2FC1-42D9-A1EA-BB0B1C3C3BA0}" dt="2026-01-14T05:44:42.903" v="3260" actId="1076"/>
        <pc:sldMkLst>
          <pc:docMk/>
          <pc:sldMk cId="3193228657" sldId="429"/>
        </pc:sldMkLst>
        <pc:spChg chg="mod">
          <ac:chgData name="Holland Padgham" userId="4f4a9b89-cf24-4f9c-b26c-c30b92a35195" providerId="ADAL" clId="{61A51AE0-2FC1-42D9-A1EA-BB0B1C3C3BA0}" dt="2026-01-14T05:44:42.903" v="3260" actId="1076"/>
          <ac:spMkLst>
            <pc:docMk/>
            <pc:sldMk cId="3193228657" sldId="429"/>
            <ac:spMk id="5" creationId="{A595ED76-D592-ABCD-141F-B02E80383889}"/>
          </ac:spMkLst>
        </pc:spChg>
        <pc:picChg chg="add mod">
          <ac:chgData name="Holland Padgham" userId="4f4a9b89-cf24-4f9c-b26c-c30b92a35195" providerId="ADAL" clId="{61A51AE0-2FC1-42D9-A1EA-BB0B1C3C3BA0}" dt="2026-01-14T05:43:51.277" v="3209" actId="1076"/>
          <ac:picMkLst>
            <pc:docMk/>
            <pc:sldMk cId="3193228657" sldId="429"/>
            <ac:picMk id="4" creationId="{985D6337-B960-CD66-C7C9-D9D0C3D5C80E}"/>
          </ac:picMkLst>
        </pc:picChg>
        <pc:picChg chg="del">
          <ac:chgData name="Holland Padgham" userId="4f4a9b89-cf24-4f9c-b26c-c30b92a35195" providerId="ADAL" clId="{61A51AE0-2FC1-42D9-A1EA-BB0B1C3C3BA0}" dt="2026-01-14T05:42:14.617" v="3193" actId="478"/>
          <ac:picMkLst>
            <pc:docMk/>
            <pc:sldMk cId="3193228657" sldId="429"/>
            <ac:picMk id="8" creationId="{426820C8-9A0E-2F2B-ECC0-844C941E31C4}"/>
          </ac:picMkLst>
        </pc:picChg>
        <pc:picChg chg="add mod">
          <ac:chgData name="Holland Padgham" userId="4f4a9b89-cf24-4f9c-b26c-c30b92a35195" providerId="ADAL" clId="{61A51AE0-2FC1-42D9-A1EA-BB0B1C3C3BA0}" dt="2026-01-14T05:44:15.409" v="3211" actId="1440"/>
          <ac:picMkLst>
            <pc:docMk/>
            <pc:sldMk cId="3193228657" sldId="429"/>
            <ac:picMk id="9" creationId="{A0C98D76-CDFA-C60A-F570-329F240FBBB5}"/>
          </ac:picMkLst>
        </pc:picChg>
      </pc:sldChg>
      <pc:sldChg chg="add del">
        <pc:chgData name="Holland Padgham" userId="4f4a9b89-cf24-4f9c-b26c-c30b92a35195" providerId="ADAL" clId="{61A51AE0-2FC1-42D9-A1EA-BB0B1C3C3BA0}" dt="2026-01-14T05:37:17.079" v="3092"/>
        <pc:sldMkLst>
          <pc:docMk/>
          <pc:sldMk cId="4080965153" sldId="429"/>
        </pc:sldMkLst>
      </pc:sldChg>
      <pc:sldChg chg="addSp modSp add mod">
        <pc:chgData name="Holland Padgham" userId="4f4a9b89-cf24-4f9c-b26c-c30b92a35195" providerId="ADAL" clId="{61A51AE0-2FC1-42D9-A1EA-BB0B1C3C3BA0}" dt="2026-01-14T06:48:58.023" v="5546" actId="1076"/>
        <pc:sldMkLst>
          <pc:docMk/>
          <pc:sldMk cId="819569323" sldId="430"/>
        </pc:sldMkLst>
        <pc:spChg chg="mod">
          <ac:chgData name="Holland Padgham" userId="4f4a9b89-cf24-4f9c-b26c-c30b92a35195" providerId="ADAL" clId="{61A51AE0-2FC1-42D9-A1EA-BB0B1C3C3BA0}" dt="2026-01-14T06:10:43.196" v="4366" actId="20577"/>
          <ac:spMkLst>
            <pc:docMk/>
            <pc:sldMk cId="819569323" sldId="430"/>
            <ac:spMk id="3" creationId="{E391966E-1E0A-ACCC-5AB9-603E1D14E2A4}"/>
          </ac:spMkLst>
        </pc:spChg>
        <pc:spChg chg="mod">
          <ac:chgData name="Holland Padgham" userId="4f4a9b89-cf24-4f9c-b26c-c30b92a35195" providerId="ADAL" clId="{61A51AE0-2FC1-42D9-A1EA-BB0B1C3C3BA0}" dt="2026-01-14T06:07:32.609" v="4080" actId="20577"/>
          <ac:spMkLst>
            <pc:docMk/>
            <pc:sldMk cId="819569323" sldId="430"/>
            <ac:spMk id="6" creationId="{67AFF645-1A54-6B63-FF49-D8AFA8FF0349}"/>
          </ac:spMkLst>
        </pc:spChg>
        <pc:picChg chg="add mod">
          <ac:chgData name="Holland Padgham" userId="4f4a9b89-cf24-4f9c-b26c-c30b92a35195" providerId="ADAL" clId="{61A51AE0-2FC1-42D9-A1EA-BB0B1C3C3BA0}" dt="2026-01-14T06:48:58.023" v="5546" actId="1076"/>
          <ac:picMkLst>
            <pc:docMk/>
            <pc:sldMk cId="819569323" sldId="430"/>
            <ac:picMk id="4" creationId="{6E53150D-66C3-8F99-3F49-0FA6CA5A84CB}"/>
          </ac:picMkLst>
        </pc:picChg>
      </pc:sldChg>
      <pc:sldChg chg="modSp add mod">
        <pc:chgData name="Holland Padgham" userId="4f4a9b89-cf24-4f9c-b26c-c30b92a35195" providerId="ADAL" clId="{61A51AE0-2FC1-42D9-A1EA-BB0B1C3C3BA0}" dt="2026-01-14T06:48:09.902" v="5537" actId="20577"/>
        <pc:sldMkLst>
          <pc:docMk/>
          <pc:sldMk cId="768798658" sldId="431"/>
        </pc:sldMkLst>
        <pc:spChg chg="mod">
          <ac:chgData name="Holland Padgham" userId="4f4a9b89-cf24-4f9c-b26c-c30b92a35195" providerId="ADAL" clId="{61A51AE0-2FC1-42D9-A1EA-BB0B1C3C3BA0}" dt="2026-01-14T06:48:09.902" v="5537" actId="20577"/>
          <ac:spMkLst>
            <pc:docMk/>
            <pc:sldMk cId="768798658" sldId="431"/>
            <ac:spMk id="3" creationId="{DDD0B705-728E-D9D9-16AC-5E5C5257B1C9}"/>
          </ac:spMkLst>
        </pc:spChg>
        <pc:spChg chg="mod">
          <ac:chgData name="Holland Padgham" userId="4f4a9b89-cf24-4f9c-b26c-c30b92a35195" providerId="ADAL" clId="{61A51AE0-2FC1-42D9-A1EA-BB0B1C3C3BA0}" dt="2026-01-14T05:59:19.650" v="3660" actId="20577"/>
          <ac:spMkLst>
            <pc:docMk/>
            <pc:sldMk cId="768798658" sldId="431"/>
            <ac:spMk id="6" creationId="{0A0313E1-CACC-DA74-C862-FEA027BEF27A}"/>
          </ac:spMkLst>
        </pc:spChg>
      </pc:sldChg>
      <pc:sldChg chg="addSp delSp add mod">
        <pc:chgData name="Holland Padgham" userId="4f4a9b89-cf24-4f9c-b26c-c30b92a35195" providerId="ADAL" clId="{61A51AE0-2FC1-42D9-A1EA-BB0B1C3C3BA0}" dt="2026-01-14T05:57:49.046" v="3648" actId="478"/>
        <pc:sldMkLst>
          <pc:docMk/>
          <pc:sldMk cId="1516097218" sldId="432"/>
        </pc:sldMkLst>
        <pc:spChg chg="add del">
          <ac:chgData name="Holland Padgham" userId="4f4a9b89-cf24-4f9c-b26c-c30b92a35195" providerId="ADAL" clId="{61A51AE0-2FC1-42D9-A1EA-BB0B1C3C3BA0}" dt="2026-01-14T05:57:49.046" v="3648" actId="478"/>
          <ac:spMkLst>
            <pc:docMk/>
            <pc:sldMk cId="1516097218" sldId="432"/>
            <ac:spMk id="5" creationId="{3B1854A1-E0DD-3A45-123C-2BD13CED1545}"/>
          </ac:spMkLst>
        </pc:spChg>
        <pc:spChg chg="add del">
          <ac:chgData name="Holland Padgham" userId="4f4a9b89-cf24-4f9c-b26c-c30b92a35195" providerId="ADAL" clId="{61A51AE0-2FC1-42D9-A1EA-BB0B1C3C3BA0}" dt="2026-01-14T05:57:48.615" v="3647" actId="478"/>
          <ac:spMkLst>
            <pc:docMk/>
            <pc:sldMk cId="1516097218" sldId="432"/>
            <ac:spMk id="7" creationId="{C8C78FE9-F30C-C9D9-1995-E5A77AA7FAF8}"/>
          </ac:spMkLst>
        </pc:spChg>
      </pc:sldChg>
      <pc:sldChg chg="addSp modSp add mod">
        <pc:chgData name="Holland Padgham" userId="4f4a9b89-cf24-4f9c-b26c-c30b92a35195" providerId="ADAL" clId="{61A51AE0-2FC1-42D9-A1EA-BB0B1C3C3BA0}" dt="2026-01-14T06:51:10.089" v="5646" actId="1076"/>
        <pc:sldMkLst>
          <pc:docMk/>
          <pc:sldMk cId="3258857781" sldId="433"/>
        </pc:sldMkLst>
        <pc:spChg chg="mod">
          <ac:chgData name="Holland Padgham" userId="4f4a9b89-cf24-4f9c-b26c-c30b92a35195" providerId="ADAL" clId="{61A51AE0-2FC1-42D9-A1EA-BB0B1C3C3BA0}" dt="2026-01-14T06:05:05.999" v="4024" actId="20577"/>
          <ac:spMkLst>
            <pc:docMk/>
            <pc:sldMk cId="3258857781" sldId="433"/>
            <ac:spMk id="3" creationId="{7CC5D5ED-2D9F-3978-9A6D-8FF516EDCCF2}"/>
          </ac:spMkLst>
        </pc:spChg>
        <pc:picChg chg="add mod">
          <ac:chgData name="Holland Padgham" userId="4f4a9b89-cf24-4f9c-b26c-c30b92a35195" providerId="ADAL" clId="{61A51AE0-2FC1-42D9-A1EA-BB0B1C3C3BA0}" dt="2026-01-14T06:51:10.089" v="5646" actId="1076"/>
          <ac:picMkLst>
            <pc:docMk/>
            <pc:sldMk cId="3258857781" sldId="433"/>
            <ac:picMk id="4" creationId="{05DD8A36-4FD1-010E-2B12-87EF7C6341D9}"/>
          </ac:picMkLst>
        </pc:picChg>
        <pc:picChg chg="add mod">
          <ac:chgData name="Holland Padgham" userId="4f4a9b89-cf24-4f9c-b26c-c30b92a35195" providerId="ADAL" clId="{61A51AE0-2FC1-42D9-A1EA-BB0B1C3C3BA0}" dt="2026-01-14T06:51:07.644" v="5645" actId="1076"/>
          <ac:picMkLst>
            <pc:docMk/>
            <pc:sldMk cId="3258857781" sldId="433"/>
            <ac:picMk id="7" creationId="{80ACD28D-8307-7BFC-7032-FEA0E7FDFF70}"/>
          </ac:picMkLst>
        </pc:picChg>
      </pc:sldChg>
      <pc:sldChg chg="modSp add mod">
        <pc:chgData name="Holland Padgham" userId="4f4a9b89-cf24-4f9c-b26c-c30b92a35195" providerId="ADAL" clId="{61A51AE0-2FC1-42D9-A1EA-BB0B1C3C3BA0}" dt="2026-01-14T06:28:47.083" v="5324" actId="20577"/>
        <pc:sldMkLst>
          <pc:docMk/>
          <pc:sldMk cId="3465918283" sldId="434"/>
        </pc:sldMkLst>
        <pc:spChg chg="mod">
          <ac:chgData name="Holland Padgham" userId="4f4a9b89-cf24-4f9c-b26c-c30b92a35195" providerId="ADAL" clId="{61A51AE0-2FC1-42D9-A1EA-BB0B1C3C3BA0}" dt="2026-01-14T06:28:47.083" v="5324" actId="20577"/>
          <ac:spMkLst>
            <pc:docMk/>
            <pc:sldMk cId="3465918283" sldId="434"/>
            <ac:spMk id="3" creationId="{9C1E226F-76DA-1418-481E-ACA4D7291C53}"/>
          </ac:spMkLst>
        </pc:spChg>
        <pc:spChg chg="mod">
          <ac:chgData name="Holland Padgham" userId="4f4a9b89-cf24-4f9c-b26c-c30b92a35195" providerId="ADAL" clId="{61A51AE0-2FC1-42D9-A1EA-BB0B1C3C3BA0}" dt="2026-01-14T06:27:25.964" v="5179" actId="20577"/>
          <ac:spMkLst>
            <pc:docMk/>
            <pc:sldMk cId="3465918283" sldId="434"/>
            <ac:spMk id="6" creationId="{0D84BB9D-DD12-5CB4-027A-4B477F3FA529}"/>
          </ac:spMkLst>
        </pc:spChg>
      </pc:sldChg>
      <pc:sldChg chg="addSp delSp modSp add mod">
        <pc:chgData name="Holland Padgham" userId="4f4a9b89-cf24-4f9c-b26c-c30b92a35195" providerId="ADAL" clId="{61A51AE0-2FC1-42D9-A1EA-BB0B1C3C3BA0}" dt="2026-01-14T06:27:07.418" v="5153" actId="20577"/>
        <pc:sldMkLst>
          <pc:docMk/>
          <pc:sldMk cId="2928414726" sldId="435"/>
        </pc:sldMkLst>
        <pc:spChg chg="del">
          <ac:chgData name="Holland Padgham" userId="4f4a9b89-cf24-4f9c-b26c-c30b92a35195" providerId="ADAL" clId="{61A51AE0-2FC1-42D9-A1EA-BB0B1C3C3BA0}" dt="2026-01-14T06:24:17.247" v="4965" actId="478"/>
          <ac:spMkLst>
            <pc:docMk/>
            <pc:sldMk cId="2928414726" sldId="435"/>
            <ac:spMk id="3" creationId="{5BF27BFD-96FB-103C-FD7C-9CBD38BFC4BE}"/>
          </ac:spMkLst>
        </pc:spChg>
        <pc:spChg chg="add mod">
          <ac:chgData name="Holland Padgham" userId="4f4a9b89-cf24-4f9c-b26c-c30b92a35195" providerId="ADAL" clId="{61A51AE0-2FC1-42D9-A1EA-BB0B1C3C3BA0}" dt="2026-01-14T06:27:07.418" v="5153" actId="20577"/>
          <ac:spMkLst>
            <pc:docMk/>
            <pc:sldMk cId="2928414726" sldId="435"/>
            <ac:spMk id="4" creationId="{39BC00E2-E7FD-7443-37EC-65BF0784C154}"/>
          </ac:spMkLst>
        </pc:spChg>
        <pc:spChg chg="mod">
          <ac:chgData name="Holland Padgham" userId="4f4a9b89-cf24-4f9c-b26c-c30b92a35195" providerId="ADAL" clId="{61A51AE0-2FC1-42D9-A1EA-BB0B1C3C3BA0}" dt="2026-01-14T06:24:12.416" v="4963" actId="20577"/>
          <ac:spMkLst>
            <pc:docMk/>
            <pc:sldMk cId="2928414726" sldId="435"/>
            <ac:spMk id="6" creationId="{C0907858-FCA8-26FB-8656-854E102D0A7F}"/>
          </ac:spMkLst>
        </pc:spChg>
        <pc:picChg chg="add mod">
          <ac:chgData name="Holland Padgham" userId="4f4a9b89-cf24-4f9c-b26c-c30b92a35195" providerId="ADAL" clId="{61A51AE0-2FC1-42D9-A1EA-BB0B1C3C3BA0}" dt="2026-01-14T06:25:30.327" v="5118" actId="1076"/>
          <ac:picMkLst>
            <pc:docMk/>
            <pc:sldMk cId="2928414726" sldId="435"/>
            <ac:picMk id="7" creationId="{41AF17F9-5DDE-ABF9-61D4-C0B4D6FC463B}"/>
          </ac:picMkLst>
        </pc:picChg>
        <pc:picChg chg="del">
          <ac:chgData name="Holland Padgham" userId="4f4a9b89-cf24-4f9c-b26c-c30b92a35195" providerId="ADAL" clId="{61A51AE0-2FC1-42D9-A1EA-BB0B1C3C3BA0}" dt="2026-01-14T06:24:15.078" v="4964" actId="478"/>
          <ac:picMkLst>
            <pc:docMk/>
            <pc:sldMk cId="2928414726" sldId="435"/>
            <ac:picMk id="9" creationId="{8E9BE345-A6AD-4CBD-D018-396B2DF8AB62}"/>
          </ac:picMkLst>
        </pc:picChg>
      </pc:sldChg>
      <pc:sldChg chg="modSp add mod">
        <pc:chgData name="Holland Padgham" userId="4f4a9b89-cf24-4f9c-b26c-c30b92a35195" providerId="ADAL" clId="{61A51AE0-2FC1-42D9-A1EA-BB0B1C3C3BA0}" dt="2026-01-14T06:52:11.673" v="5655" actId="20577"/>
        <pc:sldMkLst>
          <pc:docMk/>
          <pc:sldMk cId="546853416" sldId="436"/>
        </pc:sldMkLst>
        <pc:spChg chg="mod">
          <ac:chgData name="Holland Padgham" userId="4f4a9b89-cf24-4f9c-b26c-c30b92a35195" providerId="ADAL" clId="{61A51AE0-2FC1-42D9-A1EA-BB0B1C3C3BA0}" dt="2026-01-14T06:52:11.673" v="5655" actId="20577"/>
          <ac:spMkLst>
            <pc:docMk/>
            <pc:sldMk cId="546853416" sldId="436"/>
            <ac:spMk id="3" creationId="{2A7A9103-918C-E673-4C63-5F016B1A0F06}"/>
          </ac:spMkLst>
        </pc:spChg>
        <pc:spChg chg="mod">
          <ac:chgData name="Holland Padgham" userId="4f4a9b89-cf24-4f9c-b26c-c30b92a35195" providerId="ADAL" clId="{61A51AE0-2FC1-42D9-A1EA-BB0B1C3C3BA0}" dt="2026-01-14T06:13:08.213" v="4415" actId="20577"/>
          <ac:spMkLst>
            <pc:docMk/>
            <pc:sldMk cId="546853416" sldId="436"/>
            <ac:spMk id="6" creationId="{FEFDF5E8-9FC1-F432-B4A3-E7F2CCEF8F2E}"/>
          </ac:spMkLst>
        </pc:spChg>
      </pc:sldChg>
      <pc:sldChg chg="add del">
        <pc:chgData name="Holland Padgham" userId="4f4a9b89-cf24-4f9c-b26c-c30b92a35195" providerId="ADAL" clId="{61A51AE0-2FC1-42D9-A1EA-BB0B1C3C3BA0}" dt="2026-01-14T06:53:14.171" v="5658" actId="47"/>
        <pc:sldMkLst>
          <pc:docMk/>
          <pc:sldMk cId="364367789" sldId="437"/>
        </pc:sldMkLst>
      </pc:sldChg>
      <pc:sldChg chg="delSp add del mod delAnim">
        <pc:chgData name="Holland Padgham" userId="4f4a9b89-cf24-4f9c-b26c-c30b92a35195" providerId="ADAL" clId="{61A51AE0-2FC1-42D9-A1EA-BB0B1C3C3BA0}" dt="2026-01-14T06:53:04.382" v="5657" actId="47"/>
        <pc:sldMkLst>
          <pc:docMk/>
          <pc:sldMk cId="407250613" sldId="438"/>
        </pc:sldMkLst>
        <pc:grpChg chg="del">
          <ac:chgData name="Holland Padgham" userId="4f4a9b89-cf24-4f9c-b26c-c30b92a35195" providerId="ADAL" clId="{61A51AE0-2FC1-42D9-A1EA-BB0B1C3C3BA0}" dt="2026-01-14T06:29:08.303" v="5325" actId="478"/>
          <ac:grpSpMkLst>
            <pc:docMk/>
            <pc:sldMk cId="407250613" sldId="438"/>
            <ac:grpSpMk id="12" creationId="{D3FEFD2B-0F73-EED3-D4D4-A2BD50FDE169}"/>
          </ac:grpSpMkLst>
        </pc:grpChg>
      </pc:sldChg>
      <pc:sldChg chg="addSp delSp modSp add mod">
        <pc:chgData name="Holland Padgham" userId="4f4a9b89-cf24-4f9c-b26c-c30b92a35195" providerId="ADAL" clId="{61A51AE0-2FC1-42D9-A1EA-BB0B1C3C3BA0}" dt="2026-01-14T06:35:12.030" v="5433" actId="20577"/>
        <pc:sldMkLst>
          <pc:docMk/>
          <pc:sldMk cId="604877497" sldId="439"/>
        </pc:sldMkLst>
        <pc:spChg chg="mod">
          <ac:chgData name="Holland Padgham" userId="4f4a9b89-cf24-4f9c-b26c-c30b92a35195" providerId="ADAL" clId="{61A51AE0-2FC1-42D9-A1EA-BB0B1C3C3BA0}" dt="2026-01-14T06:32:33.117" v="5364" actId="5793"/>
          <ac:spMkLst>
            <pc:docMk/>
            <pc:sldMk cId="604877497" sldId="439"/>
            <ac:spMk id="3" creationId="{226D6370-6E70-CD3E-FD18-1ADB463850C5}"/>
          </ac:spMkLst>
        </pc:spChg>
        <pc:spChg chg="mod">
          <ac:chgData name="Holland Padgham" userId="4f4a9b89-cf24-4f9c-b26c-c30b92a35195" providerId="ADAL" clId="{61A51AE0-2FC1-42D9-A1EA-BB0B1C3C3BA0}" dt="2026-01-14T06:30:13.419" v="5327"/>
          <ac:spMkLst>
            <pc:docMk/>
            <pc:sldMk cId="604877497" sldId="439"/>
            <ac:spMk id="6" creationId="{8554A9C2-3068-926B-3859-27482B13A285}"/>
          </ac:spMkLst>
        </pc:spChg>
        <pc:spChg chg="add mod">
          <ac:chgData name="Holland Padgham" userId="4f4a9b89-cf24-4f9c-b26c-c30b92a35195" providerId="ADAL" clId="{61A51AE0-2FC1-42D9-A1EA-BB0B1C3C3BA0}" dt="2026-01-14T06:35:12.030" v="5433" actId="20577"/>
          <ac:spMkLst>
            <pc:docMk/>
            <pc:sldMk cId="604877497" sldId="439"/>
            <ac:spMk id="10" creationId="{6A0D3967-1447-5D65-8C8A-B420564A5467}"/>
          </ac:spMkLst>
        </pc:spChg>
        <pc:picChg chg="add del mod modCrop">
          <ac:chgData name="Holland Padgham" userId="4f4a9b89-cf24-4f9c-b26c-c30b92a35195" providerId="ADAL" clId="{61A51AE0-2FC1-42D9-A1EA-BB0B1C3C3BA0}" dt="2026-01-14T06:32:36.595" v="5365" actId="478"/>
          <ac:picMkLst>
            <pc:docMk/>
            <pc:sldMk cId="604877497" sldId="439"/>
            <ac:picMk id="4" creationId="{DF0B574B-CC3F-DE3E-1510-0F56F7BBE4D1}"/>
          </ac:picMkLst>
        </pc:picChg>
        <pc:picChg chg="add mod">
          <ac:chgData name="Holland Padgham" userId="4f4a9b89-cf24-4f9c-b26c-c30b92a35195" providerId="ADAL" clId="{61A51AE0-2FC1-42D9-A1EA-BB0B1C3C3BA0}" dt="2026-01-14T06:34:02.199" v="5382" actId="14100"/>
          <ac:picMkLst>
            <pc:docMk/>
            <pc:sldMk cId="604877497" sldId="439"/>
            <ac:picMk id="7" creationId="{BF7E41A9-1EFD-A8D5-6529-2F0318668341}"/>
          </ac:picMkLst>
        </pc:picChg>
        <pc:picChg chg="add mod">
          <ac:chgData name="Holland Padgham" userId="4f4a9b89-cf24-4f9c-b26c-c30b92a35195" providerId="ADAL" clId="{61A51AE0-2FC1-42D9-A1EA-BB0B1C3C3BA0}" dt="2026-01-14T06:33:36.665" v="5376" actId="1076"/>
          <ac:picMkLst>
            <pc:docMk/>
            <pc:sldMk cId="604877497" sldId="439"/>
            <ac:picMk id="9" creationId="{0228F482-8151-22E2-69CF-7CB7AFB7601C}"/>
          </ac:picMkLst>
        </pc:picChg>
      </pc:sldChg>
      <pc:sldChg chg="addSp modSp add mod">
        <pc:chgData name="Holland Padgham" userId="4f4a9b89-cf24-4f9c-b26c-c30b92a35195" providerId="ADAL" clId="{61A51AE0-2FC1-42D9-A1EA-BB0B1C3C3BA0}" dt="2026-01-14T06:41:14.531" v="5512" actId="20577"/>
        <pc:sldMkLst>
          <pc:docMk/>
          <pc:sldMk cId="3999581109" sldId="440"/>
        </pc:sldMkLst>
        <pc:spChg chg="mod">
          <ac:chgData name="Holland Padgham" userId="4f4a9b89-cf24-4f9c-b26c-c30b92a35195" providerId="ADAL" clId="{61A51AE0-2FC1-42D9-A1EA-BB0B1C3C3BA0}" dt="2026-01-14T06:41:02.003" v="5477" actId="5793"/>
          <ac:spMkLst>
            <pc:docMk/>
            <pc:sldMk cId="3999581109" sldId="440"/>
            <ac:spMk id="3" creationId="{21631ECE-5DAC-0170-6AE1-D53DE5EF0A75}"/>
          </ac:spMkLst>
        </pc:spChg>
        <pc:spChg chg="mod">
          <ac:chgData name="Holland Padgham" userId="4f4a9b89-cf24-4f9c-b26c-c30b92a35195" providerId="ADAL" clId="{61A51AE0-2FC1-42D9-A1EA-BB0B1C3C3BA0}" dt="2026-01-14T06:41:14.531" v="5512" actId="20577"/>
          <ac:spMkLst>
            <pc:docMk/>
            <pc:sldMk cId="3999581109" sldId="440"/>
            <ac:spMk id="6" creationId="{EE3B8DD5-559C-3484-4123-833E643B51F7}"/>
          </ac:spMkLst>
        </pc:spChg>
        <pc:picChg chg="add">
          <ac:chgData name="Holland Padgham" userId="4f4a9b89-cf24-4f9c-b26c-c30b92a35195" providerId="ADAL" clId="{61A51AE0-2FC1-42D9-A1EA-BB0B1C3C3BA0}" dt="2026-01-14T06:40:59.886" v="5476"/>
          <ac:picMkLst>
            <pc:docMk/>
            <pc:sldMk cId="3999581109" sldId="440"/>
            <ac:picMk id="3074" creationId="{09BEA968-D10E-EC43-1DCD-E170E10BC679}"/>
          </ac:picMkLst>
        </pc:picChg>
      </pc:sldChg>
      <pc:sldChg chg="add">
        <pc:chgData name="Holland Padgham" userId="4f4a9b89-cf24-4f9c-b26c-c30b92a35195" providerId="ADAL" clId="{61A51AE0-2FC1-42D9-A1EA-BB0B1C3C3BA0}" dt="2026-01-14T06:45:37.278" v="5529"/>
        <pc:sldMkLst>
          <pc:docMk/>
          <pc:sldMk cId="3801325159" sldId="441"/>
        </pc:sldMkLst>
      </pc:sldChg>
      <pc:sldChg chg="modSp mod">
        <pc:chgData name="Holland Padgham" userId="4f4a9b89-cf24-4f9c-b26c-c30b92a35195" providerId="ADAL" clId="{61A51AE0-2FC1-42D9-A1EA-BB0B1C3C3BA0}" dt="2026-01-14T14:06:25.935" v="5687" actId="20577"/>
        <pc:sldMkLst>
          <pc:docMk/>
          <pc:sldMk cId="1995043881" sldId="446"/>
        </pc:sldMkLst>
        <pc:spChg chg="mod">
          <ac:chgData name="Holland Padgham" userId="4f4a9b89-cf24-4f9c-b26c-c30b92a35195" providerId="ADAL" clId="{61A51AE0-2FC1-42D9-A1EA-BB0B1C3C3BA0}" dt="2026-01-14T14:06:25.935" v="5687" actId="20577"/>
          <ac:spMkLst>
            <pc:docMk/>
            <pc:sldMk cId="1995043881" sldId="446"/>
            <ac:spMk id="3" creationId="{9633524E-E819-7C7D-27B1-59AA588FD24C}"/>
          </ac:spMkLst>
        </pc:spChg>
      </pc:sldChg>
    </pc:docChg>
  </pc:docChgLst>
  <pc:docChgLst>
    <pc:chgData name="Holland Padgham" userId="4f4a9b89-cf24-4f9c-b26c-c30b92a35195" providerId="ADAL" clId="{221B3660-A9D9-473F-AE67-5438BB885A06}"/>
    <pc:docChg chg="undo redo custSel addSld delSld modSld sldOrd">
      <pc:chgData name="Holland Padgham" userId="4f4a9b89-cf24-4f9c-b26c-c30b92a35195" providerId="ADAL" clId="{221B3660-A9D9-473F-AE67-5438BB885A06}" dt="2026-01-14T14:00:18.188" v="2215" actId="20577"/>
      <pc:docMkLst>
        <pc:docMk/>
      </pc:docMkLst>
      <pc:sldChg chg="modSp mod ord modAnim">
        <pc:chgData name="Holland Padgham" userId="4f4a9b89-cf24-4f9c-b26c-c30b92a35195" providerId="ADAL" clId="{221B3660-A9D9-473F-AE67-5438BB885A06}" dt="2026-01-12T16:25:29.155" v="1247"/>
        <pc:sldMkLst>
          <pc:docMk/>
          <pc:sldMk cId="1532949628" sldId="357"/>
        </pc:sldMkLst>
        <pc:spChg chg="mod">
          <ac:chgData name="Holland Padgham" userId="4f4a9b89-cf24-4f9c-b26c-c30b92a35195" providerId="ADAL" clId="{221B3660-A9D9-473F-AE67-5438BB885A06}" dt="2026-01-08T16:21:34.864" v="440" actId="27636"/>
          <ac:spMkLst>
            <pc:docMk/>
            <pc:sldMk cId="1532949628" sldId="357"/>
            <ac:spMk id="3" creationId="{6B7A4916-A13C-AF93-8F87-379822065D38}"/>
          </ac:spMkLst>
        </pc:spChg>
        <pc:spChg chg="mod">
          <ac:chgData name="Holland Padgham" userId="4f4a9b89-cf24-4f9c-b26c-c30b92a35195" providerId="ADAL" clId="{221B3660-A9D9-473F-AE67-5438BB885A06}" dt="2026-01-08T13:44:57.814" v="0" actId="20577"/>
          <ac:spMkLst>
            <pc:docMk/>
            <pc:sldMk cId="1532949628" sldId="357"/>
            <ac:spMk id="4" creationId="{AF430B72-1605-130A-1051-42C48473DC48}"/>
          </ac:spMkLst>
        </pc:spChg>
      </pc:sldChg>
      <pc:sldChg chg="addSp modSp mod ord modAnim">
        <pc:chgData name="Holland Padgham" userId="4f4a9b89-cf24-4f9c-b26c-c30b92a35195" providerId="ADAL" clId="{221B3660-A9D9-473F-AE67-5438BB885A06}" dt="2026-01-14T13:51:51.866" v="2207" actId="20577"/>
        <pc:sldMkLst>
          <pc:docMk/>
          <pc:sldMk cId="1332161213" sldId="369"/>
        </pc:sldMkLst>
        <pc:spChg chg="mod">
          <ac:chgData name="Holland Padgham" userId="4f4a9b89-cf24-4f9c-b26c-c30b92a35195" providerId="ADAL" clId="{221B3660-A9D9-473F-AE67-5438BB885A06}" dt="2026-01-14T13:51:51.866" v="2207" actId="20577"/>
          <ac:spMkLst>
            <pc:docMk/>
            <pc:sldMk cId="1332161213" sldId="369"/>
            <ac:spMk id="3" creationId="{BB5A51E7-0BA9-BF99-D338-982167CA8CEA}"/>
          </ac:spMkLst>
        </pc:spChg>
        <pc:spChg chg="mod">
          <ac:chgData name="Holland Padgham" userId="4f4a9b89-cf24-4f9c-b26c-c30b92a35195" providerId="ADAL" clId="{221B3660-A9D9-473F-AE67-5438BB885A06}" dt="2026-01-08T16:50:18.859" v="841" actId="20577"/>
          <ac:spMkLst>
            <pc:docMk/>
            <pc:sldMk cId="1332161213" sldId="369"/>
            <ac:spMk id="6" creationId="{49BF6EC4-914B-11FB-C89B-F64289825899}"/>
          </ac:spMkLst>
        </pc:spChg>
      </pc:sldChg>
      <pc:sldChg chg="addSp modSp mod">
        <pc:chgData name="Holland Padgham" userId="4f4a9b89-cf24-4f9c-b26c-c30b92a35195" providerId="ADAL" clId="{221B3660-A9D9-473F-AE67-5438BB885A06}" dt="2026-01-14T13:53:22.683" v="2209" actId="14100"/>
        <pc:sldMkLst>
          <pc:docMk/>
          <pc:sldMk cId="2805870310" sldId="389"/>
        </pc:sldMkLst>
        <pc:spChg chg="add mod">
          <ac:chgData name="Holland Padgham" userId="4f4a9b89-cf24-4f9c-b26c-c30b92a35195" providerId="ADAL" clId="{221B3660-A9D9-473F-AE67-5438BB885A06}" dt="2026-01-14T13:53:22.683" v="2209" actId="14100"/>
          <ac:spMkLst>
            <pc:docMk/>
            <pc:sldMk cId="2805870310" sldId="389"/>
            <ac:spMk id="2" creationId="{9383159C-1DBB-662A-D1BC-B069D656B251}"/>
          </ac:spMkLst>
        </pc:spChg>
      </pc:sldChg>
      <pc:sldChg chg="addSp modSp mod">
        <pc:chgData name="Holland Padgham" userId="4f4a9b89-cf24-4f9c-b26c-c30b92a35195" providerId="ADAL" clId="{221B3660-A9D9-473F-AE67-5438BB885A06}" dt="2026-01-14T13:54:49.658" v="2213" actId="14100"/>
        <pc:sldMkLst>
          <pc:docMk/>
          <pc:sldMk cId="58982214" sldId="390"/>
        </pc:sldMkLst>
        <pc:spChg chg="add mod">
          <ac:chgData name="Holland Padgham" userId="4f4a9b89-cf24-4f9c-b26c-c30b92a35195" providerId="ADAL" clId="{221B3660-A9D9-473F-AE67-5438BB885A06}" dt="2026-01-14T13:54:49.658" v="2213" actId="14100"/>
          <ac:spMkLst>
            <pc:docMk/>
            <pc:sldMk cId="58982214" sldId="390"/>
            <ac:spMk id="4" creationId="{A526A9FF-4992-F13A-BE09-A60FC39BBA5B}"/>
          </ac:spMkLst>
        </pc:spChg>
      </pc:sldChg>
      <pc:sldChg chg="addSp modSp mod">
        <pc:chgData name="Holland Padgham" userId="4f4a9b89-cf24-4f9c-b26c-c30b92a35195" providerId="ADAL" clId="{221B3660-A9D9-473F-AE67-5438BB885A06}" dt="2026-01-14T13:44:28.907" v="1970" actId="3062"/>
        <pc:sldMkLst>
          <pc:docMk/>
          <pc:sldMk cId="2715673985" sldId="395"/>
        </pc:sldMkLst>
        <pc:spChg chg="add mod">
          <ac:chgData name="Holland Padgham" userId="4f4a9b89-cf24-4f9c-b26c-c30b92a35195" providerId="ADAL" clId="{221B3660-A9D9-473F-AE67-5438BB885A06}" dt="2026-01-14T13:44:21.345" v="1969" actId="33987"/>
          <ac:spMkLst>
            <pc:docMk/>
            <pc:sldMk cId="2715673985" sldId="395"/>
            <ac:spMk id="2" creationId="{BDF8AF07-1A01-64BA-53D9-3C282574A8E0}"/>
          </ac:spMkLst>
        </pc:spChg>
        <pc:spChg chg="mod">
          <ac:chgData name="Holland Padgham" userId="4f4a9b89-cf24-4f9c-b26c-c30b92a35195" providerId="ADAL" clId="{221B3660-A9D9-473F-AE67-5438BB885A06}" dt="2026-01-14T13:44:28.907" v="1970" actId="3062"/>
          <ac:spMkLst>
            <pc:docMk/>
            <pc:sldMk cId="2715673985" sldId="395"/>
            <ac:spMk id="9" creationId="{FDD3D7F4-78A5-216B-C7E1-B6C23C267570}"/>
          </ac:spMkLst>
        </pc:spChg>
      </pc:sldChg>
      <pc:sldChg chg="addSp modSp add mod modAnim">
        <pc:chgData name="Holland Padgham" userId="4f4a9b89-cf24-4f9c-b26c-c30b92a35195" providerId="ADAL" clId="{221B3660-A9D9-473F-AE67-5438BB885A06}" dt="2026-01-14T13:16:17.322" v="1252"/>
        <pc:sldMkLst>
          <pc:docMk/>
          <pc:sldMk cId="2927090338" sldId="402"/>
        </pc:sldMkLst>
        <pc:spChg chg="add mod">
          <ac:chgData name="Holland Padgham" userId="4f4a9b89-cf24-4f9c-b26c-c30b92a35195" providerId="ADAL" clId="{221B3660-A9D9-473F-AE67-5438BB885A06}" dt="2026-01-14T13:16:02.100" v="1251" actId="1582"/>
          <ac:spMkLst>
            <pc:docMk/>
            <pc:sldMk cId="2927090338" sldId="402"/>
            <ac:spMk id="2" creationId="{B4CDBE90-F305-6CFA-D3EB-F0DE586FD346}"/>
          </ac:spMkLst>
        </pc:spChg>
        <pc:spChg chg="mod">
          <ac:chgData name="Holland Padgham" userId="4f4a9b89-cf24-4f9c-b26c-c30b92a35195" providerId="ADAL" clId="{221B3660-A9D9-473F-AE67-5438BB885A06}" dt="2026-01-08T16:14:16.707" v="361" actId="20577"/>
          <ac:spMkLst>
            <pc:docMk/>
            <pc:sldMk cId="2927090338" sldId="402"/>
            <ac:spMk id="6" creationId="{14D06A1A-96E8-FAD4-A90B-F3BF1F40073C}"/>
          </ac:spMkLst>
        </pc:spChg>
        <pc:picChg chg="mod modCrop">
          <ac:chgData name="Holland Padgham" userId="4f4a9b89-cf24-4f9c-b26c-c30b92a35195" providerId="ADAL" clId="{221B3660-A9D9-473F-AE67-5438BB885A06}" dt="2026-01-08T16:13:03.244" v="337" actId="1076"/>
          <ac:picMkLst>
            <pc:docMk/>
            <pc:sldMk cId="2927090338" sldId="402"/>
            <ac:picMk id="9" creationId="{95FAC691-8CE9-17CF-35A2-38A6310F6D39}"/>
          </ac:picMkLst>
        </pc:picChg>
      </pc:sldChg>
      <pc:sldChg chg="addSp delSp modSp add mod ord modAnim">
        <pc:chgData name="Holland Padgham" userId="4f4a9b89-cf24-4f9c-b26c-c30b92a35195" providerId="ADAL" clId="{221B3660-A9D9-473F-AE67-5438BB885A06}" dt="2026-01-08T16:19:29.139" v="389"/>
        <pc:sldMkLst>
          <pc:docMk/>
          <pc:sldMk cId="4217747121" sldId="404"/>
        </pc:sldMkLst>
        <pc:spChg chg="mod">
          <ac:chgData name="Holland Padgham" userId="4f4a9b89-cf24-4f9c-b26c-c30b92a35195" providerId="ADAL" clId="{221B3660-A9D9-473F-AE67-5438BB885A06}" dt="2026-01-08T16:17:07.314" v="376" actId="20577"/>
          <ac:spMkLst>
            <pc:docMk/>
            <pc:sldMk cId="4217747121" sldId="404"/>
            <ac:spMk id="6" creationId="{D695A0CD-3F78-7FD8-7114-82F7252B40AE}"/>
          </ac:spMkLst>
        </pc:spChg>
        <pc:spChg chg="add mod">
          <ac:chgData name="Holland Padgham" userId="4f4a9b89-cf24-4f9c-b26c-c30b92a35195" providerId="ADAL" clId="{221B3660-A9D9-473F-AE67-5438BB885A06}" dt="2026-01-08T16:19:18.105" v="387" actId="164"/>
          <ac:spMkLst>
            <pc:docMk/>
            <pc:sldMk cId="4217747121" sldId="404"/>
            <ac:spMk id="10" creationId="{3967573F-A07E-53EE-8680-B3AC69F105F5}"/>
          </ac:spMkLst>
        </pc:spChg>
        <pc:spChg chg="add mod">
          <ac:chgData name="Holland Padgham" userId="4f4a9b89-cf24-4f9c-b26c-c30b92a35195" providerId="ADAL" clId="{221B3660-A9D9-473F-AE67-5438BB885A06}" dt="2026-01-08T16:19:18.105" v="387" actId="164"/>
          <ac:spMkLst>
            <pc:docMk/>
            <pc:sldMk cId="4217747121" sldId="404"/>
            <ac:spMk id="11" creationId="{3CF7FE42-317F-9BCA-7FFA-A7B3BF50341A}"/>
          </ac:spMkLst>
        </pc:spChg>
        <pc:grpChg chg="add mod">
          <ac:chgData name="Holland Padgham" userId="4f4a9b89-cf24-4f9c-b26c-c30b92a35195" providerId="ADAL" clId="{221B3660-A9D9-473F-AE67-5438BB885A06}" dt="2026-01-08T16:19:18.105" v="387" actId="164"/>
          <ac:grpSpMkLst>
            <pc:docMk/>
            <pc:sldMk cId="4217747121" sldId="404"/>
            <ac:grpSpMk id="12" creationId="{FF40EC86-B8E9-C4DA-2D9E-95904B88AB02}"/>
          </ac:grpSpMkLst>
        </pc:grpChg>
        <pc:picChg chg="add mod ord">
          <ac:chgData name="Holland Padgham" userId="4f4a9b89-cf24-4f9c-b26c-c30b92a35195" providerId="ADAL" clId="{221B3660-A9D9-473F-AE67-5438BB885A06}" dt="2026-01-08T16:16:49.832" v="371" actId="1076"/>
          <ac:picMkLst>
            <pc:docMk/>
            <pc:sldMk cId="4217747121" sldId="404"/>
            <ac:picMk id="8" creationId="{D3BB9925-CC28-00F9-37A3-3FB0DB35B0FC}"/>
          </ac:picMkLst>
        </pc:picChg>
      </pc:sldChg>
      <pc:sldChg chg="addSp delSp modSp add mod">
        <pc:chgData name="Holland Padgham" userId="4f4a9b89-cf24-4f9c-b26c-c30b92a35195" providerId="ADAL" clId="{221B3660-A9D9-473F-AE67-5438BB885A06}" dt="2026-01-12T16:25:00.439" v="1244" actId="1076"/>
        <pc:sldMkLst>
          <pc:docMk/>
          <pc:sldMk cId="348630266" sldId="406"/>
        </pc:sldMkLst>
        <pc:picChg chg="add mod">
          <ac:chgData name="Holland Padgham" userId="4f4a9b89-cf24-4f9c-b26c-c30b92a35195" providerId="ADAL" clId="{221B3660-A9D9-473F-AE67-5438BB885A06}" dt="2026-01-12T15:59:15.874" v="1002" actId="1076"/>
          <ac:picMkLst>
            <pc:docMk/>
            <pc:sldMk cId="348630266" sldId="406"/>
            <ac:picMk id="7" creationId="{A9BC87BD-D2AC-FC32-3511-AC889E63E85D}"/>
          </ac:picMkLst>
        </pc:picChg>
        <pc:picChg chg="mod">
          <ac:chgData name="Holland Padgham" userId="4f4a9b89-cf24-4f9c-b26c-c30b92a35195" providerId="ADAL" clId="{221B3660-A9D9-473F-AE67-5438BB885A06}" dt="2026-01-12T16:25:00.439" v="1244" actId="1076"/>
          <ac:picMkLst>
            <pc:docMk/>
            <pc:sldMk cId="348630266" sldId="406"/>
            <ac:picMk id="9" creationId="{46A9BA51-6520-9C82-92F4-B0FAFF22500F}"/>
          </ac:picMkLst>
        </pc:picChg>
      </pc:sldChg>
      <pc:sldChg chg="delSp modSp add mod">
        <pc:chgData name="Holland Padgham" userId="4f4a9b89-cf24-4f9c-b26c-c30b92a35195" providerId="ADAL" clId="{221B3660-A9D9-473F-AE67-5438BB885A06}" dt="2026-01-12T16:25:04.367" v="1245" actId="1076"/>
        <pc:sldMkLst>
          <pc:docMk/>
          <pc:sldMk cId="2193024113" sldId="407"/>
        </pc:sldMkLst>
        <pc:picChg chg="mod">
          <ac:chgData name="Holland Padgham" userId="4f4a9b89-cf24-4f9c-b26c-c30b92a35195" providerId="ADAL" clId="{221B3660-A9D9-473F-AE67-5438BB885A06}" dt="2026-01-12T16:25:04.367" v="1245" actId="1076"/>
          <ac:picMkLst>
            <pc:docMk/>
            <pc:sldMk cId="2193024113" sldId="407"/>
            <ac:picMk id="9" creationId="{402C833F-1232-D068-0DE8-12C6874F359C}"/>
          </ac:picMkLst>
        </pc:picChg>
      </pc:sldChg>
      <pc:sldChg chg="addSp delSp modSp add mod">
        <pc:chgData name="Holland Padgham" userId="4f4a9b89-cf24-4f9c-b26c-c30b92a35195" providerId="ADAL" clId="{221B3660-A9D9-473F-AE67-5438BB885A06}" dt="2026-01-12T16:24:53.766" v="1243" actId="1076"/>
        <pc:sldMkLst>
          <pc:docMk/>
          <pc:sldMk cId="717318562" sldId="408"/>
        </pc:sldMkLst>
        <pc:picChg chg="add mod">
          <ac:chgData name="Holland Padgham" userId="4f4a9b89-cf24-4f9c-b26c-c30b92a35195" providerId="ADAL" clId="{221B3660-A9D9-473F-AE67-5438BB885A06}" dt="2026-01-12T16:24:53.766" v="1243" actId="1076"/>
          <ac:picMkLst>
            <pc:docMk/>
            <pc:sldMk cId="717318562" sldId="408"/>
            <ac:picMk id="5" creationId="{09F90CDB-9857-1625-AFAB-CC6079363873}"/>
          </ac:picMkLst>
        </pc:picChg>
        <pc:picChg chg="mod">
          <ac:chgData name="Holland Padgham" userId="4f4a9b89-cf24-4f9c-b26c-c30b92a35195" providerId="ADAL" clId="{221B3660-A9D9-473F-AE67-5438BB885A06}" dt="2026-01-12T16:24:45.159" v="1242" actId="1076"/>
          <ac:picMkLst>
            <pc:docMk/>
            <pc:sldMk cId="717318562" sldId="408"/>
            <ac:picMk id="9" creationId="{1A888F55-326F-EE84-590E-A0D1A11827A5}"/>
          </ac:picMkLst>
        </pc:picChg>
      </pc:sldChg>
      <pc:sldChg chg="addSp delSp modSp mod">
        <pc:chgData name="Holland Padgham" userId="4f4a9b89-cf24-4f9c-b26c-c30b92a35195" providerId="ADAL" clId="{221B3660-A9D9-473F-AE67-5438BB885A06}" dt="2026-01-14T13:35:58.999" v="1894" actId="478"/>
        <pc:sldMkLst>
          <pc:docMk/>
          <pc:sldMk cId="1396219942" sldId="410"/>
        </pc:sldMkLst>
        <pc:spChg chg="add del mod">
          <ac:chgData name="Holland Padgham" userId="4f4a9b89-cf24-4f9c-b26c-c30b92a35195" providerId="ADAL" clId="{221B3660-A9D9-473F-AE67-5438BB885A06}" dt="2026-01-14T13:34:05.064" v="1740" actId="478"/>
          <ac:spMkLst>
            <pc:docMk/>
            <pc:sldMk cId="1396219942" sldId="410"/>
            <ac:spMk id="4" creationId="{31F6AC29-AA1A-0324-07E0-1FA105C02CFE}"/>
          </ac:spMkLst>
        </pc:spChg>
        <pc:spChg chg="add del mod">
          <ac:chgData name="Holland Padgham" userId="4f4a9b89-cf24-4f9c-b26c-c30b92a35195" providerId="ADAL" clId="{221B3660-A9D9-473F-AE67-5438BB885A06}" dt="2026-01-14T13:35:58.999" v="1894" actId="478"/>
          <ac:spMkLst>
            <pc:docMk/>
            <pc:sldMk cId="1396219942" sldId="410"/>
            <ac:spMk id="5" creationId="{B90A161A-CC0B-DF9C-F3F0-ACD22D85376D}"/>
          </ac:spMkLst>
        </pc:spChg>
        <pc:spChg chg="mod">
          <ac:chgData name="Holland Padgham" userId="4f4a9b89-cf24-4f9c-b26c-c30b92a35195" providerId="ADAL" clId="{221B3660-A9D9-473F-AE67-5438BB885A06}" dt="2026-01-14T13:17:37.269" v="1295" actId="20577"/>
          <ac:spMkLst>
            <pc:docMk/>
            <pc:sldMk cId="1396219942" sldId="410"/>
            <ac:spMk id="6" creationId="{C9F1C02F-2A3E-EFDD-B86C-86E2EF2E0FC1}"/>
          </ac:spMkLst>
        </pc:spChg>
      </pc:sldChg>
      <pc:sldChg chg="modSp mod">
        <pc:chgData name="Holland Padgham" userId="4f4a9b89-cf24-4f9c-b26c-c30b92a35195" providerId="ADAL" clId="{221B3660-A9D9-473F-AE67-5438BB885A06}" dt="2026-01-14T13:34:10.099" v="1741" actId="1076"/>
        <pc:sldMkLst>
          <pc:docMk/>
          <pc:sldMk cId="833397809" sldId="414"/>
        </pc:sldMkLst>
        <pc:spChg chg="mod">
          <ac:chgData name="Holland Padgham" userId="4f4a9b89-cf24-4f9c-b26c-c30b92a35195" providerId="ADAL" clId="{221B3660-A9D9-473F-AE67-5438BB885A06}" dt="2026-01-14T13:34:10.099" v="1741" actId="1076"/>
          <ac:spMkLst>
            <pc:docMk/>
            <pc:sldMk cId="833397809" sldId="414"/>
            <ac:spMk id="16" creationId="{77CD33F5-D404-CF2D-4FCF-F5BD4E68C7D1}"/>
          </ac:spMkLst>
        </pc:spChg>
      </pc:sldChg>
      <pc:sldChg chg="modSp mod modAnim">
        <pc:chgData name="Holland Padgham" userId="4f4a9b89-cf24-4f9c-b26c-c30b92a35195" providerId="ADAL" clId="{221B3660-A9D9-473F-AE67-5438BB885A06}" dt="2026-01-14T13:21:36.046" v="1504" actId="27636"/>
        <pc:sldMkLst>
          <pc:docMk/>
          <pc:sldMk cId="4163889869" sldId="423"/>
        </pc:sldMkLst>
        <pc:spChg chg="mod">
          <ac:chgData name="Holland Padgham" userId="4f4a9b89-cf24-4f9c-b26c-c30b92a35195" providerId="ADAL" clId="{221B3660-A9D9-473F-AE67-5438BB885A06}" dt="2026-01-14T13:21:36.046" v="1504" actId="27636"/>
          <ac:spMkLst>
            <pc:docMk/>
            <pc:sldMk cId="4163889869" sldId="423"/>
            <ac:spMk id="3" creationId="{E468FD57-5241-548D-AE66-BFE16496D119}"/>
          </ac:spMkLst>
        </pc:spChg>
      </pc:sldChg>
      <pc:sldChg chg="addSp modSp mod modAnim">
        <pc:chgData name="Holland Padgham" userId="4f4a9b89-cf24-4f9c-b26c-c30b92a35195" providerId="ADAL" clId="{221B3660-A9D9-473F-AE67-5438BB885A06}" dt="2026-01-14T13:45:51.256" v="1983" actId="1076"/>
        <pc:sldMkLst>
          <pc:docMk/>
          <pc:sldMk cId="3905312047" sldId="426"/>
        </pc:sldMkLst>
        <pc:spChg chg="add mod">
          <ac:chgData name="Holland Padgham" userId="4f4a9b89-cf24-4f9c-b26c-c30b92a35195" providerId="ADAL" clId="{221B3660-A9D9-473F-AE67-5438BB885A06}" dt="2026-01-14T13:45:51.256" v="1983" actId="1076"/>
          <ac:spMkLst>
            <pc:docMk/>
            <pc:sldMk cId="3905312047" sldId="426"/>
            <ac:spMk id="2" creationId="{C09759E9-AF18-E32E-155F-9C8F8D491CC8}"/>
          </ac:spMkLst>
        </pc:spChg>
        <pc:picChg chg="mod">
          <ac:chgData name="Holland Padgham" userId="4f4a9b89-cf24-4f9c-b26c-c30b92a35195" providerId="ADAL" clId="{221B3660-A9D9-473F-AE67-5438BB885A06}" dt="2026-01-14T13:45:38.373" v="1982" actId="1076"/>
          <ac:picMkLst>
            <pc:docMk/>
            <pc:sldMk cId="3905312047" sldId="426"/>
            <ac:picMk id="25" creationId="{C1C61910-0CF1-483E-5DED-5581B6D2CF61}"/>
          </ac:picMkLst>
        </pc:picChg>
      </pc:sldChg>
      <pc:sldChg chg="modSp mod">
        <pc:chgData name="Holland Padgham" userId="4f4a9b89-cf24-4f9c-b26c-c30b92a35195" providerId="ADAL" clId="{221B3660-A9D9-473F-AE67-5438BB885A06}" dt="2026-01-14T13:25:37.721" v="1607" actId="20577"/>
        <pc:sldMkLst>
          <pc:docMk/>
          <pc:sldMk cId="2587314467" sldId="427"/>
        </pc:sldMkLst>
        <pc:spChg chg="mod">
          <ac:chgData name="Holland Padgham" userId="4f4a9b89-cf24-4f9c-b26c-c30b92a35195" providerId="ADAL" clId="{221B3660-A9D9-473F-AE67-5438BB885A06}" dt="2026-01-14T13:25:37.721" v="1607" actId="20577"/>
          <ac:spMkLst>
            <pc:docMk/>
            <pc:sldMk cId="2587314467" sldId="427"/>
            <ac:spMk id="3" creationId="{A8E653DC-0659-3BDE-5C8D-9D2449D4F9AE}"/>
          </ac:spMkLst>
        </pc:spChg>
      </pc:sldChg>
      <pc:sldChg chg="addSp delSp modSp mod">
        <pc:chgData name="Holland Padgham" userId="4f4a9b89-cf24-4f9c-b26c-c30b92a35195" providerId="ADAL" clId="{221B3660-A9D9-473F-AE67-5438BB885A06}" dt="2026-01-14T13:27:02.280" v="1618" actId="1076"/>
        <pc:sldMkLst>
          <pc:docMk/>
          <pc:sldMk cId="839329906" sldId="428"/>
        </pc:sldMkLst>
        <pc:spChg chg="del">
          <ac:chgData name="Holland Padgham" userId="4f4a9b89-cf24-4f9c-b26c-c30b92a35195" providerId="ADAL" clId="{221B3660-A9D9-473F-AE67-5438BB885A06}" dt="2026-01-14T13:26:02.111" v="1611" actId="478"/>
          <ac:spMkLst>
            <pc:docMk/>
            <pc:sldMk cId="839329906" sldId="428"/>
            <ac:spMk id="3" creationId="{F34E2CAC-12CB-5BEA-AF11-884EC783B3D0}"/>
          </ac:spMkLst>
        </pc:spChg>
        <pc:spChg chg="add del mod">
          <ac:chgData name="Holland Padgham" userId="4f4a9b89-cf24-4f9c-b26c-c30b92a35195" providerId="ADAL" clId="{221B3660-A9D9-473F-AE67-5438BB885A06}" dt="2026-01-14T13:26:03.852" v="1612" actId="478"/>
          <ac:spMkLst>
            <pc:docMk/>
            <pc:sldMk cId="839329906" sldId="428"/>
            <ac:spMk id="4" creationId="{7D28819D-9BD3-FEA6-FFAB-C137FC402042}"/>
          </ac:spMkLst>
        </pc:spChg>
        <pc:spChg chg="add mod">
          <ac:chgData name="Holland Padgham" userId="4f4a9b89-cf24-4f9c-b26c-c30b92a35195" providerId="ADAL" clId="{221B3660-A9D9-473F-AE67-5438BB885A06}" dt="2026-01-14T13:27:02.280" v="1618" actId="1076"/>
          <ac:spMkLst>
            <pc:docMk/>
            <pc:sldMk cId="839329906" sldId="428"/>
            <ac:spMk id="9" creationId="{A8E448AD-20DF-4AB3-40B5-93BEB3C756F0}"/>
          </ac:spMkLst>
        </pc:spChg>
        <pc:picChg chg="mod">
          <ac:chgData name="Holland Padgham" userId="4f4a9b89-cf24-4f9c-b26c-c30b92a35195" providerId="ADAL" clId="{221B3660-A9D9-473F-AE67-5438BB885A06}" dt="2026-01-14T13:26:07.022" v="1613" actId="1076"/>
          <ac:picMkLst>
            <pc:docMk/>
            <pc:sldMk cId="839329906" sldId="428"/>
            <ac:picMk id="8" creationId="{A488FFB3-30ED-5C12-47CB-FC21A5D22790}"/>
          </ac:picMkLst>
        </pc:picChg>
      </pc:sldChg>
      <pc:sldChg chg="addSp delSp modSp mod">
        <pc:chgData name="Holland Padgham" userId="4f4a9b89-cf24-4f9c-b26c-c30b92a35195" providerId="ADAL" clId="{221B3660-A9D9-473F-AE67-5438BB885A06}" dt="2026-01-14T13:30:46.711" v="1633" actId="1076"/>
        <pc:sldMkLst>
          <pc:docMk/>
          <pc:sldMk cId="3193228657" sldId="429"/>
        </pc:sldMkLst>
        <pc:spChg chg="add del mod">
          <ac:chgData name="Holland Padgham" userId="4f4a9b89-cf24-4f9c-b26c-c30b92a35195" providerId="ADAL" clId="{221B3660-A9D9-473F-AE67-5438BB885A06}" dt="2026-01-14T13:30:46.328" v="1632" actId="20577"/>
          <ac:spMkLst>
            <pc:docMk/>
            <pc:sldMk cId="3193228657" sldId="429"/>
            <ac:spMk id="3" creationId="{0BE4DE73-24D6-9E47-72BA-BA877F40277F}"/>
          </ac:spMkLst>
        </pc:spChg>
        <pc:spChg chg="add del mod">
          <ac:chgData name="Holland Padgham" userId="4f4a9b89-cf24-4f9c-b26c-c30b92a35195" providerId="ADAL" clId="{221B3660-A9D9-473F-AE67-5438BB885A06}" dt="2026-01-14T13:30:45.372" v="1630" actId="478"/>
          <ac:spMkLst>
            <pc:docMk/>
            <pc:sldMk cId="3193228657" sldId="429"/>
            <ac:spMk id="7" creationId="{E648FD65-91DD-0079-80B1-27322823A9F6}"/>
          </ac:spMkLst>
        </pc:spChg>
        <pc:picChg chg="mod">
          <ac:chgData name="Holland Padgham" userId="4f4a9b89-cf24-4f9c-b26c-c30b92a35195" providerId="ADAL" clId="{221B3660-A9D9-473F-AE67-5438BB885A06}" dt="2026-01-14T13:30:46.711" v="1633" actId="1076"/>
          <ac:picMkLst>
            <pc:docMk/>
            <pc:sldMk cId="3193228657" sldId="429"/>
            <ac:picMk id="4" creationId="{985D6337-B960-CD66-C7C9-D9D0C3D5C80E}"/>
          </ac:picMkLst>
        </pc:picChg>
      </pc:sldChg>
      <pc:sldChg chg="modSp mod">
        <pc:chgData name="Holland Padgham" userId="4f4a9b89-cf24-4f9c-b26c-c30b92a35195" providerId="ADAL" clId="{221B3660-A9D9-473F-AE67-5438BB885A06}" dt="2026-01-14T14:00:18.188" v="2215" actId="20577"/>
        <pc:sldMkLst>
          <pc:docMk/>
          <pc:sldMk cId="768798658" sldId="431"/>
        </pc:sldMkLst>
        <pc:spChg chg="mod">
          <ac:chgData name="Holland Padgham" userId="4f4a9b89-cf24-4f9c-b26c-c30b92a35195" providerId="ADAL" clId="{221B3660-A9D9-473F-AE67-5438BB885A06}" dt="2026-01-14T14:00:18.188" v="2215" actId="20577"/>
          <ac:spMkLst>
            <pc:docMk/>
            <pc:sldMk cId="768798658" sldId="431"/>
            <ac:spMk id="3" creationId="{DDD0B705-728E-D9D9-16AC-5E5C5257B1C9}"/>
          </ac:spMkLst>
        </pc:spChg>
      </pc:sldChg>
      <pc:sldChg chg="modSp mod">
        <pc:chgData name="Holland Padgham" userId="4f4a9b89-cf24-4f9c-b26c-c30b92a35195" providerId="ADAL" clId="{221B3660-A9D9-473F-AE67-5438BB885A06}" dt="2026-01-14T13:44:34.495" v="1971" actId="20577"/>
        <pc:sldMkLst>
          <pc:docMk/>
          <pc:sldMk cId="3465918283" sldId="434"/>
        </pc:sldMkLst>
        <pc:spChg chg="mod">
          <ac:chgData name="Holland Padgham" userId="4f4a9b89-cf24-4f9c-b26c-c30b92a35195" providerId="ADAL" clId="{221B3660-A9D9-473F-AE67-5438BB885A06}" dt="2026-01-14T13:44:34.495" v="1971" actId="20577"/>
          <ac:spMkLst>
            <pc:docMk/>
            <pc:sldMk cId="3465918283" sldId="434"/>
            <ac:spMk id="3" creationId="{9C1E226F-76DA-1418-481E-ACA4D7291C53}"/>
          </ac:spMkLst>
        </pc:spChg>
      </pc:sldChg>
      <pc:sldChg chg="addSp modSp mod modAnim">
        <pc:chgData name="Holland Padgham" userId="4f4a9b89-cf24-4f9c-b26c-c30b92a35195" providerId="ADAL" clId="{221B3660-A9D9-473F-AE67-5438BB885A06}" dt="2026-01-14T13:42:14.027" v="1967"/>
        <pc:sldMkLst>
          <pc:docMk/>
          <pc:sldMk cId="604877497" sldId="439"/>
        </pc:sldMkLst>
        <pc:spChg chg="add mod">
          <ac:chgData name="Holland Padgham" userId="4f4a9b89-cf24-4f9c-b26c-c30b92a35195" providerId="ADAL" clId="{221B3660-A9D9-473F-AE67-5438BB885A06}" dt="2026-01-14T13:41:41.062" v="1960" actId="1076"/>
          <ac:spMkLst>
            <pc:docMk/>
            <pc:sldMk cId="604877497" sldId="439"/>
            <ac:spMk id="5" creationId="{9EB53B59-80FC-4E67-6EC2-311A011A8207}"/>
          </ac:spMkLst>
        </pc:spChg>
        <pc:grpChg chg="add mod">
          <ac:chgData name="Holland Padgham" userId="4f4a9b89-cf24-4f9c-b26c-c30b92a35195" providerId="ADAL" clId="{221B3660-A9D9-473F-AE67-5438BB885A06}" dt="2026-01-14T13:41:58.095" v="1966" actId="14100"/>
          <ac:grpSpMkLst>
            <pc:docMk/>
            <pc:sldMk cId="604877497" sldId="439"/>
            <ac:grpSpMk id="8" creationId="{66EBC8CF-400A-60B1-0490-2E330EDDF120}"/>
          </ac:grpSpMkLst>
        </pc:grpChg>
        <pc:picChg chg="add mod">
          <ac:chgData name="Holland Padgham" userId="4f4a9b89-cf24-4f9c-b26c-c30b92a35195" providerId="ADAL" clId="{221B3660-A9D9-473F-AE67-5438BB885A06}" dt="2026-01-14T13:41:56.055" v="1965" actId="1076"/>
          <ac:picMkLst>
            <pc:docMk/>
            <pc:sldMk cId="604877497" sldId="439"/>
            <ac:picMk id="4" creationId="{53F498DA-025D-0978-2146-7F288556AE96}"/>
          </ac:picMkLst>
        </pc:picChg>
        <pc:picChg chg="mod">
          <ac:chgData name="Holland Padgham" userId="4f4a9b89-cf24-4f9c-b26c-c30b92a35195" providerId="ADAL" clId="{221B3660-A9D9-473F-AE67-5438BB885A06}" dt="2026-01-14T13:25:56.263" v="1609" actId="1076"/>
          <ac:picMkLst>
            <pc:docMk/>
            <pc:sldMk cId="604877497" sldId="439"/>
            <ac:picMk id="7" creationId="{BF7E41A9-1EFD-A8D5-6529-2F0318668341}"/>
          </ac:picMkLst>
        </pc:picChg>
      </pc:sldChg>
      <pc:sldChg chg="modSp add mod modAnim">
        <pc:chgData name="Holland Padgham" userId="4f4a9b89-cf24-4f9c-b26c-c30b92a35195" providerId="ADAL" clId="{221B3660-A9D9-473F-AE67-5438BB885A06}" dt="2026-01-14T13:25:33.423" v="1603" actId="20577"/>
        <pc:sldMkLst>
          <pc:docMk/>
          <pc:sldMk cId="1803581869" sldId="442"/>
        </pc:sldMkLst>
        <pc:spChg chg="mod">
          <ac:chgData name="Holland Padgham" userId="4f4a9b89-cf24-4f9c-b26c-c30b92a35195" providerId="ADAL" clId="{221B3660-A9D9-473F-AE67-5438BB885A06}" dt="2026-01-14T13:24:33.941" v="1541" actId="20577"/>
          <ac:spMkLst>
            <pc:docMk/>
            <pc:sldMk cId="1803581869" sldId="442"/>
            <ac:spMk id="2" creationId="{F470A1E0-56B8-C7CC-F191-CA7AF8D789A2}"/>
          </ac:spMkLst>
        </pc:spChg>
        <pc:spChg chg="mod">
          <ac:chgData name="Holland Padgham" userId="4f4a9b89-cf24-4f9c-b26c-c30b92a35195" providerId="ADAL" clId="{221B3660-A9D9-473F-AE67-5438BB885A06}" dt="2026-01-14T13:20:33.435" v="1487" actId="20577"/>
          <ac:spMkLst>
            <pc:docMk/>
            <pc:sldMk cId="1803581869" sldId="442"/>
            <ac:spMk id="3" creationId="{AF61DF61-D607-1438-CC98-3B0605990835}"/>
          </ac:spMkLst>
        </pc:spChg>
        <pc:spChg chg="mod">
          <ac:chgData name="Holland Padgham" userId="4f4a9b89-cf24-4f9c-b26c-c30b92a35195" providerId="ADAL" clId="{221B3660-A9D9-473F-AE67-5438BB885A06}" dt="2026-01-14T13:17:52.792" v="1298" actId="20577"/>
          <ac:spMkLst>
            <pc:docMk/>
            <pc:sldMk cId="1803581869" sldId="442"/>
            <ac:spMk id="6" creationId="{EB3402E0-0D18-D188-1914-AF26A00503B4}"/>
          </ac:spMkLst>
        </pc:spChg>
      </pc:sldChg>
      <pc:sldChg chg="modSp add del mod">
        <pc:chgData name="Holland Padgham" userId="4f4a9b89-cf24-4f9c-b26c-c30b92a35195" providerId="ADAL" clId="{221B3660-A9D9-473F-AE67-5438BB885A06}" dt="2026-01-14T13:22:50.944" v="1513" actId="47"/>
        <pc:sldMkLst>
          <pc:docMk/>
          <pc:sldMk cId="1113967648" sldId="443"/>
        </pc:sldMkLst>
        <pc:spChg chg="mod">
          <ac:chgData name="Holland Padgham" userId="4f4a9b89-cf24-4f9c-b26c-c30b92a35195" providerId="ADAL" clId="{221B3660-A9D9-473F-AE67-5438BB885A06}" dt="2026-01-14T13:22:37.777" v="1512" actId="20577"/>
          <ac:spMkLst>
            <pc:docMk/>
            <pc:sldMk cId="1113967648" sldId="443"/>
            <ac:spMk id="3" creationId="{A9A232BA-EFC3-29BA-C78C-3B648F25ACDA}"/>
          </ac:spMkLst>
        </pc:spChg>
      </pc:sldChg>
      <pc:sldChg chg="addSp delSp modSp add mod modAnim">
        <pc:chgData name="Holland Padgham" userId="4f4a9b89-cf24-4f9c-b26c-c30b92a35195" providerId="ADAL" clId="{221B3660-A9D9-473F-AE67-5438BB885A06}" dt="2026-01-14T13:40:17.390" v="1944" actId="14100"/>
        <pc:sldMkLst>
          <pc:docMk/>
          <pc:sldMk cId="2569664763" sldId="443"/>
        </pc:sldMkLst>
        <pc:spChg chg="del">
          <ac:chgData name="Holland Padgham" userId="4f4a9b89-cf24-4f9c-b26c-c30b92a35195" providerId="ADAL" clId="{221B3660-A9D9-473F-AE67-5438BB885A06}" dt="2026-01-14T13:30:55.318" v="1636" actId="478"/>
          <ac:spMkLst>
            <pc:docMk/>
            <pc:sldMk cId="2569664763" sldId="443"/>
            <ac:spMk id="3" creationId="{921FB935-3191-FB67-33DB-0A10CACDFA85}"/>
          </ac:spMkLst>
        </pc:spChg>
        <pc:spChg chg="mod">
          <ac:chgData name="Holland Padgham" userId="4f4a9b89-cf24-4f9c-b26c-c30b92a35195" providerId="ADAL" clId="{221B3660-A9D9-473F-AE67-5438BB885A06}" dt="2026-01-14T13:40:17.390" v="1944" actId="14100"/>
          <ac:spMkLst>
            <pc:docMk/>
            <pc:sldMk cId="2569664763" sldId="443"/>
            <ac:spMk id="5" creationId="{AA41D720-7028-07A3-61E0-BB1EA75BD899}"/>
          </ac:spMkLst>
        </pc:spChg>
        <pc:spChg chg="add del mod">
          <ac:chgData name="Holland Padgham" userId="4f4a9b89-cf24-4f9c-b26c-c30b92a35195" providerId="ADAL" clId="{221B3660-A9D9-473F-AE67-5438BB885A06}" dt="2026-01-14T13:30:56.854" v="1637" actId="478"/>
          <ac:spMkLst>
            <pc:docMk/>
            <pc:sldMk cId="2569664763" sldId="443"/>
            <ac:spMk id="7" creationId="{0A00CF3B-7014-5227-1DB2-F9BA03AF7850}"/>
          </ac:spMkLst>
        </pc:spChg>
        <pc:spChg chg="add mod">
          <ac:chgData name="Holland Padgham" userId="4f4a9b89-cf24-4f9c-b26c-c30b92a35195" providerId="ADAL" clId="{221B3660-A9D9-473F-AE67-5438BB885A06}" dt="2026-01-14T13:39:45.166" v="1921" actId="14100"/>
          <ac:spMkLst>
            <pc:docMk/>
            <pc:sldMk cId="2569664763" sldId="443"/>
            <ac:spMk id="13" creationId="{03E90D50-CACC-C0FE-333E-480CE8B47BCA}"/>
          </ac:spMkLst>
        </pc:spChg>
        <pc:grpChg chg="add mod">
          <ac:chgData name="Holland Padgham" userId="4f4a9b89-cf24-4f9c-b26c-c30b92a35195" providerId="ADAL" clId="{221B3660-A9D9-473F-AE67-5438BB885A06}" dt="2026-01-14T13:39:18.336" v="1916" actId="164"/>
          <ac:grpSpMkLst>
            <pc:docMk/>
            <pc:sldMk cId="2569664763" sldId="443"/>
            <ac:grpSpMk id="14" creationId="{8514E0A4-BC1F-EEBE-2EB2-0EBCF50FEFAE}"/>
          </ac:grpSpMkLst>
        </pc:grpChg>
        <pc:picChg chg="add del">
          <ac:chgData name="Holland Padgham" userId="4f4a9b89-cf24-4f9c-b26c-c30b92a35195" providerId="ADAL" clId="{221B3660-A9D9-473F-AE67-5438BB885A06}" dt="2026-01-14T13:30:48.978" v="1635" actId="478"/>
          <ac:picMkLst>
            <pc:docMk/>
            <pc:sldMk cId="2569664763" sldId="443"/>
            <ac:picMk id="4" creationId="{BD28DF85-BE7D-7180-7D26-87AD12147499}"/>
          </ac:picMkLst>
        </pc:picChg>
        <pc:picChg chg="del">
          <ac:chgData name="Holland Padgham" userId="4f4a9b89-cf24-4f9c-b26c-c30b92a35195" providerId="ADAL" clId="{221B3660-A9D9-473F-AE67-5438BB885A06}" dt="2026-01-14T13:30:31.958" v="1620" actId="478"/>
          <ac:picMkLst>
            <pc:docMk/>
            <pc:sldMk cId="2569664763" sldId="443"/>
            <ac:picMk id="9" creationId="{62AAD4C9-9EC6-5559-7C79-121FCE1CF23E}"/>
          </ac:picMkLst>
        </pc:picChg>
        <pc:picChg chg="add mod">
          <ac:chgData name="Holland Padgham" userId="4f4a9b89-cf24-4f9c-b26c-c30b92a35195" providerId="ADAL" clId="{221B3660-A9D9-473F-AE67-5438BB885A06}" dt="2026-01-14T13:31:05.737" v="1639" actId="1076"/>
          <ac:picMkLst>
            <pc:docMk/>
            <pc:sldMk cId="2569664763" sldId="443"/>
            <ac:picMk id="10" creationId="{04F58959-D9FB-6208-0483-D8B5972527F8}"/>
          </ac:picMkLst>
        </pc:picChg>
        <pc:picChg chg="add mod">
          <ac:chgData name="Holland Padgham" userId="4f4a9b89-cf24-4f9c-b26c-c30b92a35195" providerId="ADAL" clId="{221B3660-A9D9-473F-AE67-5438BB885A06}" dt="2026-01-14T13:39:18.336" v="1916" actId="164"/>
          <ac:picMkLst>
            <pc:docMk/>
            <pc:sldMk cId="2569664763" sldId="443"/>
            <ac:picMk id="12" creationId="{8E98728A-017A-805B-B5D5-D03F9E1B4C76}"/>
          </ac:picMkLst>
        </pc:picChg>
      </pc:sldChg>
      <pc:sldChg chg="delSp modSp add mod delAnim modAnim">
        <pc:chgData name="Holland Padgham" userId="4f4a9b89-cf24-4f9c-b26c-c30b92a35195" providerId="ADAL" clId="{221B3660-A9D9-473F-AE67-5438BB885A06}" dt="2026-01-14T13:36:24.725" v="1898" actId="20577"/>
        <pc:sldMkLst>
          <pc:docMk/>
          <pc:sldMk cId="430875574" sldId="444"/>
        </pc:sldMkLst>
        <pc:spChg chg="del mod">
          <ac:chgData name="Holland Padgham" userId="4f4a9b89-cf24-4f9c-b26c-c30b92a35195" providerId="ADAL" clId="{221B3660-A9D9-473F-AE67-5438BB885A06}" dt="2026-01-14T13:35:34.330" v="1825" actId="478"/>
          <ac:spMkLst>
            <pc:docMk/>
            <pc:sldMk cId="430875574" sldId="444"/>
            <ac:spMk id="2" creationId="{360A6946-DFDA-4CD8-3798-16414CE771E9}"/>
          </ac:spMkLst>
        </pc:spChg>
        <pc:spChg chg="mod">
          <ac:chgData name="Holland Padgham" userId="4f4a9b89-cf24-4f9c-b26c-c30b92a35195" providerId="ADAL" clId="{221B3660-A9D9-473F-AE67-5438BB885A06}" dt="2026-01-14T13:36:24.725" v="1898" actId="20577"/>
          <ac:spMkLst>
            <pc:docMk/>
            <pc:sldMk cId="430875574" sldId="444"/>
            <ac:spMk id="3" creationId="{5C4AF98F-4C14-081E-55AB-EE1FB87C1115}"/>
          </ac:spMkLst>
        </pc:spChg>
        <pc:spChg chg="del">
          <ac:chgData name="Holland Padgham" userId="4f4a9b89-cf24-4f9c-b26c-c30b92a35195" providerId="ADAL" clId="{221B3660-A9D9-473F-AE67-5438BB885A06}" dt="2026-01-14T13:35:31.938" v="1822" actId="478"/>
          <ac:spMkLst>
            <pc:docMk/>
            <pc:sldMk cId="430875574" sldId="444"/>
            <ac:spMk id="5" creationId="{DCC8B013-985B-E41D-E686-C458071DDE1D}"/>
          </ac:spMkLst>
        </pc:spChg>
      </pc:sldChg>
      <pc:sldChg chg="modSp add mod">
        <pc:chgData name="Holland Padgham" userId="4f4a9b89-cf24-4f9c-b26c-c30b92a35195" providerId="ADAL" clId="{221B3660-A9D9-473F-AE67-5438BB885A06}" dt="2026-01-14T13:36:31.668" v="1899" actId="20577"/>
        <pc:sldMkLst>
          <pc:docMk/>
          <pc:sldMk cId="3373358898" sldId="445"/>
        </pc:sldMkLst>
        <pc:spChg chg="mod">
          <ac:chgData name="Holland Padgham" userId="4f4a9b89-cf24-4f9c-b26c-c30b92a35195" providerId="ADAL" clId="{221B3660-A9D9-473F-AE67-5438BB885A06}" dt="2026-01-14T13:36:31.668" v="1899" actId="20577"/>
          <ac:spMkLst>
            <pc:docMk/>
            <pc:sldMk cId="3373358898" sldId="445"/>
            <ac:spMk id="3" creationId="{F659A160-F804-9C0E-23B3-FF8100865C2A}"/>
          </ac:spMkLst>
        </pc:spChg>
        <pc:spChg chg="mod">
          <ac:chgData name="Holland Padgham" userId="4f4a9b89-cf24-4f9c-b26c-c30b92a35195" providerId="ADAL" clId="{221B3660-A9D9-473F-AE67-5438BB885A06}" dt="2026-01-14T13:36:10.283" v="1897" actId="20577"/>
          <ac:spMkLst>
            <pc:docMk/>
            <pc:sldMk cId="3373358898" sldId="445"/>
            <ac:spMk id="6" creationId="{70D4AF4C-8ACC-80D1-F609-D0B5C91C2E01}"/>
          </ac:spMkLst>
        </pc:spChg>
      </pc:sldChg>
      <pc:sldChg chg="addSp modSp add mod">
        <pc:chgData name="Holland Padgham" userId="4f4a9b89-cf24-4f9c-b26c-c30b92a35195" providerId="ADAL" clId="{221B3660-A9D9-473F-AE67-5438BB885A06}" dt="2026-01-14T13:51:43.673" v="2184" actId="14100"/>
        <pc:sldMkLst>
          <pc:docMk/>
          <pc:sldMk cId="1995043881" sldId="446"/>
        </pc:sldMkLst>
        <pc:spChg chg="mod">
          <ac:chgData name="Holland Padgham" userId="4f4a9b89-cf24-4f9c-b26c-c30b92a35195" providerId="ADAL" clId="{221B3660-A9D9-473F-AE67-5438BB885A06}" dt="2026-01-14T13:51:28.572" v="2178" actId="404"/>
          <ac:spMkLst>
            <pc:docMk/>
            <pc:sldMk cId="1995043881" sldId="446"/>
            <ac:spMk id="3" creationId="{9633524E-E819-7C7D-27B1-59AA588FD24C}"/>
          </ac:spMkLst>
        </pc:spChg>
        <pc:spChg chg="mod">
          <ac:chgData name="Holland Padgham" userId="4f4a9b89-cf24-4f9c-b26c-c30b92a35195" providerId="ADAL" clId="{221B3660-A9D9-473F-AE67-5438BB885A06}" dt="2026-01-14T13:49:41.192" v="2005" actId="20577"/>
          <ac:spMkLst>
            <pc:docMk/>
            <pc:sldMk cId="1995043881" sldId="446"/>
            <ac:spMk id="6" creationId="{78FA741C-FE58-31CE-D589-D37A4809E54C}"/>
          </ac:spMkLst>
        </pc:spChg>
        <pc:picChg chg="add mod">
          <ac:chgData name="Holland Padgham" userId="4f4a9b89-cf24-4f9c-b26c-c30b92a35195" providerId="ADAL" clId="{221B3660-A9D9-473F-AE67-5438BB885A06}" dt="2026-01-14T13:51:43.673" v="2184" actId="14100"/>
          <ac:picMkLst>
            <pc:docMk/>
            <pc:sldMk cId="1995043881" sldId="446"/>
            <ac:picMk id="4" creationId="{840431EE-3432-BEA8-2215-51B5F91727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C0799-DA76-41AC-B9E0-790DAF3CB20A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692C-1F8A-4811-95F3-27668841A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8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0" y="3124200"/>
            <a:ext cx="0" cy="790575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3276600"/>
            <a:ext cx="3581400" cy="457200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JM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975419"/>
            <a:ext cx="2516314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20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381000" y="381000"/>
            <a:ext cx="222694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  <p:sldLayoutId id="2147483681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tn.gov/content/dam/tn/tdot/engineering-production-support/documents/standard-drawings/roadway-standard-drawings/current/roadway-design-standards/RD11TS3A.pdf" TargetMode="External"/><Relationship Id="rId4" Type="http://schemas.openxmlformats.org/officeDocument/2006/relationships/hyperlink" Target="https://www.tn.gov/content/dam/tn/tdot/engineering-production-support/documents/standard-drawings/roadway-standard-drawings/current/roadway-design-standards/RD11TS4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nmap.tn.gov/assessment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tn/tdot/pm/pdn.html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tdot/engineering-production-support/documents/standard-drawings/roadway-standard-drawings/current/roadway-and-pavement-appurtenances/walls/WSG1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n.gov/content/tn/tdot/state-engineering-technical-training/production-support/design-standards/design-guidelines2.html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tn/tdot/pm/pdn.html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tn/tdot/pm/pdn.html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tn/tdot/state-engineering-technical-training/production-support/design-standards/design-guidelines2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PermianSlabSerifTypeface"/>
              </a:rPr>
              <a:t>ROW Engineering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Hosted by Region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January 14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860B7-CDFD-9BE7-C11D-EC62882D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954CD7-5D1E-2238-F2E6-B55D689F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Line and 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6BE8-515E-8AAC-D488-A0BBCD34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53E8F-06F7-411C-2C22-F2BC0873C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96" y="1600041"/>
            <a:ext cx="516680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0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6C632-6B80-4D55-010B-178175CED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F1C02F-2A3E-EFDD-B86C-86E2EF2E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Engineer’s Goals (L&amp;G)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3F52-DFE1-61C3-FAC8-602E8D84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25735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Help the project team establish the ROW footprint for the project.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Identifying ROW impact risks and high-risk tracts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Reviewing access management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Reviewing constructability</a:t>
            </a:r>
            <a:endParaRPr lang="en-US" sz="1900" dirty="0"/>
          </a:p>
          <a:p>
            <a:pPr lvl="1">
              <a:lnSpc>
                <a:spcPct val="170000"/>
              </a:lnSpc>
            </a:pPr>
            <a:endParaRPr lang="en-US" sz="21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7FF72A-49DC-8308-C916-2F8C4C719FE0}"/>
              </a:ext>
            </a:extLst>
          </p:cNvPr>
          <p:cNvSpPr txBox="1">
            <a:spLocks/>
          </p:cNvSpPr>
          <p:nvPr/>
        </p:nvSpPr>
        <p:spPr>
          <a:xfrm>
            <a:off x="152400" y="3767328"/>
            <a:ext cx="8588141" cy="2573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2500" dirty="0"/>
              <a:t>Ensuring properties are shown in their most current conditions.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Property boundaries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Improvements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Septic Systems</a:t>
            </a:r>
            <a:endParaRPr lang="en-US" sz="1500" dirty="0"/>
          </a:p>
          <a:p>
            <a:pPr lvl="1">
              <a:lnSpc>
                <a:spcPct val="170000"/>
              </a:lnSpc>
            </a:pPr>
            <a:endParaRPr lang="en-US" sz="21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19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47C1-CB34-5B7B-8FB7-352E61577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184802-772B-E161-E01B-B5C255AF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Engineer’s Goals (L&amp;G)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AF98F-4C14-081E-55AB-EE1FB87C1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2573524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Help keep the project within: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Scope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Schedule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Budget</a:t>
            </a:r>
            <a:endParaRPr lang="en-US" sz="1900" dirty="0"/>
          </a:p>
          <a:p>
            <a:pPr lvl="1">
              <a:lnSpc>
                <a:spcPct val="170000"/>
              </a:lnSpc>
            </a:pPr>
            <a:endParaRPr lang="en-US" sz="21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7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D3538-EBA4-2BC8-9258-61D9D4E4C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C3E19C-8CBB-95D8-C21E-2348C187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Engineering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FD57-5241-548D-AE66-BFE16496D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9418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TDOT Standard Drawings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TDOT Design Guidelines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TDOT Highway Safety Access Manual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TDOT Driveway Manual 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TDOT Standard Spec Book for Road and Bridge Construction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TDOT Design Checklists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AASHTO Greenbook and AASHTO Roadside Design Guide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PROWAG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Tennessee Property Viewer Website and other County Websites </a:t>
            </a:r>
            <a:endParaRPr lang="en-US" sz="1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1900" dirty="0"/>
          </a:p>
          <a:p>
            <a:pPr lvl="1">
              <a:lnSpc>
                <a:spcPct val="170000"/>
              </a:lnSpc>
            </a:pPr>
            <a:endParaRPr lang="en-US" sz="21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8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9B90A-E272-DD0D-0058-2C1450CCD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3B8DD5-559C-3484-4123-833E643B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REVIEWING PLANS AS A ROW ENGINEER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1ECE-5DAC-0170-6AE1-D53DE5EF0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500" dirty="0"/>
              <a:t> 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3074" name="Picture 2" descr="Magnifying Glass Stock Illustrations ...">
            <a:extLst>
              <a:ext uri="{FF2B5EF4-FFF2-40B4-BE49-F238E27FC236}">
                <a16:creationId xmlns:a16="http://schemas.microsoft.com/office/drawing/2014/main" id="{09BEA968-D10E-EC43-1DCD-E170E10B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58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066B3-0A2F-412E-A0F9-01C18F6B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2D4CDF-D1D4-6B6B-2349-A2FFEDCD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4B848-BF33-5DA6-E5CB-9B66DCE87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6623F-B55B-5630-7632-B42930A5C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729" y="985771"/>
            <a:ext cx="7761247" cy="5122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97CFD-754F-7CA4-32D6-13E8ACF0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3" y="1003303"/>
            <a:ext cx="5976639" cy="5152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A30CD9-9E81-2C12-EBE9-C923FFE50847}"/>
              </a:ext>
            </a:extLst>
          </p:cNvPr>
          <p:cNvSpPr txBox="1"/>
          <p:nvPr/>
        </p:nvSpPr>
        <p:spPr>
          <a:xfrm>
            <a:off x="7051948" y="6277327"/>
            <a:ext cx="1527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E376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RD11TS4.pdf</a:t>
            </a:r>
            <a:r>
              <a:rPr lang="en-US" dirty="0">
                <a:solidFill>
                  <a:srgbClr val="1E376D"/>
                </a:solidFill>
              </a:rPr>
              <a:t>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CBF2B-BA6A-EEA4-4749-435C44C464E8}"/>
              </a:ext>
            </a:extLst>
          </p:cNvPr>
          <p:cNvSpPr txBox="1"/>
          <p:nvPr/>
        </p:nvSpPr>
        <p:spPr>
          <a:xfrm>
            <a:off x="5221225" y="6263106"/>
            <a:ext cx="1527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RD11TS3A.pdf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7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F1B95-00A1-22B0-3C04-1D303D706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B5F057-281E-EF8B-68E1-BA49C52E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2214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4A440-15E8-EEB7-E0FB-BCA7E0D43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251F4-C5B6-42D4-51D7-59952322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101170"/>
            <a:ext cx="8131201" cy="4891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CA1200-8863-D784-B59D-1F47EFE590A3}"/>
              </a:ext>
            </a:extLst>
          </p:cNvPr>
          <p:cNvSpPr txBox="1"/>
          <p:nvPr/>
        </p:nvSpPr>
        <p:spPr>
          <a:xfrm>
            <a:off x="3090672" y="5859677"/>
            <a:ext cx="55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SEPTIC SYSTEMS SHOULD BE LOCATED. HIGH RISK IMPACT.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1583F-4727-7FD9-699D-715459E3C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1101170"/>
            <a:ext cx="7507224" cy="4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4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0D48-3621-2587-6B6C-A64E74ED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E8109B-23BD-5169-ACEF-F5BCE80C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2214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5D27-D3F9-F11F-4FDD-8036046A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AD4CA-E0A2-C9A2-91A8-2CE8769A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759"/>
            <a:ext cx="9144000" cy="5232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753641-67AC-96B6-3261-8A8EE6A1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9" y="1527047"/>
            <a:ext cx="9109497" cy="45181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CD33F5-D404-CF2D-4FCF-F5BD4E68C7D1}"/>
              </a:ext>
            </a:extLst>
          </p:cNvPr>
          <p:cNvSpPr txBox="1"/>
          <p:nvPr/>
        </p:nvSpPr>
        <p:spPr>
          <a:xfrm>
            <a:off x="5712752" y="6136376"/>
            <a:ext cx="31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STUDY ACCESS MANAGEMENT</a:t>
            </a:r>
          </a:p>
        </p:txBody>
      </p:sp>
    </p:spTree>
    <p:extLst>
      <p:ext uri="{BB962C8B-B14F-4D97-AF65-F5344CB8AC3E}">
        <p14:creationId xmlns:p14="http://schemas.microsoft.com/office/powerpoint/2010/main" val="833397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1B242-CE16-798C-94A0-018E06D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593A37-DF4E-0B35-BDCB-C5B0FA9C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2214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3EE76-8AC1-A28F-D399-C293B445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67662-4E01-8AB8-A75A-5E4BD45861F0}"/>
              </a:ext>
            </a:extLst>
          </p:cNvPr>
          <p:cNvSpPr txBox="1"/>
          <p:nvPr/>
        </p:nvSpPr>
        <p:spPr>
          <a:xfrm>
            <a:off x="5607196" y="6094193"/>
            <a:ext cx="31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STUDY ACCESS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88B9E-9291-747D-39DB-1100B5329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90" y="999897"/>
            <a:ext cx="6169887" cy="50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5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08EBC-BCF2-0DDD-CB9D-91A829A72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C18264-4316-3EBD-EC61-6FAD3332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ADD71-23BF-D54F-F6DB-65FBF8F47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23FA8-0D9D-9222-9412-F2B4237F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72" y="1003303"/>
            <a:ext cx="7604256" cy="5117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463FA-37D5-AE16-3B17-880A4C2853BA}"/>
              </a:ext>
            </a:extLst>
          </p:cNvPr>
          <p:cNvSpPr txBox="1"/>
          <p:nvPr/>
        </p:nvSpPr>
        <p:spPr>
          <a:xfrm>
            <a:off x="5820792" y="6090787"/>
            <a:ext cx="286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NEED FOR PROP. ROW FOR PROP BRIDGE ABUTMENT.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7D0BFF-29B1-77D6-03EB-BB9E038A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749" y="2386809"/>
            <a:ext cx="3939727" cy="232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723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F6EC4-914B-11FB-C89B-F6428982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b="0" dirty="0">
                <a:latin typeface="PermianSlabSerifTypeface"/>
              </a:rPr>
              <a:t>TRAINING GOALS</a:t>
            </a:r>
            <a:endParaRPr lang="en-US" dirty="0"/>
          </a:p>
        </p:txBody>
      </p:sp>
      <p:pic>
        <p:nvPicPr>
          <p:cNvPr id="1026" name="Picture 2" descr="Knowledge &amp; Knowledge Management Defined">
            <a:extLst>
              <a:ext uri="{FF2B5EF4-FFF2-40B4-BE49-F238E27FC236}">
                <a16:creationId xmlns:a16="http://schemas.microsoft.com/office/drawing/2014/main" id="{469C4606-4CBC-28A1-2EA7-CFFE0D2B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90" y="3726873"/>
            <a:ext cx="3202420" cy="17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4916-A13C-AF93-8F87-37982206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22164"/>
            <a:ext cx="8915400" cy="2005668"/>
          </a:xfrm>
        </p:spPr>
        <p:txBody>
          <a:bodyPr>
            <a:normAutofit fontScale="92500"/>
          </a:bodyPr>
          <a:lstStyle/>
          <a:p>
            <a:r>
              <a:rPr lang="en-US" sz="2200" dirty="0">
                <a:latin typeface="Open Sans"/>
                <a:ea typeface="Open Sans"/>
                <a:cs typeface="Open Sans"/>
              </a:rPr>
              <a:t>To provide a high-level understanding of the ROW and Design delivery processes.</a:t>
            </a:r>
          </a:p>
          <a:p>
            <a:pPr marL="0" indent="0">
              <a:buNone/>
            </a:pPr>
            <a:endParaRPr lang="en-US" sz="2200" dirty="0">
              <a:latin typeface="Open Sans"/>
              <a:ea typeface="Open Sans"/>
              <a:cs typeface="Open Sans"/>
            </a:endParaRPr>
          </a:p>
          <a:p>
            <a:r>
              <a:rPr lang="en-US" sz="2200" dirty="0">
                <a:latin typeface="Open Sans"/>
                <a:ea typeface="Open Sans"/>
                <a:cs typeface="Open Sans"/>
              </a:rPr>
              <a:t>To provide a more detailed understanding of how a ROW Engineer functions within the ROW and Design delivery processes.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430B72-1605-130A-1051-42C48473DC48}"/>
              </a:ext>
            </a:extLst>
          </p:cNvPr>
          <p:cNvSpPr txBox="1">
            <a:spLocks/>
          </p:cNvSpPr>
          <p:nvPr/>
        </p:nvSpPr>
        <p:spPr>
          <a:xfrm>
            <a:off x="152400" y="1193805"/>
            <a:ext cx="6167582" cy="49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49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A78C-3BD9-27A5-512A-F418E3409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332BE4-1A51-122D-4056-3D62697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Checking Title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D43B-8257-2108-621F-67FF75242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 The most current owner name and deed reference for each tract should be included in the roadway plans.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It’s important to check the title reports for: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Plats 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Existing Easements (need to be shown in the plans!)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ROW Dedications 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Other documents which might affect acquisition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1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76D8-EA4D-4638-628A-A48391334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595D11-50B6-4EFE-F282-117CF9EF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Checking Title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DC1D6-1986-488C-635F-CF45F70D3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500" dirty="0"/>
              <a:t> 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4598E-A8F6-B753-B872-7B48F20E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102"/>
            <a:ext cx="9144000" cy="4307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AD15C6-3A0A-DFB4-388D-3E4006CBDF50}"/>
              </a:ext>
            </a:extLst>
          </p:cNvPr>
          <p:cNvSpPr txBox="1"/>
          <p:nvPr/>
        </p:nvSpPr>
        <p:spPr>
          <a:xfrm>
            <a:off x="64008" y="5715620"/>
            <a:ext cx="941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COUNTY WEBSITES AND THE 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TN PROPERTY VIEWER </a:t>
            </a:r>
            <a:r>
              <a:rPr lang="en-US" dirty="0">
                <a:solidFill>
                  <a:schemeClr val="bg2"/>
                </a:solidFill>
              </a:rPr>
              <a:t>AID IN CHECKING PROPERTY BOUNDARIES</a:t>
            </a:r>
          </a:p>
        </p:txBody>
      </p:sp>
    </p:spTree>
    <p:extLst>
      <p:ext uri="{BB962C8B-B14F-4D97-AF65-F5344CB8AC3E}">
        <p14:creationId xmlns:p14="http://schemas.microsoft.com/office/powerpoint/2010/main" val="328070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2370-AC85-A751-B25D-1D367CC31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4A9FE3-0D56-D14E-FE82-A475A597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Checking Title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74BA8-EAA6-D7F1-D675-958944D06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D3764-F8FD-1087-3757-FD4612F14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505" y="1508580"/>
            <a:ext cx="4398178" cy="4076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8B9C3-7002-9BD9-8C9A-69583CB4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496" t="11418" r="16161" b="5316"/>
          <a:stretch>
            <a:fillRect/>
          </a:stretch>
        </p:blipFill>
        <p:spPr>
          <a:xfrm>
            <a:off x="3987747" y="1227630"/>
            <a:ext cx="5074920" cy="4357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5C2E4D-659B-3948-6DFB-85D197932061}"/>
              </a:ext>
            </a:extLst>
          </p:cNvPr>
          <p:cNvSpPr txBox="1"/>
          <p:nvPr/>
        </p:nvSpPr>
        <p:spPr>
          <a:xfrm>
            <a:off x="2770632" y="5735558"/>
            <a:ext cx="941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PLANS (LEFT) VS. PLAT (RIGHT) – SURVEY UPDATE REQUIRED</a:t>
            </a:r>
          </a:p>
        </p:txBody>
      </p:sp>
    </p:spTree>
    <p:extLst>
      <p:ext uri="{BB962C8B-B14F-4D97-AF65-F5344CB8AC3E}">
        <p14:creationId xmlns:p14="http://schemas.microsoft.com/office/powerpoint/2010/main" val="3978325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2AE6-4BEA-E401-188A-C2F5AFE4C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13FB4B-6BD8-F679-0341-7AFF257B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Functional Design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C1C61910-0CF1-483E-5DED-5581B6D2C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43" y="1085599"/>
            <a:ext cx="8408314" cy="4957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759E9-AF18-E32E-155F-9C8F8D491CC8}"/>
              </a:ext>
            </a:extLst>
          </p:cNvPr>
          <p:cNvSpPr/>
          <p:nvPr/>
        </p:nvSpPr>
        <p:spPr>
          <a:xfrm>
            <a:off x="2530511" y="3210537"/>
            <a:ext cx="40829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FFFFFF"/>
                </a:highlight>
              </a:rPr>
              <a:t>Functional Design</a:t>
            </a:r>
          </a:p>
        </p:txBody>
      </p:sp>
    </p:spTree>
    <p:extLst>
      <p:ext uri="{BB962C8B-B14F-4D97-AF65-F5344CB8AC3E}">
        <p14:creationId xmlns:p14="http://schemas.microsoft.com/office/powerpoint/2010/main" val="390531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A4363-6695-832B-CA5C-C0C29DB3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D65548-38BB-6F24-8E5F-78567221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Functional Design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89A0D1-A88F-6995-CB20-25CED95A8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40" y="1003303"/>
            <a:ext cx="8002920" cy="5142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C4164-D3BE-EBEB-0696-CE27932113B3}"/>
              </a:ext>
            </a:extLst>
          </p:cNvPr>
          <p:cNvSpPr txBox="1"/>
          <p:nvPr/>
        </p:nvSpPr>
        <p:spPr>
          <a:xfrm>
            <a:off x="5824728" y="622299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Delivery Network (PDN)</a:t>
            </a:r>
            <a:endParaRPr lang="en-US" sz="1600" i="1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0D13CC-2682-EE2B-4F4F-BCA9A9E40421}"/>
              </a:ext>
            </a:extLst>
          </p:cNvPr>
          <p:cNvSpPr/>
          <p:nvPr/>
        </p:nvSpPr>
        <p:spPr>
          <a:xfrm>
            <a:off x="2940304" y="4794983"/>
            <a:ext cx="836168" cy="362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66E9A-AE69-631C-E2BF-6D66B624B97D}"/>
              </a:ext>
            </a:extLst>
          </p:cNvPr>
          <p:cNvSpPr/>
          <p:nvPr/>
        </p:nvSpPr>
        <p:spPr>
          <a:xfrm>
            <a:off x="2397760" y="3574741"/>
            <a:ext cx="836168" cy="362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854A1-E0DD-3A45-123C-2BD13CED1545}"/>
              </a:ext>
            </a:extLst>
          </p:cNvPr>
          <p:cNvSpPr/>
          <p:nvPr/>
        </p:nvSpPr>
        <p:spPr>
          <a:xfrm>
            <a:off x="2397760" y="1926788"/>
            <a:ext cx="836168" cy="362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78FE9-F30C-C9D9-1995-E5A77AA7FAF8}"/>
              </a:ext>
            </a:extLst>
          </p:cNvPr>
          <p:cNvSpPr/>
          <p:nvPr/>
        </p:nvSpPr>
        <p:spPr>
          <a:xfrm>
            <a:off x="3458464" y="2292042"/>
            <a:ext cx="836168" cy="2712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CC8AE-4E1C-D1D4-FA96-79112AEE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3402E0-0D18-D188-1914-AF26A005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Engineer’s Goals (FD)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DF61-D607-1438-CC98-3B0605990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2573524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Ensure ROW acquisition is appropriate for the project.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Identifying ROW impact risks and high-risk tracts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Reviewing access management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Reviewing constructability</a:t>
            </a:r>
            <a:endParaRPr lang="en-US" sz="1900" dirty="0"/>
          </a:p>
          <a:p>
            <a:pPr lvl="1">
              <a:lnSpc>
                <a:spcPct val="170000"/>
              </a:lnSpc>
            </a:pPr>
            <a:endParaRPr lang="en-US" sz="21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70A1E0-56B8-C7CC-F191-CA7AF8D789A2}"/>
              </a:ext>
            </a:extLst>
          </p:cNvPr>
          <p:cNvSpPr txBox="1">
            <a:spLocks/>
          </p:cNvSpPr>
          <p:nvPr/>
        </p:nvSpPr>
        <p:spPr>
          <a:xfrm>
            <a:off x="152400" y="3767328"/>
            <a:ext cx="8588141" cy="2573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2500" dirty="0"/>
              <a:t>Ensuring properties are shown in their most current conditions.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Ownership Information Matches the Title Reports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Property boundaries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Improvements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81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9196A-04F7-9910-82F9-B67F4173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D4AF4C-8ACC-80D1-F609-D0B5C91C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Engineer’s Goals (FD)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A160-F804-9C0E-23B3-FF8100865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2573524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Help keep the project within: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Scope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Schedule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Budget</a:t>
            </a:r>
            <a:endParaRPr lang="en-US" sz="1900" dirty="0"/>
          </a:p>
          <a:p>
            <a:pPr lvl="1">
              <a:lnSpc>
                <a:spcPct val="170000"/>
              </a:lnSpc>
            </a:pPr>
            <a:endParaRPr lang="en-US" sz="21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58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85FD3-B1CA-457E-ECF1-E32EB2D7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1DA9CC-D1CF-1B3D-30D6-CDF5ED64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Reviewing Functional Design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82748-3364-7D27-623E-DA1F008B8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 Design Should be Completed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More focused review of ROW impacts on each tract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Checking for sufficient ROW for </a:t>
            </a:r>
          </a:p>
          <a:p>
            <a:pPr lvl="2">
              <a:lnSpc>
                <a:spcPct val="170000"/>
              </a:lnSpc>
            </a:pPr>
            <a:r>
              <a:rPr lang="en-US" sz="1900" dirty="0"/>
              <a:t>EPSC </a:t>
            </a:r>
          </a:p>
          <a:p>
            <a:pPr lvl="2">
              <a:lnSpc>
                <a:spcPct val="170000"/>
              </a:lnSpc>
            </a:pPr>
            <a:r>
              <a:rPr lang="en-US" sz="1900" dirty="0"/>
              <a:t>Traffic Control</a:t>
            </a:r>
          </a:p>
          <a:p>
            <a:pPr lvl="2">
              <a:lnSpc>
                <a:spcPct val="170000"/>
              </a:lnSpc>
            </a:pPr>
            <a:r>
              <a:rPr lang="en-US" sz="1900" dirty="0"/>
              <a:t>Constructability</a:t>
            </a:r>
          </a:p>
          <a:p>
            <a:pPr lvl="2">
              <a:lnSpc>
                <a:spcPct val="170000"/>
              </a:lnSpc>
            </a:pPr>
            <a:r>
              <a:rPr lang="en-US" sz="1900" dirty="0"/>
              <a:t>Drainage</a:t>
            </a:r>
          </a:p>
          <a:p>
            <a:pPr lvl="2">
              <a:lnSpc>
                <a:spcPct val="170000"/>
              </a:lnSpc>
            </a:pPr>
            <a:endParaRPr lang="en-US" sz="19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1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3051B-9833-96B7-18AD-AA62783B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5C59A0-E588-5498-0C69-F9AFDFF5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Reviewing Functional Design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653DC-0659-3BDE-5C8D-9D2449D4F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 (See HP checklist)</a:t>
            </a:r>
            <a:endParaRPr lang="en-US" sz="1900" dirty="0"/>
          </a:p>
          <a:p>
            <a:pPr lvl="2">
              <a:lnSpc>
                <a:spcPct val="170000"/>
              </a:lnSpc>
            </a:pPr>
            <a:endParaRPr lang="en-US" sz="19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C2E84CB-414D-0E1C-1E5E-B6C9A4406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962958"/>
              </p:ext>
            </p:extLst>
          </p:nvPr>
        </p:nvGraphicFramePr>
        <p:xfrm>
          <a:off x="2466856" y="2026787"/>
          <a:ext cx="41116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762590" imgH="7671598" progId="Word.Document.12">
                  <p:embed/>
                </p:oleObj>
              </mc:Choice>
              <mc:Fallback>
                <p:oleObj name="Document" r:id="rId2" imgW="7762590" imgH="7671598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C2E84CB-414D-0E1C-1E5E-B6C9A4406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66856" y="2026787"/>
                        <a:ext cx="41116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731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AFEE8-4F4C-A781-47F9-0DC00076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54A9C2-3068-926B-3859-27482B13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D6370-6E70-CD3E-FD18-1ADB46385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500" dirty="0"/>
              <a:t> 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E41A9-1EFD-A8D5-6529-2F031866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24" y="1003304"/>
            <a:ext cx="4500772" cy="528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8F482-8151-22E2-69CF-7CB7AFB76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054" y="1063557"/>
            <a:ext cx="4041844" cy="5067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D3967-1447-5D65-8C8A-B420564A5467}"/>
              </a:ext>
            </a:extLst>
          </p:cNvPr>
          <p:cNvSpPr txBox="1"/>
          <p:nvPr/>
        </p:nvSpPr>
        <p:spPr>
          <a:xfrm>
            <a:off x="5539740" y="6261078"/>
            <a:ext cx="345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CONTEXTUAL ENTRANCE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EBC8CF-400A-60B1-0490-2E330EDDF120}"/>
              </a:ext>
            </a:extLst>
          </p:cNvPr>
          <p:cNvGrpSpPr/>
          <p:nvPr/>
        </p:nvGrpSpPr>
        <p:grpSpPr>
          <a:xfrm>
            <a:off x="561860" y="1003303"/>
            <a:ext cx="4500771" cy="5281174"/>
            <a:chOff x="2085103" y="177045"/>
            <a:chExt cx="5016269" cy="63270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F498DA-025D-0978-2146-7F288556A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74" y="177045"/>
              <a:ext cx="4787198" cy="63270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B53B59-80FC-4E67-6EC2-311A011A8207}"/>
                </a:ext>
              </a:extLst>
            </p:cNvPr>
            <p:cNvSpPr txBox="1"/>
            <p:nvPr/>
          </p:nvSpPr>
          <p:spPr>
            <a:xfrm>
              <a:off x="2085103" y="5368969"/>
              <a:ext cx="20574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FROM HSAM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87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F6EC4-914B-11FB-C89B-F6428982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TRAINING AGENDA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A51E7-0BA9-BF99-D338-982167CA8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Review Essential Responsibilities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Overview of the PDN and Overall Delivery Processes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Line and Grade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200" dirty="0"/>
              <a:t>Reviewing Plans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200" dirty="0"/>
              <a:t>Checking Title Reports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Functional Design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ROW Exhibits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Legal Descriptions 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Plan Revisions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Plan-in-Hand, PS&amp;E</a:t>
            </a:r>
          </a:p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500" dirty="0"/>
              <a:t>Excess Land Revisions</a:t>
            </a:r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61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CC1D8-5DF5-DC16-68E0-8EA48D0FA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DD2A44-3035-6572-7BAD-BCE9E816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1A378-CBE1-1555-2BB1-D970C0689CE2}"/>
              </a:ext>
            </a:extLst>
          </p:cNvPr>
          <p:cNvSpPr txBox="1"/>
          <p:nvPr/>
        </p:nvSpPr>
        <p:spPr>
          <a:xfrm>
            <a:off x="708660" y="5693238"/>
            <a:ext cx="810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SMALL GRAVITY RETAINING WALL (STD. DWG. W-SG-1) COULD PREVENT IMPACTS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8FFB3-30ED-5C12-47CB-FC21A5D22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556"/>
            <a:ext cx="9144000" cy="4245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E448AD-20DF-4AB3-40B5-93BEB3C756F0}"/>
              </a:ext>
            </a:extLst>
          </p:cNvPr>
          <p:cNvSpPr txBox="1"/>
          <p:nvPr/>
        </p:nvSpPr>
        <p:spPr>
          <a:xfrm>
            <a:off x="7324344" y="6284824"/>
            <a:ext cx="1271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WSG1.pdf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29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FFDE9-8179-B802-43FB-0638748F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C7B952D-CB60-A078-D39A-4740DFED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4DE73-24D6-9E47-72BA-BA877F402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 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5ED76-D592-ABCD-141F-B02E80383889}"/>
              </a:ext>
            </a:extLst>
          </p:cNvPr>
          <p:cNvSpPr txBox="1"/>
          <p:nvPr/>
        </p:nvSpPr>
        <p:spPr>
          <a:xfrm>
            <a:off x="4762700" y="6155417"/>
            <a:ext cx="810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ENSURE SUFFICIENT CONST. ESMT FOR EPSC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D6337-B960-CD66-C7C9-D9D0C3D5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520"/>
            <a:ext cx="6894965" cy="3939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8D76-CDFA-C60A-F570-329F240FB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60" y="3814895"/>
            <a:ext cx="6770416" cy="2166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22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61559-A3E7-1475-A477-B62A07DF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CAD2478-F149-A64A-8467-8A5365B2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1D720-7028-07A3-61E0-BB1EA75BD899}"/>
              </a:ext>
            </a:extLst>
          </p:cNvPr>
          <p:cNvSpPr txBox="1"/>
          <p:nvPr/>
        </p:nvSpPr>
        <p:spPr>
          <a:xfrm>
            <a:off x="2423160" y="6146273"/>
            <a:ext cx="672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PROJECTS WITHOUT ROW ACQUISITION SHOULD STILL BE REVIEWED FOR ROW IMPACTS (DRAINAGE) AND DESIGN COMPLIANCE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58959-D9FB-6208-0483-D8B59725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892"/>
            <a:ext cx="9144000" cy="29077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4E0A4-BC1F-EEBE-2EB2-0EBCF50FEFAE}"/>
              </a:ext>
            </a:extLst>
          </p:cNvPr>
          <p:cNvGrpSpPr/>
          <p:nvPr/>
        </p:nvGrpSpPr>
        <p:grpSpPr>
          <a:xfrm>
            <a:off x="3013498" y="1003303"/>
            <a:ext cx="5978102" cy="5142970"/>
            <a:chOff x="3013498" y="1003303"/>
            <a:chExt cx="5978102" cy="51429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98728A-017A-805B-B5D5-D03F9E1B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3498" y="1003303"/>
              <a:ext cx="5978102" cy="51429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E90D50-CACC-C0FE-333E-480CE8B47BCA}"/>
                </a:ext>
              </a:extLst>
            </p:cNvPr>
            <p:cNvSpPr txBox="1"/>
            <p:nvPr/>
          </p:nvSpPr>
          <p:spPr>
            <a:xfrm>
              <a:off x="3977640" y="5216893"/>
              <a:ext cx="1755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E376D"/>
                  </a:solidFill>
                </a:rPr>
                <a:t>(From PROWAG)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664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DB91-B8A2-6ED1-4FA9-190F3CE22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C1730-C5AE-64F8-0081-84352A73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sz="2800" dirty="0"/>
              <a:t>ADDITIONAL FUNCTIONAL DESIGN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19988-BFD9-837B-EB94-22AED24AC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Uploading the ROW Acquisition table to IRIS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 Attend Preliminary Group Inspection (PGI)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Visit the project with the ROW team and assist appraisers in developing their PGI report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Recommend hosting a </a:t>
            </a:r>
            <a:r>
              <a:rPr lang="en-US" sz="2100" u="sng" dirty="0"/>
              <a:t>Pre-PGI</a:t>
            </a:r>
            <a:r>
              <a:rPr lang="en-US" sz="2100" dirty="0"/>
              <a:t> meeting to review a KMZ of the project before going out in the field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rgbClr val="FF0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 public meetings </a:t>
            </a:r>
          </a:p>
          <a:p>
            <a:pPr lvl="1">
              <a:lnSpc>
                <a:spcPct val="170000"/>
              </a:lnSpc>
            </a:pPr>
            <a:endParaRPr lang="en-US" sz="19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3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873FB-983A-0866-20F2-02CD1B1C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0313E1-CACC-DA74-C862-FEA027BE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Exhibits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0B705-728E-D9D9-16AC-5E5C5257B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800" dirty="0"/>
              <a:t>Per IB 25-10, TDOT design guidelines contain </a:t>
            </a:r>
            <a:r>
              <a:rPr lang="en-US" sz="28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 for ROW Exhibit creation </a:t>
            </a:r>
            <a:r>
              <a:rPr lang="en-US" sz="280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ORD</a:t>
            </a:r>
            <a:r>
              <a:rPr lang="en-US" sz="2800"/>
              <a:t> </a:t>
            </a:r>
            <a:endParaRPr lang="en-US" sz="2800" dirty="0"/>
          </a:p>
          <a:p>
            <a:pPr lvl="1">
              <a:lnSpc>
                <a:spcPct val="170000"/>
              </a:lnSpc>
            </a:pPr>
            <a:r>
              <a:rPr lang="en-US" sz="2400" dirty="0"/>
              <a:t>Guidance is available for MicroStation at R3</a:t>
            </a:r>
            <a:r>
              <a:rPr lang="en-US" dirty="0"/>
              <a:t>  </a:t>
            </a:r>
          </a:p>
          <a:p>
            <a:pPr>
              <a:lnSpc>
                <a:spcPct val="170000"/>
              </a:lnSpc>
            </a:pPr>
            <a:r>
              <a:rPr lang="en-US" sz="2800" dirty="0"/>
              <a:t>ROW Engineer is to provide Quality Control checks on ROW Exhibits</a:t>
            </a:r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98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E7D1F-627F-1C6B-93EF-A78009E2C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1C5FBD-7071-1834-5752-E9045B0D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Exhibits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D5ED-2D9F-3978-9A6D-8FF516EDC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(Review Example)</a:t>
            </a:r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D8A36-4FD1-010E-2B12-87EF7C634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8" y="2133416"/>
            <a:ext cx="4430341" cy="2827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CD28D-8307-7BFC-7032-FEA0E7FD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40" y="2138041"/>
            <a:ext cx="4425696" cy="28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7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B69B9-2B18-8D6F-468A-A635A47D8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AFF645-1A54-6B63-FF49-D8AFA8FF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LEGAL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1966E-1E0A-ACCC-5AB9-603E1D14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ROW Engineer is to provide QA checks on legal descriptions </a:t>
            </a:r>
            <a:r>
              <a:rPr lang="en-US" sz="2500" u="sng" dirty="0"/>
              <a:t>prior to closing/condemnation 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Recommend using a plotting software such as Map98 </a:t>
            </a:r>
          </a:p>
          <a:p>
            <a:pPr lvl="2">
              <a:lnSpc>
                <a:spcPct val="170000"/>
              </a:lnSpc>
            </a:pPr>
            <a:r>
              <a:rPr lang="en-US" sz="1900" dirty="0"/>
              <a:t>Map98 is free, and a tutorial video is available</a:t>
            </a:r>
          </a:p>
          <a:p>
            <a:pPr lvl="2">
              <a:lnSpc>
                <a:spcPct val="170000"/>
              </a:lnSpc>
            </a:pPr>
            <a:endParaRPr lang="en-US" sz="1700" dirty="0"/>
          </a:p>
          <a:p>
            <a:pPr>
              <a:lnSpc>
                <a:spcPct val="170000"/>
              </a:lnSpc>
            </a:pPr>
            <a:endParaRPr lang="en-US" sz="2500" u="sng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3150D-66C3-8F99-3F49-0FA6CA5A8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95" y="3614054"/>
            <a:ext cx="2731409" cy="24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6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C5661-9411-673F-B960-ECA341DF4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FDF5E8-9FC1-F432-B4A3-E7F2CCEF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LEGAL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A9103-918C-E673-4C63-5F016B1A0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 QA of Legal Descriptions should involve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Checking the descriptions for closure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Checking against the most current plans </a:t>
            </a:r>
          </a:p>
          <a:p>
            <a:pPr lvl="2">
              <a:lnSpc>
                <a:spcPct val="170000"/>
              </a:lnSpc>
            </a:pPr>
            <a:r>
              <a:rPr lang="en-US" sz="1900" dirty="0"/>
              <a:t>Revisions should be accounted for!</a:t>
            </a:r>
          </a:p>
          <a:p>
            <a:pPr lvl="1">
              <a:lnSpc>
                <a:spcPct val="170000"/>
              </a:lnSpc>
            </a:pPr>
            <a:r>
              <a:rPr lang="en-US" sz="2100" dirty="0"/>
              <a:t>Checking to see appropriate legal clauses are included and formatting follows the correct template</a:t>
            </a:r>
          </a:p>
          <a:p>
            <a:pPr lvl="2">
              <a:lnSpc>
                <a:spcPct val="170000"/>
              </a:lnSpc>
            </a:pPr>
            <a:r>
              <a:rPr lang="en-US" dirty="0"/>
              <a:t>Possible Examples:</a:t>
            </a:r>
          </a:p>
          <a:p>
            <a:pPr lvl="3">
              <a:lnSpc>
                <a:spcPct val="170000"/>
              </a:lnSpc>
            </a:pPr>
            <a:r>
              <a:rPr lang="en-US" dirty="0"/>
              <a:t>Demolition Easements </a:t>
            </a:r>
          </a:p>
          <a:p>
            <a:pPr lvl="3">
              <a:lnSpc>
                <a:spcPct val="170000"/>
              </a:lnSpc>
            </a:pPr>
            <a:r>
              <a:rPr lang="en-US" sz="1500" dirty="0"/>
              <a:t>Access Control Rights</a:t>
            </a:r>
          </a:p>
          <a:p>
            <a:pPr lvl="3">
              <a:lnSpc>
                <a:spcPct val="170000"/>
              </a:lnSpc>
            </a:pPr>
            <a:r>
              <a:rPr lang="en-US" sz="1500" dirty="0"/>
              <a:t>Uneconomic Remnants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5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F6EC4-914B-11FB-C89B-F6428982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LEGAL DESCRIPTIONS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D3D7F4-78A5-216B-C7E1-B6C23C26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610601" cy="2038923"/>
          </a:xfrm>
        </p:spPr>
        <p:txBody>
          <a:bodyPr/>
          <a:lstStyle/>
          <a:p>
            <a:r>
              <a:rPr lang="en-US" dirty="0"/>
              <a:t>Controlled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49483-E42C-FA88-1FE2-604A92BE9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1973119"/>
            <a:ext cx="5385926" cy="4014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EE5E1-B574-669F-E327-FA940038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472" y="1778249"/>
            <a:ext cx="6404264" cy="4218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83159C-1DBB-662A-D1BC-B069D656B251}"/>
              </a:ext>
            </a:extLst>
          </p:cNvPr>
          <p:cNvSpPr/>
          <p:nvPr/>
        </p:nvSpPr>
        <p:spPr>
          <a:xfrm>
            <a:off x="1362456" y="4398264"/>
            <a:ext cx="2066544" cy="896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0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F6EC4-914B-11FB-C89B-F6428982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LEGAL DESCRIPTIONS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D3D7F4-78A5-216B-C7E1-B6C23C26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610601" cy="2038923"/>
          </a:xfrm>
        </p:spPr>
        <p:txBody>
          <a:bodyPr/>
          <a:lstStyle/>
          <a:p>
            <a:r>
              <a:rPr lang="en-US" dirty="0"/>
              <a:t>Uneconomic Remnants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90BD7-E1D7-FE57-2205-56FDA2D0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723586"/>
            <a:ext cx="6710363" cy="4321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4DE90E-8B73-677D-D720-11D8471B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769"/>
            <a:ext cx="3518738" cy="4435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26A9FF-4992-F13A-BE09-A60FC39BBA5B}"/>
              </a:ext>
            </a:extLst>
          </p:cNvPr>
          <p:cNvSpPr/>
          <p:nvPr/>
        </p:nvSpPr>
        <p:spPr>
          <a:xfrm>
            <a:off x="1261872" y="2404872"/>
            <a:ext cx="1005840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FAB2A-6286-32C3-139E-0F6A606F5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26C95B-FFAF-37DB-F041-26C66945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E2685-D648-1C17-B58D-AAF14B832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Breaks to be provided, as necessary. </a:t>
            </a:r>
          </a:p>
          <a:p>
            <a:pPr>
              <a:lnSpc>
                <a:spcPct val="170000"/>
              </a:lnSpc>
            </a:pPr>
            <a:r>
              <a:rPr lang="en-US" sz="2500" dirty="0"/>
              <a:t>Please hold questions for designated Q/A. 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9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A0B45-7A8F-9CCD-C03B-6E6EAFFF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907858-FCA8-26FB-8656-854E102D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PLAN REVISIONS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C00E2-E7FD-7443-37EC-65BF0784C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ROW Engineer should review and document plan revisions as part of the project team.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F17F9-5DDE-ABF9-61D4-C0B4D6FC4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085"/>
            <a:ext cx="9144000" cy="403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53370-DFC4-9CDB-7C40-23D3C0F7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6F3BDD-4B2E-068B-1EC7-A98B80160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2214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Example of Review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34EEC-10BB-E935-42F6-E8CCF808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US" sz="2500" dirty="0"/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B5B245-5A42-6239-90C8-075D07CC11F1}"/>
              </a:ext>
            </a:extLst>
          </p:cNvPr>
          <p:cNvSpPr txBox="1"/>
          <p:nvPr/>
        </p:nvSpPr>
        <p:spPr>
          <a:xfrm>
            <a:off x="5607196" y="6094193"/>
            <a:ext cx="31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STUDY ACCESS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AE928-02B1-6DF0-D429-3D20FE6C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90" y="999897"/>
            <a:ext cx="6169887" cy="5025999"/>
          </a:xfrm>
          <a:prstGeom prst="rect">
            <a:avLst/>
          </a:prstGeom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4805812B-3CC0-7940-2572-6BC38920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72" y="1837663"/>
            <a:ext cx="6684055" cy="34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325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8E742-2B92-64BD-A2BB-68A4F5462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84BB9D-DD12-5CB4-027A-4B477F3F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Plan In Hand, PS&amp;E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226F-76DA-1418-481E-ACA4D7291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500" dirty="0"/>
              <a:t>ROW Engineer should check the Plan in Hand and PS&amp;E plans to ensure any revised items have been kept in the plan set. </a:t>
            </a:r>
          </a:p>
          <a:p>
            <a:pPr>
              <a:lnSpc>
                <a:spcPct val="170000"/>
              </a:lnSpc>
            </a:pPr>
            <a:endParaRPr lang="en-US" sz="25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18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C5632-6DED-5BA2-0837-F59ED223E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7F3315-B131-10F7-A706-BB6902CA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PROJECT DELIVERY NETWORK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43ADFA-6777-2668-172D-159AE8690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40" y="1003303"/>
            <a:ext cx="8002920" cy="5142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EF831-AA71-B6E7-5CC2-CDF8FE3C93CC}"/>
              </a:ext>
            </a:extLst>
          </p:cNvPr>
          <p:cNvSpPr txBox="1"/>
          <p:nvPr/>
        </p:nvSpPr>
        <p:spPr>
          <a:xfrm>
            <a:off x="5824728" y="622299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Delivery Network (PDN)</a:t>
            </a:r>
            <a:endParaRPr lang="en-US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0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61D41-5630-6E49-583A-C3B360A94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8FA741C-FE58-31CE-D589-D37A4809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Excess Land Revisions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524E-E819-7C7D-27B1-59AA588FD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93804"/>
            <a:ext cx="8588141" cy="470648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600" dirty="0"/>
              <a:t>Revising plans per excess land sales as requested by the excess land coordinator.</a:t>
            </a:r>
          </a:p>
          <a:p>
            <a:pPr>
              <a:lnSpc>
                <a:spcPct val="170000"/>
              </a:lnSpc>
            </a:pPr>
            <a:r>
              <a:rPr lang="en-US" sz="1600" dirty="0"/>
              <a:t>Submitted to TDOT design file room. </a:t>
            </a:r>
          </a:p>
          <a:p>
            <a:pPr>
              <a:lnSpc>
                <a:spcPct val="170000"/>
              </a:lnSpc>
            </a:pPr>
            <a:endParaRPr lang="en-US" sz="1600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  <a:p>
            <a:pPr marL="400050" lvl="1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431EE-3432-BEA8-2215-51B5F9172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7" y="2064000"/>
            <a:ext cx="6353275" cy="40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F6EC4-914B-11FB-C89B-F6428982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D3D7F4-78A5-216B-C7E1-B6C23C26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144" y="3204084"/>
            <a:ext cx="4183000" cy="4498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 or Concerns?</a:t>
            </a:r>
          </a:p>
        </p:txBody>
      </p:sp>
    </p:spTree>
    <p:extLst>
      <p:ext uri="{BB962C8B-B14F-4D97-AF65-F5344CB8AC3E}">
        <p14:creationId xmlns:p14="http://schemas.microsoft.com/office/powerpoint/2010/main" val="271567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070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D89BC-72D6-B0EE-E69B-8DE79362A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C42B8CC-3DD4-AFD2-AD74-219122DA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Position Responsibilities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72CBB-2C13-B735-F3DB-35037A35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44"/>
          <a:stretch>
            <a:fillRect/>
          </a:stretch>
        </p:blipFill>
        <p:spPr>
          <a:xfrm>
            <a:off x="3190833" y="1003303"/>
            <a:ext cx="2762333" cy="442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9BA51-6520-9C82-92F4-B0FAFF225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71" y="1777999"/>
            <a:ext cx="2233837" cy="295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C87BD-D2AC-FC32-3511-AC889E63E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771" y="2073035"/>
            <a:ext cx="5792008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0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8C59B-D6EB-5F78-F050-95632D59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80E602-7CC1-0123-CC08-AD21AF6E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Position Qualities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756B8-D6B8-391F-9A44-1E9FC4ED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44"/>
          <a:stretch>
            <a:fillRect/>
          </a:stretch>
        </p:blipFill>
        <p:spPr>
          <a:xfrm>
            <a:off x="3190833" y="1003303"/>
            <a:ext cx="2762333" cy="442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C833F-1232-D068-0DE8-12C6874F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71" y="1598797"/>
            <a:ext cx="2288701" cy="302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CFEDB0-9E23-73C8-D0A8-C74CF20DB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771" y="1901079"/>
            <a:ext cx="6168455" cy="42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EB06A-FC22-3290-2E56-9DFD7EAA3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62F68-F031-DF57-7C62-D7402D84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Position Qualities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A302E-96C0-02B2-58ED-95954789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44"/>
          <a:stretch>
            <a:fillRect/>
          </a:stretch>
        </p:blipFill>
        <p:spPr>
          <a:xfrm>
            <a:off x="3190833" y="1003303"/>
            <a:ext cx="2762333" cy="442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88F55-326F-EE84-590E-A0D1A118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71" y="2120068"/>
            <a:ext cx="2288701" cy="302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F90CDB-9857-1625-AFAB-CC6079363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86" y="2504210"/>
            <a:ext cx="6208753" cy="1849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3553A-9A46-AEC1-D8D8-6DDE4EF8A1F6}"/>
              </a:ext>
            </a:extLst>
          </p:cNvPr>
          <p:cNvSpPr txBox="1"/>
          <p:nvPr/>
        </p:nvSpPr>
        <p:spPr>
          <a:xfrm>
            <a:off x="2632121" y="5562308"/>
            <a:ext cx="428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</a:rPr>
              <a:t>“Ensure projects have sufficient proposed ROW while identifying and mitigating ROW risks.”</a:t>
            </a:r>
          </a:p>
        </p:txBody>
      </p:sp>
    </p:spTree>
    <p:extLst>
      <p:ext uri="{BB962C8B-B14F-4D97-AF65-F5344CB8AC3E}">
        <p14:creationId xmlns:p14="http://schemas.microsoft.com/office/powerpoint/2010/main" val="71731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48243-270A-C26C-26D5-B72F46D47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95A0CD-3F78-7FD8-7114-82F7252B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PROJECT DELIVERY NETWORK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BB9925-CC28-00F9-37A3-3FB0DB35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40" y="1003303"/>
            <a:ext cx="8002920" cy="51428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40EC86-B8E9-C4DA-2D9E-95904B88AB02}"/>
              </a:ext>
            </a:extLst>
          </p:cNvPr>
          <p:cNvGrpSpPr/>
          <p:nvPr/>
        </p:nvGrpSpPr>
        <p:grpSpPr>
          <a:xfrm>
            <a:off x="2641600" y="5854696"/>
            <a:ext cx="1695450" cy="368303"/>
            <a:chOff x="2641600" y="5854696"/>
            <a:chExt cx="1695450" cy="3683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67573F-A07E-53EE-8680-B3AC69F105F5}"/>
                </a:ext>
              </a:extLst>
            </p:cNvPr>
            <p:cNvSpPr/>
            <p:nvPr/>
          </p:nvSpPr>
          <p:spPr>
            <a:xfrm>
              <a:off x="3784600" y="5854696"/>
              <a:ext cx="552450" cy="3683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F7FE42-317F-9BCA-7FFA-A7B3BF50341A}"/>
                </a:ext>
              </a:extLst>
            </p:cNvPr>
            <p:cNvSpPr/>
            <p:nvPr/>
          </p:nvSpPr>
          <p:spPr>
            <a:xfrm>
              <a:off x="2641600" y="5854696"/>
              <a:ext cx="552450" cy="3683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BFEFC0-0517-E7CB-7C2A-728664B45587}"/>
              </a:ext>
            </a:extLst>
          </p:cNvPr>
          <p:cNvSpPr txBox="1"/>
          <p:nvPr/>
        </p:nvSpPr>
        <p:spPr>
          <a:xfrm>
            <a:off x="5824728" y="622299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Delivery Network (PDN)</a:t>
            </a:r>
            <a:endParaRPr lang="en-US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47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E547B-733D-D69C-037C-1EE7E9FB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D06A1A-96E8-FAD4-A90B-F3BF1F40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/>
          <a:lstStyle/>
          <a:p>
            <a:pPr algn="ctr"/>
            <a:r>
              <a:rPr lang="en-US" dirty="0"/>
              <a:t>ROW PROCESS FLOWCHART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5FAC691-8CE9-17CF-35A2-38A6310F6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51" t="1470" r="967" b="3862"/>
          <a:stretch>
            <a:fillRect/>
          </a:stretch>
        </p:blipFill>
        <p:spPr>
          <a:xfrm>
            <a:off x="448217" y="1003303"/>
            <a:ext cx="8247566" cy="5141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01474-895C-4F33-B958-7195B6CE0633}"/>
              </a:ext>
            </a:extLst>
          </p:cNvPr>
          <p:cNvSpPr txBox="1"/>
          <p:nvPr/>
        </p:nvSpPr>
        <p:spPr>
          <a:xfrm>
            <a:off x="6630844" y="6217920"/>
            <a:ext cx="2194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Guidelines - PDN</a:t>
            </a:r>
            <a:endParaRPr lang="en-US" sz="1600" i="1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CDBE90-F305-6CFA-D3EB-F0DE586FD346}"/>
              </a:ext>
            </a:extLst>
          </p:cNvPr>
          <p:cNvSpPr/>
          <p:nvPr/>
        </p:nvSpPr>
        <p:spPr>
          <a:xfrm>
            <a:off x="2807208" y="1344168"/>
            <a:ext cx="1115568" cy="4800600"/>
          </a:xfrm>
          <a:prstGeom prst="rect">
            <a:avLst/>
          </a:prstGeom>
          <a:noFill/>
          <a:ln w="38100">
            <a:solidFill>
              <a:srgbClr val="37FF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9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345bebf-0d71-4337-9281-24b941616c36}" enabled="0" method="" siteId="{f345bebf-0d71-4337-9281-24b941616c3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860</Words>
  <Application>Microsoft Office PowerPoint</Application>
  <PresentationFormat>On-screen Show (4:3)</PresentationFormat>
  <Paragraphs>217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Open Sans</vt:lpstr>
      <vt:lpstr>PermianSlabSerifTypeface</vt:lpstr>
      <vt:lpstr>PowerPoint B</vt:lpstr>
      <vt:lpstr>Document</vt:lpstr>
      <vt:lpstr>ROW Engineering Training</vt:lpstr>
      <vt:lpstr>TRAINING GOALS</vt:lpstr>
      <vt:lpstr>TRAINING AGENDA ITEMS</vt:lpstr>
      <vt:lpstr>Housekeeping</vt:lpstr>
      <vt:lpstr>Position Responsibilities</vt:lpstr>
      <vt:lpstr>Position Qualities</vt:lpstr>
      <vt:lpstr>Position Qualities</vt:lpstr>
      <vt:lpstr>PROJECT DELIVERY NETWORK</vt:lpstr>
      <vt:lpstr>ROW PROCESS FLOWCHART</vt:lpstr>
      <vt:lpstr>Line and Grade</vt:lpstr>
      <vt:lpstr>ROW Engineer’s Goals (L&amp;G)</vt:lpstr>
      <vt:lpstr>ROW Engineer’s Goals (L&amp;G)</vt:lpstr>
      <vt:lpstr>ROW Engineering Resources</vt:lpstr>
      <vt:lpstr>REVIEWING PLANS AS A ROW ENGINEER</vt:lpstr>
      <vt:lpstr>Example of Review Item</vt:lpstr>
      <vt:lpstr>Example of Review Item</vt:lpstr>
      <vt:lpstr>Example of Review Item</vt:lpstr>
      <vt:lpstr>Example of Review Item</vt:lpstr>
      <vt:lpstr>Example of Review Item</vt:lpstr>
      <vt:lpstr>Checking Title Reports</vt:lpstr>
      <vt:lpstr>Checking Title Reports</vt:lpstr>
      <vt:lpstr>Checking Title Reports</vt:lpstr>
      <vt:lpstr>Functional Design</vt:lpstr>
      <vt:lpstr>Functional Design</vt:lpstr>
      <vt:lpstr>ROW Engineer’s Goals (FD)</vt:lpstr>
      <vt:lpstr>ROW Engineer’s Goals (FD)</vt:lpstr>
      <vt:lpstr>Reviewing Functional Design Plans</vt:lpstr>
      <vt:lpstr>Reviewing Functional Design Plans</vt:lpstr>
      <vt:lpstr>Example of Review Item</vt:lpstr>
      <vt:lpstr>Example of Review Item</vt:lpstr>
      <vt:lpstr>Example of Review Item</vt:lpstr>
      <vt:lpstr>Example of Review Item</vt:lpstr>
      <vt:lpstr>ADDITIONAL FUNCTIONAL DESIGN ACTIVITIES</vt:lpstr>
      <vt:lpstr>ROW Exhibits</vt:lpstr>
      <vt:lpstr>ROW Exhibits</vt:lpstr>
      <vt:lpstr>LEGAL DESCRIPTIONS</vt:lpstr>
      <vt:lpstr>LEGAL DESCRIPTIONS</vt:lpstr>
      <vt:lpstr>LEGAL DESCRIPTIONS</vt:lpstr>
      <vt:lpstr>LEGAL DESCRIPTIONS</vt:lpstr>
      <vt:lpstr>PLAN REVISIONS</vt:lpstr>
      <vt:lpstr>Example of Review Item</vt:lpstr>
      <vt:lpstr>Plan In Hand, PS&amp;E</vt:lpstr>
      <vt:lpstr>PROJECT DELIVERY NETWORK</vt:lpstr>
      <vt:lpstr>Excess Land Revisions</vt:lpstr>
      <vt:lpstr>Questions?</vt:lpstr>
      <vt:lpstr>THANK YOU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Holland Padgham</cp:lastModifiedBy>
  <cp:revision>2</cp:revision>
  <dcterms:created xsi:type="dcterms:W3CDTF">2015-04-20T20:04:50Z</dcterms:created>
  <dcterms:modified xsi:type="dcterms:W3CDTF">2026-01-14T14:06:29Z</dcterms:modified>
</cp:coreProperties>
</file>