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4"/>
  </p:notesMasterIdLst>
  <p:handoutMasterIdLst>
    <p:handoutMasterId r:id="rId5"/>
  </p:handoutMasterIdLst>
  <p:sldIdLst>
    <p:sldId id="280" r:id="rId2"/>
    <p:sldId id="276" r:id="rId3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33CC33"/>
    <a:srgbClr val="FF9933"/>
    <a:srgbClr val="008000"/>
    <a:srgbClr val="CC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1666" y="-2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38" d="100"/>
          <a:sy n="38" d="100"/>
        </p:scale>
        <p:origin x="-1542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2747F6B-BF84-446A-91D8-742F373C24C3}" type="datetimeFigureOut">
              <a:rPr lang="en-US" smtClean="0"/>
              <a:t>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CEADC36C-8976-41DA-934E-092F8F734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66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376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677" y="4387136"/>
            <a:ext cx="5096722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271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376" y="8774271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F49AF5A-C40F-4B3F-BE74-D00AAD490F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247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2185987" y="1219200"/>
            <a:ext cx="477202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2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049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919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002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353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3537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9863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96860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01272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0DD9E-FC81-49D1-A12A-36B39AD525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945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381000" y="381000"/>
            <a:ext cx="2226945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38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728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91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81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2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273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94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75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666666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C76A076-0EB6-4ACF-BC93-AE169B35ECF5}" type="slidenum">
              <a:rPr lang="en-US" smtClean="0">
                <a:solidFill>
                  <a:srgbClr val="666666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69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SR-101 Peavine Road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2 Sections of Peavine Road and VEC Relocation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Wesley Hughen, Director of Project Development – June 9,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70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Project Update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b="1" dirty="0"/>
              <a:t>April </a:t>
            </a:r>
            <a:r>
              <a:rPr lang="en-US" sz="2200" b="1" dirty="0" smtClean="0"/>
              <a:t>2016 </a:t>
            </a:r>
            <a:r>
              <a:rPr lang="en-US" sz="2200" dirty="0" smtClean="0"/>
              <a:t>(bid letting) </a:t>
            </a:r>
          </a:p>
          <a:p>
            <a:pPr>
              <a:buClrTx/>
            </a:pPr>
            <a:r>
              <a:rPr lang="en-US" sz="2200" dirty="0" smtClean="0"/>
              <a:t>TDOT receives 3 bids for VEC </a:t>
            </a:r>
            <a:r>
              <a:rPr lang="en-US" sz="2200" dirty="0"/>
              <a:t>relocation project </a:t>
            </a:r>
            <a:endParaRPr lang="en-US" sz="2200" dirty="0" smtClean="0"/>
          </a:p>
          <a:p>
            <a:pPr>
              <a:buClrTx/>
            </a:pPr>
            <a:r>
              <a:rPr lang="en-US" sz="2200" dirty="0" smtClean="0"/>
              <a:t>Contract awarded to Davis </a:t>
            </a:r>
            <a:r>
              <a:rPr lang="en-US" sz="2200" dirty="0"/>
              <a:t>H. Elliot Construction </a:t>
            </a:r>
            <a:r>
              <a:rPr lang="en-US" sz="2200" dirty="0" smtClean="0"/>
              <a:t>Co. : </a:t>
            </a:r>
            <a:r>
              <a:rPr lang="en-US" sz="2200" b="1" dirty="0" smtClean="0"/>
              <a:t>$4.4 </a:t>
            </a:r>
            <a:r>
              <a:rPr lang="en-US" sz="2200" b="1" dirty="0"/>
              <a:t>M. </a:t>
            </a:r>
            <a:endParaRPr lang="en-US" sz="2200" b="1" dirty="0" smtClean="0"/>
          </a:p>
          <a:p>
            <a:endParaRPr lang="en-US" sz="2200" b="1" dirty="0" smtClean="0"/>
          </a:p>
          <a:p>
            <a:pPr marL="0" indent="0">
              <a:buNone/>
            </a:pPr>
            <a:r>
              <a:rPr lang="en-US" sz="2200" b="1" dirty="0" smtClean="0"/>
              <a:t>Dec</a:t>
            </a:r>
            <a:r>
              <a:rPr lang="en-US" sz="2200" b="1" dirty="0"/>
              <a:t>. </a:t>
            </a:r>
            <a:r>
              <a:rPr lang="en-US" sz="2200" b="1" dirty="0" smtClean="0"/>
              <a:t>2016 </a:t>
            </a:r>
            <a:r>
              <a:rPr lang="en-US" sz="2200" dirty="0" smtClean="0"/>
              <a:t>(bid letting)</a:t>
            </a:r>
          </a:p>
          <a:p>
            <a:pPr marL="0" indent="0">
              <a:buNone/>
            </a:pPr>
            <a:r>
              <a:rPr lang="en-US" sz="2200" dirty="0" smtClean="0"/>
              <a:t>2 sections bundled</a:t>
            </a:r>
            <a:r>
              <a:rPr lang="en-US" sz="2200" i="1" dirty="0" smtClean="0"/>
              <a:t> </a:t>
            </a:r>
            <a:r>
              <a:rPr lang="en-US" sz="2200" dirty="0" smtClean="0"/>
              <a:t>into to one project: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200" i="1" dirty="0" err="1" smtClean="0"/>
              <a:t>Peavine</a:t>
            </a:r>
            <a:r>
              <a:rPr lang="en-US" sz="2200" i="1" dirty="0" smtClean="0"/>
              <a:t> Firetower </a:t>
            </a:r>
            <a:r>
              <a:rPr lang="en-US" sz="2200" i="1" dirty="0"/>
              <a:t>Road to Lakeview Drive </a:t>
            </a:r>
            <a:r>
              <a:rPr lang="en-US" sz="2200" b="1" dirty="0"/>
              <a:t>(2.9 </a:t>
            </a:r>
            <a:r>
              <a:rPr lang="en-US" sz="2200" b="1" dirty="0" smtClean="0"/>
              <a:t>miles)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sz="2200" i="1" dirty="0" smtClean="0"/>
              <a:t>Lakeview </a:t>
            </a:r>
            <a:r>
              <a:rPr lang="en-US" sz="2200" i="1" dirty="0"/>
              <a:t>Drive to Westchester </a:t>
            </a:r>
            <a:r>
              <a:rPr lang="en-US" sz="2200" i="1" dirty="0" smtClean="0"/>
              <a:t>Drive </a:t>
            </a:r>
            <a:r>
              <a:rPr lang="en-US" sz="2200" b="1" dirty="0"/>
              <a:t>(2.3 miles</a:t>
            </a:r>
            <a:r>
              <a:rPr lang="en-US" sz="2200" b="1" dirty="0" smtClean="0"/>
              <a:t>)</a:t>
            </a:r>
            <a:endParaRPr lang="en-US" sz="2200" b="1" dirty="0"/>
          </a:p>
          <a:p>
            <a:pPr lvl="1"/>
            <a:endParaRPr lang="en-US" sz="2200" dirty="0"/>
          </a:p>
          <a:p>
            <a:pPr marL="0" indent="0">
              <a:buNone/>
            </a:pPr>
            <a:r>
              <a:rPr lang="en-US" sz="2200" b="1" dirty="0"/>
              <a:t>Spring </a:t>
            </a:r>
            <a:r>
              <a:rPr lang="en-US" sz="2200" b="1" dirty="0" smtClean="0"/>
              <a:t>2017:	</a:t>
            </a:r>
            <a:r>
              <a:rPr lang="en-US" sz="2200" dirty="0" smtClean="0"/>
              <a:t>Construction begins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b="1" dirty="0" smtClean="0"/>
              <a:t>June 2017:  </a:t>
            </a:r>
            <a:r>
              <a:rPr lang="en-US" sz="2200" b="1" smtClean="0"/>
              <a:t>	</a:t>
            </a:r>
            <a:r>
              <a:rPr lang="en-US" sz="2200" smtClean="0"/>
              <a:t>VEC </a:t>
            </a:r>
            <a:r>
              <a:rPr lang="en-US" sz="2200" dirty="0" smtClean="0"/>
              <a:t>project completion 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b="1" dirty="0" smtClean="0"/>
              <a:t>Summer/Fall </a:t>
            </a:r>
            <a:r>
              <a:rPr lang="en-US" sz="2200" b="1" dirty="0"/>
              <a:t>2019: </a:t>
            </a:r>
            <a:r>
              <a:rPr lang="en-US" sz="2200" dirty="0"/>
              <a:t>Estimated project completion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662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</TotalTime>
  <Words>91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PowerPoint B</vt:lpstr>
      <vt:lpstr>SR-101 Peavine Road</vt:lpstr>
      <vt:lpstr>Project Update</vt:lpstr>
    </vt:vector>
  </TitlesOfParts>
  <Company>State of Tennessee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jj00063</dc:creator>
  <cp:lastModifiedBy>TDOT</cp:lastModifiedBy>
  <cp:revision>225</cp:revision>
  <cp:lastPrinted>2016-04-05T12:13:28Z</cp:lastPrinted>
  <dcterms:created xsi:type="dcterms:W3CDTF">2003-02-06T17:54:53Z</dcterms:created>
  <dcterms:modified xsi:type="dcterms:W3CDTF">2016-06-10T13:16:49Z</dcterms:modified>
</cp:coreProperties>
</file>