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ACA8A-2875-4564-914A-E6D34922FAC3}">
          <p14:sldIdLst>
            <p14:sldId id="262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P Saalwaechter" initials="JPS" lastIdx="1" clrIdx="0"/>
  <p:cmAuthor id="1" name="Evan Lester" initials="EL" lastIdx="5" clrIdx="1">
    <p:extLst>
      <p:ext uri="{19B8F6BF-5375-455C-9EA6-DF929625EA0E}">
        <p15:presenceInfo xmlns:p15="http://schemas.microsoft.com/office/powerpoint/2012/main" userId="S::JJ08788@tn.gov::6bc16bd3-2291-44c8-b07a-8c5966c412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48" autoAdjust="0"/>
    <p:restoredTop sz="94660"/>
  </p:normalViewPr>
  <p:slideViewPr>
    <p:cSldViewPr>
      <p:cViewPr varScale="1">
        <p:scale>
          <a:sx n="67" d="100"/>
          <a:sy n="67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FBBCF3-088B-4A17-BACD-1AD8CF2043BF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A8A522-A176-4C29-8D2D-17EF468D0F4F}">
      <dgm:prSet phldrT="[Text]"/>
      <dgm:spPr/>
      <dgm:t>
        <a:bodyPr/>
        <a:lstStyle/>
        <a:p>
          <a:r>
            <a:rPr lang="en-US" dirty="0"/>
            <a:t>6/16/2023</a:t>
          </a:r>
        </a:p>
      </dgm:t>
    </dgm:pt>
    <dgm:pt modelId="{CABB1957-6CE4-41B4-97A7-556FB3CDF4F0}" type="parTrans" cxnId="{5F5E0F7A-D318-4A16-8CF0-1AFC0DD1CE34}">
      <dgm:prSet/>
      <dgm:spPr/>
      <dgm:t>
        <a:bodyPr/>
        <a:lstStyle/>
        <a:p>
          <a:endParaRPr lang="en-US"/>
        </a:p>
      </dgm:t>
    </dgm:pt>
    <dgm:pt modelId="{48114611-6DED-4D57-AAD2-E588925B5E3C}" type="sibTrans" cxnId="{5F5E0F7A-D318-4A16-8CF0-1AFC0DD1CE34}">
      <dgm:prSet/>
      <dgm:spPr/>
      <dgm:t>
        <a:bodyPr/>
        <a:lstStyle/>
        <a:p>
          <a:endParaRPr lang="en-US"/>
        </a:p>
      </dgm:t>
    </dgm:pt>
    <dgm:pt modelId="{1E64FD3C-9263-4FCB-A47F-500A51FDC6CB}">
      <dgm:prSet phldrT="[Text]"/>
      <dgm:spPr/>
      <dgm:t>
        <a:bodyPr/>
        <a:lstStyle/>
        <a:p>
          <a:r>
            <a:rPr lang="en-US" dirty="0"/>
            <a:t>5/24/2023</a:t>
          </a:r>
        </a:p>
      </dgm:t>
    </dgm:pt>
    <dgm:pt modelId="{5EB50003-BDB9-4CDF-BD30-2DBC50484389}" type="parTrans" cxnId="{45053FB2-87E9-46CA-B4DE-44B2B38CB0C0}">
      <dgm:prSet/>
      <dgm:spPr/>
      <dgm:t>
        <a:bodyPr/>
        <a:lstStyle/>
        <a:p>
          <a:endParaRPr lang="en-US"/>
        </a:p>
      </dgm:t>
    </dgm:pt>
    <dgm:pt modelId="{A1310A18-A76C-45F6-8B31-F6723CCCC3F9}" type="sibTrans" cxnId="{45053FB2-87E9-46CA-B4DE-44B2B38CB0C0}">
      <dgm:prSet/>
      <dgm:spPr/>
      <dgm:t>
        <a:bodyPr/>
        <a:lstStyle/>
        <a:p>
          <a:endParaRPr lang="en-US"/>
        </a:p>
      </dgm:t>
    </dgm:pt>
    <dgm:pt modelId="{5AC5718C-CD42-457A-BC99-23B5F2F5CCA7}">
      <dgm:prSet phldrT="[Text]"/>
      <dgm:spPr/>
      <dgm:t>
        <a:bodyPr/>
        <a:lstStyle/>
        <a:p>
          <a:r>
            <a:rPr lang="en-US" dirty="0"/>
            <a:t>September</a:t>
          </a:r>
        </a:p>
      </dgm:t>
    </dgm:pt>
    <dgm:pt modelId="{99A06A6C-BEC6-43D0-AAE1-8A59FB4EA5E3}" type="parTrans" cxnId="{663044D3-49CC-47BF-9EAF-A949BEE943DB}">
      <dgm:prSet/>
      <dgm:spPr/>
      <dgm:t>
        <a:bodyPr/>
        <a:lstStyle/>
        <a:p>
          <a:endParaRPr lang="en-US"/>
        </a:p>
      </dgm:t>
    </dgm:pt>
    <dgm:pt modelId="{D3020D90-2A7E-49C4-8144-61BDCFE0589C}" type="sibTrans" cxnId="{663044D3-49CC-47BF-9EAF-A949BEE943DB}">
      <dgm:prSet/>
      <dgm:spPr/>
      <dgm:t>
        <a:bodyPr/>
        <a:lstStyle/>
        <a:p>
          <a:endParaRPr lang="en-US"/>
        </a:p>
      </dgm:t>
    </dgm:pt>
    <dgm:pt modelId="{9CA1DB0C-F7EB-4450-86B8-F81672CCF5B0}">
      <dgm:prSet phldrT="[Text]"/>
      <dgm:spPr/>
      <dgm:t>
        <a:bodyPr/>
        <a:lstStyle/>
        <a:p>
          <a:r>
            <a:rPr lang="en-US" strike="noStrike" baseline="0" dirty="0"/>
            <a:t>March</a:t>
          </a:r>
        </a:p>
      </dgm:t>
    </dgm:pt>
    <dgm:pt modelId="{E7B3B989-F0BE-4F0E-A13E-9D14910C5408}" type="parTrans" cxnId="{9F3DF7CF-7D1D-4F41-A147-851481530ED2}">
      <dgm:prSet/>
      <dgm:spPr/>
      <dgm:t>
        <a:bodyPr/>
        <a:lstStyle/>
        <a:p>
          <a:endParaRPr lang="en-US"/>
        </a:p>
      </dgm:t>
    </dgm:pt>
    <dgm:pt modelId="{B13F9C18-5F80-4766-A8E4-21A1EEE25601}" type="sibTrans" cxnId="{9F3DF7CF-7D1D-4F41-A147-851481530ED2}">
      <dgm:prSet/>
      <dgm:spPr/>
      <dgm:t>
        <a:bodyPr/>
        <a:lstStyle/>
        <a:p>
          <a:endParaRPr lang="en-US"/>
        </a:p>
      </dgm:t>
    </dgm:pt>
    <dgm:pt modelId="{6D1C1361-7AC8-419B-9111-536486665B5C}">
      <dgm:prSet phldrT="[Text]"/>
      <dgm:spPr/>
      <dgm:t>
        <a:bodyPr/>
        <a:lstStyle/>
        <a:p>
          <a:r>
            <a:rPr lang="en-US" dirty="0"/>
            <a:t>November</a:t>
          </a:r>
        </a:p>
      </dgm:t>
    </dgm:pt>
    <dgm:pt modelId="{C355E5C1-A34D-4A2E-B1C1-1DAC92F1FA27}" type="parTrans" cxnId="{EAE8548F-EF85-4623-B3B1-A9489447197F}">
      <dgm:prSet/>
      <dgm:spPr/>
      <dgm:t>
        <a:bodyPr/>
        <a:lstStyle/>
        <a:p>
          <a:endParaRPr lang="en-US"/>
        </a:p>
      </dgm:t>
    </dgm:pt>
    <dgm:pt modelId="{AFDCD8CA-1170-4594-920D-0BDCA28038F7}" type="sibTrans" cxnId="{EAE8548F-EF85-4623-B3B1-A9489447197F}">
      <dgm:prSet/>
      <dgm:spPr/>
      <dgm:t>
        <a:bodyPr/>
        <a:lstStyle/>
        <a:p>
          <a:endParaRPr lang="en-US"/>
        </a:p>
      </dgm:t>
    </dgm:pt>
    <dgm:pt modelId="{F5DD7034-BD66-4F59-8934-4D377B80F0D4}">
      <dgm:prSet phldrT="[Text]"/>
      <dgm:spPr/>
      <dgm:t>
        <a:bodyPr/>
        <a:lstStyle/>
        <a:p>
          <a:r>
            <a:rPr lang="en-US" dirty="0"/>
            <a:t>8/18/2023</a:t>
          </a:r>
        </a:p>
      </dgm:t>
    </dgm:pt>
    <dgm:pt modelId="{3BEF24C1-AF5A-48BB-B02D-3A66B2FE37E4}" type="parTrans" cxnId="{5681E972-77B8-4700-9367-FD1D1F103735}">
      <dgm:prSet/>
      <dgm:spPr/>
      <dgm:t>
        <a:bodyPr/>
        <a:lstStyle/>
        <a:p>
          <a:endParaRPr lang="en-US"/>
        </a:p>
      </dgm:t>
    </dgm:pt>
    <dgm:pt modelId="{8A15D9ED-0376-4472-A62E-455B78C0149E}" type="sibTrans" cxnId="{5681E972-77B8-4700-9367-FD1D1F103735}">
      <dgm:prSet/>
      <dgm:spPr/>
      <dgm:t>
        <a:bodyPr/>
        <a:lstStyle/>
        <a:p>
          <a:endParaRPr lang="en-US"/>
        </a:p>
      </dgm:t>
    </dgm:pt>
    <dgm:pt modelId="{CDBF72BC-AF5E-4000-A57A-7ABC24ECA92C}">
      <dgm:prSet phldrT="[Text]"/>
      <dgm:spPr/>
      <dgm:t>
        <a:bodyPr/>
        <a:lstStyle/>
        <a:p>
          <a:r>
            <a:rPr lang="en-US" dirty="0"/>
            <a:t>7/26/2023</a:t>
          </a:r>
        </a:p>
      </dgm:t>
    </dgm:pt>
    <dgm:pt modelId="{61644255-79E3-4518-8492-CB03412AD79E}" type="parTrans" cxnId="{418EB7D9-7166-48CA-A730-A82CD61B55F0}">
      <dgm:prSet/>
      <dgm:spPr/>
      <dgm:t>
        <a:bodyPr/>
        <a:lstStyle/>
        <a:p>
          <a:endParaRPr lang="en-US"/>
        </a:p>
      </dgm:t>
    </dgm:pt>
    <dgm:pt modelId="{251349FB-BDD8-41D9-A0DE-4B76956B413B}" type="sibTrans" cxnId="{418EB7D9-7166-48CA-A730-A82CD61B55F0}">
      <dgm:prSet/>
      <dgm:spPr/>
      <dgm:t>
        <a:bodyPr/>
        <a:lstStyle/>
        <a:p>
          <a:endParaRPr lang="en-US"/>
        </a:p>
      </dgm:t>
    </dgm:pt>
    <dgm:pt modelId="{6C055958-A780-4335-9D72-766BD923C93C}">
      <dgm:prSet phldrT="[Text]"/>
      <dgm:spPr/>
      <dgm:t>
        <a:bodyPr/>
        <a:lstStyle/>
        <a:p>
          <a:r>
            <a:rPr lang="en-US" dirty="0"/>
            <a:t>10/13/2023</a:t>
          </a:r>
        </a:p>
      </dgm:t>
    </dgm:pt>
    <dgm:pt modelId="{6F4DA2B9-0AFC-4139-9FF9-1D190DE682DE}" type="parTrans" cxnId="{178470E5-B6D9-4470-85DE-053651C294C6}">
      <dgm:prSet/>
      <dgm:spPr/>
      <dgm:t>
        <a:bodyPr/>
        <a:lstStyle/>
        <a:p>
          <a:endParaRPr lang="en-US"/>
        </a:p>
      </dgm:t>
    </dgm:pt>
    <dgm:pt modelId="{52DE94D0-A9A6-4154-9845-49C8613A17E1}" type="sibTrans" cxnId="{178470E5-B6D9-4470-85DE-053651C294C6}">
      <dgm:prSet/>
      <dgm:spPr/>
      <dgm:t>
        <a:bodyPr/>
        <a:lstStyle/>
        <a:p>
          <a:endParaRPr lang="en-US"/>
        </a:p>
      </dgm:t>
    </dgm:pt>
    <dgm:pt modelId="{3D812DFA-70CE-44CE-890C-FC0BA4E73A5D}">
      <dgm:prSet phldrT="[Text]"/>
      <dgm:spPr/>
      <dgm:t>
        <a:bodyPr/>
        <a:lstStyle/>
        <a:p>
          <a:r>
            <a:rPr lang="en-US" dirty="0"/>
            <a:t>9/20/2023</a:t>
          </a:r>
        </a:p>
      </dgm:t>
    </dgm:pt>
    <dgm:pt modelId="{DB0836B3-5207-4710-A126-C8DCCF7E5AE8}" type="parTrans" cxnId="{82F46D95-B3BC-41F8-9DBC-6F5BA87E7C82}">
      <dgm:prSet/>
      <dgm:spPr/>
      <dgm:t>
        <a:bodyPr/>
        <a:lstStyle/>
        <a:p>
          <a:endParaRPr lang="en-US"/>
        </a:p>
      </dgm:t>
    </dgm:pt>
    <dgm:pt modelId="{37EE1571-EA6B-4E64-AD5C-837AD5E81432}" type="sibTrans" cxnId="{82F46D95-B3BC-41F8-9DBC-6F5BA87E7C82}">
      <dgm:prSet/>
      <dgm:spPr/>
      <dgm:t>
        <a:bodyPr/>
        <a:lstStyle/>
        <a:p>
          <a:endParaRPr lang="en-US"/>
        </a:p>
      </dgm:t>
    </dgm:pt>
    <dgm:pt modelId="{E82834C3-32D3-46FC-AEAB-369A63DF7E4E}">
      <dgm:prSet phldrT="[Text]"/>
      <dgm:spPr/>
      <dgm:t>
        <a:bodyPr/>
        <a:lstStyle/>
        <a:p>
          <a:r>
            <a:rPr lang="en-US" dirty="0"/>
            <a:t>6/29/2023</a:t>
          </a:r>
        </a:p>
      </dgm:t>
    </dgm:pt>
    <dgm:pt modelId="{8B109942-AD30-4BB5-AFCF-DC0931169E45}" type="parTrans" cxnId="{AC57B780-7913-436C-892B-A5546F0C5C8D}">
      <dgm:prSet/>
      <dgm:spPr/>
      <dgm:t>
        <a:bodyPr/>
        <a:lstStyle/>
        <a:p>
          <a:endParaRPr lang="en-US"/>
        </a:p>
      </dgm:t>
    </dgm:pt>
    <dgm:pt modelId="{00B09ACD-FD83-4F46-8D02-C4E6329FC967}" type="sibTrans" cxnId="{AC57B780-7913-436C-892B-A5546F0C5C8D}">
      <dgm:prSet/>
      <dgm:spPr/>
      <dgm:t>
        <a:bodyPr/>
        <a:lstStyle/>
        <a:p>
          <a:endParaRPr lang="en-US"/>
        </a:p>
      </dgm:t>
    </dgm:pt>
    <dgm:pt modelId="{27ECC056-C43A-48A2-922A-778A2C6033FF}">
      <dgm:prSet/>
      <dgm:spPr/>
      <dgm:t>
        <a:bodyPr/>
        <a:lstStyle/>
        <a:p>
          <a:r>
            <a:rPr lang="en-US" dirty="0"/>
            <a:t>10/26/2023</a:t>
          </a:r>
        </a:p>
      </dgm:t>
    </dgm:pt>
    <dgm:pt modelId="{79106673-D0E4-4570-99A5-8FE5987C3851}" type="parTrans" cxnId="{D4739881-6091-44AB-B72E-06A2346650EA}">
      <dgm:prSet/>
      <dgm:spPr/>
      <dgm:t>
        <a:bodyPr/>
        <a:lstStyle/>
        <a:p>
          <a:endParaRPr lang="en-US"/>
        </a:p>
      </dgm:t>
    </dgm:pt>
    <dgm:pt modelId="{8974FB74-FFAE-461B-8658-1D49063BD477}" type="sibTrans" cxnId="{D4739881-6091-44AB-B72E-06A2346650EA}">
      <dgm:prSet/>
      <dgm:spPr/>
      <dgm:t>
        <a:bodyPr/>
        <a:lstStyle/>
        <a:p>
          <a:endParaRPr lang="en-US"/>
        </a:p>
      </dgm:t>
    </dgm:pt>
    <dgm:pt modelId="{8DFE7A71-20CF-4463-AC79-CE2C1D824E6E}">
      <dgm:prSet/>
      <dgm:spPr/>
      <dgm:t>
        <a:bodyPr/>
        <a:lstStyle/>
        <a:p>
          <a:r>
            <a:rPr lang="en-US" dirty="0"/>
            <a:t>8/31/2023</a:t>
          </a:r>
        </a:p>
      </dgm:t>
    </dgm:pt>
    <dgm:pt modelId="{BB5CD7AA-9B8D-4D7F-B715-6F491DE0C935}" type="parTrans" cxnId="{90F789D6-F58C-4070-8B5D-6E9E71E62A24}">
      <dgm:prSet/>
      <dgm:spPr/>
      <dgm:t>
        <a:bodyPr/>
        <a:lstStyle/>
        <a:p>
          <a:endParaRPr lang="en-US"/>
        </a:p>
      </dgm:t>
    </dgm:pt>
    <dgm:pt modelId="{11DD60F9-768F-4F6B-BFDD-DAD045CF6AEB}" type="sibTrans" cxnId="{90F789D6-F58C-4070-8B5D-6E9E71E62A24}">
      <dgm:prSet/>
      <dgm:spPr/>
      <dgm:t>
        <a:bodyPr/>
        <a:lstStyle/>
        <a:p>
          <a:endParaRPr lang="en-US"/>
        </a:p>
      </dgm:t>
    </dgm:pt>
    <dgm:pt modelId="{BAF8DCE2-0C4A-4DA2-8405-4E3D0E290A15}">
      <dgm:prSet phldrT="[Text]"/>
      <dgm:spPr/>
      <dgm:t>
        <a:bodyPr/>
        <a:lstStyle/>
        <a:p>
          <a:r>
            <a:rPr lang="en-US" i="0" strike="noStrike" baseline="0" dirty="0"/>
            <a:t>2/23/2023</a:t>
          </a:r>
        </a:p>
      </dgm:t>
    </dgm:pt>
    <dgm:pt modelId="{5479512E-5B54-4918-99E1-991261BA22A8}" type="parTrans" cxnId="{B3D82870-DAB6-40BA-A16F-87289DFF41ED}">
      <dgm:prSet/>
      <dgm:spPr/>
      <dgm:t>
        <a:bodyPr/>
        <a:lstStyle/>
        <a:p>
          <a:endParaRPr lang="en-US"/>
        </a:p>
      </dgm:t>
    </dgm:pt>
    <dgm:pt modelId="{96DEE143-EDA8-473D-A9F9-2EF2804FCEAD}" type="sibTrans" cxnId="{B3D82870-DAB6-40BA-A16F-87289DFF41ED}">
      <dgm:prSet/>
      <dgm:spPr/>
      <dgm:t>
        <a:bodyPr/>
        <a:lstStyle/>
        <a:p>
          <a:endParaRPr lang="en-US"/>
        </a:p>
      </dgm:t>
    </dgm:pt>
    <dgm:pt modelId="{1BC4C52F-8AFF-4BE1-80E6-737AD3961497}">
      <dgm:prSet phldrT="[Text]"/>
      <dgm:spPr/>
      <dgm:t>
        <a:bodyPr/>
        <a:lstStyle/>
        <a:p>
          <a:r>
            <a:rPr lang="en-US" strike="noStrike" baseline="0" dirty="0"/>
            <a:t>2/10/2023</a:t>
          </a:r>
        </a:p>
      </dgm:t>
    </dgm:pt>
    <dgm:pt modelId="{3CAD6693-C942-4638-BBEA-B2CDF162AD75}" type="parTrans" cxnId="{08DB0DB9-1A1E-4F43-88A9-C4C3E2476B2F}">
      <dgm:prSet/>
      <dgm:spPr/>
      <dgm:t>
        <a:bodyPr/>
        <a:lstStyle/>
        <a:p>
          <a:endParaRPr lang="en-US"/>
        </a:p>
      </dgm:t>
    </dgm:pt>
    <dgm:pt modelId="{A11E23DC-D0AE-4829-B669-7EFF0D0C70AB}" type="sibTrans" cxnId="{08DB0DB9-1A1E-4F43-88A9-C4C3E2476B2F}">
      <dgm:prSet/>
      <dgm:spPr/>
      <dgm:t>
        <a:bodyPr/>
        <a:lstStyle/>
        <a:p>
          <a:endParaRPr lang="en-US"/>
        </a:p>
      </dgm:t>
    </dgm:pt>
    <dgm:pt modelId="{287998F7-7859-4AC0-824D-7ECE1C3EE03D}">
      <dgm:prSet phldrT="[Text]"/>
      <dgm:spPr/>
      <dgm:t>
        <a:bodyPr/>
        <a:lstStyle/>
        <a:p>
          <a:r>
            <a:rPr lang="en-US" strike="noStrike" baseline="0" dirty="0"/>
            <a:t>1/18/2023</a:t>
          </a:r>
        </a:p>
      </dgm:t>
    </dgm:pt>
    <dgm:pt modelId="{10401CFC-BBE8-4858-89C1-CB80F5878D3A}" type="parTrans" cxnId="{7E0C0E31-2473-45FC-835F-B13290C358E1}">
      <dgm:prSet/>
      <dgm:spPr/>
      <dgm:t>
        <a:bodyPr/>
        <a:lstStyle/>
        <a:p>
          <a:endParaRPr lang="en-US"/>
        </a:p>
      </dgm:t>
    </dgm:pt>
    <dgm:pt modelId="{C10DD6A3-CF3B-4965-8C10-78695E56AC71}" type="sibTrans" cxnId="{7E0C0E31-2473-45FC-835F-B13290C358E1}">
      <dgm:prSet/>
      <dgm:spPr/>
      <dgm:t>
        <a:bodyPr/>
        <a:lstStyle/>
        <a:p>
          <a:endParaRPr lang="en-US"/>
        </a:p>
      </dgm:t>
    </dgm:pt>
    <dgm:pt modelId="{ADB976E7-64C1-43ED-BCC4-DCCBB70EA769}">
      <dgm:prSet phldrT="[Text]"/>
      <dgm:spPr/>
      <dgm:t>
        <a:bodyPr/>
        <a:lstStyle/>
        <a:p>
          <a:r>
            <a:rPr lang="en-US" dirty="0"/>
            <a:t>July</a:t>
          </a:r>
        </a:p>
      </dgm:t>
    </dgm:pt>
    <dgm:pt modelId="{DEB7986C-46D9-479A-8A2C-A5F859D9F0AA}" type="parTrans" cxnId="{9D871E54-28D0-483B-A1B4-43D5FA04763C}">
      <dgm:prSet/>
      <dgm:spPr/>
      <dgm:t>
        <a:bodyPr/>
        <a:lstStyle/>
        <a:p>
          <a:endParaRPr lang="en-US"/>
        </a:p>
      </dgm:t>
    </dgm:pt>
    <dgm:pt modelId="{C3E702B0-8B50-464C-B2D6-90BAA9B39BAE}" type="sibTrans" cxnId="{9D871E54-28D0-483B-A1B4-43D5FA04763C}">
      <dgm:prSet/>
      <dgm:spPr/>
      <dgm:t>
        <a:bodyPr/>
        <a:lstStyle/>
        <a:p>
          <a:endParaRPr lang="en-US"/>
        </a:p>
      </dgm:t>
    </dgm:pt>
    <dgm:pt modelId="{429402D2-7923-49D8-A87D-E3FB16D03442}">
      <dgm:prSet phldrT="[Text]"/>
      <dgm:spPr/>
      <dgm:t>
        <a:bodyPr/>
        <a:lstStyle/>
        <a:p>
          <a:r>
            <a:rPr lang="en-US" strike="noStrike" baseline="0" dirty="0"/>
            <a:t>May</a:t>
          </a:r>
        </a:p>
      </dgm:t>
    </dgm:pt>
    <dgm:pt modelId="{0C841E14-A715-4199-AB32-E36D80005243}" type="parTrans" cxnId="{3DE9AF44-0C77-405F-87B2-60D4EA3743A1}">
      <dgm:prSet/>
      <dgm:spPr/>
      <dgm:t>
        <a:bodyPr/>
        <a:lstStyle/>
        <a:p>
          <a:endParaRPr lang="en-US"/>
        </a:p>
      </dgm:t>
    </dgm:pt>
    <dgm:pt modelId="{37848FE2-871B-48EC-A0EB-B0D9330D9A25}" type="sibTrans" cxnId="{3DE9AF44-0C77-405F-87B2-60D4EA3743A1}">
      <dgm:prSet/>
      <dgm:spPr/>
      <dgm:t>
        <a:bodyPr/>
        <a:lstStyle/>
        <a:p>
          <a:endParaRPr lang="en-US"/>
        </a:p>
      </dgm:t>
    </dgm:pt>
    <dgm:pt modelId="{8CB53E55-FA4F-42E8-B2D1-81D340ECC03F}">
      <dgm:prSet phldrT="[Text]"/>
      <dgm:spPr/>
      <dgm:t>
        <a:bodyPr/>
        <a:lstStyle/>
        <a:p>
          <a:r>
            <a:rPr lang="en-US" strike="noStrike" baseline="0" dirty="0"/>
            <a:t>4/27/2023</a:t>
          </a:r>
        </a:p>
      </dgm:t>
    </dgm:pt>
    <dgm:pt modelId="{92025D89-06B9-48BE-A34E-C58FE0BB1B06}" type="parTrans" cxnId="{7555D283-EECB-4EE9-B8C5-0CB22215E470}">
      <dgm:prSet/>
      <dgm:spPr/>
      <dgm:t>
        <a:bodyPr/>
        <a:lstStyle/>
        <a:p>
          <a:endParaRPr lang="en-US"/>
        </a:p>
      </dgm:t>
    </dgm:pt>
    <dgm:pt modelId="{38689E6A-670A-4F63-924D-CAAE12AEE988}" type="sibTrans" cxnId="{7555D283-EECB-4EE9-B8C5-0CB22215E470}">
      <dgm:prSet/>
      <dgm:spPr/>
      <dgm:t>
        <a:bodyPr/>
        <a:lstStyle/>
        <a:p>
          <a:endParaRPr lang="en-US"/>
        </a:p>
      </dgm:t>
    </dgm:pt>
    <dgm:pt modelId="{E1C5CFB2-2628-4679-BA94-9EC799208F25}">
      <dgm:prSet phldrT="[Text]"/>
      <dgm:spPr/>
      <dgm:t>
        <a:bodyPr/>
        <a:lstStyle/>
        <a:p>
          <a:r>
            <a:rPr lang="en-US" strike="noStrike" baseline="0" dirty="0"/>
            <a:t>4/14/2023</a:t>
          </a:r>
        </a:p>
      </dgm:t>
    </dgm:pt>
    <dgm:pt modelId="{BEE0F7CE-271D-47A0-8691-40ACE23BA985}" type="parTrans" cxnId="{A75A844B-2212-478F-8F24-8B8C68CEE7B3}">
      <dgm:prSet/>
      <dgm:spPr/>
      <dgm:t>
        <a:bodyPr/>
        <a:lstStyle/>
        <a:p>
          <a:endParaRPr lang="en-US"/>
        </a:p>
      </dgm:t>
    </dgm:pt>
    <dgm:pt modelId="{66BD3CCA-5B45-4FAC-80F0-1034FB19F753}" type="sibTrans" cxnId="{A75A844B-2212-478F-8F24-8B8C68CEE7B3}">
      <dgm:prSet/>
      <dgm:spPr/>
      <dgm:t>
        <a:bodyPr/>
        <a:lstStyle/>
        <a:p>
          <a:endParaRPr lang="en-US"/>
        </a:p>
      </dgm:t>
    </dgm:pt>
    <dgm:pt modelId="{07FBF24A-C2B5-4E90-B926-8987AE4456E1}">
      <dgm:prSet phldrT="[Text]"/>
      <dgm:spPr/>
      <dgm:t>
        <a:bodyPr/>
        <a:lstStyle/>
        <a:p>
          <a:r>
            <a:rPr lang="en-US" strike="noStrike" baseline="0" dirty="0"/>
            <a:t>3/22/2023</a:t>
          </a:r>
        </a:p>
      </dgm:t>
    </dgm:pt>
    <dgm:pt modelId="{00E5EE86-58AE-4F2B-997C-FFA8671019F0}" type="parTrans" cxnId="{9721AC97-2760-4BE5-938B-2CF7A004F977}">
      <dgm:prSet/>
      <dgm:spPr/>
      <dgm:t>
        <a:bodyPr/>
        <a:lstStyle/>
        <a:p>
          <a:endParaRPr lang="en-US"/>
        </a:p>
      </dgm:t>
    </dgm:pt>
    <dgm:pt modelId="{17D80CD2-1F3A-4B6D-AA12-69B7BCDFAEE6}" type="sibTrans" cxnId="{9721AC97-2760-4BE5-938B-2CF7A004F977}">
      <dgm:prSet/>
      <dgm:spPr/>
      <dgm:t>
        <a:bodyPr/>
        <a:lstStyle/>
        <a:p>
          <a:endParaRPr lang="en-US"/>
        </a:p>
      </dgm:t>
    </dgm:pt>
    <dgm:pt modelId="{246F0B70-DF6B-404C-A6FA-6280C4C6DE0F}" type="pres">
      <dgm:prSet presAssocID="{4AFBBCF3-088B-4A17-BACD-1AD8CF204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831F09-5F4A-407B-9E12-3BD828F4ED69}" type="pres">
      <dgm:prSet presAssocID="{9CA1DB0C-F7EB-4450-86B8-F81672CCF5B0}" presName="hierRoot1" presStyleCnt="0">
        <dgm:presLayoutVars>
          <dgm:hierBranch val="init"/>
        </dgm:presLayoutVars>
      </dgm:prSet>
      <dgm:spPr/>
    </dgm:pt>
    <dgm:pt modelId="{BAE49822-AEDC-4BB1-A930-5E1F6C9233FE}" type="pres">
      <dgm:prSet presAssocID="{9CA1DB0C-F7EB-4450-86B8-F81672CCF5B0}" presName="rootComposite1" presStyleCnt="0"/>
      <dgm:spPr/>
    </dgm:pt>
    <dgm:pt modelId="{C2BBDAA5-E9C0-485C-B69D-155D0A6EACA3}" type="pres">
      <dgm:prSet presAssocID="{9CA1DB0C-F7EB-4450-86B8-F81672CCF5B0}" presName="rootText1" presStyleLbl="node0" presStyleIdx="0" presStyleCnt="5">
        <dgm:presLayoutVars>
          <dgm:chPref val="3"/>
        </dgm:presLayoutVars>
      </dgm:prSet>
      <dgm:spPr/>
    </dgm:pt>
    <dgm:pt modelId="{6051710D-E2EE-46A8-A606-9184C4CB083A}" type="pres">
      <dgm:prSet presAssocID="{9CA1DB0C-F7EB-4450-86B8-F81672CCF5B0}" presName="rootConnector1" presStyleLbl="node1" presStyleIdx="0" presStyleCnt="0"/>
      <dgm:spPr/>
    </dgm:pt>
    <dgm:pt modelId="{EA2131FE-BBB7-4A2A-A623-9D2868C5054E}" type="pres">
      <dgm:prSet presAssocID="{9CA1DB0C-F7EB-4450-86B8-F81672CCF5B0}" presName="hierChild2" presStyleCnt="0"/>
      <dgm:spPr/>
    </dgm:pt>
    <dgm:pt modelId="{3E009390-A238-4037-B5DD-6B66FA21134C}" type="pres">
      <dgm:prSet presAssocID="{5479512E-5B54-4918-99E1-991261BA22A8}" presName="Name64" presStyleLbl="parChTrans1D2" presStyleIdx="0" presStyleCnt="5"/>
      <dgm:spPr/>
    </dgm:pt>
    <dgm:pt modelId="{E2B71C57-0166-4186-8CC2-7E070CE9F799}" type="pres">
      <dgm:prSet presAssocID="{BAF8DCE2-0C4A-4DA2-8405-4E3D0E290A15}" presName="hierRoot2" presStyleCnt="0">
        <dgm:presLayoutVars>
          <dgm:hierBranch val="init"/>
        </dgm:presLayoutVars>
      </dgm:prSet>
      <dgm:spPr/>
    </dgm:pt>
    <dgm:pt modelId="{4EDEA7B7-2B21-43FA-A1E1-3171E064ECC4}" type="pres">
      <dgm:prSet presAssocID="{BAF8DCE2-0C4A-4DA2-8405-4E3D0E290A15}" presName="rootComposite" presStyleCnt="0"/>
      <dgm:spPr/>
    </dgm:pt>
    <dgm:pt modelId="{0DD643F6-FC48-4A12-9F78-599B342844DA}" type="pres">
      <dgm:prSet presAssocID="{BAF8DCE2-0C4A-4DA2-8405-4E3D0E290A15}" presName="rootText" presStyleLbl="node2" presStyleIdx="0" presStyleCnt="5" custLinFactNeighborX="-5304">
        <dgm:presLayoutVars>
          <dgm:chPref val="3"/>
        </dgm:presLayoutVars>
      </dgm:prSet>
      <dgm:spPr/>
    </dgm:pt>
    <dgm:pt modelId="{867998F5-C448-429C-9745-1D98F20B5223}" type="pres">
      <dgm:prSet presAssocID="{BAF8DCE2-0C4A-4DA2-8405-4E3D0E290A15}" presName="rootConnector" presStyleLbl="node2" presStyleIdx="0" presStyleCnt="5"/>
      <dgm:spPr/>
    </dgm:pt>
    <dgm:pt modelId="{BCA6BD61-7F27-4ECE-B729-FA869F7B356A}" type="pres">
      <dgm:prSet presAssocID="{BAF8DCE2-0C4A-4DA2-8405-4E3D0E290A15}" presName="hierChild4" presStyleCnt="0"/>
      <dgm:spPr/>
    </dgm:pt>
    <dgm:pt modelId="{4FFB11CC-E3AE-4684-B4DF-32053612EC7F}" type="pres">
      <dgm:prSet presAssocID="{3CAD6693-C942-4638-BBEA-B2CDF162AD75}" presName="Name64" presStyleLbl="parChTrans1D3" presStyleIdx="0" presStyleCnt="5"/>
      <dgm:spPr/>
    </dgm:pt>
    <dgm:pt modelId="{EE791159-3F3B-49D3-B502-10B4E702B603}" type="pres">
      <dgm:prSet presAssocID="{1BC4C52F-8AFF-4BE1-80E6-737AD3961497}" presName="hierRoot2" presStyleCnt="0">
        <dgm:presLayoutVars>
          <dgm:hierBranch val="init"/>
        </dgm:presLayoutVars>
      </dgm:prSet>
      <dgm:spPr/>
    </dgm:pt>
    <dgm:pt modelId="{FA4CC947-E8C7-4F70-BC6E-6A5817DA1951}" type="pres">
      <dgm:prSet presAssocID="{1BC4C52F-8AFF-4BE1-80E6-737AD3961497}" presName="rootComposite" presStyleCnt="0"/>
      <dgm:spPr/>
    </dgm:pt>
    <dgm:pt modelId="{D823CDE7-0955-4F41-8846-CF927EEA0FAF}" type="pres">
      <dgm:prSet presAssocID="{1BC4C52F-8AFF-4BE1-80E6-737AD3961497}" presName="rootText" presStyleLbl="node3" presStyleIdx="0" presStyleCnt="5" custLinFactNeighborX="-4584">
        <dgm:presLayoutVars>
          <dgm:chPref val="3"/>
        </dgm:presLayoutVars>
      </dgm:prSet>
      <dgm:spPr/>
    </dgm:pt>
    <dgm:pt modelId="{29882AD9-1779-4820-8CF8-1E79D13FECA2}" type="pres">
      <dgm:prSet presAssocID="{1BC4C52F-8AFF-4BE1-80E6-737AD3961497}" presName="rootConnector" presStyleLbl="node3" presStyleIdx="0" presStyleCnt="5"/>
      <dgm:spPr/>
    </dgm:pt>
    <dgm:pt modelId="{859CE799-8789-411A-8D69-494CF6DA5870}" type="pres">
      <dgm:prSet presAssocID="{1BC4C52F-8AFF-4BE1-80E6-737AD3961497}" presName="hierChild4" presStyleCnt="0"/>
      <dgm:spPr/>
    </dgm:pt>
    <dgm:pt modelId="{A234126D-B603-4D23-A4B1-9322D2C8521F}" type="pres">
      <dgm:prSet presAssocID="{10401CFC-BBE8-4858-89C1-CB80F5878D3A}" presName="Name64" presStyleLbl="parChTrans1D4" presStyleIdx="0" presStyleCnt="5"/>
      <dgm:spPr/>
    </dgm:pt>
    <dgm:pt modelId="{C75A16DB-48FC-4693-ADDC-77B33E40849C}" type="pres">
      <dgm:prSet presAssocID="{287998F7-7859-4AC0-824D-7ECE1C3EE03D}" presName="hierRoot2" presStyleCnt="0">
        <dgm:presLayoutVars>
          <dgm:hierBranch val="init"/>
        </dgm:presLayoutVars>
      </dgm:prSet>
      <dgm:spPr/>
    </dgm:pt>
    <dgm:pt modelId="{D943277C-14B6-48FA-9546-394077A9C876}" type="pres">
      <dgm:prSet presAssocID="{287998F7-7859-4AC0-824D-7ECE1C3EE03D}" presName="rootComposite" presStyleCnt="0"/>
      <dgm:spPr/>
    </dgm:pt>
    <dgm:pt modelId="{B06E4C71-65A2-4434-A384-17A23DC18F91}" type="pres">
      <dgm:prSet presAssocID="{287998F7-7859-4AC0-824D-7ECE1C3EE03D}" presName="rootText" presStyleLbl="node4" presStyleIdx="0" presStyleCnt="5" custLinFactNeighborX="-7050">
        <dgm:presLayoutVars>
          <dgm:chPref val="3"/>
        </dgm:presLayoutVars>
      </dgm:prSet>
      <dgm:spPr/>
    </dgm:pt>
    <dgm:pt modelId="{44E663FC-87F4-4236-A403-F9ED4A2B6447}" type="pres">
      <dgm:prSet presAssocID="{287998F7-7859-4AC0-824D-7ECE1C3EE03D}" presName="rootConnector" presStyleLbl="node4" presStyleIdx="0" presStyleCnt="5"/>
      <dgm:spPr/>
    </dgm:pt>
    <dgm:pt modelId="{D0636DA7-A58E-4BF9-AB80-E2C6BAE0BC34}" type="pres">
      <dgm:prSet presAssocID="{287998F7-7859-4AC0-824D-7ECE1C3EE03D}" presName="hierChild4" presStyleCnt="0"/>
      <dgm:spPr/>
    </dgm:pt>
    <dgm:pt modelId="{657EE4A0-BF4A-4E8A-AF87-3CAC1EA7BCAE}" type="pres">
      <dgm:prSet presAssocID="{287998F7-7859-4AC0-824D-7ECE1C3EE03D}" presName="hierChild5" presStyleCnt="0"/>
      <dgm:spPr/>
    </dgm:pt>
    <dgm:pt modelId="{06DA4FE9-9BAF-404D-AA67-3D1F19EE3C95}" type="pres">
      <dgm:prSet presAssocID="{1BC4C52F-8AFF-4BE1-80E6-737AD3961497}" presName="hierChild5" presStyleCnt="0"/>
      <dgm:spPr/>
    </dgm:pt>
    <dgm:pt modelId="{582381DF-438D-486D-8128-302B4CED2C3F}" type="pres">
      <dgm:prSet presAssocID="{BAF8DCE2-0C4A-4DA2-8405-4E3D0E290A15}" presName="hierChild5" presStyleCnt="0"/>
      <dgm:spPr/>
    </dgm:pt>
    <dgm:pt modelId="{4C31E23A-D69B-4A56-8688-C013CCC68730}" type="pres">
      <dgm:prSet presAssocID="{9CA1DB0C-F7EB-4450-86B8-F81672CCF5B0}" presName="hierChild3" presStyleCnt="0"/>
      <dgm:spPr/>
    </dgm:pt>
    <dgm:pt modelId="{B1127619-C60E-46F1-8909-C488B14A96E5}" type="pres">
      <dgm:prSet presAssocID="{429402D2-7923-49D8-A87D-E3FB16D03442}" presName="hierRoot1" presStyleCnt="0">
        <dgm:presLayoutVars>
          <dgm:hierBranch val="init"/>
        </dgm:presLayoutVars>
      </dgm:prSet>
      <dgm:spPr/>
    </dgm:pt>
    <dgm:pt modelId="{A71BE477-AF4C-47D5-9A73-99968EB71C89}" type="pres">
      <dgm:prSet presAssocID="{429402D2-7923-49D8-A87D-E3FB16D03442}" presName="rootComposite1" presStyleCnt="0"/>
      <dgm:spPr/>
    </dgm:pt>
    <dgm:pt modelId="{0727F223-DC87-40A8-8D66-2A8389E4A7C1}" type="pres">
      <dgm:prSet presAssocID="{429402D2-7923-49D8-A87D-E3FB16D03442}" presName="rootText1" presStyleLbl="node0" presStyleIdx="1" presStyleCnt="5">
        <dgm:presLayoutVars>
          <dgm:chPref val="3"/>
        </dgm:presLayoutVars>
      </dgm:prSet>
      <dgm:spPr/>
    </dgm:pt>
    <dgm:pt modelId="{BD3F3B4A-FDEE-4702-A645-E0EB35C2811B}" type="pres">
      <dgm:prSet presAssocID="{429402D2-7923-49D8-A87D-E3FB16D03442}" presName="rootConnector1" presStyleLbl="node1" presStyleIdx="0" presStyleCnt="0"/>
      <dgm:spPr/>
    </dgm:pt>
    <dgm:pt modelId="{29F834E0-2733-407F-B19D-F33B4C539B26}" type="pres">
      <dgm:prSet presAssocID="{429402D2-7923-49D8-A87D-E3FB16D03442}" presName="hierChild2" presStyleCnt="0"/>
      <dgm:spPr/>
    </dgm:pt>
    <dgm:pt modelId="{7239EDD1-B7D1-4783-A152-8C57A91144A5}" type="pres">
      <dgm:prSet presAssocID="{92025D89-06B9-48BE-A34E-C58FE0BB1B06}" presName="Name64" presStyleLbl="parChTrans1D2" presStyleIdx="1" presStyleCnt="5"/>
      <dgm:spPr/>
    </dgm:pt>
    <dgm:pt modelId="{2F8EF0EA-6374-49F0-9702-118BEF2B33C7}" type="pres">
      <dgm:prSet presAssocID="{8CB53E55-FA4F-42E8-B2D1-81D340ECC03F}" presName="hierRoot2" presStyleCnt="0">
        <dgm:presLayoutVars>
          <dgm:hierBranch val="init"/>
        </dgm:presLayoutVars>
      </dgm:prSet>
      <dgm:spPr/>
    </dgm:pt>
    <dgm:pt modelId="{EF4E4F9D-B91E-43E8-A865-9CA297CD70AE}" type="pres">
      <dgm:prSet presAssocID="{8CB53E55-FA4F-42E8-B2D1-81D340ECC03F}" presName="rootComposite" presStyleCnt="0"/>
      <dgm:spPr/>
    </dgm:pt>
    <dgm:pt modelId="{4FC84D0C-8A3D-4B32-8506-BA82F0513BA0}" type="pres">
      <dgm:prSet presAssocID="{8CB53E55-FA4F-42E8-B2D1-81D340ECC03F}" presName="rootText" presStyleLbl="node2" presStyleIdx="1" presStyleCnt="5" custLinFactNeighborX="-5304">
        <dgm:presLayoutVars>
          <dgm:chPref val="3"/>
        </dgm:presLayoutVars>
      </dgm:prSet>
      <dgm:spPr/>
    </dgm:pt>
    <dgm:pt modelId="{FCB2A9AC-0D68-4200-A8C6-C39CDA1FE82D}" type="pres">
      <dgm:prSet presAssocID="{8CB53E55-FA4F-42E8-B2D1-81D340ECC03F}" presName="rootConnector" presStyleLbl="node2" presStyleIdx="1" presStyleCnt="5"/>
      <dgm:spPr/>
    </dgm:pt>
    <dgm:pt modelId="{3F32A14D-5434-477E-B2E9-5B5EBF5ED78F}" type="pres">
      <dgm:prSet presAssocID="{8CB53E55-FA4F-42E8-B2D1-81D340ECC03F}" presName="hierChild4" presStyleCnt="0"/>
      <dgm:spPr/>
    </dgm:pt>
    <dgm:pt modelId="{DA87658D-4906-4AEE-9FC1-8B5323B370C6}" type="pres">
      <dgm:prSet presAssocID="{BEE0F7CE-271D-47A0-8691-40ACE23BA985}" presName="Name64" presStyleLbl="parChTrans1D3" presStyleIdx="1" presStyleCnt="5"/>
      <dgm:spPr/>
    </dgm:pt>
    <dgm:pt modelId="{79CD310E-7D4F-4B34-8E86-B815A8EC7AC2}" type="pres">
      <dgm:prSet presAssocID="{E1C5CFB2-2628-4679-BA94-9EC799208F25}" presName="hierRoot2" presStyleCnt="0">
        <dgm:presLayoutVars>
          <dgm:hierBranch val="init"/>
        </dgm:presLayoutVars>
      </dgm:prSet>
      <dgm:spPr/>
    </dgm:pt>
    <dgm:pt modelId="{1973885E-D07B-4327-89A8-2A49E98FEC7C}" type="pres">
      <dgm:prSet presAssocID="{E1C5CFB2-2628-4679-BA94-9EC799208F25}" presName="rootComposite" presStyleCnt="0"/>
      <dgm:spPr/>
    </dgm:pt>
    <dgm:pt modelId="{520A4FE2-4E4F-4998-A849-65A1A1516867}" type="pres">
      <dgm:prSet presAssocID="{E1C5CFB2-2628-4679-BA94-9EC799208F25}" presName="rootText" presStyleLbl="node3" presStyleIdx="1" presStyleCnt="5" custLinFactNeighborX="-5535">
        <dgm:presLayoutVars>
          <dgm:chPref val="3"/>
        </dgm:presLayoutVars>
      </dgm:prSet>
      <dgm:spPr/>
    </dgm:pt>
    <dgm:pt modelId="{F39B7CB7-A643-4E54-81A7-072619FD99C5}" type="pres">
      <dgm:prSet presAssocID="{E1C5CFB2-2628-4679-BA94-9EC799208F25}" presName="rootConnector" presStyleLbl="node3" presStyleIdx="1" presStyleCnt="5"/>
      <dgm:spPr/>
    </dgm:pt>
    <dgm:pt modelId="{DEA21920-71A2-4BF4-9E7A-853962DA7FBF}" type="pres">
      <dgm:prSet presAssocID="{E1C5CFB2-2628-4679-BA94-9EC799208F25}" presName="hierChild4" presStyleCnt="0"/>
      <dgm:spPr/>
    </dgm:pt>
    <dgm:pt modelId="{BE1AE2F9-AE7C-4EEB-ADD8-64A8B3AF03AF}" type="pres">
      <dgm:prSet presAssocID="{00E5EE86-58AE-4F2B-997C-FFA8671019F0}" presName="Name64" presStyleLbl="parChTrans1D4" presStyleIdx="1" presStyleCnt="5"/>
      <dgm:spPr/>
    </dgm:pt>
    <dgm:pt modelId="{D72C276C-6C4C-48FD-96FD-33EFB8912191}" type="pres">
      <dgm:prSet presAssocID="{07FBF24A-C2B5-4E90-B926-8987AE4456E1}" presName="hierRoot2" presStyleCnt="0">
        <dgm:presLayoutVars>
          <dgm:hierBranch val="init"/>
        </dgm:presLayoutVars>
      </dgm:prSet>
      <dgm:spPr/>
    </dgm:pt>
    <dgm:pt modelId="{38B7A13A-07E3-42E3-A2CE-2760E6E937FC}" type="pres">
      <dgm:prSet presAssocID="{07FBF24A-C2B5-4E90-B926-8987AE4456E1}" presName="rootComposite" presStyleCnt="0"/>
      <dgm:spPr/>
    </dgm:pt>
    <dgm:pt modelId="{D14FEF87-29B6-47CF-B35C-F4CC74C0900A}" type="pres">
      <dgm:prSet presAssocID="{07FBF24A-C2B5-4E90-B926-8987AE4456E1}" presName="rootText" presStyleLbl="node4" presStyleIdx="1" presStyleCnt="5" custLinFactNeighborX="-7050">
        <dgm:presLayoutVars>
          <dgm:chPref val="3"/>
        </dgm:presLayoutVars>
      </dgm:prSet>
      <dgm:spPr/>
    </dgm:pt>
    <dgm:pt modelId="{C6A00F5F-1923-4430-AC3E-E748856EA689}" type="pres">
      <dgm:prSet presAssocID="{07FBF24A-C2B5-4E90-B926-8987AE4456E1}" presName="rootConnector" presStyleLbl="node4" presStyleIdx="1" presStyleCnt="5"/>
      <dgm:spPr/>
    </dgm:pt>
    <dgm:pt modelId="{8D652F61-698F-435B-9E05-231D15C4B6E3}" type="pres">
      <dgm:prSet presAssocID="{07FBF24A-C2B5-4E90-B926-8987AE4456E1}" presName="hierChild4" presStyleCnt="0"/>
      <dgm:spPr/>
    </dgm:pt>
    <dgm:pt modelId="{ED8403EF-6458-461D-90D5-8185445CB83F}" type="pres">
      <dgm:prSet presAssocID="{07FBF24A-C2B5-4E90-B926-8987AE4456E1}" presName="hierChild5" presStyleCnt="0"/>
      <dgm:spPr/>
    </dgm:pt>
    <dgm:pt modelId="{77A57A0A-AE73-4E3A-8A03-DED7618CC311}" type="pres">
      <dgm:prSet presAssocID="{E1C5CFB2-2628-4679-BA94-9EC799208F25}" presName="hierChild5" presStyleCnt="0"/>
      <dgm:spPr/>
    </dgm:pt>
    <dgm:pt modelId="{106B165B-310E-465A-9B65-393DD1C8E017}" type="pres">
      <dgm:prSet presAssocID="{8CB53E55-FA4F-42E8-B2D1-81D340ECC03F}" presName="hierChild5" presStyleCnt="0"/>
      <dgm:spPr/>
    </dgm:pt>
    <dgm:pt modelId="{73FAD470-5E7A-4E18-8794-3E912245D180}" type="pres">
      <dgm:prSet presAssocID="{429402D2-7923-49D8-A87D-E3FB16D03442}" presName="hierChild3" presStyleCnt="0"/>
      <dgm:spPr/>
    </dgm:pt>
    <dgm:pt modelId="{3D4DFD11-9367-4D22-988B-824D18F4EC39}" type="pres">
      <dgm:prSet presAssocID="{ADB976E7-64C1-43ED-BCC4-DCCBB70EA769}" presName="hierRoot1" presStyleCnt="0">
        <dgm:presLayoutVars>
          <dgm:hierBranch val="init"/>
        </dgm:presLayoutVars>
      </dgm:prSet>
      <dgm:spPr/>
    </dgm:pt>
    <dgm:pt modelId="{63D1E242-5786-4FE5-AB27-7F97E7055EB7}" type="pres">
      <dgm:prSet presAssocID="{ADB976E7-64C1-43ED-BCC4-DCCBB70EA769}" presName="rootComposite1" presStyleCnt="0"/>
      <dgm:spPr/>
    </dgm:pt>
    <dgm:pt modelId="{2205443B-A593-4FBA-B843-705D4743799A}" type="pres">
      <dgm:prSet presAssocID="{ADB976E7-64C1-43ED-BCC4-DCCBB70EA769}" presName="rootText1" presStyleLbl="node0" presStyleIdx="2" presStyleCnt="5">
        <dgm:presLayoutVars>
          <dgm:chPref val="3"/>
        </dgm:presLayoutVars>
      </dgm:prSet>
      <dgm:spPr/>
    </dgm:pt>
    <dgm:pt modelId="{BA6A8C7B-07B3-4954-B7F0-F0086BDAF7CC}" type="pres">
      <dgm:prSet presAssocID="{ADB976E7-64C1-43ED-BCC4-DCCBB70EA769}" presName="rootConnector1" presStyleLbl="node1" presStyleIdx="0" presStyleCnt="0"/>
      <dgm:spPr/>
    </dgm:pt>
    <dgm:pt modelId="{6D483837-C4D0-4BA4-BA65-ECBFD0FE54F3}" type="pres">
      <dgm:prSet presAssocID="{ADB976E7-64C1-43ED-BCC4-DCCBB70EA769}" presName="hierChild2" presStyleCnt="0"/>
      <dgm:spPr/>
    </dgm:pt>
    <dgm:pt modelId="{5602EB41-37E2-462E-BB5D-87EED98EEB97}" type="pres">
      <dgm:prSet presAssocID="{8B109942-AD30-4BB5-AFCF-DC0931169E45}" presName="Name64" presStyleLbl="parChTrans1D2" presStyleIdx="2" presStyleCnt="5"/>
      <dgm:spPr/>
    </dgm:pt>
    <dgm:pt modelId="{14066326-ABCB-45DA-A9B9-339C819BE2B8}" type="pres">
      <dgm:prSet presAssocID="{E82834C3-32D3-46FC-AEAB-369A63DF7E4E}" presName="hierRoot2" presStyleCnt="0">
        <dgm:presLayoutVars>
          <dgm:hierBranch val="init"/>
        </dgm:presLayoutVars>
      </dgm:prSet>
      <dgm:spPr/>
    </dgm:pt>
    <dgm:pt modelId="{B86D50E0-E168-49FF-8D3F-52EB69362137}" type="pres">
      <dgm:prSet presAssocID="{E82834C3-32D3-46FC-AEAB-369A63DF7E4E}" presName="rootComposite" presStyleCnt="0"/>
      <dgm:spPr/>
    </dgm:pt>
    <dgm:pt modelId="{AD219AF2-7D24-48E0-B645-69642007ECBF}" type="pres">
      <dgm:prSet presAssocID="{E82834C3-32D3-46FC-AEAB-369A63DF7E4E}" presName="rootText" presStyleLbl="node2" presStyleIdx="2" presStyleCnt="5" custLinFactNeighborX="-5304">
        <dgm:presLayoutVars>
          <dgm:chPref val="3"/>
        </dgm:presLayoutVars>
      </dgm:prSet>
      <dgm:spPr/>
    </dgm:pt>
    <dgm:pt modelId="{B92F6F01-59C3-4D51-AE6F-4411C5FA1424}" type="pres">
      <dgm:prSet presAssocID="{E82834C3-32D3-46FC-AEAB-369A63DF7E4E}" presName="rootConnector" presStyleLbl="node2" presStyleIdx="2" presStyleCnt="5"/>
      <dgm:spPr/>
    </dgm:pt>
    <dgm:pt modelId="{EDCA992A-13C9-4C50-8FE4-81C63ED079D0}" type="pres">
      <dgm:prSet presAssocID="{E82834C3-32D3-46FC-AEAB-369A63DF7E4E}" presName="hierChild4" presStyleCnt="0"/>
      <dgm:spPr/>
    </dgm:pt>
    <dgm:pt modelId="{324BE4CE-DAFA-457F-B7E6-72C99F4A4E27}" type="pres">
      <dgm:prSet presAssocID="{CABB1957-6CE4-41B4-97A7-556FB3CDF4F0}" presName="Name64" presStyleLbl="parChTrans1D3" presStyleIdx="2" presStyleCnt="5"/>
      <dgm:spPr/>
    </dgm:pt>
    <dgm:pt modelId="{23610459-3025-4B63-995A-C326ADDF6051}" type="pres">
      <dgm:prSet presAssocID="{FEA8A522-A176-4C29-8D2D-17EF468D0F4F}" presName="hierRoot2" presStyleCnt="0">
        <dgm:presLayoutVars>
          <dgm:hierBranch val="init"/>
        </dgm:presLayoutVars>
      </dgm:prSet>
      <dgm:spPr/>
    </dgm:pt>
    <dgm:pt modelId="{5B065F1E-BDE8-469C-89E0-63B5785EE2E3}" type="pres">
      <dgm:prSet presAssocID="{FEA8A522-A176-4C29-8D2D-17EF468D0F4F}" presName="rootComposite" presStyleCnt="0"/>
      <dgm:spPr/>
    </dgm:pt>
    <dgm:pt modelId="{37071A75-A33D-4E82-BB2E-3B3B0DF129FC}" type="pres">
      <dgm:prSet presAssocID="{FEA8A522-A176-4C29-8D2D-17EF468D0F4F}" presName="rootText" presStyleLbl="node3" presStyleIdx="2" presStyleCnt="5" custLinFactNeighborX="-4584">
        <dgm:presLayoutVars>
          <dgm:chPref val="3"/>
        </dgm:presLayoutVars>
      </dgm:prSet>
      <dgm:spPr/>
    </dgm:pt>
    <dgm:pt modelId="{F17A58B7-9CEF-42B6-9CEF-2ABA1540D917}" type="pres">
      <dgm:prSet presAssocID="{FEA8A522-A176-4C29-8D2D-17EF468D0F4F}" presName="rootConnector" presStyleLbl="node3" presStyleIdx="2" presStyleCnt="5"/>
      <dgm:spPr/>
    </dgm:pt>
    <dgm:pt modelId="{F3760D2A-9612-40B3-A5B6-6C007D98BC2F}" type="pres">
      <dgm:prSet presAssocID="{FEA8A522-A176-4C29-8D2D-17EF468D0F4F}" presName="hierChild4" presStyleCnt="0"/>
      <dgm:spPr/>
    </dgm:pt>
    <dgm:pt modelId="{7088E281-B45D-4371-8A85-9DB795A85317}" type="pres">
      <dgm:prSet presAssocID="{5EB50003-BDB9-4CDF-BD30-2DBC50484389}" presName="Name64" presStyleLbl="parChTrans1D4" presStyleIdx="2" presStyleCnt="5"/>
      <dgm:spPr/>
    </dgm:pt>
    <dgm:pt modelId="{66B3D737-D07E-4C57-8F92-AE9A0FC0C7A5}" type="pres">
      <dgm:prSet presAssocID="{1E64FD3C-9263-4FCB-A47F-500A51FDC6CB}" presName="hierRoot2" presStyleCnt="0">
        <dgm:presLayoutVars>
          <dgm:hierBranch val="init"/>
        </dgm:presLayoutVars>
      </dgm:prSet>
      <dgm:spPr/>
    </dgm:pt>
    <dgm:pt modelId="{07D53B70-C4C4-4059-BAAB-627DB35A3F8C}" type="pres">
      <dgm:prSet presAssocID="{1E64FD3C-9263-4FCB-A47F-500A51FDC6CB}" presName="rootComposite" presStyleCnt="0"/>
      <dgm:spPr/>
    </dgm:pt>
    <dgm:pt modelId="{02504159-DDDA-41C3-92C2-F3C2FFF94531}" type="pres">
      <dgm:prSet presAssocID="{1E64FD3C-9263-4FCB-A47F-500A51FDC6CB}" presName="rootText" presStyleLbl="node4" presStyleIdx="2" presStyleCnt="5" custLinFactNeighborX="-7050">
        <dgm:presLayoutVars>
          <dgm:chPref val="3"/>
        </dgm:presLayoutVars>
      </dgm:prSet>
      <dgm:spPr/>
    </dgm:pt>
    <dgm:pt modelId="{B167F244-E48B-4180-9C14-5FF7296F44CA}" type="pres">
      <dgm:prSet presAssocID="{1E64FD3C-9263-4FCB-A47F-500A51FDC6CB}" presName="rootConnector" presStyleLbl="node4" presStyleIdx="2" presStyleCnt="5"/>
      <dgm:spPr/>
    </dgm:pt>
    <dgm:pt modelId="{EB46AABC-8728-4563-A72F-FA14C71CD1FA}" type="pres">
      <dgm:prSet presAssocID="{1E64FD3C-9263-4FCB-A47F-500A51FDC6CB}" presName="hierChild4" presStyleCnt="0"/>
      <dgm:spPr/>
    </dgm:pt>
    <dgm:pt modelId="{C5453A70-F2DA-49BD-8642-3ED65465D9C6}" type="pres">
      <dgm:prSet presAssocID="{1E64FD3C-9263-4FCB-A47F-500A51FDC6CB}" presName="hierChild5" presStyleCnt="0"/>
      <dgm:spPr/>
    </dgm:pt>
    <dgm:pt modelId="{11EBEFB1-0C3A-42FA-9F1F-FCADDF7AB6B6}" type="pres">
      <dgm:prSet presAssocID="{FEA8A522-A176-4C29-8D2D-17EF468D0F4F}" presName="hierChild5" presStyleCnt="0"/>
      <dgm:spPr/>
    </dgm:pt>
    <dgm:pt modelId="{4B74B7D3-888A-4508-9443-FD2ED76190A9}" type="pres">
      <dgm:prSet presAssocID="{E82834C3-32D3-46FC-AEAB-369A63DF7E4E}" presName="hierChild5" presStyleCnt="0"/>
      <dgm:spPr/>
    </dgm:pt>
    <dgm:pt modelId="{EDAB3650-4E2D-43C4-AF4A-80A699131CD1}" type="pres">
      <dgm:prSet presAssocID="{ADB976E7-64C1-43ED-BCC4-DCCBB70EA769}" presName="hierChild3" presStyleCnt="0"/>
      <dgm:spPr/>
    </dgm:pt>
    <dgm:pt modelId="{A5041078-085C-452C-91BF-EE0F01F9AFF5}" type="pres">
      <dgm:prSet presAssocID="{5AC5718C-CD42-457A-BC99-23B5F2F5CCA7}" presName="hierRoot1" presStyleCnt="0">
        <dgm:presLayoutVars>
          <dgm:hierBranch val="init"/>
        </dgm:presLayoutVars>
      </dgm:prSet>
      <dgm:spPr/>
    </dgm:pt>
    <dgm:pt modelId="{87117C6D-EEC3-4E15-95C8-07F369DF189D}" type="pres">
      <dgm:prSet presAssocID="{5AC5718C-CD42-457A-BC99-23B5F2F5CCA7}" presName="rootComposite1" presStyleCnt="0"/>
      <dgm:spPr/>
    </dgm:pt>
    <dgm:pt modelId="{CB833DF8-1516-489F-9E2F-1AF00F845CFA}" type="pres">
      <dgm:prSet presAssocID="{5AC5718C-CD42-457A-BC99-23B5F2F5CCA7}" presName="rootText1" presStyleLbl="node0" presStyleIdx="3" presStyleCnt="5">
        <dgm:presLayoutVars>
          <dgm:chPref val="3"/>
        </dgm:presLayoutVars>
      </dgm:prSet>
      <dgm:spPr/>
    </dgm:pt>
    <dgm:pt modelId="{9AF6469E-2B4E-454B-A29F-14780AD7AAD2}" type="pres">
      <dgm:prSet presAssocID="{5AC5718C-CD42-457A-BC99-23B5F2F5CCA7}" presName="rootConnector1" presStyleLbl="node1" presStyleIdx="0" presStyleCnt="0"/>
      <dgm:spPr/>
    </dgm:pt>
    <dgm:pt modelId="{0C44AC68-919C-4D75-9678-CF86B613075B}" type="pres">
      <dgm:prSet presAssocID="{5AC5718C-CD42-457A-BC99-23B5F2F5CCA7}" presName="hierChild2" presStyleCnt="0"/>
      <dgm:spPr/>
    </dgm:pt>
    <dgm:pt modelId="{E94581B4-292F-4F7A-AB48-11B8F9BAE227}" type="pres">
      <dgm:prSet presAssocID="{BB5CD7AA-9B8D-4D7F-B715-6F491DE0C935}" presName="Name64" presStyleLbl="parChTrans1D2" presStyleIdx="3" presStyleCnt="5"/>
      <dgm:spPr/>
    </dgm:pt>
    <dgm:pt modelId="{4905D42D-3ABC-4A5C-BAAD-F3F3F70A625B}" type="pres">
      <dgm:prSet presAssocID="{8DFE7A71-20CF-4463-AC79-CE2C1D824E6E}" presName="hierRoot2" presStyleCnt="0">
        <dgm:presLayoutVars>
          <dgm:hierBranch val="init"/>
        </dgm:presLayoutVars>
      </dgm:prSet>
      <dgm:spPr/>
    </dgm:pt>
    <dgm:pt modelId="{FECB6B64-4507-4B1F-B05A-D6FBF83EEBA6}" type="pres">
      <dgm:prSet presAssocID="{8DFE7A71-20CF-4463-AC79-CE2C1D824E6E}" presName="rootComposite" presStyleCnt="0"/>
      <dgm:spPr/>
    </dgm:pt>
    <dgm:pt modelId="{88495859-F1D3-412B-8576-107114D099EE}" type="pres">
      <dgm:prSet presAssocID="{8DFE7A71-20CF-4463-AC79-CE2C1D824E6E}" presName="rootText" presStyleLbl="node2" presStyleIdx="3" presStyleCnt="5" custLinFactNeighborX="-5304">
        <dgm:presLayoutVars>
          <dgm:chPref val="3"/>
        </dgm:presLayoutVars>
      </dgm:prSet>
      <dgm:spPr/>
    </dgm:pt>
    <dgm:pt modelId="{91B1D328-5984-4BC1-9CA4-90F3343753E5}" type="pres">
      <dgm:prSet presAssocID="{8DFE7A71-20CF-4463-AC79-CE2C1D824E6E}" presName="rootConnector" presStyleLbl="node2" presStyleIdx="3" presStyleCnt="5"/>
      <dgm:spPr/>
    </dgm:pt>
    <dgm:pt modelId="{2848600A-F93D-490B-801A-79D3696C9249}" type="pres">
      <dgm:prSet presAssocID="{8DFE7A71-20CF-4463-AC79-CE2C1D824E6E}" presName="hierChild4" presStyleCnt="0"/>
      <dgm:spPr/>
    </dgm:pt>
    <dgm:pt modelId="{80613220-6137-4AD8-AB5D-8BE413F6685B}" type="pres">
      <dgm:prSet presAssocID="{3BEF24C1-AF5A-48BB-B02D-3A66B2FE37E4}" presName="Name64" presStyleLbl="parChTrans1D3" presStyleIdx="3" presStyleCnt="5"/>
      <dgm:spPr/>
    </dgm:pt>
    <dgm:pt modelId="{9CA4C317-0626-4308-8CF8-2602D0384A41}" type="pres">
      <dgm:prSet presAssocID="{F5DD7034-BD66-4F59-8934-4D377B80F0D4}" presName="hierRoot2" presStyleCnt="0">
        <dgm:presLayoutVars>
          <dgm:hierBranch val="init"/>
        </dgm:presLayoutVars>
      </dgm:prSet>
      <dgm:spPr/>
    </dgm:pt>
    <dgm:pt modelId="{ECA94772-A3EA-456B-950C-BCE3E28C40C3}" type="pres">
      <dgm:prSet presAssocID="{F5DD7034-BD66-4F59-8934-4D377B80F0D4}" presName="rootComposite" presStyleCnt="0"/>
      <dgm:spPr/>
    </dgm:pt>
    <dgm:pt modelId="{1D6FD6B6-0F07-4986-875A-64327CAF7668}" type="pres">
      <dgm:prSet presAssocID="{F5DD7034-BD66-4F59-8934-4D377B80F0D4}" presName="rootText" presStyleLbl="node3" presStyleIdx="3" presStyleCnt="5" custLinFactNeighborX="-4584">
        <dgm:presLayoutVars>
          <dgm:chPref val="3"/>
        </dgm:presLayoutVars>
      </dgm:prSet>
      <dgm:spPr/>
    </dgm:pt>
    <dgm:pt modelId="{05B03419-8981-435A-A369-C392FA6B60D6}" type="pres">
      <dgm:prSet presAssocID="{F5DD7034-BD66-4F59-8934-4D377B80F0D4}" presName="rootConnector" presStyleLbl="node3" presStyleIdx="3" presStyleCnt="5"/>
      <dgm:spPr/>
    </dgm:pt>
    <dgm:pt modelId="{81B9C885-96F2-43B7-96CB-8263D7999009}" type="pres">
      <dgm:prSet presAssocID="{F5DD7034-BD66-4F59-8934-4D377B80F0D4}" presName="hierChild4" presStyleCnt="0"/>
      <dgm:spPr/>
    </dgm:pt>
    <dgm:pt modelId="{6653CBF6-B820-4C1F-BC25-37C988F0D0D1}" type="pres">
      <dgm:prSet presAssocID="{61644255-79E3-4518-8492-CB03412AD79E}" presName="Name64" presStyleLbl="parChTrans1D4" presStyleIdx="3" presStyleCnt="5"/>
      <dgm:spPr/>
    </dgm:pt>
    <dgm:pt modelId="{C853B42F-1373-4003-9157-B097137B33A8}" type="pres">
      <dgm:prSet presAssocID="{CDBF72BC-AF5E-4000-A57A-7ABC24ECA92C}" presName="hierRoot2" presStyleCnt="0">
        <dgm:presLayoutVars>
          <dgm:hierBranch val="init"/>
        </dgm:presLayoutVars>
      </dgm:prSet>
      <dgm:spPr/>
    </dgm:pt>
    <dgm:pt modelId="{F00F1476-8BA6-4D78-9FC6-E4A31E9F663E}" type="pres">
      <dgm:prSet presAssocID="{CDBF72BC-AF5E-4000-A57A-7ABC24ECA92C}" presName="rootComposite" presStyleCnt="0"/>
      <dgm:spPr/>
    </dgm:pt>
    <dgm:pt modelId="{C3619C04-3514-461F-A85D-B50A50FF6C2C}" type="pres">
      <dgm:prSet presAssocID="{CDBF72BC-AF5E-4000-A57A-7ABC24ECA92C}" presName="rootText" presStyleLbl="node4" presStyleIdx="3" presStyleCnt="5" custLinFactNeighborX="-7050">
        <dgm:presLayoutVars>
          <dgm:chPref val="3"/>
        </dgm:presLayoutVars>
      </dgm:prSet>
      <dgm:spPr/>
    </dgm:pt>
    <dgm:pt modelId="{5C95167E-DD4D-442E-9C19-F99A70F7627D}" type="pres">
      <dgm:prSet presAssocID="{CDBF72BC-AF5E-4000-A57A-7ABC24ECA92C}" presName="rootConnector" presStyleLbl="node4" presStyleIdx="3" presStyleCnt="5"/>
      <dgm:spPr/>
    </dgm:pt>
    <dgm:pt modelId="{6909A31C-9C0B-4DAC-AED4-72A0D6863B35}" type="pres">
      <dgm:prSet presAssocID="{CDBF72BC-AF5E-4000-A57A-7ABC24ECA92C}" presName="hierChild4" presStyleCnt="0"/>
      <dgm:spPr/>
    </dgm:pt>
    <dgm:pt modelId="{27C7D551-818A-434D-8390-A17DD735642F}" type="pres">
      <dgm:prSet presAssocID="{CDBF72BC-AF5E-4000-A57A-7ABC24ECA92C}" presName="hierChild5" presStyleCnt="0"/>
      <dgm:spPr/>
    </dgm:pt>
    <dgm:pt modelId="{397CC42C-55D9-4B1C-8D84-B3AF5CB04696}" type="pres">
      <dgm:prSet presAssocID="{F5DD7034-BD66-4F59-8934-4D377B80F0D4}" presName="hierChild5" presStyleCnt="0"/>
      <dgm:spPr/>
    </dgm:pt>
    <dgm:pt modelId="{1C1982AC-E7F8-4D90-AA28-B0FDAE668CAF}" type="pres">
      <dgm:prSet presAssocID="{8DFE7A71-20CF-4463-AC79-CE2C1D824E6E}" presName="hierChild5" presStyleCnt="0"/>
      <dgm:spPr/>
    </dgm:pt>
    <dgm:pt modelId="{96B7F683-C03F-4620-8B60-C1C23831B6F4}" type="pres">
      <dgm:prSet presAssocID="{5AC5718C-CD42-457A-BC99-23B5F2F5CCA7}" presName="hierChild3" presStyleCnt="0"/>
      <dgm:spPr/>
    </dgm:pt>
    <dgm:pt modelId="{BC0E5B40-617B-4057-85BB-00F407B0E8A5}" type="pres">
      <dgm:prSet presAssocID="{6D1C1361-7AC8-419B-9111-536486665B5C}" presName="hierRoot1" presStyleCnt="0">
        <dgm:presLayoutVars>
          <dgm:hierBranch val="init"/>
        </dgm:presLayoutVars>
      </dgm:prSet>
      <dgm:spPr/>
    </dgm:pt>
    <dgm:pt modelId="{2D202A56-7BCF-4B22-A11E-62ADEB0C3181}" type="pres">
      <dgm:prSet presAssocID="{6D1C1361-7AC8-419B-9111-536486665B5C}" presName="rootComposite1" presStyleCnt="0"/>
      <dgm:spPr/>
    </dgm:pt>
    <dgm:pt modelId="{D05A9B3A-10B1-419C-8ECE-F69503F8BFF3}" type="pres">
      <dgm:prSet presAssocID="{6D1C1361-7AC8-419B-9111-536486665B5C}" presName="rootText1" presStyleLbl="node0" presStyleIdx="4" presStyleCnt="5" custLinFactNeighborY="-916">
        <dgm:presLayoutVars>
          <dgm:chPref val="3"/>
        </dgm:presLayoutVars>
      </dgm:prSet>
      <dgm:spPr/>
    </dgm:pt>
    <dgm:pt modelId="{916CE38F-04AF-4FA3-8ED4-1765DFB4FAA0}" type="pres">
      <dgm:prSet presAssocID="{6D1C1361-7AC8-419B-9111-536486665B5C}" presName="rootConnector1" presStyleLbl="node1" presStyleIdx="0" presStyleCnt="0"/>
      <dgm:spPr/>
    </dgm:pt>
    <dgm:pt modelId="{1DE0C5FC-D34A-4EBF-8309-2D3870DCC4CF}" type="pres">
      <dgm:prSet presAssocID="{6D1C1361-7AC8-419B-9111-536486665B5C}" presName="hierChild2" presStyleCnt="0"/>
      <dgm:spPr/>
    </dgm:pt>
    <dgm:pt modelId="{F8B24CE6-41A3-4B3D-A99C-E31484C27C59}" type="pres">
      <dgm:prSet presAssocID="{79106673-D0E4-4570-99A5-8FE5987C3851}" presName="Name64" presStyleLbl="parChTrans1D2" presStyleIdx="4" presStyleCnt="5"/>
      <dgm:spPr/>
    </dgm:pt>
    <dgm:pt modelId="{D314DCDC-14C9-49D2-AE22-CAC8CA0F95BB}" type="pres">
      <dgm:prSet presAssocID="{27ECC056-C43A-48A2-922A-778A2C6033FF}" presName="hierRoot2" presStyleCnt="0">
        <dgm:presLayoutVars>
          <dgm:hierBranch val="init"/>
        </dgm:presLayoutVars>
      </dgm:prSet>
      <dgm:spPr/>
    </dgm:pt>
    <dgm:pt modelId="{D8B710AD-D3FD-40C4-B061-E799F2A909D4}" type="pres">
      <dgm:prSet presAssocID="{27ECC056-C43A-48A2-922A-778A2C6033FF}" presName="rootComposite" presStyleCnt="0"/>
      <dgm:spPr/>
    </dgm:pt>
    <dgm:pt modelId="{843A19EB-7E11-4F92-9B72-C446EE5ADB04}" type="pres">
      <dgm:prSet presAssocID="{27ECC056-C43A-48A2-922A-778A2C6033FF}" presName="rootText" presStyleLbl="node2" presStyleIdx="4" presStyleCnt="5" custScaleX="102886" custLinFactNeighborX="-5304" custLinFactNeighborY="-916">
        <dgm:presLayoutVars>
          <dgm:chPref val="3"/>
        </dgm:presLayoutVars>
      </dgm:prSet>
      <dgm:spPr/>
    </dgm:pt>
    <dgm:pt modelId="{FAB8C6EE-AB82-4A09-B218-3EBACB0DC463}" type="pres">
      <dgm:prSet presAssocID="{27ECC056-C43A-48A2-922A-778A2C6033FF}" presName="rootConnector" presStyleLbl="node2" presStyleIdx="4" presStyleCnt="5"/>
      <dgm:spPr/>
    </dgm:pt>
    <dgm:pt modelId="{6756D001-1EB8-49D5-9F11-9E3980C2995F}" type="pres">
      <dgm:prSet presAssocID="{27ECC056-C43A-48A2-922A-778A2C6033FF}" presName="hierChild4" presStyleCnt="0"/>
      <dgm:spPr/>
    </dgm:pt>
    <dgm:pt modelId="{9FB86B73-B4F2-4B32-97E0-B88E6D04EC5A}" type="pres">
      <dgm:prSet presAssocID="{6F4DA2B9-0AFC-4139-9FF9-1D190DE682DE}" presName="Name64" presStyleLbl="parChTrans1D3" presStyleIdx="4" presStyleCnt="5"/>
      <dgm:spPr/>
    </dgm:pt>
    <dgm:pt modelId="{65CA1D32-8090-4032-AA57-5954F85434C8}" type="pres">
      <dgm:prSet presAssocID="{6C055958-A780-4335-9D72-766BD923C93C}" presName="hierRoot2" presStyleCnt="0">
        <dgm:presLayoutVars>
          <dgm:hierBranch val="init"/>
        </dgm:presLayoutVars>
      </dgm:prSet>
      <dgm:spPr/>
    </dgm:pt>
    <dgm:pt modelId="{B85FCE8B-BE14-4BF2-B3A5-433E118C8410}" type="pres">
      <dgm:prSet presAssocID="{6C055958-A780-4335-9D72-766BD923C93C}" presName="rootComposite" presStyleCnt="0"/>
      <dgm:spPr/>
    </dgm:pt>
    <dgm:pt modelId="{9826BC4D-4F2A-4B67-AAFA-1F90311EADDB}" type="pres">
      <dgm:prSet presAssocID="{6C055958-A780-4335-9D72-766BD923C93C}" presName="rootText" presStyleLbl="node3" presStyleIdx="4" presStyleCnt="5" custLinFactNeighborX="-7470" custLinFactNeighborY="-916">
        <dgm:presLayoutVars>
          <dgm:chPref val="3"/>
        </dgm:presLayoutVars>
      </dgm:prSet>
      <dgm:spPr/>
    </dgm:pt>
    <dgm:pt modelId="{D4C75A89-5719-493C-8A89-F43663F66782}" type="pres">
      <dgm:prSet presAssocID="{6C055958-A780-4335-9D72-766BD923C93C}" presName="rootConnector" presStyleLbl="node3" presStyleIdx="4" presStyleCnt="5"/>
      <dgm:spPr/>
    </dgm:pt>
    <dgm:pt modelId="{87D29AAF-80EE-41C4-B703-C5A6928E687A}" type="pres">
      <dgm:prSet presAssocID="{6C055958-A780-4335-9D72-766BD923C93C}" presName="hierChild4" presStyleCnt="0"/>
      <dgm:spPr/>
    </dgm:pt>
    <dgm:pt modelId="{1D464659-C7D6-4936-8741-3C73D4B11DC4}" type="pres">
      <dgm:prSet presAssocID="{DB0836B3-5207-4710-A126-C8DCCF7E5AE8}" presName="Name64" presStyleLbl="parChTrans1D4" presStyleIdx="4" presStyleCnt="5"/>
      <dgm:spPr/>
    </dgm:pt>
    <dgm:pt modelId="{730AD54B-1B33-4474-B518-8B59847C1237}" type="pres">
      <dgm:prSet presAssocID="{3D812DFA-70CE-44CE-890C-FC0BA4E73A5D}" presName="hierRoot2" presStyleCnt="0">
        <dgm:presLayoutVars>
          <dgm:hierBranch val="init"/>
        </dgm:presLayoutVars>
      </dgm:prSet>
      <dgm:spPr/>
    </dgm:pt>
    <dgm:pt modelId="{DF9F4B07-FAE3-48ED-9C99-A58AB1AD493D}" type="pres">
      <dgm:prSet presAssocID="{3D812DFA-70CE-44CE-890C-FC0BA4E73A5D}" presName="rootComposite" presStyleCnt="0"/>
      <dgm:spPr/>
    </dgm:pt>
    <dgm:pt modelId="{5766469B-7A5E-4E49-86B7-F91EADCFC5FC}" type="pres">
      <dgm:prSet presAssocID="{3D812DFA-70CE-44CE-890C-FC0BA4E73A5D}" presName="rootText" presStyleLbl="node4" presStyleIdx="4" presStyleCnt="5" custLinFactNeighborX="-9936" custLinFactNeighborY="-916">
        <dgm:presLayoutVars>
          <dgm:chPref val="3"/>
        </dgm:presLayoutVars>
      </dgm:prSet>
      <dgm:spPr/>
    </dgm:pt>
    <dgm:pt modelId="{41AC329D-23CA-4940-BDEC-EE8FA7A29611}" type="pres">
      <dgm:prSet presAssocID="{3D812DFA-70CE-44CE-890C-FC0BA4E73A5D}" presName="rootConnector" presStyleLbl="node4" presStyleIdx="4" presStyleCnt="5"/>
      <dgm:spPr/>
    </dgm:pt>
    <dgm:pt modelId="{9B73DE25-BD12-4036-B7A1-98B9E1D2E1F8}" type="pres">
      <dgm:prSet presAssocID="{3D812DFA-70CE-44CE-890C-FC0BA4E73A5D}" presName="hierChild4" presStyleCnt="0"/>
      <dgm:spPr/>
    </dgm:pt>
    <dgm:pt modelId="{5BC124E8-E2E8-4166-A8B0-17C94D2BE185}" type="pres">
      <dgm:prSet presAssocID="{3D812DFA-70CE-44CE-890C-FC0BA4E73A5D}" presName="hierChild5" presStyleCnt="0"/>
      <dgm:spPr/>
    </dgm:pt>
    <dgm:pt modelId="{5406A465-4E3D-4478-AFFB-8A312A90550E}" type="pres">
      <dgm:prSet presAssocID="{6C055958-A780-4335-9D72-766BD923C93C}" presName="hierChild5" presStyleCnt="0"/>
      <dgm:spPr/>
    </dgm:pt>
    <dgm:pt modelId="{CECC7576-8755-417A-85FA-D59263876AF8}" type="pres">
      <dgm:prSet presAssocID="{27ECC056-C43A-48A2-922A-778A2C6033FF}" presName="hierChild5" presStyleCnt="0"/>
      <dgm:spPr/>
    </dgm:pt>
    <dgm:pt modelId="{55CA4073-D88E-4F8E-9409-3347FB25072C}" type="pres">
      <dgm:prSet presAssocID="{6D1C1361-7AC8-419B-9111-536486665B5C}" presName="hierChild3" presStyleCnt="0"/>
      <dgm:spPr/>
    </dgm:pt>
  </dgm:ptLst>
  <dgm:cxnLst>
    <dgm:cxn modelId="{F7E1D904-01A6-4DF5-ABD9-C8AA3E611319}" type="presOf" srcId="{4AFBBCF3-088B-4A17-BACD-1AD8CF2043BF}" destId="{246F0B70-DF6B-404C-A6FA-6280C4C6DE0F}" srcOrd="0" destOrd="0" presId="urn:microsoft.com/office/officeart/2009/3/layout/HorizontalOrganizationChart"/>
    <dgm:cxn modelId="{70B7350A-7C2C-4A14-8820-188CEC214118}" type="presOf" srcId="{BEE0F7CE-271D-47A0-8691-40ACE23BA985}" destId="{DA87658D-4906-4AEE-9FC1-8B5323B370C6}" srcOrd="0" destOrd="0" presId="urn:microsoft.com/office/officeart/2009/3/layout/HorizontalOrganizationChart"/>
    <dgm:cxn modelId="{CFCE350B-8660-4680-8D0E-45457D69EC4E}" type="presOf" srcId="{8CB53E55-FA4F-42E8-B2D1-81D340ECC03F}" destId="{4FC84D0C-8A3D-4B32-8506-BA82F0513BA0}" srcOrd="0" destOrd="0" presId="urn:microsoft.com/office/officeart/2009/3/layout/HorizontalOrganizationChart"/>
    <dgm:cxn modelId="{98D7620C-F5E9-4228-8213-3D9A8FCAF1C1}" type="presOf" srcId="{9CA1DB0C-F7EB-4450-86B8-F81672CCF5B0}" destId="{6051710D-E2EE-46A8-A606-9184C4CB083A}" srcOrd="1" destOrd="0" presId="urn:microsoft.com/office/officeart/2009/3/layout/HorizontalOrganizationChart"/>
    <dgm:cxn modelId="{C2DA190F-153E-4C61-A902-84F702F61D1C}" type="presOf" srcId="{BAF8DCE2-0C4A-4DA2-8405-4E3D0E290A15}" destId="{867998F5-C448-429C-9745-1D98F20B5223}" srcOrd="1" destOrd="0" presId="urn:microsoft.com/office/officeart/2009/3/layout/HorizontalOrganizationChart"/>
    <dgm:cxn modelId="{DBA1641B-EF6B-43FC-9CEE-F7817B4907B7}" type="presOf" srcId="{61644255-79E3-4518-8492-CB03412AD79E}" destId="{6653CBF6-B820-4C1F-BC25-37C988F0D0D1}" srcOrd="0" destOrd="0" presId="urn:microsoft.com/office/officeart/2009/3/layout/HorizontalOrganizationChart"/>
    <dgm:cxn modelId="{3DD78B1B-4092-4FFE-B74B-CBB7EACD5B47}" type="presOf" srcId="{429402D2-7923-49D8-A87D-E3FB16D03442}" destId="{0727F223-DC87-40A8-8D66-2A8389E4A7C1}" srcOrd="0" destOrd="0" presId="urn:microsoft.com/office/officeart/2009/3/layout/HorizontalOrganizationChart"/>
    <dgm:cxn modelId="{F0FF341D-56B3-4CB0-9053-A3BF01459CD6}" type="presOf" srcId="{FEA8A522-A176-4C29-8D2D-17EF468D0F4F}" destId="{F17A58B7-9CEF-42B6-9CEF-2ABA1540D917}" srcOrd="1" destOrd="0" presId="urn:microsoft.com/office/officeart/2009/3/layout/HorizontalOrganizationChart"/>
    <dgm:cxn modelId="{F49D0227-5FDC-4EBB-A2B3-6F576E1A267E}" type="presOf" srcId="{27ECC056-C43A-48A2-922A-778A2C6033FF}" destId="{FAB8C6EE-AB82-4A09-B218-3EBACB0DC463}" srcOrd="1" destOrd="0" presId="urn:microsoft.com/office/officeart/2009/3/layout/HorizontalOrganizationChart"/>
    <dgm:cxn modelId="{CF759E27-A3F6-47E0-BB6D-ED237FB4D501}" type="presOf" srcId="{5479512E-5B54-4918-99E1-991261BA22A8}" destId="{3E009390-A238-4037-B5DD-6B66FA21134C}" srcOrd="0" destOrd="0" presId="urn:microsoft.com/office/officeart/2009/3/layout/HorizontalOrganizationChart"/>
    <dgm:cxn modelId="{7F12872B-8EAE-4112-89B2-59EEBEB46E4D}" type="presOf" srcId="{3D812DFA-70CE-44CE-890C-FC0BA4E73A5D}" destId="{5766469B-7A5E-4E49-86B7-F91EADCFC5FC}" srcOrd="0" destOrd="0" presId="urn:microsoft.com/office/officeart/2009/3/layout/HorizontalOrganizationChart"/>
    <dgm:cxn modelId="{728BD32C-4609-4C43-B370-F15768097607}" type="presOf" srcId="{CABB1957-6CE4-41B4-97A7-556FB3CDF4F0}" destId="{324BE4CE-DAFA-457F-B7E6-72C99F4A4E27}" srcOrd="0" destOrd="0" presId="urn:microsoft.com/office/officeart/2009/3/layout/HorizontalOrganizationChart"/>
    <dgm:cxn modelId="{7E0C0E31-2473-45FC-835F-B13290C358E1}" srcId="{1BC4C52F-8AFF-4BE1-80E6-737AD3961497}" destId="{287998F7-7859-4AC0-824D-7ECE1C3EE03D}" srcOrd="0" destOrd="0" parTransId="{10401CFC-BBE8-4858-89C1-CB80F5878D3A}" sibTransId="{C10DD6A3-CF3B-4965-8C10-78695E56AC71}"/>
    <dgm:cxn modelId="{5E65BD3D-D729-45DB-8F70-182617CC9345}" type="presOf" srcId="{5EB50003-BDB9-4CDF-BD30-2DBC50484389}" destId="{7088E281-B45D-4371-8A85-9DB795A85317}" srcOrd="0" destOrd="0" presId="urn:microsoft.com/office/officeart/2009/3/layout/HorizontalOrganizationChart"/>
    <dgm:cxn modelId="{61B9A53F-C7A5-46A5-A9D5-D961CC286ACC}" type="presOf" srcId="{BAF8DCE2-0C4A-4DA2-8405-4E3D0E290A15}" destId="{0DD643F6-FC48-4A12-9F78-599B342844DA}" srcOrd="0" destOrd="0" presId="urn:microsoft.com/office/officeart/2009/3/layout/HorizontalOrganizationChart"/>
    <dgm:cxn modelId="{F3238C60-A019-4DBC-B26B-332170650664}" type="presOf" srcId="{6C055958-A780-4335-9D72-766BD923C93C}" destId="{9826BC4D-4F2A-4B67-AAFA-1F90311EADDB}" srcOrd="0" destOrd="0" presId="urn:microsoft.com/office/officeart/2009/3/layout/HorizontalOrganizationChart"/>
    <dgm:cxn modelId="{F6ACD161-AE18-4295-AF3A-5FA434D635DC}" type="presOf" srcId="{CDBF72BC-AF5E-4000-A57A-7ABC24ECA92C}" destId="{C3619C04-3514-461F-A85D-B50A50FF6C2C}" srcOrd="0" destOrd="0" presId="urn:microsoft.com/office/officeart/2009/3/layout/HorizontalOrganizationChart"/>
    <dgm:cxn modelId="{3DE9AF44-0C77-405F-87B2-60D4EA3743A1}" srcId="{4AFBBCF3-088B-4A17-BACD-1AD8CF2043BF}" destId="{429402D2-7923-49D8-A87D-E3FB16D03442}" srcOrd="1" destOrd="0" parTransId="{0C841E14-A715-4199-AB32-E36D80005243}" sibTransId="{37848FE2-871B-48EC-A0EB-B0D9330D9A25}"/>
    <dgm:cxn modelId="{CCE39E46-9B43-4AD1-8544-7E6C43ECCF7B}" type="presOf" srcId="{1BC4C52F-8AFF-4BE1-80E6-737AD3961497}" destId="{D823CDE7-0955-4F41-8846-CF927EEA0FAF}" srcOrd="0" destOrd="0" presId="urn:microsoft.com/office/officeart/2009/3/layout/HorizontalOrganizationChart"/>
    <dgm:cxn modelId="{A9619169-A4A5-43AC-B5A7-58B7291EBA67}" type="presOf" srcId="{3D812DFA-70CE-44CE-890C-FC0BA4E73A5D}" destId="{41AC329D-23CA-4940-BDEC-EE8FA7A29611}" srcOrd="1" destOrd="0" presId="urn:microsoft.com/office/officeart/2009/3/layout/HorizontalOrganizationChart"/>
    <dgm:cxn modelId="{A75A844B-2212-478F-8F24-8B8C68CEE7B3}" srcId="{8CB53E55-FA4F-42E8-B2D1-81D340ECC03F}" destId="{E1C5CFB2-2628-4679-BA94-9EC799208F25}" srcOrd="0" destOrd="0" parTransId="{BEE0F7CE-271D-47A0-8691-40ACE23BA985}" sibTransId="{66BD3CCA-5B45-4FAC-80F0-1034FB19F753}"/>
    <dgm:cxn modelId="{BE7DA96E-B181-42BA-AA9F-1F57CD30491C}" type="presOf" srcId="{429402D2-7923-49D8-A87D-E3FB16D03442}" destId="{BD3F3B4A-FDEE-4702-A645-E0EB35C2811B}" srcOrd="1" destOrd="0" presId="urn:microsoft.com/office/officeart/2009/3/layout/HorizontalOrganizationChart"/>
    <dgm:cxn modelId="{9F051F6F-AC8F-4196-862B-8CDDAC261FEE}" type="presOf" srcId="{BB5CD7AA-9B8D-4D7F-B715-6F491DE0C935}" destId="{E94581B4-292F-4F7A-AB48-11B8F9BAE227}" srcOrd="0" destOrd="0" presId="urn:microsoft.com/office/officeart/2009/3/layout/HorizontalOrganizationChart"/>
    <dgm:cxn modelId="{D7DAF96F-A3F9-4AEA-A741-ECD5165D9786}" type="presOf" srcId="{8B109942-AD30-4BB5-AFCF-DC0931169E45}" destId="{5602EB41-37E2-462E-BB5D-87EED98EEB97}" srcOrd="0" destOrd="0" presId="urn:microsoft.com/office/officeart/2009/3/layout/HorizontalOrganizationChart"/>
    <dgm:cxn modelId="{B3D82870-DAB6-40BA-A16F-87289DFF41ED}" srcId="{9CA1DB0C-F7EB-4450-86B8-F81672CCF5B0}" destId="{BAF8DCE2-0C4A-4DA2-8405-4E3D0E290A15}" srcOrd="0" destOrd="0" parTransId="{5479512E-5B54-4918-99E1-991261BA22A8}" sibTransId="{96DEE143-EDA8-473D-A9F9-2EF2804FCEAD}"/>
    <dgm:cxn modelId="{09B47C50-CF9F-4D13-8725-C30561950869}" type="presOf" srcId="{CDBF72BC-AF5E-4000-A57A-7ABC24ECA92C}" destId="{5C95167E-DD4D-442E-9C19-F99A70F7627D}" srcOrd="1" destOrd="0" presId="urn:microsoft.com/office/officeart/2009/3/layout/HorizontalOrganizationChart"/>
    <dgm:cxn modelId="{376C7D71-211A-4F92-A409-BF923FB025F0}" type="presOf" srcId="{1BC4C52F-8AFF-4BE1-80E6-737AD3961497}" destId="{29882AD9-1779-4820-8CF8-1E79D13FECA2}" srcOrd="1" destOrd="0" presId="urn:microsoft.com/office/officeart/2009/3/layout/HorizontalOrganizationChart"/>
    <dgm:cxn modelId="{5681E972-77B8-4700-9367-FD1D1F103735}" srcId="{8DFE7A71-20CF-4463-AC79-CE2C1D824E6E}" destId="{F5DD7034-BD66-4F59-8934-4D377B80F0D4}" srcOrd="0" destOrd="0" parTransId="{3BEF24C1-AF5A-48BB-B02D-3A66B2FE37E4}" sibTransId="{8A15D9ED-0376-4472-A62E-455B78C0149E}"/>
    <dgm:cxn modelId="{9D871E54-28D0-483B-A1B4-43D5FA04763C}" srcId="{4AFBBCF3-088B-4A17-BACD-1AD8CF2043BF}" destId="{ADB976E7-64C1-43ED-BCC4-DCCBB70EA769}" srcOrd="2" destOrd="0" parTransId="{DEB7986C-46D9-479A-8A2C-A5F859D9F0AA}" sibTransId="{C3E702B0-8B50-464C-B2D6-90BAA9B39BAE}"/>
    <dgm:cxn modelId="{9E448654-89E3-4305-8AE5-4877B0715E35}" type="presOf" srcId="{6C055958-A780-4335-9D72-766BD923C93C}" destId="{D4C75A89-5719-493C-8A89-F43663F66782}" srcOrd="1" destOrd="0" presId="urn:microsoft.com/office/officeart/2009/3/layout/HorizontalOrganizationChart"/>
    <dgm:cxn modelId="{96944758-85DF-4437-B679-F56A93D7546B}" type="presOf" srcId="{5AC5718C-CD42-457A-BC99-23B5F2F5CCA7}" destId="{9AF6469E-2B4E-454B-A29F-14780AD7AAD2}" srcOrd="1" destOrd="0" presId="urn:microsoft.com/office/officeart/2009/3/layout/HorizontalOrganizationChart"/>
    <dgm:cxn modelId="{FE55037A-7FEE-47A6-A8DB-F9800CA012E4}" type="presOf" srcId="{27ECC056-C43A-48A2-922A-778A2C6033FF}" destId="{843A19EB-7E11-4F92-9B72-C446EE5ADB04}" srcOrd="0" destOrd="0" presId="urn:microsoft.com/office/officeart/2009/3/layout/HorizontalOrganizationChart"/>
    <dgm:cxn modelId="{5F5E0F7A-D318-4A16-8CF0-1AFC0DD1CE34}" srcId="{E82834C3-32D3-46FC-AEAB-369A63DF7E4E}" destId="{FEA8A522-A176-4C29-8D2D-17EF468D0F4F}" srcOrd="0" destOrd="0" parTransId="{CABB1957-6CE4-41B4-97A7-556FB3CDF4F0}" sibTransId="{48114611-6DED-4D57-AAD2-E588925B5E3C}"/>
    <dgm:cxn modelId="{AC57B780-7913-436C-892B-A5546F0C5C8D}" srcId="{ADB976E7-64C1-43ED-BCC4-DCCBB70EA769}" destId="{E82834C3-32D3-46FC-AEAB-369A63DF7E4E}" srcOrd="0" destOrd="0" parTransId="{8B109942-AD30-4BB5-AFCF-DC0931169E45}" sibTransId="{00B09ACD-FD83-4F46-8D02-C4E6329FC967}"/>
    <dgm:cxn modelId="{18FC8681-F5CC-4D42-ADC6-E62E09002F4C}" type="presOf" srcId="{E1C5CFB2-2628-4679-BA94-9EC799208F25}" destId="{520A4FE2-4E4F-4998-A849-65A1A1516867}" srcOrd="0" destOrd="0" presId="urn:microsoft.com/office/officeart/2009/3/layout/HorizontalOrganizationChart"/>
    <dgm:cxn modelId="{D4739881-6091-44AB-B72E-06A2346650EA}" srcId="{6D1C1361-7AC8-419B-9111-536486665B5C}" destId="{27ECC056-C43A-48A2-922A-778A2C6033FF}" srcOrd="0" destOrd="0" parTransId="{79106673-D0E4-4570-99A5-8FE5987C3851}" sibTransId="{8974FB74-FFAE-461B-8658-1D49063BD477}"/>
    <dgm:cxn modelId="{724EB483-2C7F-42FD-BFF3-D462069A15E1}" type="presOf" srcId="{ADB976E7-64C1-43ED-BCC4-DCCBB70EA769}" destId="{2205443B-A593-4FBA-B843-705D4743799A}" srcOrd="0" destOrd="0" presId="urn:microsoft.com/office/officeart/2009/3/layout/HorizontalOrganizationChart"/>
    <dgm:cxn modelId="{7555D283-EECB-4EE9-B8C5-0CB22215E470}" srcId="{429402D2-7923-49D8-A87D-E3FB16D03442}" destId="{8CB53E55-FA4F-42E8-B2D1-81D340ECC03F}" srcOrd="0" destOrd="0" parTransId="{92025D89-06B9-48BE-A34E-C58FE0BB1B06}" sibTransId="{38689E6A-670A-4F63-924D-CAAE12AEE988}"/>
    <dgm:cxn modelId="{6020B284-BEC0-48B5-8E88-EFA2313A7044}" type="presOf" srcId="{8DFE7A71-20CF-4463-AC79-CE2C1D824E6E}" destId="{91B1D328-5984-4BC1-9CA4-90F3343753E5}" srcOrd="1" destOrd="0" presId="urn:microsoft.com/office/officeart/2009/3/layout/HorizontalOrganizationChart"/>
    <dgm:cxn modelId="{7C03F084-19C5-43AA-B3D8-C83FF243954D}" type="presOf" srcId="{3CAD6693-C942-4638-BBEA-B2CDF162AD75}" destId="{4FFB11CC-E3AE-4684-B4DF-32053612EC7F}" srcOrd="0" destOrd="0" presId="urn:microsoft.com/office/officeart/2009/3/layout/HorizontalOrganizationChart"/>
    <dgm:cxn modelId="{0063538A-F2BB-4434-9BAE-C284A1390740}" type="presOf" srcId="{E82834C3-32D3-46FC-AEAB-369A63DF7E4E}" destId="{B92F6F01-59C3-4D51-AE6F-4411C5FA1424}" srcOrd="1" destOrd="0" presId="urn:microsoft.com/office/officeart/2009/3/layout/HorizontalOrganizationChart"/>
    <dgm:cxn modelId="{B438498D-2BFD-4115-B1F2-FC6C7E84E832}" type="presOf" srcId="{07FBF24A-C2B5-4E90-B926-8987AE4456E1}" destId="{D14FEF87-29B6-47CF-B35C-F4CC74C0900A}" srcOrd="0" destOrd="0" presId="urn:microsoft.com/office/officeart/2009/3/layout/HorizontalOrganizationChart"/>
    <dgm:cxn modelId="{7B621E8E-C50C-46DA-BE31-144E9A1B2589}" type="presOf" srcId="{8CB53E55-FA4F-42E8-B2D1-81D340ECC03F}" destId="{FCB2A9AC-0D68-4200-A8C6-C39CDA1FE82D}" srcOrd="1" destOrd="0" presId="urn:microsoft.com/office/officeart/2009/3/layout/HorizontalOrganizationChart"/>
    <dgm:cxn modelId="{83F3B78E-5C0F-4114-AA54-F28A007A64B2}" type="presOf" srcId="{ADB976E7-64C1-43ED-BCC4-DCCBB70EA769}" destId="{BA6A8C7B-07B3-4954-B7F0-F0086BDAF7CC}" srcOrd="1" destOrd="0" presId="urn:microsoft.com/office/officeart/2009/3/layout/HorizontalOrganizationChart"/>
    <dgm:cxn modelId="{EAE8548F-EF85-4623-B3B1-A9489447197F}" srcId="{4AFBBCF3-088B-4A17-BACD-1AD8CF2043BF}" destId="{6D1C1361-7AC8-419B-9111-536486665B5C}" srcOrd="4" destOrd="0" parTransId="{C355E5C1-A34D-4A2E-B1C1-1DAC92F1FA27}" sibTransId="{AFDCD8CA-1170-4594-920D-0BDCA28038F7}"/>
    <dgm:cxn modelId="{82F46D95-B3BC-41F8-9DBC-6F5BA87E7C82}" srcId="{6C055958-A780-4335-9D72-766BD923C93C}" destId="{3D812DFA-70CE-44CE-890C-FC0BA4E73A5D}" srcOrd="0" destOrd="0" parTransId="{DB0836B3-5207-4710-A126-C8DCCF7E5AE8}" sibTransId="{37EE1571-EA6B-4E64-AD5C-837AD5E81432}"/>
    <dgm:cxn modelId="{9721AC97-2760-4BE5-938B-2CF7A004F977}" srcId="{E1C5CFB2-2628-4679-BA94-9EC799208F25}" destId="{07FBF24A-C2B5-4E90-B926-8987AE4456E1}" srcOrd="0" destOrd="0" parTransId="{00E5EE86-58AE-4F2B-997C-FFA8671019F0}" sibTransId="{17D80CD2-1F3A-4B6D-AA12-69B7BCDFAEE6}"/>
    <dgm:cxn modelId="{B3EF6399-5B15-4EF9-9D86-072BEA362045}" type="presOf" srcId="{FEA8A522-A176-4C29-8D2D-17EF468D0F4F}" destId="{37071A75-A33D-4E82-BB2E-3B3B0DF129FC}" srcOrd="0" destOrd="0" presId="urn:microsoft.com/office/officeart/2009/3/layout/HorizontalOrganizationChart"/>
    <dgm:cxn modelId="{DB75439A-B76C-4BC0-A3DD-ADC5776A7CAE}" type="presOf" srcId="{DB0836B3-5207-4710-A126-C8DCCF7E5AE8}" destId="{1D464659-C7D6-4936-8741-3C73D4B11DC4}" srcOrd="0" destOrd="0" presId="urn:microsoft.com/office/officeart/2009/3/layout/HorizontalOrganizationChart"/>
    <dgm:cxn modelId="{314993A4-A984-45B5-B900-52B46EDCCE3C}" type="presOf" srcId="{3BEF24C1-AF5A-48BB-B02D-3A66B2FE37E4}" destId="{80613220-6137-4AD8-AB5D-8BE413F6685B}" srcOrd="0" destOrd="0" presId="urn:microsoft.com/office/officeart/2009/3/layout/HorizontalOrganizationChart"/>
    <dgm:cxn modelId="{5258C1A4-1635-4A18-B1B6-B759844CE9EF}" type="presOf" srcId="{5AC5718C-CD42-457A-BC99-23B5F2F5CCA7}" destId="{CB833DF8-1516-489F-9E2F-1AF00F845CFA}" srcOrd="0" destOrd="0" presId="urn:microsoft.com/office/officeart/2009/3/layout/HorizontalOrganizationChart"/>
    <dgm:cxn modelId="{657851A5-5EF1-48EE-B0EA-CE75A94852F0}" type="presOf" srcId="{10401CFC-BBE8-4858-89C1-CB80F5878D3A}" destId="{A234126D-B603-4D23-A4B1-9322D2C8521F}" srcOrd="0" destOrd="0" presId="urn:microsoft.com/office/officeart/2009/3/layout/HorizontalOrganizationChart"/>
    <dgm:cxn modelId="{6E317DA7-7629-496D-B09B-B210212A289C}" type="presOf" srcId="{287998F7-7859-4AC0-824D-7ECE1C3EE03D}" destId="{44E663FC-87F4-4236-A403-F9ED4A2B6447}" srcOrd="1" destOrd="0" presId="urn:microsoft.com/office/officeart/2009/3/layout/HorizontalOrganizationChart"/>
    <dgm:cxn modelId="{D5DF27A9-697B-4E16-A801-E8540A18D4DA}" type="presOf" srcId="{6D1C1361-7AC8-419B-9111-536486665B5C}" destId="{916CE38F-04AF-4FA3-8ED4-1765DFB4FAA0}" srcOrd="1" destOrd="0" presId="urn:microsoft.com/office/officeart/2009/3/layout/HorizontalOrganizationChart"/>
    <dgm:cxn modelId="{5740F5A9-93AC-471A-A6D8-3BB52AD60B51}" type="presOf" srcId="{E1C5CFB2-2628-4679-BA94-9EC799208F25}" destId="{F39B7CB7-A643-4E54-81A7-072619FD99C5}" srcOrd="1" destOrd="0" presId="urn:microsoft.com/office/officeart/2009/3/layout/HorizontalOrganizationChart"/>
    <dgm:cxn modelId="{45053FB2-87E9-46CA-B4DE-44B2B38CB0C0}" srcId="{FEA8A522-A176-4C29-8D2D-17EF468D0F4F}" destId="{1E64FD3C-9263-4FCB-A47F-500A51FDC6CB}" srcOrd="0" destOrd="0" parTransId="{5EB50003-BDB9-4CDF-BD30-2DBC50484389}" sibTransId="{A1310A18-A76C-45F6-8B31-F6723CCCC3F9}"/>
    <dgm:cxn modelId="{08DB0DB9-1A1E-4F43-88A9-C4C3E2476B2F}" srcId="{BAF8DCE2-0C4A-4DA2-8405-4E3D0E290A15}" destId="{1BC4C52F-8AFF-4BE1-80E6-737AD3961497}" srcOrd="0" destOrd="0" parTransId="{3CAD6693-C942-4638-BBEA-B2CDF162AD75}" sibTransId="{A11E23DC-D0AE-4829-B669-7EFF0D0C70AB}"/>
    <dgm:cxn modelId="{80A1F5BB-029F-4313-BC38-9DF5B372CE6E}" type="presOf" srcId="{07FBF24A-C2B5-4E90-B926-8987AE4456E1}" destId="{C6A00F5F-1923-4430-AC3E-E748856EA689}" srcOrd="1" destOrd="0" presId="urn:microsoft.com/office/officeart/2009/3/layout/HorizontalOrganizationChart"/>
    <dgm:cxn modelId="{02287CBF-7A7D-4DD7-9A8C-089BD3DFC524}" type="presOf" srcId="{1E64FD3C-9263-4FCB-A47F-500A51FDC6CB}" destId="{02504159-DDDA-41C3-92C2-F3C2FFF94531}" srcOrd="0" destOrd="0" presId="urn:microsoft.com/office/officeart/2009/3/layout/HorizontalOrganizationChart"/>
    <dgm:cxn modelId="{14E27CC6-F3F0-48B5-A7B1-FDFBECB8408C}" type="presOf" srcId="{79106673-D0E4-4570-99A5-8FE5987C3851}" destId="{F8B24CE6-41A3-4B3D-A99C-E31484C27C59}" srcOrd="0" destOrd="0" presId="urn:microsoft.com/office/officeart/2009/3/layout/HorizontalOrganizationChart"/>
    <dgm:cxn modelId="{9F3DF7CF-7D1D-4F41-A147-851481530ED2}" srcId="{4AFBBCF3-088B-4A17-BACD-1AD8CF2043BF}" destId="{9CA1DB0C-F7EB-4450-86B8-F81672CCF5B0}" srcOrd="0" destOrd="0" parTransId="{E7B3B989-F0BE-4F0E-A13E-9D14910C5408}" sibTransId="{B13F9C18-5F80-4766-A8E4-21A1EEE25601}"/>
    <dgm:cxn modelId="{663044D3-49CC-47BF-9EAF-A949BEE943DB}" srcId="{4AFBBCF3-088B-4A17-BACD-1AD8CF2043BF}" destId="{5AC5718C-CD42-457A-BC99-23B5F2F5CCA7}" srcOrd="3" destOrd="0" parTransId="{99A06A6C-BEC6-43D0-AAE1-8A59FB4EA5E3}" sibTransId="{D3020D90-2A7E-49C4-8144-61BDCFE0589C}"/>
    <dgm:cxn modelId="{E98067D4-F41C-4944-84A6-D1E289021402}" type="presOf" srcId="{9CA1DB0C-F7EB-4450-86B8-F81672CCF5B0}" destId="{C2BBDAA5-E9C0-485C-B69D-155D0A6EACA3}" srcOrd="0" destOrd="0" presId="urn:microsoft.com/office/officeart/2009/3/layout/HorizontalOrganizationChart"/>
    <dgm:cxn modelId="{90F789D6-F58C-4070-8B5D-6E9E71E62A24}" srcId="{5AC5718C-CD42-457A-BC99-23B5F2F5CCA7}" destId="{8DFE7A71-20CF-4463-AC79-CE2C1D824E6E}" srcOrd="0" destOrd="0" parTransId="{BB5CD7AA-9B8D-4D7F-B715-6F491DE0C935}" sibTransId="{11DD60F9-768F-4F6B-BFDD-DAD045CF6AEB}"/>
    <dgm:cxn modelId="{418EB7D9-7166-48CA-A730-A82CD61B55F0}" srcId="{F5DD7034-BD66-4F59-8934-4D377B80F0D4}" destId="{CDBF72BC-AF5E-4000-A57A-7ABC24ECA92C}" srcOrd="0" destOrd="0" parTransId="{61644255-79E3-4518-8492-CB03412AD79E}" sibTransId="{251349FB-BDD8-41D9-A0DE-4B76956B413B}"/>
    <dgm:cxn modelId="{DB88A5E0-66F9-4E3F-A9A4-1BFE1121561B}" type="presOf" srcId="{00E5EE86-58AE-4F2B-997C-FFA8671019F0}" destId="{BE1AE2F9-AE7C-4EEB-ADD8-64A8B3AF03AF}" srcOrd="0" destOrd="0" presId="urn:microsoft.com/office/officeart/2009/3/layout/HorizontalOrganizationChart"/>
    <dgm:cxn modelId="{DB411CE2-5FBA-4481-928F-8F4F5C31640E}" type="presOf" srcId="{92025D89-06B9-48BE-A34E-C58FE0BB1B06}" destId="{7239EDD1-B7D1-4783-A152-8C57A91144A5}" srcOrd="0" destOrd="0" presId="urn:microsoft.com/office/officeart/2009/3/layout/HorizontalOrganizationChart"/>
    <dgm:cxn modelId="{6A723DE3-7CCC-4C5E-BC2B-E3403497C505}" type="presOf" srcId="{F5DD7034-BD66-4F59-8934-4D377B80F0D4}" destId="{1D6FD6B6-0F07-4986-875A-64327CAF7668}" srcOrd="0" destOrd="0" presId="urn:microsoft.com/office/officeart/2009/3/layout/HorizontalOrganizationChart"/>
    <dgm:cxn modelId="{EB32F7E3-2323-45D0-8C91-6D9A5F848E00}" type="presOf" srcId="{6F4DA2B9-0AFC-4139-9FF9-1D190DE682DE}" destId="{9FB86B73-B4F2-4B32-97E0-B88E6D04EC5A}" srcOrd="0" destOrd="0" presId="urn:microsoft.com/office/officeart/2009/3/layout/HorizontalOrganizationChart"/>
    <dgm:cxn modelId="{178470E5-B6D9-4470-85DE-053651C294C6}" srcId="{27ECC056-C43A-48A2-922A-778A2C6033FF}" destId="{6C055958-A780-4335-9D72-766BD923C93C}" srcOrd="0" destOrd="0" parTransId="{6F4DA2B9-0AFC-4139-9FF9-1D190DE682DE}" sibTransId="{52DE94D0-A9A6-4154-9845-49C8613A17E1}"/>
    <dgm:cxn modelId="{C5F028E9-2A89-405B-89B9-442ABBE592BC}" type="presOf" srcId="{6D1C1361-7AC8-419B-9111-536486665B5C}" destId="{D05A9B3A-10B1-419C-8ECE-F69503F8BFF3}" srcOrd="0" destOrd="0" presId="urn:microsoft.com/office/officeart/2009/3/layout/HorizontalOrganizationChart"/>
    <dgm:cxn modelId="{3F602EEA-2737-43A1-B6DE-57BF061784E8}" type="presOf" srcId="{E82834C3-32D3-46FC-AEAB-369A63DF7E4E}" destId="{AD219AF2-7D24-48E0-B645-69642007ECBF}" srcOrd="0" destOrd="0" presId="urn:microsoft.com/office/officeart/2009/3/layout/HorizontalOrganizationChart"/>
    <dgm:cxn modelId="{07DB12F1-5CD8-43CD-810F-CD2E5BCCA9ED}" type="presOf" srcId="{1E64FD3C-9263-4FCB-A47F-500A51FDC6CB}" destId="{B167F244-E48B-4180-9C14-5FF7296F44CA}" srcOrd="1" destOrd="0" presId="urn:microsoft.com/office/officeart/2009/3/layout/HorizontalOrganizationChart"/>
    <dgm:cxn modelId="{679760F5-3143-4B92-B991-4FEBAB7F119F}" type="presOf" srcId="{F5DD7034-BD66-4F59-8934-4D377B80F0D4}" destId="{05B03419-8981-435A-A369-C392FA6B60D6}" srcOrd="1" destOrd="0" presId="urn:microsoft.com/office/officeart/2009/3/layout/HorizontalOrganizationChart"/>
    <dgm:cxn modelId="{11C6D5F7-337E-46A1-AD6B-209E9B08531A}" type="presOf" srcId="{287998F7-7859-4AC0-824D-7ECE1C3EE03D}" destId="{B06E4C71-65A2-4434-A384-17A23DC18F91}" srcOrd="0" destOrd="0" presId="urn:microsoft.com/office/officeart/2009/3/layout/HorizontalOrganizationChart"/>
    <dgm:cxn modelId="{BAA883F8-A290-43BF-AF63-1CD2B12DCAFA}" type="presOf" srcId="{8DFE7A71-20CF-4463-AC79-CE2C1D824E6E}" destId="{88495859-F1D3-412B-8576-107114D099EE}" srcOrd="0" destOrd="0" presId="urn:microsoft.com/office/officeart/2009/3/layout/HorizontalOrganizationChart"/>
    <dgm:cxn modelId="{7E2128BF-9D8F-4B5F-99F9-C7D339434CF1}" type="presParOf" srcId="{246F0B70-DF6B-404C-A6FA-6280C4C6DE0F}" destId="{15831F09-5F4A-407B-9E12-3BD828F4ED69}" srcOrd="0" destOrd="0" presId="urn:microsoft.com/office/officeart/2009/3/layout/HorizontalOrganizationChart"/>
    <dgm:cxn modelId="{A8E47F04-A21C-4863-9500-CDF74856DA5A}" type="presParOf" srcId="{15831F09-5F4A-407B-9E12-3BD828F4ED69}" destId="{BAE49822-AEDC-4BB1-A930-5E1F6C9233FE}" srcOrd="0" destOrd="0" presId="urn:microsoft.com/office/officeart/2009/3/layout/HorizontalOrganizationChart"/>
    <dgm:cxn modelId="{113D0C0A-0110-4AC1-814F-0EF02D9F1C7D}" type="presParOf" srcId="{BAE49822-AEDC-4BB1-A930-5E1F6C9233FE}" destId="{C2BBDAA5-E9C0-485C-B69D-155D0A6EACA3}" srcOrd="0" destOrd="0" presId="urn:microsoft.com/office/officeart/2009/3/layout/HorizontalOrganizationChart"/>
    <dgm:cxn modelId="{039E73A4-F6AD-40D2-A05F-F88A4AEF2CF5}" type="presParOf" srcId="{BAE49822-AEDC-4BB1-A930-5E1F6C9233FE}" destId="{6051710D-E2EE-46A8-A606-9184C4CB083A}" srcOrd="1" destOrd="0" presId="urn:microsoft.com/office/officeart/2009/3/layout/HorizontalOrganizationChart"/>
    <dgm:cxn modelId="{F918D091-8AC8-4EE8-901B-77B3349847D2}" type="presParOf" srcId="{15831F09-5F4A-407B-9E12-3BD828F4ED69}" destId="{EA2131FE-BBB7-4A2A-A623-9D2868C5054E}" srcOrd="1" destOrd="0" presId="urn:microsoft.com/office/officeart/2009/3/layout/HorizontalOrganizationChart"/>
    <dgm:cxn modelId="{23B6263A-5738-4A10-AE2C-92D24EE2847D}" type="presParOf" srcId="{EA2131FE-BBB7-4A2A-A623-9D2868C5054E}" destId="{3E009390-A238-4037-B5DD-6B66FA21134C}" srcOrd="0" destOrd="0" presId="urn:microsoft.com/office/officeart/2009/3/layout/HorizontalOrganizationChart"/>
    <dgm:cxn modelId="{E79CB1EE-C2C9-4382-AC4E-846E3E5AA807}" type="presParOf" srcId="{EA2131FE-BBB7-4A2A-A623-9D2868C5054E}" destId="{E2B71C57-0166-4186-8CC2-7E070CE9F799}" srcOrd="1" destOrd="0" presId="urn:microsoft.com/office/officeart/2009/3/layout/HorizontalOrganizationChart"/>
    <dgm:cxn modelId="{86B90F0F-7BAB-4683-88A8-169DD8FBA1D2}" type="presParOf" srcId="{E2B71C57-0166-4186-8CC2-7E070CE9F799}" destId="{4EDEA7B7-2B21-43FA-A1E1-3171E064ECC4}" srcOrd="0" destOrd="0" presId="urn:microsoft.com/office/officeart/2009/3/layout/HorizontalOrganizationChart"/>
    <dgm:cxn modelId="{ED58CCFE-2751-433E-ABE9-91A22344633C}" type="presParOf" srcId="{4EDEA7B7-2B21-43FA-A1E1-3171E064ECC4}" destId="{0DD643F6-FC48-4A12-9F78-599B342844DA}" srcOrd="0" destOrd="0" presId="urn:microsoft.com/office/officeart/2009/3/layout/HorizontalOrganizationChart"/>
    <dgm:cxn modelId="{A7AD8343-D496-435F-9604-4777C586DBF3}" type="presParOf" srcId="{4EDEA7B7-2B21-43FA-A1E1-3171E064ECC4}" destId="{867998F5-C448-429C-9745-1D98F20B5223}" srcOrd="1" destOrd="0" presId="urn:microsoft.com/office/officeart/2009/3/layout/HorizontalOrganizationChart"/>
    <dgm:cxn modelId="{C11ADD2D-26E3-4665-9B8D-20D32B1B1135}" type="presParOf" srcId="{E2B71C57-0166-4186-8CC2-7E070CE9F799}" destId="{BCA6BD61-7F27-4ECE-B729-FA869F7B356A}" srcOrd="1" destOrd="0" presId="urn:microsoft.com/office/officeart/2009/3/layout/HorizontalOrganizationChart"/>
    <dgm:cxn modelId="{778DC92E-F193-4A1E-8E3E-60242969CC91}" type="presParOf" srcId="{BCA6BD61-7F27-4ECE-B729-FA869F7B356A}" destId="{4FFB11CC-E3AE-4684-B4DF-32053612EC7F}" srcOrd="0" destOrd="0" presId="urn:microsoft.com/office/officeart/2009/3/layout/HorizontalOrganizationChart"/>
    <dgm:cxn modelId="{75248C23-7CD7-4409-B955-704EA26616AE}" type="presParOf" srcId="{BCA6BD61-7F27-4ECE-B729-FA869F7B356A}" destId="{EE791159-3F3B-49D3-B502-10B4E702B603}" srcOrd="1" destOrd="0" presId="urn:microsoft.com/office/officeart/2009/3/layout/HorizontalOrganizationChart"/>
    <dgm:cxn modelId="{54BED5DF-872F-4FBD-A080-900E29B87D14}" type="presParOf" srcId="{EE791159-3F3B-49D3-B502-10B4E702B603}" destId="{FA4CC947-E8C7-4F70-BC6E-6A5817DA1951}" srcOrd="0" destOrd="0" presId="urn:microsoft.com/office/officeart/2009/3/layout/HorizontalOrganizationChart"/>
    <dgm:cxn modelId="{1BEB9117-DF55-40CF-B24E-B75A799C9211}" type="presParOf" srcId="{FA4CC947-E8C7-4F70-BC6E-6A5817DA1951}" destId="{D823CDE7-0955-4F41-8846-CF927EEA0FAF}" srcOrd="0" destOrd="0" presId="urn:microsoft.com/office/officeart/2009/3/layout/HorizontalOrganizationChart"/>
    <dgm:cxn modelId="{7FEE513E-84BD-4114-9650-139C91DF2E6A}" type="presParOf" srcId="{FA4CC947-E8C7-4F70-BC6E-6A5817DA1951}" destId="{29882AD9-1779-4820-8CF8-1E79D13FECA2}" srcOrd="1" destOrd="0" presId="urn:microsoft.com/office/officeart/2009/3/layout/HorizontalOrganizationChart"/>
    <dgm:cxn modelId="{C538A25A-BC0B-4584-AF4B-CA9449AEB1C8}" type="presParOf" srcId="{EE791159-3F3B-49D3-B502-10B4E702B603}" destId="{859CE799-8789-411A-8D69-494CF6DA5870}" srcOrd="1" destOrd="0" presId="urn:microsoft.com/office/officeart/2009/3/layout/HorizontalOrganizationChart"/>
    <dgm:cxn modelId="{216246BB-F5E2-4593-B6AB-CEDF0E1A5A70}" type="presParOf" srcId="{859CE799-8789-411A-8D69-494CF6DA5870}" destId="{A234126D-B603-4D23-A4B1-9322D2C8521F}" srcOrd="0" destOrd="0" presId="urn:microsoft.com/office/officeart/2009/3/layout/HorizontalOrganizationChart"/>
    <dgm:cxn modelId="{317EA6D1-78CF-4085-A507-04247D48E684}" type="presParOf" srcId="{859CE799-8789-411A-8D69-494CF6DA5870}" destId="{C75A16DB-48FC-4693-ADDC-77B33E40849C}" srcOrd="1" destOrd="0" presId="urn:microsoft.com/office/officeart/2009/3/layout/HorizontalOrganizationChart"/>
    <dgm:cxn modelId="{7C99A00B-4E45-4327-9C87-246188D24A6F}" type="presParOf" srcId="{C75A16DB-48FC-4693-ADDC-77B33E40849C}" destId="{D943277C-14B6-48FA-9546-394077A9C876}" srcOrd="0" destOrd="0" presId="urn:microsoft.com/office/officeart/2009/3/layout/HorizontalOrganizationChart"/>
    <dgm:cxn modelId="{6F4D07B9-30C9-45FB-B22B-9928E727C389}" type="presParOf" srcId="{D943277C-14B6-48FA-9546-394077A9C876}" destId="{B06E4C71-65A2-4434-A384-17A23DC18F91}" srcOrd="0" destOrd="0" presId="urn:microsoft.com/office/officeart/2009/3/layout/HorizontalOrganizationChart"/>
    <dgm:cxn modelId="{6DD83A2A-1831-40D4-B513-98C2EBFDB3FF}" type="presParOf" srcId="{D943277C-14B6-48FA-9546-394077A9C876}" destId="{44E663FC-87F4-4236-A403-F9ED4A2B6447}" srcOrd="1" destOrd="0" presId="urn:microsoft.com/office/officeart/2009/3/layout/HorizontalOrganizationChart"/>
    <dgm:cxn modelId="{2F29D6AC-4958-4BD8-ACE6-289595DE4A7A}" type="presParOf" srcId="{C75A16DB-48FC-4693-ADDC-77B33E40849C}" destId="{D0636DA7-A58E-4BF9-AB80-E2C6BAE0BC34}" srcOrd="1" destOrd="0" presId="urn:microsoft.com/office/officeart/2009/3/layout/HorizontalOrganizationChart"/>
    <dgm:cxn modelId="{B6858D1E-8624-4490-823F-E771FE313712}" type="presParOf" srcId="{C75A16DB-48FC-4693-ADDC-77B33E40849C}" destId="{657EE4A0-BF4A-4E8A-AF87-3CAC1EA7BCAE}" srcOrd="2" destOrd="0" presId="urn:microsoft.com/office/officeart/2009/3/layout/HorizontalOrganizationChart"/>
    <dgm:cxn modelId="{B5EAD854-E08B-4A3A-80A0-445D38456F0F}" type="presParOf" srcId="{EE791159-3F3B-49D3-B502-10B4E702B603}" destId="{06DA4FE9-9BAF-404D-AA67-3D1F19EE3C95}" srcOrd="2" destOrd="0" presId="urn:microsoft.com/office/officeart/2009/3/layout/HorizontalOrganizationChart"/>
    <dgm:cxn modelId="{F8956EAB-4FF9-4EE9-9099-B2BE70AF6971}" type="presParOf" srcId="{E2B71C57-0166-4186-8CC2-7E070CE9F799}" destId="{582381DF-438D-486D-8128-302B4CED2C3F}" srcOrd="2" destOrd="0" presId="urn:microsoft.com/office/officeart/2009/3/layout/HorizontalOrganizationChart"/>
    <dgm:cxn modelId="{2099464B-0443-4842-B6F8-07F58FD575D1}" type="presParOf" srcId="{15831F09-5F4A-407B-9E12-3BD828F4ED69}" destId="{4C31E23A-D69B-4A56-8688-C013CCC68730}" srcOrd="2" destOrd="0" presId="urn:microsoft.com/office/officeart/2009/3/layout/HorizontalOrganizationChart"/>
    <dgm:cxn modelId="{196B6E20-7BD7-48F8-BD8B-974EABD1F661}" type="presParOf" srcId="{246F0B70-DF6B-404C-A6FA-6280C4C6DE0F}" destId="{B1127619-C60E-46F1-8909-C488B14A96E5}" srcOrd="1" destOrd="0" presId="urn:microsoft.com/office/officeart/2009/3/layout/HorizontalOrganizationChart"/>
    <dgm:cxn modelId="{444FEC49-1093-4639-A8C2-24D631F8DF65}" type="presParOf" srcId="{B1127619-C60E-46F1-8909-C488B14A96E5}" destId="{A71BE477-AF4C-47D5-9A73-99968EB71C89}" srcOrd="0" destOrd="0" presId="urn:microsoft.com/office/officeart/2009/3/layout/HorizontalOrganizationChart"/>
    <dgm:cxn modelId="{96219D3B-10E9-4372-B49E-E0587FF5181B}" type="presParOf" srcId="{A71BE477-AF4C-47D5-9A73-99968EB71C89}" destId="{0727F223-DC87-40A8-8D66-2A8389E4A7C1}" srcOrd="0" destOrd="0" presId="urn:microsoft.com/office/officeart/2009/3/layout/HorizontalOrganizationChart"/>
    <dgm:cxn modelId="{C4E9A17D-0E73-456A-8ADA-7C5D3E5A1B01}" type="presParOf" srcId="{A71BE477-AF4C-47D5-9A73-99968EB71C89}" destId="{BD3F3B4A-FDEE-4702-A645-E0EB35C2811B}" srcOrd="1" destOrd="0" presId="urn:microsoft.com/office/officeart/2009/3/layout/HorizontalOrganizationChart"/>
    <dgm:cxn modelId="{41D7C237-C280-45E8-B9C4-246D0A8167EF}" type="presParOf" srcId="{B1127619-C60E-46F1-8909-C488B14A96E5}" destId="{29F834E0-2733-407F-B19D-F33B4C539B26}" srcOrd="1" destOrd="0" presId="urn:microsoft.com/office/officeart/2009/3/layout/HorizontalOrganizationChart"/>
    <dgm:cxn modelId="{70EF0F34-6C0E-430E-BD74-81BFEEEB38D3}" type="presParOf" srcId="{29F834E0-2733-407F-B19D-F33B4C539B26}" destId="{7239EDD1-B7D1-4783-A152-8C57A91144A5}" srcOrd="0" destOrd="0" presId="urn:microsoft.com/office/officeart/2009/3/layout/HorizontalOrganizationChart"/>
    <dgm:cxn modelId="{2CBD52FE-FC47-439D-9252-3147A3B9FE2D}" type="presParOf" srcId="{29F834E0-2733-407F-B19D-F33B4C539B26}" destId="{2F8EF0EA-6374-49F0-9702-118BEF2B33C7}" srcOrd="1" destOrd="0" presId="urn:microsoft.com/office/officeart/2009/3/layout/HorizontalOrganizationChart"/>
    <dgm:cxn modelId="{7852A3F1-D3FF-494C-B268-EA034AD02FC7}" type="presParOf" srcId="{2F8EF0EA-6374-49F0-9702-118BEF2B33C7}" destId="{EF4E4F9D-B91E-43E8-A865-9CA297CD70AE}" srcOrd="0" destOrd="0" presId="urn:microsoft.com/office/officeart/2009/3/layout/HorizontalOrganizationChart"/>
    <dgm:cxn modelId="{C81CF798-54E4-4D9A-86DF-84AF6FE313DB}" type="presParOf" srcId="{EF4E4F9D-B91E-43E8-A865-9CA297CD70AE}" destId="{4FC84D0C-8A3D-4B32-8506-BA82F0513BA0}" srcOrd="0" destOrd="0" presId="urn:microsoft.com/office/officeart/2009/3/layout/HorizontalOrganizationChart"/>
    <dgm:cxn modelId="{D5250D8A-DD39-4B14-B6FB-185C06EEC12E}" type="presParOf" srcId="{EF4E4F9D-B91E-43E8-A865-9CA297CD70AE}" destId="{FCB2A9AC-0D68-4200-A8C6-C39CDA1FE82D}" srcOrd="1" destOrd="0" presId="urn:microsoft.com/office/officeart/2009/3/layout/HorizontalOrganizationChart"/>
    <dgm:cxn modelId="{0CB123AD-1558-4040-849A-7739FD672054}" type="presParOf" srcId="{2F8EF0EA-6374-49F0-9702-118BEF2B33C7}" destId="{3F32A14D-5434-477E-B2E9-5B5EBF5ED78F}" srcOrd="1" destOrd="0" presId="urn:microsoft.com/office/officeart/2009/3/layout/HorizontalOrganizationChart"/>
    <dgm:cxn modelId="{660B1B0C-5C87-4A89-9AF1-F203E770B2C5}" type="presParOf" srcId="{3F32A14D-5434-477E-B2E9-5B5EBF5ED78F}" destId="{DA87658D-4906-4AEE-9FC1-8B5323B370C6}" srcOrd="0" destOrd="0" presId="urn:microsoft.com/office/officeart/2009/3/layout/HorizontalOrganizationChart"/>
    <dgm:cxn modelId="{94AFDDBE-0582-47F7-BF55-D11D5AA76CD7}" type="presParOf" srcId="{3F32A14D-5434-477E-B2E9-5B5EBF5ED78F}" destId="{79CD310E-7D4F-4B34-8E86-B815A8EC7AC2}" srcOrd="1" destOrd="0" presId="urn:microsoft.com/office/officeart/2009/3/layout/HorizontalOrganizationChart"/>
    <dgm:cxn modelId="{8D17ABE1-0876-43CA-B517-615F8505CFD7}" type="presParOf" srcId="{79CD310E-7D4F-4B34-8E86-B815A8EC7AC2}" destId="{1973885E-D07B-4327-89A8-2A49E98FEC7C}" srcOrd="0" destOrd="0" presId="urn:microsoft.com/office/officeart/2009/3/layout/HorizontalOrganizationChart"/>
    <dgm:cxn modelId="{CDC5684E-7992-4ECB-914D-7B8B70DB4931}" type="presParOf" srcId="{1973885E-D07B-4327-89A8-2A49E98FEC7C}" destId="{520A4FE2-4E4F-4998-A849-65A1A1516867}" srcOrd="0" destOrd="0" presId="urn:microsoft.com/office/officeart/2009/3/layout/HorizontalOrganizationChart"/>
    <dgm:cxn modelId="{2D50885D-862D-4E62-AA07-2D8310BE1F50}" type="presParOf" srcId="{1973885E-D07B-4327-89A8-2A49E98FEC7C}" destId="{F39B7CB7-A643-4E54-81A7-072619FD99C5}" srcOrd="1" destOrd="0" presId="urn:microsoft.com/office/officeart/2009/3/layout/HorizontalOrganizationChart"/>
    <dgm:cxn modelId="{52D465F2-5828-47DA-B733-3679990EA7A9}" type="presParOf" srcId="{79CD310E-7D4F-4B34-8E86-B815A8EC7AC2}" destId="{DEA21920-71A2-4BF4-9E7A-853962DA7FBF}" srcOrd="1" destOrd="0" presId="urn:microsoft.com/office/officeart/2009/3/layout/HorizontalOrganizationChart"/>
    <dgm:cxn modelId="{24C8C1C2-1DDD-4AA3-B899-C47A454B74FB}" type="presParOf" srcId="{DEA21920-71A2-4BF4-9E7A-853962DA7FBF}" destId="{BE1AE2F9-AE7C-4EEB-ADD8-64A8B3AF03AF}" srcOrd="0" destOrd="0" presId="urn:microsoft.com/office/officeart/2009/3/layout/HorizontalOrganizationChart"/>
    <dgm:cxn modelId="{5CD32EF1-1AA2-4515-986D-7A0F6586859C}" type="presParOf" srcId="{DEA21920-71A2-4BF4-9E7A-853962DA7FBF}" destId="{D72C276C-6C4C-48FD-96FD-33EFB8912191}" srcOrd="1" destOrd="0" presId="urn:microsoft.com/office/officeart/2009/3/layout/HorizontalOrganizationChart"/>
    <dgm:cxn modelId="{C2421DC7-0FB8-404A-BCA6-4975F48F1BDA}" type="presParOf" srcId="{D72C276C-6C4C-48FD-96FD-33EFB8912191}" destId="{38B7A13A-07E3-42E3-A2CE-2760E6E937FC}" srcOrd="0" destOrd="0" presId="urn:microsoft.com/office/officeart/2009/3/layout/HorizontalOrganizationChart"/>
    <dgm:cxn modelId="{73341864-635B-43AB-90E6-E1947B9AD47D}" type="presParOf" srcId="{38B7A13A-07E3-42E3-A2CE-2760E6E937FC}" destId="{D14FEF87-29B6-47CF-B35C-F4CC74C0900A}" srcOrd="0" destOrd="0" presId="urn:microsoft.com/office/officeart/2009/3/layout/HorizontalOrganizationChart"/>
    <dgm:cxn modelId="{824BD3EA-276D-4DD4-BCF4-DAD3F7285EB7}" type="presParOf" srcId="{38B7A13A-07E3-42E3-A2CE-2760E6E937FC}" destId="{C6A00F5F-1923-4430-AC3E-E748856EA689}" srcOrd="1" destOrd="0" presId="urn:microsoft.com/office/officeart/2009/3/layout/HorizontalOrganizationChart"/>
    <dgm:cxn modelId="{5BC545FF-9D33-406E-AA42-4FD8C4A800D8}" type="presParOf" srcId="{D72C276C-6C4C-48FD-96FD-33EFB8912191}" destId="{8D652F61-698F-435B-9E05-231D15C4B6E3}" srcOrd="1" destOrd="0" presId="urn:microsoft.com/office/officeart/2009/3/layout/HorizontalOrganizationChart"/>
    <dgm:cxn modelId="{813C4970-4F0A-4EBF-912B-9A7A45325657}" type="presParOf" srcId="{D72C276C-6C4C-48FD-96FD-33EFB8912191}" destId="{ED8403EF-6458-461D-90D5-8185445CB83F}" srcOrd="2" destOrd="0" presId="urn:microsoft.com/office/officeart/2009/3/layout/HorizontalOrganizationChart"/>
    <dgm:cxn modelId="{767BBEC2-4366-4F16-819E-C3CD66123A49}" type="presParOf" srcId="{79CD310E-7D4F-4B34-8E86-B815A8EC7AC2}" destId="{77A57A0A-AE73-4E3A-8A03-DED7618CC311}" srcOrd="2" destOrd="0" presId="urn:microsoft.com/office/officeart/2009/3/layout/HorizontalOrganizationChart"/>
    <dgm:cxn modelId="{D907382D-F4E4-4C85-9E97-F1D6E961A14D}" type="presParOf" srcId="{2F8EF0EA-6374-49F0-9702-118BEF2B33C7}" destId="{106B165B-310E-465A-9B65-393DD1C8E017}" srcOrd="2" destOrd="0" presId="urn:microsoft.com/office/officeart/2009/3/layout/HorizontalOrganizationChart"/>
    <dgm:cxn modelId="{2EAAF4A7-A24F-4668-B45B-319729CC951A}" type="presParOf" srcId="{B1127619-C60E-46F1-8909-C488B14A96E5}" destId="{73FAD470-5E7A-4E18-8794-3E912245D180}" srcOrd="2" destOrd="0" presId="urn:microsoft.com/office/officeart/2009/3/layout/HorizontalOrganizationChart"/>
    <dgm:cxn modelId="{2A70A7F1-949B-409D-9522-CBEDCB88C4F9}" type="presParOf" srcId="{246F0B70-DF6B-404C-A6FA-6280C4C6DE0F}" destId="{3D4DFD11-9367-4D22-988B-824D18F4EC39}" srcOrd="2" destOrd="0" presId="urn:microsoft.com/office/officeart/2009/3/layout/HorizontalOrganizationChart"/>
    <dgm:cxn modelId="{67EBE619-FE8A-412C-9954-B4F170479A94}" type="presParOf" srcId="{3D4DFD11-9367-4D22-988B-824D18F4EC39}" destId="{63D1E242-5786-4FE5-AB27-7F97E7055EB7}" srcOrd="0" destOrd="0" presId="urn:microsoft.com/office/officeart/2009/3/layout/HorizontalOrganizationChart"/>
    <dgm:cxn modelId="{654BBC16-B5F0-4A61-B5BA-41E3B9897ED7}" type="presParOf" srcId="{63D1E242-5786-4FE5-AB27-7F97E7055EB7}" destId="{2205443B-A593-4FBA-B843-705D4743799A}" srcOrd="0" destOrd="0" presId="urn:microsoft.com/office/officeart/2009/3/layout/HorizontalOrganizationChart"/>
    <dgm:cxn modelId="{6FC08964-FD58-4F85-8B20-9E3E545BFF94}" type="presParOf" srcId="{63D1E242-5786-4FE5-AB27-7F97E7055EB7}" destId="{BA6A8C7B-07B3-4954-B7F0-F0086BDAF7CC}" srcOrd="1" destOrd="0" presId="urn:microsoft.com/office/officeart/2009/3/layout/HorizontalOrganizationChart"/>
    <dgm:cxn modelId="{4D8C756A-6277-41E4-9D26-C0454F37D61C}" type="presParOf" srcId="{3D4DFD11-9367-4D22-988B-824D18F4EC39}" destId="{6D483837-C4D0-4BA4-BA65-ECBFD0FE54F3}" srcOrd="1" destOrd="0" presId="urn:microsoft.com/office/officeart/2009/3/layout/HorizontalOrganizationChart"/>
    <dgm:cxn modelId="{A759C6CB-BE4D-4501-9081-3F0C2D789A1B}" type="presParOf" srcId="{6D483837-C4D0-4BA4-BA65-ECBFD0FE54F3}" destId="{5602EB41-37E2-462E-BB5D-87EED98EEB97}" srcOrd="0" destOrd="0" presId="urn:microsoft.com/office/officeart/2009/3/layout/HorizontalOrganizationChart"/>
    <dgm:cxn modelId="{110401FA-63D1-4F75-8F98-1777ACF3626E}" type="presParOf" srcId="{6D483837-C4D0-4BA4-BA65-ECBFD0FE54F3}" destId="{14066326-ABCB-45DA-A9B9-339C819BE2B8}" srcOrd="1" destOrd="0" presId="urn:microsoft.com/office/officeart/2009/3/layout/HorizontalOrganizationChart"/>
    <dgm:cxn modelId="{ECFF570B-0873-4172-A62F-1EC5239D4E59}" type="presParOf" srcId="{14066326-ABCB-45DA-A9B9-339C819BE2B8}" destId="{B86D50E0-E168-49FF-8D3F-52EB69362137}" srcOrd="0" destOrd="0" presId="urn:microsoft.com/office/officeart/2009/3/layout/HorizontalOrganizationChart"/>
    <dgm:cxn modelId="{679AF5AF-6DB7-4415-88E8-CE838A67D7C0}" type="presParOf" srcId="{B86D50E0-E168-49FF-8D3F-52EB69362137}" destId="{AD219AF2-7D24-48E0-B645-69642007ECBF}" srcOrd="0" destOrd="0" presId="urn:microsoft.com/office/officeart/2009/3/layout/HorizontalOrganizationChart"/>
    <dgm:cxn modelId="{54FE59A4-A050-4A0F-BFC9-0671D009D1A3}" type="presParOf" srcId="{B86D50E0-E168-49FF-8D3F-52EB69362137}" destId="{B92F6F01-59C3-4D51-AE6F-4411C5FA1424}" srcOrd="1" destOrd="0" presId="urn:microsoft.com/office/officeart/2009/3/layout/HorizontalOrganizationChart"/>
    <dgm:cxn modelId="{7B3620BA-AAFF-4D18-A5E2-6E80DBC96D04}" type="presParOf" srcId="{14066326-ABCB-45DA-A9B9-339C819BE2B8}" destId="{EDCA992A-13C9-4C50-8FE4-81C63ED079D0}" srcOrd="1" destOrd="0" presId="urn:microsoft.com/office/officeart/2009/3/layout/HorizontalOrganizationChart"/>
    <dgm:cxn modelId="{179DD5BF-CE5B-4B95-8F50-2A26511EF950}" type="presParOf" srcId="{EDCA992A-13C9-4C50-8FE4-81C63ED079D0}" destId="{324BE4CE-DAFA-457F-B7E6-72C99F4A4E27}" srcOrd="0" destOrd="0" presId="urn:microsoft.com/office/officeart/2009/3/layout/HorizontalOrganizationChart"/>
    <dgm:cxn modelId="{33EE407A-69BA-4675-A72C-C7459ABB6FF7}" type="presParOf" srcId="{EDCA992A-13C9-4C50-8FE4-81C63ED079D0}" destId="{23610459-3025-4B63-995A-C326ADDF6051}" srcOrd="1" destOrd="0" presId="urn:microsoft.com/office/officeart/2009/3/layout/HorizontalOrganizationChart"/>
    <dgm:cxn modelId="{A0D1F58B-3D92-48E2-8941-7211137BA7D1}" type="presParOf" srcId="{23610459-3025-4B63-995A-C326ADDF6051}" destId="{5B065F1E-BDE8-469C-89E0-63B5785EE2E3}" srcOrd="0" destOrd="0" presId="urn:microsoft.com/office/officeart/2009/3/layout/HorizontalOrganizationChart"/>
    <dgm:cxn modelId="{11CC6F5C-A987-42AC-B726-4DF7F951BDB0}" type="presParOf" srcId="{5B065F1E-BDE8-469C-89E0-63B5785EE2E3}" destId="{37071A75-A33D-4E82-BB2E-3B3B0DF129FC}" srcOrd="0" destOrd="0" presId="urn:microsoft.com/office/officeart/2009/3/layout/HorizontalOrganizationChart"/>
    <dgm:cxn modelId="{755FB8D4-A6F9-4350-BE63-EB273B0DB88B}" type="presParOf" srcId="{5B065F1E-BDE8-469C-89E0-63B5785EE2E3}" destId="{F17A58B7-9CEF-42B6-9CEF-2ABA1540D917}" srcOrd="1" destOrd="0" presId="urn:microsoft.com/office/officeart/2009/3/layout/HorizontalOrganizationChart"/>
    <dgm:cxn modelId="{207E485C-9022-4FC2-9ADB-898E801F6CAC}" type="presParOf" srcId="{23610459-3025-4B63-995A-C326ADDF6051}" destId="{F3760D2A-9612-40B3-A5B6-6C007D98BC2F}" srcOrd="1" destOrd="0" presId="urn:microsoft.com/office/officeart/2009/3/layout/HorizontalOrganizationChart"/>
    <dgm:cxn modelId="{4E26AB88-F6D1-42ED-8A07-F3DC8F826C69}" type="presParOf" srcId="{F3760D2A-9612-40B3-A5B6-6C007D98BC2F}" destId="{7088E281-B45D-4371-8A85-9DB795A85317}" srcOrd="0" destOrd="0" presId="urn:microsoft.com/office/officeart/2009/3/layout/HorizontalOrganizationChart"/>
    <dgm:cxn modelId="{D89672E4-53B0-4819-93C4-8BC3166EC15C}" type="presParOf" srcId="{F3760D2A-9612-40B3-A5B6-6C007D98BC2F}" destId="{66B3D737-D07E-4C57-8F92-AE9A0FC0C7A5}" srcOrd="1" destOrd="0" presId="urn:microsoft.com/office/officeart/2009/3/layout/HorizontalOrganizationChart"/>
    <dgm:cxn modelId="{6BE93DD4-CCC5-4397-AF2A-0F7645E11FC4}" type="presParOf" srcId="{66B3D737-D07E-4C57-8F92-AE9A0FC0C7A5}" destId="{07D53B70-C4C4-4059-BAAB-627DB35A3F8C}" srcOrd="0" destOrd="0" presId="urn:microsoft.com/office/officeart/2009/3/layout/HorizontalOrganizationChart"/>
    <dgm:cxn modelId="{127327E0-5F22-4ACE-8AF6-54E3A397C170}" type="presParOf" srcId="{07D53B70-C4C4-4059-BAAB-627DB35A3F8C}" destId="{02504159-DDDA-41C3-92C2-F3C2FFF94531}" srcOrd="0" destOrd="0" presId="urn:microsoft.com/office/officeart/2009/3/layout/HorizontalOrganizationChart"/>
    <dgm:cxn modelId="{B4B5BD88-90DA-4A4D-AC95-064A5DF5587C}" type="presParOf" srcId="{07D53B70-C4C4-4059-BAAB-627DB35A3F8C}" destId="{B167F244-E48B-4180-9C14-5FF7296F44CA}" srcOrd="1" destOrd="0" presId="urn:microsoft.com/office/officeart/2009/3/layout/HorizontalOrganizationChart"/>
    <dgm:cxn modelId="{0CFDB64F-72A3-445F-996E-D6D5BE3F9313}" type="presParOf" srcId="{66B3D737-D07E-4C57-8F92-AE9A0FC0C7A5}" destId="{EB46AABC-8728-4563-A72F-FA14C71CD1FA}" srcOrd="1" destOrd="0" presId="urn:microsoft.com/office/officeart/2009/3/layout/HorizontalOrganizationChart"/>
    <dgm:cxn modelId="{41D82558-9125-4202-A47C-B0D4612907C2}" type="presParOf" srcId="{66B3D737-D07E-4C57-8F92-AE9A0FC0C7A5}" destId="{C5453A70-F2DA-49BD-8642-3ED65465D9C6}" srcOrd="2" destOrd="0" presId="urn:microsoft.com/office/officeart/2009/3/layout/HorizontalOrganizationChart"/>
    <dgm:cxn modelId="{FC6E4105-03F8-44C3-8C7E-743C370310AF}" type="presParOf" srcId="{23610459-3025-4B63-995A-C326ADDF6051}" destId="{11EBEFB1-0C3A-42FA-9F1F-FCADDF7AB6B6}" srcOrd="2" destOrd="0" presId="urn:microsoft.com/office/officeart/2009/3/layout/HorizontalOrganizationChart"/>
    <dgm:cxn modelId="{CB52400A-59C5-4ED7-A779-E6E0EF8D93F3}" type="presParOf" srcId="{14066326-ABCB-45DA-A9B9-339C819BE2B8}" destId="{4B74B7D3-888A-4508-9443-FD2ED76190A9}" srcOrd="2" destOrd="0" presId="urn:microsoft.com/office/officeart/2009/3/layout/HorizontalOrganizationChart"/>
    <dgm:cxn modelId="{66C7F3B1-9129-4D50-8D40-5D8410036D66}" type="presParOf" srcId="{3D4DFD11-9367-4D22-988B-824D18F4EC39}" destId="{EDAB3650-4E2D-43C4-AF4A-80A699131CD1}" srcOrd="2" destOrd="0" presId="urn:microsoft.com/office/officeart/2009/3/layout/HorizontalOrganizationChart"/>
    <dgm:cxn modelId="{17A4D623-E57D-41E2-9777-C42B33F49D1D}" type="presParOf" srcId="{246F0B70-DF6B-404C-A6FA-6280C4C6DE0F}" destId="{A5041078-085C-452C-91BF-EE0F01F9AFF5}" srcOrd="3" destOrd="0" presId="urn:microsoft.com/office/officeart/2009/3/layout/HorizontalOrganizationChart"/>
    <dgm:cxn modelId="{E9DB19ED-D439-4449-9D11-310F43C9E675}" type="presParOf" srcId="{A5041078-085C-452C-91BF-EE0F01F9AFF5}" destId="{87117C6D-EEC3-4E15-95C8-07F369DF189D}" srcOrd="0" destOrd="0" presId="urn:microsoft.com/office/officeart/2009/3/layout/HorizontalOrganizationChart"/>
    <dgm:cxn modelId="{0A8FC86B-C0D2-40BC-A44D-3456D3A2488E}" type="presParOf" srcId="{87117C6D-EEC3-4E15-95C8-07F369DF189D}" destId="{CB833DF8-1516-489F-9E2F-1AF00F845CFA}" srcOrd="0" destOrd="0" presId="urn:microsoft.com/office/officeart/2009/3/layout/HorizontalOrganizationChart"/>
    <dgm:cxn modelId="{0F55F7F8-5BC7-4A6B-8364-724EE4972441}" type="presParOf" srcId="{87117C6D-EEC3-4E15-95C8-07F369DF189D}" destId="{9AF6469E-2B4E-454B-A29F-14780AD7AAD2}" srcOrd="1" destOrd="0" presId="urn:microsoft.com/office/officeart/2009/3/layout/HorizontalOrganizationChart"/>
    <dgm:cxn modelId="{B9EF9BEC-48C4-4E41-9901-8A27F598CD27}" type="presParOf" srcId="{A5041078-085C-452C-91BF-EE0F01F9AFF5}" destId="{0C44AC68-919C-4D75-9678-CF86B613075B}" srcOrd="1" destOrd="0" presId="urn:microsoft.com/office/officeart/2009/3/layout/HorizontalOrganizationChart"/>
    <dgm:cxn modelId="{421E5AF9-E87A-462D-AE30-2D548385BB4A}" type="presParOf" srcId="{0C44AC68-919C-4D75-9678-CF86B613075B}" destId="{E94581B4-292F-4F7A-AB48-11B8F9BAE227}" srcOrd="0" destOrd="0" presId="urn:microsoft.com/office/officeart/2009/3/layout/HorizontalOrganizationChart"/>
    <dgm:cxn modelId="{C4072B67-A2C5-482C-A9ED-A1A401A3C96E}" type="presParOf" srcId="{0C44AC68-919C-4D75-9678-CF86B613075B}" destId="{4905D42D-3ABC-4A5C-BAAD-F3F3F70A625B}" srcOrd="1" destOrd="0" presId="urn:microsoft.com/office/officeart/2009/3/layout/HorizontalOrganizationChart"/>
    <dgm:cxn modelId="{4D281DE3-A70E-4D77-8133-E28B4A5209F7}" type="presParOf" srcId="{4905D42D-3ABC-4A5C-BAAD-F3F3F70A625B}" destId="{FECB6B64-4507-4B1F-B05A-D6FBF83EEBA6}" srcOrd="0" destOrd="0" presId="urn:microsoft.com/office/officeart/2009/3/layout/HorizontalOrganizationChart"/>
    <dgm:cxn modelId="{F86E5A8E-E7A7-4DAD-98E9-64B4C24D9DF8}" type="presParOf" srcId="{FECB6B64-4507-4B1F-B05A-D6FBF83EEBA6}" destId="{88495859-F1D3-412B-8576-107114D099EE}" srcOrd="0" destOrd="0" presId="urn:microsoft.com/office/officeart/2009/3/layout/HorizontalOrganizationChart"/>
    <dgm:cxn modelId="{34667FC1-3225-41B4-A18E-F85632C846AB}" type="presParOf" srcId="{FECB6B64-4507-4B1F-B05A-D6FBF83EEBA6}" destId="{91B1D328-5984-4BC1-9CA4-90F3343753E5}" srcOrd="1" destOrd="0" presId="urn:microsoft.com/office/officeart/2009/3/layout/HorizontalOrganizationChart"/>
    <dgm:cxn modelId="{7FBD24D8-A1B3-4147-954D-D5C3F4B4236E}" type="presParOf" srcId="{4905D42D-3ABC-4A5C-BAAD-F3F3F70A625B}" destId="{2848600A-F93D-490B-801A-79D3696C9249}" srcOrd="1" destOrd="0" presId="urn:microsoft.com/office/officeart/2009/3/layout/HorizontalOrganizationChart"/>
    <dgm:cxn modelId="{12786771-9857-49D0-84AB-7A5A7C73AA00}" type="presParOf" srcId="{2848600A-F93D-490B-801A-79D3696C9249}" destId="{80613220-6137-4AD8-AB5D-8BE413F6685B}" srcOrd="0" destOrd="0" presId="urn:microsoft.com/office/officeart/2009/3/layout/HorizontalOrganizationChart"/>
    <dgm:cxn modelId="{5677A35E-099E-4EA9-A054-81BA93DC021F}" type="presParOf" srcId="{2848600A-F93D-490B-801A-79D3696C9249}" destId="{9CA4C317-0626-4308-8CF8-2602D0384A41}" srcOrd="1" destOrd="0" presId="urn:microsoft.com/office/officeart/2009/3/layout/HorizontalOrganizationChart"/>
    <dgm:cxn modelId="{F0999977-A638-4CDA-A7F5-C09FACC1741F}" type="presParOf" srcId="{9CA4C317-0626-4308-8CF8-2602D0384A41}" destId="{ECA94772-A3EA-456B-950C-BCE3E28C40C3}" srcOrd="0" destOrd="0" presId="urn:microsoft.com/office/officeart/2009/3/layout/HorizontalOrganizationChart"/>
    <dgm:cxn modelId="{A58778A1-D0C5-4E55-BD3C-F45B505A068B}" type="presParOf" srcId="{ECA94772-A3EA-456B-950C-BCE3E28C40C3}" destId="{1D6FD6B6-0F07-4986-875A-64327CAF7668}" srcOrd="0" destOrd="0" presId="urn:microsoft.com/office/officeart/2009/3/layout/HorizontalOrganizationChart"/>
    <dgm:cxn modelId="{3F26061F-312B-4FF2-BE5B-5ED5E40B4384}" type="presParOf" srcId="{ECA94772-A3EA-456B-950C-BCE3E28C40C3}" destId="{05B03419-8981-435A-A369-C392FA6B60D6}" srcOrd="1" destOrd="0" presId="urn:microsoft.com/office/officeart/2009/3/layout/HorizontalOrganizationChart"/>
    <dgm:cxn modelId="{59480745-4E9D-4953-AEC9-73FED766AB44}" type="presParOf" srcId="{9CA4C317-0626-4308-8CF8-2602D0384A41}" destId="{81B9C885-96F2-43B7-96CB-8263D7999009}" srcOrd="1" destOrd="0" presId="urn:microsoft.com/office/officeart/2009/3/layout/HorizontalOrganizationChart"/>
    <dgm:cxn modelId="{EAA08C61-970C-4122-91BD-BE3D29D0C4EA}" type="presParOf" srcId="{81B9C885-96F2-43B7-96CB-8263D7999009}" destId="{6653CBF6-B820-4C1F-BC25-37C988F0D0D1}" srcOrd="0" destOrd="0" presId="urn:microsoft.com/office/officeart/2009/3/layout/HorizontalOrganizationChart"/>
    <dgm:cxn modelId="{911E53B0-A03F-4702-A9CC-7D5EF0447BE3}" type="presParOf" srcId="{81B9C885-96F2-43B7-96CB-8263D7999009}" destId="{C853B42F-1373-4003-9157-B097137B33A8}" srcOrd="1" destOrd="0" presId="urn:microsoft.com/office/officeart/2009/3/layout/HorizontalOrganizationChart"/>
    <dgm:cxn modelId="{216EBCCB-2267-437C-9333-A391A3915B12}" type="presParOf" srcId="{C853B42F-1373-4003-9157-B097137B33A8}" destId="{F00F1476-8BA6-4D78-9FC6-E4A31E9F663E}" srcOrd="0" destOrd="0" presId="urn:microsoft.com/office/officeart/2009/3/layout/HorizontalOrganizationChart"/>
    <dgm:cxn modelId="{47131A4C-CA71-42B3-ACA5-E800F92F6884}" type="presParOf" srcId="{F00F1476-8BA6-4D78-9FC6-E4A31E9F663E}" destId="{C3619C04-3514-461F-A85D-B50A50FF6C2C}" srcOrd="0" destOrd="0" presId="urn:microsoft.com/office/officeart/2009/3/layout/HorizontalOrganizationChart"/>
    <dgm:cxn modelId="{07AD055F-3D54-47DC-9780-D5997B54F36C}" type="presParOf" srcId="{F00F1476-8BA6-4D78-9FC6-E4A31E9F663E}" destId="{5C95167E-DD4D-442E-9C19-F99A70F7627D}" srcOrd="1" destOrd="0" presId="urn:microsoft.com/office/officeart/2009/3/layout/HorizontalOrganizationChart"/>
    <dgm:cxn modelId="{097E4C08-F330-4E01-B1B3-422983248797}" type="presParOf" srcId="{C853B42F-1373-4003-9157-B097137B33A8}" destId="{6909A31C-9C0B-4DAC-AED4-72A0D6863B35}" srcOrd="1" destOrd="0" presId="urn:microsoft.com/office/officeart/2009/3/layout/HorizontalOrganizationChart"/>
    <dgm:cxn modelId="{8D741539-78C8-42A8-94E4-CB628FF9617E}" type="presParOf" srcId="{C853B42F-1373-4003-9157-B097137B33A8}" destId="{27C7D551-818A-434D-8390-A17DD735642F}" srcOrd="2" destOrd="0" presId="urn:microsoft.com/office/officeart/2009/3/layout/HorizontalOrganizationChart"/>
    <dgm:cxn modelId="{75A2013C-9620-4B1D-A8C3-EAC4A5F86744}" type="presParOf" srcId="{9CA4C317-0626-4308-8CF8-2602D0384A41}" destId="{397CC42C-55D9-4B1C-8D84-B3AF5CB04696}" srcOrd="2" destOrd="0" presId="urn:microsoft.com/office/officeart/2009/3/layout/HorizontalOrganizationChart"/>
    <dgm:cxn modelId="{DB062F05-79F6-40C2-81B5-D1F74594201E}" type="presParOf" srcId="{4905D42D-3ABC-4A5C-BAAD-F3F3F70A625B}" destId="{1C1982AC-E7F8-4D90-AA28-B0FDAE668CAF}" srcOrd="2" destOrd="0" presId="urn:microsoft.com/office/officeart/2009/3/layout/HorizontalOrganizationChart"/>
    <dgm:cxn modelId="{A5C20248-3B51-4614-A228-2B7B151C22B9}" type="presParOf" srcId="{A5041078-085C-452C-91BF-EE0F01F9AFF5}" destId="{96B7F683-C03F-4620-8B60-C1C23831B6F4}" srcOrd="2" destOrd="0" presId="urn:microsoft.com/office/officeart/2009/3/layout/HorizontalOrganizationChart"/>
    <dgm:cxn modelId="{0727B629-DF81-4E59-9ECC-6BCC0F120ACA}" type="presParOf" srcId="{246F0B70-DF6B-404C-A6FA-6280C4C6DE0F}" destId="{BC0E5B40-617B-4057-85BB-00F407B0E8A5}" srcOrd="4" destOrd="0" presId="urn:microsoft.com/office/officeart/2009/3/layout/HorizontalOrganizationChart"/>
    <dgm:cxn modelId="{4C7FF4C9-FE25-41EA-92C8-11518A39882F}" type="presParOf" srcId="{BC0E5B40-617B-4057-85BB-00F407B0E8A5}" destId="{2D202A56-7BCF-4B22-A11E-62ADEB0C3181}" srcOrd="0" destOrd="0" presId="urn:microsoft.com/office/officeart/2009/3/layout/HorizontalOrganizationChart"/>
    <dgm:cxn modelId="{1516C62F-D183-42AD-9101-F8D87D819261}" type="presParOf" srcId="{2D202A56-7BCF-4B22-A11E-62ADEB0C3181}" destId="{D05A9B3A-10B1-419C-8ECE-F69503F8BFF3}" srcOrd="0" destOrd="0" presId="urn:microsoft.com/office/officeart/2009/3/layout/HorizontalOrganizationChart"/>
    <dgm:cxn modelId="{5607DA02-550E-4606-A180-0DF3AA1B4BD5}" type="presParOf" srcId="{2D202A56-7BCF-4B22-A11E-62ADEB0C3181}" destId="{916CE38F-04AF-4FA3-8ED4-1765DFB4FAA0}" srcOrd="1" destOrd="0" presId="urn:microsoft.com/office/officeart/2009/3/layout/HorizontalOrganizationChart"/>
    <dgm:cxn modelId="{2BC00FF5-59D8-4369-ABE1-5A036ECDC6B6}" type="presParOf" srcId="{BC0E5B40-617B-4057-85BB-00F407B0E8A5}" destId="{1DE0C5FC-D34A-4EBF-8309-2D3870DCC4CF}" srcOrd="1" destOrd="0" presId="urn:microsoft.com/office/officeart/2009/3/layout/HorizontalOrganizationChart"/>
    <dgm:cxn modelId="{223126F4-58D4-4024-A192-04315795CF05}" type="presParOf" srcId="{1DE0C5FC-D34A-4EBF-8309-2D3870DCC4CF}" destId="{F8B24CE6-41A3-4B3D-A99C-E31484C27C59}" srcOrd="0" destOrd="0" presId="urn:microsoft.com/office/officeart/2009/3/layout/HorizontalOrganizationChart"/>
    <dgm:cxn modelId="{A6F55F5B-652E-4411-89A4-C13280DDE8F1}" type="presParOf" srcId="{1DE0C5FC-D34A-4EBF-8309-2D3870DCC4CF}" destId="{D314DCDC-14C9-49D2-AE22-CAC8CA0F95BB}" srcOrd="1" destOrd="0" presId="urn:microsoft.com/office/officeart/2009/3/layout/HorizontalOrganizationChart"/>
    <dgm:cxn modelId="{EA74F123-3FD0-401F-B1BE-FDB3DAEE9C52}" type="presParOf" srcId="{D314DCDC-14C9-49D2-AE22-CAC8CA0F95BB}" destId="{D8B710AD-D3FD-40C4-B061-E799F2A909D4}" srcOrd="0" destOrd="0" presId="urn:microsoft.com/office/officeart/2009/3/layout/HorizontalOrganizationChart"/>
    <dgm:cxn modelId="{CFC9D64B-D75B-44B9-AC69-940ADC99FD0B}" type="presParOf" srcId="{D8B710AD-D3FD-40C4-B061-E799F2A909D4}" destId="{843A19EB-7E11-4F92-9B72-C446EE5ADB04}" srcOrd="0" destOrd="0" presId="urn:microsoft.com/office/officeart/2009/3/layout/HorizontalOrganizationChart"/>
    <dgm:cxn modelId="{7ADA7159-7361-4F2C-B923-54E1AFB1621B}" type="presParOf" srcId="{D8B710AD-D3FD-40C4-B061-E799F2A909D4}" destId="{FAB8C6EE-AB82-4A09-B218-3EBACB0DC463}" srcOrd="1" destOrd="0" presId="urn:microsoft.com/office/officeart/2009/3/layout/HorizontalOrganizationChart"/>
    <dgm:cxn modelId="{0E2A255A-04A7-48D0-9C47-3FD07B5C701A}" type="presParOf" srcId="{D314DCDC-14C9-49D2-AE22-CAC8CA0F95BB}" destId="{6756D001-1EB8-49D5-9F11-9E3980C2995F}" srcOrd="1" destOrd="0" presId="urn:microsoft.com/office/officeart/2009/3/layout/HorizontalOrganizationChart"/>
    <dgm:cxn modelId="{1086CC7D-5C4E-4907-95ED-4CB066124831}" type="presParOf" srcId="{6756D001-1EB8-49D5-9F11-9E3980C2995F}" destId="{9FB86B73-B4F2-4B32-97E0-B88E6D04EC5A}" srcOrd="0" destOrd="0" presId="urn:microsoft.com/office/officeart/2009/3/layout/HorizontalOrganizationChart"/>
    <dgm:cxn modelId="{BABE7EF8-A412-4673-9ADB-91FAA1E25B1F}" type="presParOf" srcId="{6756D001-1EB8-49D5-9F11-9E3980C2995F}" destId="{65CA1D32-8090-4032-AA57-5954F85434C8}" srcOrd="1" destOrd="0" presId="urn:microsoft.com/office/officeart/2009/3/layout/HorizontalOrganizationChart"/>
    <dgm:cxn modelId="{43BDBA37-596B-4BDE-9ECA-D4A3D40ED2D9}" type="presParOf" srcId="{65CA1D32-8090-4032-AA57-5954F85434C8}" destId="{B85FCE8B-BE14-4BF2-B3A5-433E118C8410}" srcOrd="0" destOrd="0" presId="urn:microsoft.com/office/officeart/2009/3/layout/HorizontalOrganizationChart"/>
    <dgm:cxn modelId="{4A0A4EA9-CB86-47FE-B013-EDAF8A09D103}" type="presParOf" srcId="{B85FCE8B-BE14-4BF2-B3A5-433E118C8410}" destId="{9826BC4D-4F2A-4B67-AAFA-1F90311EADDB}" srcOrd="0" destOrd="0" presId="urn:microsoft.com/office/officeart/2009/3/layout/HorizontalOrganizationChart"/>
    <dgm:cxn modelId="{8C3D5FD9-AF85-449C-83D8-32A47169E0FA}" type="presParOf" srcId="{B85FCE8B-BE14-4BF2-B3A5-433E118C8410}" destId="{D4C75A89-5719-493C-8A89-F43663F66782}" srcOrd="1" destOrd="0" presId="urn:microsoft.com/office/officeart/2009/3/layout/HorizontalOrganizationChart"/>
    <dgm:cxn modelId="{3639D8C9-E705-455C-BFA3-B283DFB6FB6C}" type="presParOf" srcId="{65CA1D32-8090-4032-AA57-5954F85434C8}" destId="{87D29AAF-80EE-41C4-B703-C5A6928E687A}" srcOrd="1" destOrd="0" presId="urn:microsoft.com/office/officeart/2009/3/layout/HorizontalOrganizationChart"/>
    <dgm:cxn modelId="{71BC5270-B246-4A90-B989-CF40B0C66901}" type="presParOf" srcId="{87D29AAF-80EE-41C4-B703-C5A6928E687A}" destId="{1D464659-C7D6-4936-8741-3C73D4B11DC4}" srcOrd="0" destOrd="0" presId="urn:microsoft.com/office/officeart/2009/3/layout/HorizontalOrganizationChart"/>
    <dgm:cxn modelId="{99F50B79-666A-4800-B8C4-F1868ADC879B}" type="presParOf" srcId="{87D29AAF-80EE-41C4-B703-C5A6928E687A}" destId="{730AD54B-1B33-4474-B518-8B59847C1237}" srcOrd="1" destOrd="0" presId="urn:microsoft.com/office/officeart/2009/3/layout/HorizontalOrganizationChart"/>
    <dgm:cxn modelId="{3B25215B-F7A0-4D0B-BAEF-C1FE9F70ADD7}" type="presParOf" srcId="{730AD54B-1B33-4474-B518-8B59847C1237}" destId="{DF9F4B07-FAE3-48ED-9C99-A58AB1AD493D}" srcOrd="0" destOrd="0" presId="urn:microsoft.com/office/officeart/2009/3/layout/HorizontalOrganizationChart"/>
    <dgm:cxn modelId="{D76CA6E8-AD09-4E9A-9AAC-51A0D48D6C71}" type="presParOf" srcId="{DF9F4B07-FAE3-48ED-9C99-A58AB1AD493D}" destId="{5766469B-7A5E-4E49-86B7-F91EADCFC5FC}" srcOrd="0" destOrd="0" presId="urn:microsoft.com/office/officeart/2009/3/layout/HorizontalOrganizationChart"/>
    <dgm:cxn modelId="{2EE570F2-226E-420E-ACF1-97A85730FE04}" type="presParOf" srcId="{DF9F4B07-FAE3-48ED-9C99-A58AB1AD493D}" destId="{41AC329D-23CA-4940-BDEC-EE8FA7A29611}" srcOrd="1" destOrd="0" presId="urn:microsoft.com/office/officeart/2009/3/layout/HorizontalOrganizationChart"/>
    <dgm:cxn modelId="{B8F910D8-B6C3-4592-956D-713D6638D1A3}" type="presParOf" srcId="{730AD54B-1B33-4474-B518-8B59847C1237}" destId="{9B73DE25-BD12-4036-B7A1-98B9E1D2E1F8}" srcOrd="1" destOrd="0" presId="urn:microsoft.com/office/officeart/2009/3/layout/HorizontalOrganizationChart"/>
    <dgm:cxn modelId="{195884D1-3EFA-40EC-BF45-193E04002CAE}" type="presParOf" srcId="{730AD54B-1B33-4474-B518-8B59847C1237}" destId="{5BC124E8-E2E8-4166-A8B0-17C94D2BE185}" srcOrd="2" destOrd="0" presId="urn:microsoft.com/office/officeart/2009/3/layout/HorizontalOrganizationChart"/>
    <dgm:cxn modelId="{2B765DB4-A9A8-479C-B31F-FE7E342AEB66}" type="presParOf" srcId="{65CA1D32-8090-4032-AA57-5954F85434C8}" destId="{5406A465-4E3D-4478-AFFB-8A312A90550E}" srcOrd="2" destOrd="0" presId="urn:microsoft.com/office/officeart/2009/3/layout/HorizontalOrganizationChart"/>
    <dgm:cxn modelId="{9976BF51-E9B5-4D0F-8110-EEEF1A7B6EB6}" type="presParOf" srcId="{D314DCDC-14C9-49D2-AE22-CAC8CA0F95BB}" destId="{CECC7576-8755-417A-85FA-D59263876AF8}" srcOrd="2" destOrd="0" presId="urn:microsoft.com/office/officeart/2009/3/layout/HorizontalOrganizationChart"/>
    <dgm:cxn modelId="{68A8555E-D366-4A39-8B20-4E8BC1B96985}" type="presParOf" srcId="{BC0E5B40-617B-4057-85BB-00F407B0E8A5}" destId="{55CA4073-D88E-4F8E-9409-3347FB25072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BBCF3-088B-4A17-BACD-1AD8CF2043BF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EA8A522-A176-4C29-8D2D-17EF468D0F4F}">
      <dgm:prSet phldrT="[Text]"/>
      <dgm:spPr/>
      <dgm:t>
        <a:bodyPr/>
        <a:lstStyle/>
        <a:p>
          <a:r>
            <a:rPr lang="en-US" dirty="0"/>
            <a:t>2/10/2023</a:t>
          </a:r>
        </a:p>
      </dgm:t>
    </dgm:pt>
    <dgm:pt modelId="{CABB1957-6CE4-41B4-97A7-556FB3CDF4F0}" type="parTrans" cxnId="{5F5E0F7A-D318-4A16-8CF0-1AFC0DD1CE34}">
      <dgm:prSet/>
      <dgm:spPr/>
      <dgm:t>
        <a:bodyPr/>
        <a:lstStyle/>
        <a:p>
          <a:endParaRPr lang="en-US"/>
        </a:p>
      </dgm:t>
    </dgm:pt>
    <dgm:pt modelId="{48114611-6DED-4D57-AAD2-E588925B5E3C}" type="sibTrans" cxnId="{5F5E0F7A-D318-4A16-8CF0-1AFC0DD1CE34}">
      <dgm:prSet/>
      <dgm:spPr/>
      <dgm:t>
        <a:bodyPr/>
        <a:lstStyle/>
        <a:p>
          <a:endParaRPr lang="en-US"/>
        </a:p>
      </dgm:t>
    </dgm:pt>
    <dgm:pt modelId="{1E64FD3C-9263-4FCB-A47F-500A51FDC6CB}">
      <dgm:prSet phldrT="[Text]"/>
      <dgm:spPr/>
      <dgm:t>
        <a:bodyPr/>
        <a:lstStyle/>
        <a:p>
          <a:r>
            <a:rPr lang="en-US" dirty="0"/>
            <a:t>1/18/2023</a:t>
          </a:r>
        </a:p>
      </dgm:t>
    </dgm:pt>
    <dgm:pt modelId="{5EB50003-BDB9-4CDF-BD30-2DBC50484389}" type="parTrans" cxnId="{45053FB2-87E9-46CA-B4DE-44B2B38CB0C0}">
      <dgm:prSet/>
      <dgm:spPr/>
      <dgm:t>
        <a:bodyPr/>
        <a:lstStyle/>
        <a:p>
          <a:endParaRPr lang="en-US"/>
        </a:p>
      </dgm:t>
    </dgm:pt>
    <dgm:pt modelId="{A1310A18-A76C-45F6-8B31-F6723CCCC3F9}" type="sibTrans" cxnId="{45053FB2-87E9-46CA-B4DE-44B2B38CB0C0}">
      <dgm:prSet/>
      <dgm:spPr/>
      <dgm:t>
        <a:bodyPr/>
        <a:lstStyle/>
        <a:p>
          <a:endParaRPr lang="en-US"/>
        </a:p>
      </dgm:t>
    </dgm:pt>
    <dgm:pt modelId="{5AC5718C-CD42-457A-BC99-23B5F2F5CCA7}">
      <dgm:prSet phldrT="[Text]"/>
      <dgm:spPr/>
      <dgm:t>
        <a:bodyPr/>
        <a:lstStyle/>
        <a:p>
          <a:r>
            <a:rPr lang="en-US" dirty="0"/>
            <a:t>May</a:t>
          </a:r>
        </a:p>
      </dgm:t>
    </dgm:pt>
    <dgm:pt modelId="{99A06A6C-BEC6-43D0-AAE1-8A59FB4EA5E3}" type="parTrans" cxnId="{663044D3-49CC-47BF-9EAF-A949BEE943DB}">
      <dgm:prSet/>
      <dgm:spPr/>
      <dgm:t>
        <a:bodyPr/>
        <a:lstStyle/>
        <a:p>
          <a:endParaRPr lang="en-US"/>
        </a:p>
      </dgm:t>
    </dgm:pt>
    <dgm:pt modelId="{D3020D90-2A7E-49C4-8144-61BDCFE0589C}" type="sibTrans" cxnId="{663044D3-49CC-47BF-9EAF-A949BEE943DB}">
      <dgm:prSet/>
      <dgm:spPr/>
      <dgm:t>
        <a:bodyPr/>
        <a:lstStyle/>
        <a:p>
          <a:endParaRPr lang="en-US"/>
        </a:p>
      </dgm:t>
    </dgm:pt>
    <dgm:pt modelId="{6D1C1361-7AC8-419B-9111-536486665B5C}">
      <dgm:prSet phldrT="[Text]"/>
      <dgm:spPr/>
      <dgm:t>
        <a:bodyPr/>
        <a:lstStyle/>
        <a:p>
          <a:r>
            <a:rPr lang="en-US" dirty="0"/>
            <a:t>August</a:t>
          </a:r>
        </a:p>
      </dgm:t>
    </dgm:pt>
    <dgm:pt modelId="{C355E5C1-A34D-4A2E-B1C1-1DAC92F1FA27}" type="parTrans" cxnId="{EAE8548F-EF85-4623-B3B1-A9489447197F}">
      <dgm:prSet/>
      <dgm:spPr/>
      <dgm:t>
        <a:bodyPr/>
        <a:lstStyle/>
        <a:p>
          <a:endParaRPr lang="en-US"/>
        </a:p>
      </dgm:t>
    </dgm:pt>
    <dgm:pt modelId="{AFDCD8CA-1170-4594-920D-0BDCA28038F7}" type="sibTrans" cxnId="{EAE8548F-EF85-4623-B3B1-A9489447197F}">
      <dgm:prSet/>
      <dgm:spPr/>
      <dgm:t>
        <a:bodyPr/>
        <a:lstStyle/>
        <a:p>
          <a:endParaRPr lang="en-US"/>
        </a:p>
      </dgm:t>
    </dgm:pt>
    <dgm:pt modelId="{92A70D5C-6EA1-402B-8D4B-73BA0F70DCFD}">
      <dgm:prSet phldrT="[Text]"/>
      <dgm:spPr/>
      <dgm:t>
        <a:bodyPr/>
        <a:lstStyle/>
        <a:p>
          <a:r>
            <a:rPr lang="en-US" dirty="0"/>
            <a:t>October</a:t>
          </a:r>
        </a:p>
      </dgm:t>
    </dgm:pt>
    <dgm:pt modelId="{BE1100FF-E133-4484-94D7-AF7A4E9F4B44}" type="parTrans" cxnId="{1404AB2F-B68F-47B7-8107-0BDE932348B1}">
      <dgm:prSet/>
      <dgm:spPr/>
      <dgm:t>
        <a:bodyPr/>
        <a:lstStyle/>
        <a:p>
          <a:endParaRPr lang="en-US"/>
        </a:p>
      </dgm:t>
    </dgm:pt>
    <dgm:pt modelId="{7D15043A-1D0D-438C-BAC1-38A86E6ED8C8}" type="sibTrans" cxnId="{1404AB2F-B68F-47B7-8107-0BDE932348B1}">
      <dgm:prSet/>
      <dgm:spPr/>
      <dgm:t>
        <a:bodyPr/>
        <a:lstStyle/>
        <a:p>
          <a:endParaRPr lang="en-US"/>
        </a:p>
      </dgm:t>
    </dgm:pt>
    <dgm:pt modelId="{F5DD7034-BD66-4F59-8934-4D377B80F0D4}">
      <dgm:prSet phldrT="[Text]"/>
      <dgm:spPr/>
      <dgm:t>
        <a:bodyPr/>
        <a:lstStyle/>
        <a:p>
          <a:r>
            <a:rPr lang="en-US" dirty="0"/>
            <a:t>4/14/2023</a:t>
          </a:r>
        </a:p>
      </dgm:t>
    </dgm:pt>
    <dgm:pt modelId="{3BEF24C1-AF5A-48BB-B02D-3A66B2FE37E4}" type="parTrans" cxnId="{5681E972-77B8-4700-9367-FD1D1F103735}">
      <dgm:prSet/>
      <dgm:spPr/>
      <dgm:t>
        <a:bodyPr/>
        <a:lstStyle/>
        <a:p>
          <a:endParaRPr lang="en-US"/>
        </a:p>
      </dgm:t>
    </dgm:pt>
    <dgm:pt modelId="{8A15D9ED-0376-4472-A62E-455B78C0149E}" type="sibTrans" cxnId="{5681E972-77B8-4700-9367-FD1D1F103735}">
      <dgm:prSet/>
      <dgm:spPr/>
      <dgm:t>
        <a:bodyPr/>
        <a:lstStyle/>
        <a:p>
          <a:endParaRPr lang="en-US"/>
        </a:p>
      </dgm:t>
    </dgm:pt>
    <dgm:pt modelId="{CDBF72BC-AF5E-4000-A57A-7ABC24ECA92C}">
      <dgm:prSet phldrT="[Text]"/>
      <dgm:spPr/>
      <dgm:t>
        <a:bodyPr/>
        <a:lstStyle/>
        <a:p>
          <a:r>
            <a:rPr lang="en-US" dirty="0"/>
            <a:t>3/22/2023</a:t>
          </a:r>
        </a:p>
      </dgm:t>
    </dgm:pt>
    <dgm:pt modelId="{61644255-79E3-4518-8492-CB03412AD79E}" type="parTrans" cxnId="{418EB7D9-7166-48CA-A730-A82CD61B55F0}">
      <dgm:prSet/>
      <dgm:spPr/>
      <dgm:t>
        <a:bodyPr/>
        <a:lstStyle/>
        <a:p>
          <a:endParaRPr lang="en-US"/>
        </a:p>
      </dgm:t>
    </dgm:pt>
    <dgm:pt modelId="{251349FB-BDD8-41D9-A0DE-4B76956B413B}" type="sibTrans" cxnId="{418EB7D9-7166-48CA-A730-A82CD61B55F0}">
      <dgm:prSet/>
      <dgm:spPr/>
      <dgm:t>
        <a:bodyPr/>
        <a:lstStyle/>
        <a:p>
          <a:endParaRPr lang="en-US"/>
        </a:p>
      </dgm:t>
    </dgm:pt>
    <dgm:pt modelId="{6C055958-A780-4335-9D72-766BD923C93C}">
      <dgm:prSet phldrT="[Text]"/>
      <dgm:spPr/>
      <dgm:t>
        <a:bodyPr/>
        <a:lstStyle/>
        <a:p>
          <a:r>
            <a:rPr lang="en-US" dirty="0"/>
            <a:t>7/14/2023</a:t>
          </a:r>
        </a:p>
      </dgm:t>
    </dgm:pt>
    <dgm:pt modelId="{6F4DA2B9-0AFC-4139-9FF9-1D190DE682DE}" type="parTrans" cxnId="{178470E5-B6D9-4470-85DE-053651C294C6}">
      <dgm:prSet/>
      <dgm:spPr/>
      <dgm:t>
        <a:bodyPr/>
        <a:lstStyle/>
        <a:p>
          <a:endParaRPr lang="en-US"/>
        </a:p>
      </dgm:t>
    </dgm:pt>
    <dgm:pt modelId="{52DE94D0-A9A6-4154-9845-49C8613A17E1}" type="sibTrans" cxnId="{178470E5-B6D9-4470-85DE-053651C294C6}">
      <dgm:prSet/>
      <dgm:spPr/>
      <dgm:t>
        <a:bodyPr/>
        <a:lstStyle/>
        <a:p>
          <a:endParaRPr lang="en-US"/>
        </a:p>
      </dgm:t>
    </dgm:pt>
    <dgm:pt modelId="{3D812DFA-70CE-44CE-890C-FC0BA4E73A5D}">
      <dgm:prSet phldrT="[Text]"/>
      <dgm:spPr/>
      <dgm:t>
        <a:bodyPr/>
        <a:lstStyle/>
        <a:p>
          <a:r>
            <a:rPr lang="en-US" dirty="0"/>
            <a:t>6/21/2023</a:t>
          </a:r>
        </a:p>
      </dgm:t>
    </dgm:pt>
    <dgm:pt modelId="{DB0836B3-5207-4710-A126-C8DCCF7E5AE8}" type="parTrans" cxnId="{82F46D95-B3BC-41F8-9DBC-6F5BA87E7C82}">
      <dgm:prSet/>
      <dgm:spPr/>
      <dgm:t>
        <a:bodyPr/>
        <a:lstStyle/>
        <a:p>
          <a:endParaRPr lang="en-US"/>
        </a:p>
      </dgm:t>
    </dgm:pt>
    <dgm:pt modelId="{37EE1571-EA6B-4E64-AD5C-837AD5E81432}" type="sibTrans" cxnId="{82F46D95-B3BC-41F8-9DBC-6F5BA87E7C82}">
      <dgm:prSet/>
      <dgm:spPr/>
      <dgm:t>
        <a:bodyPr/>
        <a:lstStyle/>
        <a:p>
          <a:endParaRPr lang="en-US"/>
        </a:p>
      </dgm:t>
    </dgm:pt>
    <dgm:pt modelId="{66673E7E-B93B-4AFF-9DA2-0C10A0FE9DE8}">
      <dgm:prSet phldrT="[Text]"/>
      <dgm:spPr/>
      <dgm:t>
        <a:bodyPr/>
        <a:lstStyle/>
        <a:p>
          <a:r>
            <a:rPr lang="en-US" dirty="0"/>
            <a:t>8/23/2023</a:t>
          </a:r>
        </a:p>
      </dgm:t>
    </dgm:pt>
    <dgm:pt modelId="{023B7FC0-413F-4262-9346-9E411E9ADF21}" type="parTrans" cxnId="{7BB7468A-4EF1-4E53-B1B0-1EE3CB702563}">
      <dgm:prSet/>
      <dgm:spPr/>
      <dgm:t>
        <a:bodyPr/>
        <a:lstStyle/>
        <a:p>
          <a:endParaRPr lang="en-US"/>
        </a:p>
      </dgm:t>
    </dgm:pt>
    <dgm:pt modelId="{A6E6D15D-6A9D-4D38-84B7-67A6BA585706}" type="sibTrans" cxnId="{7BB7468A-4EF1-4E53-B1B0-1EE3CB702563}">
      <dgm:prSet/>
      <dgm:spPr/>
      <dgm:t>
        <a:bodyPr/>
        <a:lstStyle/>
        <a:p>
          <a:endParaRPr lang="en-US"/>
        </a:p>
      </dgm:t>
    </dgm:pt>
    <dgm:pt modelId="{5E81B461-A774-4728-9C53-AE36412C3406}">
      <dgm:prSet phldrT="[Text]"/>
      <dgm:spPr/>
      <dgm:t>
        <a:bodyPr/>
        <a:lstStyle/>
        <a:p>
          <a:r>
            <a:rPr lang="en-US" dirty="0"/>
            <a:t>February</a:t>
          </a:r>
        </a:p>
      </dgm:t>
    </dgm:pt>
    <dgm:pt modelId="{21A07DC8-C48A-42AA-B203-FA409517141D}" type="parTrans" cxnId="{8FC94C70-B406-47D0-87AA-9D52D4347365}">
      <dgm:prSet/>
      <dgm:spPr/>
      <dgm:t>
        <a:bodyPr/>
        <a:lstStyle/>
        <a:p>
          <a:endParaRPr lang="en-US"/>
        </a:p>
      </dgm:t>
    </dgm:pt>
    <dgm:pt modelId="{9198EDAE-1248-4CA9-8430-80D66FBD650D}" type="sibTrans" cxnId="{8FC94C70-B406-47D0-87AA-9D52D4347365}">
      <dgm:prSet/>
      <dgm:spPr/>
      <dgm:t>
        <a:bodyPr/>
        <a:lstStyle/>
        <a:p>
          <a:endParaRPr lang="en-US"/>
        </a:p>
      </dgm:t>
    </dgm:pt>
    <dgm:pt modelId="{7BBA7611-3057-4C5D-9902-36EC03F554CB}">
      <dgm:prSet phldrT="[Text]"/>
      <dgm:spPr/>
      <dgm:t>
        <a:bodyPr/>
        <a:lstStyle/>
        <a:p>
          <a:r>
            <a:rPr lang="en-US" dirty="0"/>
            <a:t>12/7/2022</a:t>
          </a:r>
        </a:p>
      </dgm:t>
    </dgm:pt>
    <dgm:pt modelId="{AA49A8F5-0378-4015-8FB6-2EEF13389FC9}" type="parTrans" cxnId="{004E0626-38C2-472D-84B1-E44BD98F091D}">
      <dgm:prSet/>
      <dgm:spPr/>
      <dgm:t>
        <a:bodyPr/>
        <a:lstStyle/>
        <a:p>
          <a:endParaRPr lang="en-US"/>
        </a:p>
      </dgm:t>
    </dgm:pt>
    <dgm:pt modelId="{394E6B97-A729-4E2D-99E3-747CFAF12FA9}" type="sibTrans" cxnId="{004E0626-38C2-472D-84B1-E44BD98F091D}">
      <dgm:prSet/>
      <dgm:spPr/>
      <dgm:t>
        <a:bodyPr/>
        <a:lstStyle/>
        <a:p>
          <a:endParaRPr lang="en-US"/>
        </a:p>
      </dgm:t>
    </dgm:pt>
    <dgm:pt modelId="{462DFA7C-DACE-40E2-8982-F7A78C980804}">
      <dgm:prSet phldrT="[Text]"/>
      <dgm:spPr/>
      <dgm:t>
        <a:bodyPr/>
        <a:lstStyle/>
        <a:p>
          <a:r>
            <a:rPr lang="en-US" dirty="0"/>
            <a:t>1/13/2023</a:t>
          </a:r>
        </a:p>
      </dgm:t>
    </dgm:pt>
    <dgm:pt modelId="{6A33D3D6-48E2-402F-87B1-D87457EC65AA}" type="parTrans" cxnId="{FA8C3EE9-CBDD-46FD-A12A-6964494949B5}">
      <dgm:prSet/>
      <dgm:spPr/>
      <dgm:t>
        <a:bodyPr/>
        <a:lstStyle/>
        <a:p>
          <a:endParaRPr lang="en-US"/>
        </a:p>
      </dgm:t>
    </dgm:pt>
    <dgm:pt modelId="{6EED4256-EC73-4975-89E8-EFD5B4F833E5}" type="sibTrans" cxnId="{FA8C3EE9-CBDD-46FD-A12A-6964494949B5}">
      <dgm:prSet/>
      <dgm:spPr/>
      <dgm:t>
        <a:bodyPr/>
        <a:lstStyle/>
        <a:p>
          <a:endParaRPr lang="en-US"/>
        </a:p>
      </dgm:t>
    </dgm:pt>
    <dgm:pt modelId="{67AF2C67-CBFB-4683-9163-D3539DE6D31C}">
      <dgm:prSet phldrT="[Text]"/>
      <dgm:spPr/>
      <dgm:t>
        <a:bodyPr/>
        <a:lstStyle/>
        <a:p>
          <a:r>
            <a:rPr lang="en-US" dirty="0"/>
            <a:t>March</a:t>
          </a:r>
        </a:p>
      </dgm:t>
    </dgm:pt>
    <dgm:pt modelId="{C48628DE-717C-4ACF-957D-9BA3CE6FBA5A}" type="parTrans" cxnId="{283068B9-DD74-4D0E-AE96-C037A92C5433}">
      <dgm:prSet/>
      <dgm:spPr/>
      <dgm:t>
        <a:bodyPr/>
        <a:lstStyle/>
        <a:p>
          <a:endParaRPr lang="en-US"/>
        </a:p>
      </dgm:t>
    </dgm:pt>
    <dgm:pt modelId="{9A10A000-2841-42CC-9EFE-C4E7B969887E}" type="sibTrans" cxnId="{283068B9-DD74-4D0E-AE96-C037A92C5433}">
      <dgm:prSet/>
      <dgm:spPr/>
      <dgm:t>
        <a:bodyPr/>
        <a:lstStyle/>
        <a:p>
          <a:endParaRPr lang="en-US"/>
        </a:p>
      </dgm:t>
    </dgm:pt>
    <dgm:pt modelId="{AB219246-1018-4112-9460-C772AC82842C}">
      <dgm:prSet phldrT="[Text]"/>
      <dgm:spPr/>
      <dgm:t>
        <a:bodyPr/>
        <a:lstStyle/>
        <a:p>
          <a:r>
            <a:rPr lang="en-US" dirty="0"/>
            <a:t>9/15/2023</a:t>
          </a:r>
        </a:p>
      </dgm:t>
    </dgm:pt>
    <dgm:pt modelId="{33A2716D-0B28-492F-B220-06F1C9B167E7}" type="parTrans" cxnId="{0FC7BEF9-231E-4A54-B628-DE65521C266E}">
      <dgm:prSet/>
      <dgm:spPr/>
      <dgm:t>
        <a:bodyPr/>
        <a:lstStyle/>
        <a:p>
          <a:endParaRPr lang="en-US"/>
        </a:p>
      </dgm:t>
    </dgm:pt>
    <dgm:pt modelId="{7D5EADA0-387A-4325-9C54-5D4BADDDBCE3}" type="sibTrans" cxnId="{0FC7BEF9-231E-4A54-B628-DE65521C266E}">
      <dgm:prSet/>
      <dgm:spPr/>
      <dgm:t>
        <a:bodyPr/>
        <a:lstStyle/>
        <a:p>
          <a:endParaRPr lang="en-US"/>
        </a:p>
      </dgm:t>
    </dgm:pt>
    <dgm:pt modelId="{84082A2C-012D-497B-9461-373EE96244EA}">
      <dgm:prSet phldrT="[Text]"/>
      <dgm:spPr/>
      <dgm:t>
        <a:bodyPr/>
        <a:lstStyle/>
        <a:p>
          <a:r>
            <a:rPr lang="en-US" dirty="0"/>
            <a:t>April</a:t>
          </a:r>
        </a:p>
      </dgm:t>
    </dgm:pt>
    <dgm:pt modelId="{F1F639A9-D063-4FEA-9570-1B14C960A181}" type="parTrans" cxnId="{D4FD3206-257D-4F4F-93EB-8C5D4CE95B08}">
      <dgm:prSet/>
      <dgm:spPr/>
      <dgm:t>
        <a:bodyPr/>
        <a:lstStyle/>
        <a:p>
          <a:endParaRPr lang="en-US"/>
        </a:p>
      </dgm:t>
    </dgm:pt>
    <dgm:pt modelId="{B5D5DED8-F7E3-45CA-8BF1-1BF5B28A1BA4}" type="sibTrans" cxnId="{D4FD3206-257D-4F4F-93EB-8C5D4CE95B08}">
      <dgm:prSet/>
      <dgm:spPr/>
      <dgm:t>
        <a:bodyPr/>
        <a:lstStyle/>
        <a:p>
          <a:endParaRPr lang="en-US"/>
        </a:p>
      </dgm:t>
    </dgm:pt>
    <dgm:pt modelId="{D3F8FA78-B7DD-4156-A35A-DF10092CB9A9}">
      <dgm:prSet phldrT="[Text]"/>
      <dgm:spPr/>
      <dgm:t>
        <a:bodyPr/>
        <a:lstStyle/>
        <a:p>
          <a:r>
            <a:rPr lang="en-US" dirty="0"/>
            <a:t>3/17/2023</a:t>
          </a:r>
        </a:p>
      </dgm:t>
    </dgm:pt>
    <dgm:pt modelId="{86ECC372-0AAE-484D-A3D7-89458FBEA1EF}" type="parTrans" cxnId="{A9E08AA4-3C49-486D-AC7E-179436EC8366}">
      <dgm:prSet/>
      <dgm:spPr/>
      <dgm:t>
        <a:bodyPr/>
        <a:lstStyle/>
        <a:p>
          <a:endParaRPr lang="en-US"/>
        </a:p>
      </dgm:t>
    </dgm:pt>
    <dgm:pt modelId="{8F156102-4947-47D9-B503-8A691243B4B1}" type="sibTrans" cxnId="{A9E08AA4-3C49-486D-AC7E-179436EC8366}">
      <dgm:prSet/>
      <dgm:spPr/>
      <dgm:t>
        <a:bodyPr/>
        <a:lstStyle/>
        <a:p>
          <a:endParaRPr lang="en-US"/>
        </a:p>
      </dgm:t>
    </dgm:pt>
    <dgm:pt modelId="{8FB5EE7E-11F8-40AB-BC27-0A5BD801D2F0}">
      <dgm:prSet phldrT="[Text]"/>
      <dgm:spPr/>
      <dgm:t>
        <a:bodyPr/>
        <a:lstStyle/>
        <a:p>
          <a:r>
            <a:rPr lang="en-US" dirty="0"/>
            <a:t>2/22/2023</a:t>
          </a:r>
        </a:p>
      </dgm:t>
    </dgm:pt>
    <dgm:pt modelId="{C0418F83-DCD0-4924-8CA4-DAC804C58D6C}" type="parTrans" cxnId="{72818B9F-14B3-4FB3-ADF0-9F98FE8C5313}">
      <dgm:prSet/>
      <dgm:spPr/>
      <dgm:t>
        <a:bodyPr/>
        <a:lstStyle/>
        <a:p>
          <a:endParaRPr lang="en-US"/>
        </a:p>
      </dgm:t>
    </dgm:pt>
    <dgm:pt modelId="{C86AE0AB-7806-4AD1-82C9-4DB083E81FAE}" type="sibTrans" cxnId="{72818B9F-14B3-4FB3-ADF0-9F98FE8C5313}">
      <dgm:prSet/>
      <dgm:spPr/>
      <dgm:t>
        <a:bodyPr/>
        <a:lstStyle/>
        <a:p>
          <a:endParaRPr lang="en-US"/>
        </a:p>
      </dgm:t>
    </dgm:pt>
    <dgm:pt modelId="{F8048FBB-6F9C-4FF5-8DDF-CE77380C518F}">
      <dgm:prSet phldrT="[Text]"/>
      <dgm:spPr/>
      <dgm:t>
        <a:bodyPr/>
        <a:lstStyle/>
        <a:p>
          <a:r>
            <a:rPr lang="en-US" dirty="0"/>
            <a:t>June</a:t>
          </a:r>
        </a:p>
      </dgm:t>
    </dgm:pt>
    <dgm:pt modelId="{B28A66DD-68C8-4244-85B8-4D5B594580B2}" type="parTrans" cxnId="{CB72B8AD-598F-44BA-BDCA-6594F7F14ABA}">
      <dgm:prSet/>
      <dgm:spPr/>
      <dgm:t>
        <a:bodyPr/>
        <a:lstStyle/>
        <a:p>
          <a:endParaRPr lang="en-US"/>
        </a:p>
      </dgm:t>
    </dgm:pt>
    <dgm:pt modelId="{72C7C382-E096-4E26-AFAB-186A8F500190}" type="sibTrans" cxnId="{CB72B8AD-598F-44BA-BDCA-6594F7F14ABA}">
      <dgm:prSet/>
      <dgm:spPr/>
      <dgm:t>
        <a:bodyPr/>
        <a:lstStyle/>
        <a:p>
          <a:endParaRPr lang="en-US"/>
        </a:p>
      </dgm:t>
    </dgm:pt>
    <dgm:pt modelId="{A59C349B-DC49-4CBB-A721-3478E709DBF8}">
      <dgm:prSet phldrT="[Text]"/>
      <dgm:spPr/>
      <dgm:t>
        <a:bodyPr/>
        <a:lstStyle/>
        <a:p>
          <a:r>
            <a:rPr lang="en-US" dirty="0"/>
            <a:t>5/19/2023</a:t>
          </a:r>
        </a:p>
      </dgm:t>
    </dgm:pt>
    <dgm:pt modelId="{A758D758-53A4-444F-BB84-F9A2007D0D78}" type="parTrans" cxnId="{701C7AEE-02BB-43C1-8FA3-74AFB90867A0}">
      <dgm:prSet/>
      <dgm:spPr/>
      <dgm:t>
        <a:bodyPr/>
        <a:lstStyle/>
        <a:p>
          <a:endParaRPr lang="en-US"/>
        </a:p>
      </dgm:t>
    </dgm:pt>
    <dgm:pt modelId="{F8039CD4-6A19-4FC5-B0E4-659E88F13830}" type="sibTrans" cxnId="{701C7AEE-02BB-43C1-8FA3-74AFB90867A0}">
      <dgm:prSet/>
      <dgm:spPr/>
      <dgm:t>
        <a:bodyPr/>
        <a:lstStyle/>
        <a:p>
          <a:endParaRPr lang="en-US"/>
        </a:p>
      </dgm:t>
    </dgm:pt>
    <dgm:pt modelId="{D1CC5B51-0A3B-402C-AF83-9216AF40104D}">
      <dgm:prSet phldrT="[Text]"/>
      <dgm:spPr/>
      <dgm:t>
        <a:bodyPr/>
        <a:lstStyle/>
        <a:p>
          <a:r>
            <a:rPr lang="en-US" dirty="0"/>
            <a:t>4/26/2023</a:t>
          </a:r>
        </a:p>
      </dgm:t>
    </dgm:pt>
    <dgm:pt modelId="{C50C1886-25AB-4379-BBBB-4399CA040325}" type="parTrans" cxnId="{6BB1F084-7E01-44FD-B99C-DD67ED0D361F}">
      <dgm:prSet/>
      <dgm:spPr/>
      <dgm:t>
        <a:bodyPr/>
        <a:lstStyle/>
        <a:p>
          <a:endParaRPr lang="en-US"/>
        </a:p>
      </dgm:t>
    </dgm:pt>
    <dgm:pt modelId="{9E02DF26-6422-4FD3-9373-C02765E3CA77}" type="sibTrans" cxnId="{6BB1F084-7E01-44FD-B99C-DD67ED0D361F}">
      <dgm:prSet/>
      <dgm:spPr/>
      <dgm:t>
        <a:bodyPr/>
        <a:lstStyle/>
        <a:p>
          <a:endParaRPr lang="en-US"/>
        </a:p>
      </dgm:t>
    </dgm:pt>
    <dgm:pt modelId="{A0105AED-BB7F-4ADB-8D0C-E00EBA328489}">
      <dgm:prSet phldrT="[Text]"/>
      <dgm:spPr/>
      <dgm:t>
        <a:bodyPr/>
        <a:lstStyle/>
        <a:p>
          <a:r>
            <a:rPr lang="en-US" dirty="0"/>
            <a:t>July</a:t>
          </a:r>
        </a:p>
      </dgm:t>
    </dgm:pt>
    <dgm:pt modelId="{3BE701DF-1FB8-4C85-AAD8-940DAD206009}" type="parTrans" cxnId="{82C9981D-6B64-48FA-AC7B-108AAFB7F0B3}">
      <dgm:prSet/>
      <dgm:spPr/>
      <dgm:t>
        <a:bodyPr/>
        <a:lstStyle/>
        <a:p>
          <a:endParaRPr lang="en-US"/>
        </a:p>
      </dgm:t>
    </dgm:pt>
    <dgm:pt modelId="{70135954-6427-4175-AC11-F397399BF599}" type="sibTrans" cxnId="{82C9981D-6B64-48FA-AC7B-108AAFB7F0B3}">
      <dgm:prSet/>
      <dgm:spPr/>
      <dgm:t>
        <a:bodyPr/>
        <a:lstStyle/>
        <a:p>
          <a:endParaRPr lang="en-US"/>
        </a:p>
      </dgm:t>
    </dgm:pt>
    <dgm:pt modelId="{27C5F132-10A5-40BA-A4A5-571127D1C187}">
      <dgm:prSet phldrT="[Text]"/>
      <dgm:spPr/>
      <dgm:t>
        <a:bodyPr/>
        <a:lstStyle/>
        <a:p>
          <a:r>
            <a:rPr lang="en-US" dirty="0"/>
            <a:t>6/16/2023</a:t>
          </a:r>
        </a:p>
      </dgm:t>
    </dgm:pt>
    <dgm:pt modelId="{C873A64E-BD39-4C0F-97C4-51B43EADC222}" type="parTrans" cxnId="{FD5ECB21-1F30-4B0E-9E08-FCB793D62ACE}">
      <dgm:prSet/>
      <dgm:spPr/>
      <dgm:t>
        <a:bodyPr/>
        <a:lstStyle/>
        <a:p>
          <a:endParaRPr lang="en-US"/>
        </a:p>
      </dgm:t>
    </dgm:pt>
    <dgm:pt modelId="{0A7FCF47-D30A-4A1A-A7A9-994322770523}" type="sibTrans" cxnId="{FD5ECB21-1F30-4B0E-9E08-FCB793D62ACE}">
      <dgm:prSet/>
      <dgm:spPr/>
      <dgm:t>
        <a:bodyPr/>
        <a:lstStyle/>
        <a:p>
          <a:endParaRPr lang="en-US"/>
        </a:p>
      </dgm:t>
    </dgm:pt>
    <dgm:pt modelId="{8F66CDEC-6241-401B-9D55-00B39902A998}">
      <dgm:prSet phldrT="[Text]"/>
      <dgm:spPr/>
      <dgm:t>
        <a:bodyPr/>
        <a:lstStyle/>
        <a:p>
          <a:r>
            <a:rPr lang="en-US" dirty="0"/>
            <a:t>5/24/2023</a:t>
          </a:r>
        </a:p>
      </dgm:t>
    </dgm:pt>
    <dgm:pt modelId="{824EB5F6-09A8-4D94-8227-E36C41B839C3}" type="parTrans" cxnId="{638822B2-38CF-4BD9-8C33-251AEA3BFF65}">
      <dgm:prSet/>
      <dgm:spPr/>
      <dgm:t>
        <a:bodyPr/>
        <a:lstStyle/>
        <a:p>
          <a:endParaRPr lang="en-US"/>
        </a:p>
      </dgm:t>
    </dgm:pt>
    <dgm:pt modelId="{78757EC3-EC62-4A5C-8654-1A1E9366DB38}" type="sibTrans" cxnId="{638822B2-38CF-4BD9-8C33-251AEA3BFF65}">
      <dgm:prSet/>
      <dgm:spPr/>
      <dgm:t>
        <a:bodyPr/>
        <a:lstStyle/>
        <a:p>
          <a:endParaRPr lang="en-US"/>
        </a:p>
      </dgm:t>
    </dgm:pt>
    <dgm:pt modelId="{81BAE562-2849-418C-8899-577822F81B26}">
      <dgm:prSet phldrT="[Text]"/>
      <dgm:spPr/>
      <dgm:t>
        <a:bodyPr/>
        <a:lstStyle/>
        <a:p>
          <a:r>
            <a:rPr lang="en-US" dirty="0"/>
            <a:t>September</a:t>
          </a:r>
        </a:p>
      </dgm:t>
    </dgm:pt>
    <dgm:pt modelId="{9CEDA784-4A3E-4840-A3F9-E98F80134D7B}" type="parTrans" cxnId="{8ABB48AE-C743-4AED-B525-41B2BD96A048}">
      <dgm:prSet/>
      <dgm:spPr/>
      <dgm:t>
        <a:bodyPr/>
        <a:lstStyle/>
        <a:p>
          <a:endParaRPr lang="en-US"/>
        </a:p>
      </dgm:t>
    </dgm:pt>
    <dgm:pt modelId="{13C04FB0-BEA6-4489-A85E-47E39863A8FE}" type="sibTrans" cxnId="{8ABB48AE-C743-4AED-B525-41B2BD96A048}">
      <dgm:prSet/>
      <dgm:spPr/>
      <dgm:t>
        <a:bodyPr/>
        <a:lstStyle/>
        <a:p>
          <a:endParaRPr lang="en-US"/>
        </a:p>
      </dgm:t>
    </dgm:pt>
    <dgm:pt modelId="{80A1DFE9-4E99-4867-9192-9C63E72798C2}">
      <dgm:prSet phldrT="[Text]"/>
      <dgm:spPr/>
      <dgm:t>
        <a:bodyPr/>
        <a:lstStyle/>
        <a:p>
          <a:r>
            <a:rPr lang="en-US" dirty="0"/>
            <a:t>8/18/2023</a:t>
          </a:r>
        </a:p>
      </dgm:t>
    </dgm:pt>
    <dgm:pt modelId="{1BE0C312-B01B-43A5-A3D4-BFB44B8DCBB0}" type="parTrans" cxnId="{AEE94E10-2921-4614-9D24-3E52A8A80C4D}">
      <dgm:prSet/>
      <dgm:spPr/>
      <dgm:t>
        <a:bodyPr/>
        <a:lstStyle/>
        <a:p>
          <a:endParaRPr lang="en-US"/>
        </a:p>
      </dgm:t>
    </dgm:pt>
    <dgm:pt modelId="{BEB198E9-4AF0-4DF9-BA97-3C24AB7CB90D}" type="sibTrans" cxnId="{AEE94E10-2921-4614-9D24-3E52A8A80C4D}">
      <dgm:prSet/>
      <dgm:spPr/>
      <dgm:t>
        <a:bodyPr/>
        <a:lstStyle/>
        <a:p>
          <a:endParaRPr lang="en-US"/>
        </a:p>
      </dgm:t>
    </dgm:pt>
    <dgm:pt modelId="{E304D4D2-4FF0-45E1-AA61-3C6888AF08F2}">
      <dgm:prSet phldrT="[Text]"/>
      <dgm:spPr/>
      <dgm:t>
        <a:bodyPr/>
        <a:lstStyle/>
        <a:p>
          <a:r>
            <a:rPr lang="en-US" dirty="0"/>
            <a:t>7/26/2023</a:t>
          </a:r>
        </a:p>
      </dgm:t>
    </dgm:pt>
    <dgm:pt modelId="{F0B5786D-D8C9-4135-9C19-5360541B9B03}" type="parTrans" cxnId="{4E3AE2D0-E7F2-4B83-8457-30D045D86784}">
      <dgm:prSet/>
      <dgm:spPr/>
      <dgm:t>
        <a:bodyPr/>
        <a:lstStyle/>
        <a:p>
          <a:endParaRPr lang="en-US"/>
        </a:p>
      </dgm:t>
    </dgm:pt>
    <dgm:pt modelId="{D3440034-7F48-4DCB-9BDE-27681FFE269C}" type="sibTrans" cxnId="{4E3AE2D0-E7F2-4B83-8457-30D045D86784}">
      <dgm:prSet/>
      <dgm:spPr/>
      <dgm:t>
        <a:bodyPr/>
        <a:lstStyle/>
        <a:p>
          <a:endParaRPr lang="en-US"/>
        </a:p>
      </dgm:t>
    </dgm:pt>
    <dgm:pt modelId="{5053C955-8DF0-41AA-9485-8830F45023FE}">
      <dgm:prSet phldrT="[Text]"/>
      <dgm:spPr/>
      <dgm:t>
        <a:bodyPr/>
        <a:lstStyle/>
        <a:p>
          <a:r>
            <a:rPr lang="en-US" dirty="0"/>
            <a:t>November</a:t>
          </a:r>
        </a:p>
      </dgm:t>
    </dgm:pt>
    <dgm:pt modelId="{A87C236F-2613-48A3-9F16-274DF29FB1C9}" type="parTrans" cxnId="{889F334E-DDF7-4AE2-B830-C125B123CBEC}">
      <dgm:prSet/>
      <dgm:spPr/>
      <dgm:t>
        <a:bodyPr/>
        <a:lstStyle/>
        <a:p>
          <a:endParaRPr lang="en-US"/>
        </a:p>
      </dgm:t>
    </dgm:pt>
    <dgm:pt modelId="{B07475DE-17EC-460E-B07C-453DAC5E927E}" type="sibTrans" cxnId="{889F334E-DDF7-4AE2-B830-C125B123CBEC}">
      <dgm:prSet/>
      <dgm:spPr/>
      <dgm:t>
        <a:bodyPr/>
        <a:lstStyle/>
        <a:p>
          <a:endParaRPr lang="en-US"/>
        </a:p>
      </dgm:t>
    </dgm:pt>
    <dgm:pt modelId="{965ADF47-E961-449C-8E08-CFC804EF05CD}">
      <dgm:prSet phldrT="[Text]"/>
      <dgm:spPr/>
      <dgm:t>
        <a:bodyPr/>
        <a:lstStyle/>
        <a:p>
          <a:r>
            <a:rPr lang="en-US" dirty="0"/>
            <a:t>10/13/2023</a:t>
          </a:r>
        </a:p>
      </dgm:t>
    </dgm:pt>
    <dgm:pt modelId="{B0F9167D-6469-4302-8F94-764675CDD040}" type="parTrans" cxnId="{D38DE492-DB51-406C-AA07-BD020B32C912}">
      <dgm:prSet/>
      <dgm:spPr/>
      <dgm:t>
        <a:bodyPr/>
        <a:lstStyle/>
        <a:p>
          <a:endParaRPr lang="en-US"/>
        </a:p>
      </dgm:t>
    </dgm:pt>
    <dgm:pt modelId="{19164DD9-FE6B-409D-BA96-91753913AD57}" type="sibTrans" cxnId="{D38DE492-DB51-406C-AA07-BD020B32C912}">
      <dgm:prSet/>
      <dgm:spPr/>
      <dgm:t>
        <a:bodyPr/>
        <a:lstStyle/>
        <a:p>
          <a:endParaRPr lang="en-US"/>
        </a:p>
      </dgm:t>
    </dgm:pt>
    <dgm:pt modelId="{72FDC05C-8C34-4FCB-B022-DA378B6B107D}">
      <dgm:prSet phldrT="[Text]"/>
      <dgm:spPr/>
      <dgm:t>
        <a:bodyPr/>
        <a:lstStyle/>
        <a:p>
          <a:r>
            <a:rPr lang="en-US" dirty="0"/>
            <a:t>9/20/2023</a:t>
          </a:r>
        </a:p>
      </dgm:t>
    </dgm:pt>
    <dgm:pt modelId="{2051030D-9AFC-4FB1-9D92-E369AE243654}" type="parTrans" cxnId="{1B4416D3-E4D5-4655-808E-EEBB47794F60}">
      <dgm:prSet/>
      <dgm:spPr/>
      <dgm:t>
        <a:bodyPr/>
        <a:lstStyle/>
        <a:p>
          <a:endParaRPr lang="en-US"/>
        </a:p>
      </dgm:t>
    </dgm:pt>
    <dgm:pt modelId="{3DA34170-404C-4AD7-A384-F4E7835EA665}" type="sibTrans" cxnId="{1B4416D3-E4D5-4655-808E-EEBB47794F60}">
      <dgm:prSet/>
      <dgm:spPr/>
      <dgm:t>
        <a:bodyPr/>
        <a:lstStyle/>
        <a:p>
          <a:endParaRPr lang="en-US"/>
        </a:p>
      </dgm:t>
    </dgm:pt>
    <dgm:pt modelId="{246F0B70-DF6B-404C-A6FA-6280C4C6DE0F}" type="pres">
      <dgm:prSet presAssocID="{4AFBBCF3-088B-4A17-BACD-1AD8CF2043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E9F927F-A23C-4E47-B0DD-1B07C2C56BF2}" type="pres">
      <dgm:prSet presAssocID="{5E81B461-A774-4728-9C53-AE36412C3406}" presName="hierRoot1" presStyleCnt="0">
        <dgm:presLayoutVars>
          <dgm:hierBranch val="init"/>
        </dgm:presLayoutVars>
      </dgm:prSet>
      <dgm:spPr/>
    </dgm:pt>
    <dgm:pt modelId="{1603C148-DB64-43D0-B509-2777A357EB3D}" type="pres">
      <dgm:prSet presAssocID="{5E81B461-A774-4728-9C53-AE36412C3406}" presName="rootComposite1" presStyleCnt="0"/>
      <dgm:spPr/>
    </dgm:pt>
    <dgm:pt modelId="{B6EC0D59-135E-400A-BE99-465739CC2449}" type="pres">
      <dgm:prSet presAssocID="{5E81B461-A774-4728-9C53-AE36412C3406}" presName="rootText1" presStyleLbl="node0" presStyleIdx="0" presStyleCnt="10">
        <dgm:presLayoutVars>
          <dgm:chPref val="3"/>
        </dgm:presLayoutVars>
      </dgm:prSet>
      <dgm:spPr/>
    </dgm:pt>
    <dgm:pt modelId="{FE9FBA6A-144E-4291-A1B4-46F1F1D0BB27}" type="pres">
      <dgm:prSet presAssocID="{5E81B461-A774-4728-9C53-AE36412C3406}" presName="rootConnector1" presStyleLbl="node1" presStyleIdx="0" presStyleCnt="0"/>
      <dgm:spPr/>
    </dgm:pt>
    <dgm:pt modelId="{60A9F6EC-B3CA-484A-B63F-946E3B964210}" type="pres">
      <dgm:prSet presAssocID="{5E81B461-A774-4728-9C53-AE36412C3406}" presName="hierChild2" presStyleCnt="0"/>
      <dgm:spPr/>
    </dgm:pt>
    <dgm:pt modelId="{E9DAA76A-3F05-4188-8CFA-7F284975A149}" type="pres">
      <dgm:prSet presAssocID="{6A33D3D6-48E2-402F-87B1-D87457EC65AA}" presName="Name64" presStyleLbl="parChTrans1D2" presStyleIdx="0" presStyleCnt="10"/>
      <dgm:spPr/>
    </dgm:pt>
    <dgm:pt modelId="{C34B7A03-5298-47E9-9E82-6D025CC5FF5E}" type="pres">
      <dgm:prSet presAssocID="{462DFA7C-DACE-40E2-8982-F7A78C980804}" presName="hierRoot2" presStyleCnt="0">
        <dgm:presLayoutVars>
          <dgm:hierBranch val="init"/>
        </dgm:presLayoutVars>
      </dgm:prSet>
      <dgm:spPr/>
    </dgm:pt>
    <dgm:pt modelId="{4CEEC935-24B3-40BF-A348-9AF30683D7D9}" type="pres">
      <dgm:prSet presAssocID="{462DFA7C-DACE-40E2-8982-F7A78C980804}" presName="rootComposite" presStyleCnt="0"/>
      <dgm:spPr/>
    </dgm:pt>
    <dgm:pt modelId="{F424527F-0686-4DBE-A2F5-9F22BCBB17A2}" type="pres">
      <dgm:prSet presAssocID="{462DFA7C-DACE-40E2-8982-F7A78C980804}" presName="rootText" presStyleLbl="node2" presStyleIdx="0" presStyleCnt="10">
        <dgm:presLayoutVars>
          <dgm:chPref val="3"/>
        </dgm:presLayoutVars>
      </dgm:prSet>
      <dgm:spPr/>
    </dgm:pt>
    <dgm:pt modelId="{10E22E43-7B1A-40D9-9AEB-168ED3EF385A}" type="pres">
      <dgm:prSet presAssocID="{462DFA7C-DACE-40E2-8982-F7A78C980804}" presName="rootConnector" presStyleLbl="node2" presStyleIdx="0" presStyleCnt="10"/>
      <dgm:spPr/>
    </dgm:pt>
    <dgm:pt modelId="{83A6A4AC-1F44-4A99-A369-B30FF45779B0}" type="pres">
      <dgm:prSet presAssocID="{462DFA7C-DACE-40E2-8982-F7A78C980804}" presName="hierChild4" presStyleCnt="0"/>
      <dgm:spPr/>
    </dgm:pt>
    <dgm:pt modelId="{F18E7252-66CE-472B-8C88-9FA45ABA83DF}" type="pres">
      <dgm:prSet presAssocID="{AA49A8F5-0378-4015-8FB6-2EEF13389FC9}" presName="Name64" presStyleLbl="parChTrans1D3" presStyleIdx="0" presStyleCnt="10"/>
      <dgm:spPr/>
    </dgm:pt>
    <dgm:pt modelId="{C0B125C6-42FF-4EBB-A344-118A0A482956}" type="pres">
      <dgm:prSet presAssocID="{7BBA7611-3057-4C5D-9902-36EC03F554CB}" presName="hierRoot2" presStyleCnt="0">
        <dgm:presLayoutVars>
          <dgm:hierBranch val="init"/>
        </dgm:presLayoutVars>
      </dgm:prSet>
      <dgm:spPr/>
    </dgm:pt>
    <dgm:pt modelId="{4AB91410-E806-4D9C-9AA3-5AE94176E78D}" type="pres">
      <dgm:prSet presAssocID="{7BBA7611-3057-4C5D-9902-36EC03F554CB}" presName="rootComposite" presStyleCnt="0"/>
      <dgm:spPr/>
    </dgm:pt>
    <dgm:pt modelId="{BA95DE3D-B31A-43DC-9BD7-69AA7B9E3FC9}" type="pres">
      <dgm:prSet presAssocID="{7BBA7611-3057-4C5D-9902-36EC03F554CB}" presName="rootText" presStyleLbl="node3" presStyleIdx="0" presStyleCnt="10">
        <dgm:presLayoutVars>
          <dgm:chPref val="3"/>
        </dgm:presLayoutVars>
      </dgm:prSet>
      <dgm:spPr/>
    </dgm:pt>
    <dgm:pt modelId="{44EF08AB-BA28-438B-9283-D51D73FBB4DA}" type="pres">
      <dgm:prSet presAssocID="{7BBA7611-3057-4C5D-9902-36EC03F554CB}" presName="rootConnector" presStyleLbl="node3" presStyleIdx="0" presStyleCnt="10"/>
      <dgm:spPr/>
    </dgm:pt>
    <dgm:pt modelId="{926A5C77-7E63-4EB7-A9A3-D13B0A51B68A}" type="pres">
      <dgm:prSet presAssocID="{7BBA7611-3057-4C5D-9902-36EC03F554CB}" presName="hierChild4" presStyleCnt="0"/>
      <dgm:spPr/>
    </dgm:pt>
    <dgm:pt modelId="{EBBD9544-C0C1-4103-8174-13EDFF5691DB}" type="pres">
      <dgm:prSet presAssocID="{7BBA7611-3057-4C5D-9902-36EC03F554CB}" presName="hierChild5" presStyleCnt="0"/>
      <dgm:spPr/>
    </dgm:pt>
    <dgm:pt modelId="{440D102B-750A-4BF1-8B41-8CB0DBA7416A}" type="pres">
      <dgm:prSet presAssocID="{462DFA7C-DACE-40E2-8982-F7A78C980804}" presName="hierChild5" presStyleCnt="0"/>
      <dgm:spPr/>
    </dgm:pt>
    <dgm:pt modelId="{8BAC379F-BA63-420C-A3D9-8CDA1B9A2975}" type="pres">
      <dgm:prSet presAssocID="{5E81B461-A774-4728-9C53-AE36412C3406}" presName="hierChild3" presStyleCnt="0"/>
      <dgm:spPr/>
    </dgm:pt>
    <dgm:pt modelId="{A548268E-1717-4B24-BF03-CEBA6322E556}" type="pres">
      <dgm:prSet presAssocID="{67AF2C67-CBFB-4683-9163-D3539DE6D31C}" presName="hierRoot1" presStyleCnt="0">
        <dgm:presLayoutVars>
          <dgm:hierBranch val="init"/>
        </dgm:presLayoutVars>
      </dgm:prSet>
      <dgm:spPr/>
    </dgm:pt>
    <dgm:pt modelId="{0D284ADA-8298-41F7-96A5-D498CBA381E6}" type="pres">
      <dgm:prSet presAssocID="{67AF2C67-CBFB-4683-9163-D3539DE6D31C}" presName="rootComposite1" presStyleCnt="0"/>
      <dgm:spPr/>
    </dgm:pt>
    <dgm:pt modelId="{6820A720-B9B6-4853-B326-ABD8CD8FC7BF}" type="pres">
      <dgm:prSet presAssocID="{67AF2C67-CBFB-4683-9163-D3539DE6D31C}" presName="rootText1" presStyleLbl="node0" presStyleIdx="1" presStyleCnt="10">
        <dgm:presLayoutVars>
          <dgm:chPref val="3"/>
        </dgm:presLayoutVars>
      </dgm:prSet>
      <dgm:spPr/>
    </dgm:pt>
    <dgm:pt modelId="{7C05DD96-B558-40A5-8592-CBB015FF1471}" type="pres">
      <dgm:prSet presAssocID="{67AF2C67-CBFB-4683-9163-D3539DE6D31C}" presName="rootConnector1" presStyleLbl="node1" presStyleIdx="0" presStyleCnt="0"/>
      <dgm:spPr/>
    </dgm:pt>
    <dgm:pt modelId="{C0C68483-8A17-4A25-9E4C-14B08B439196}" type="pres">
      <dgm:prSet presAssocID="{67AF2C67-CBFB-4683-9163-D3539DE6D31C}" presName="hierChild2" presStyleCnt="0"/>
      <dgm:spPr/>
    </dgm:pt>
    <dgm:pt modelId="{324BE4CE-DAFA-457F-B7E6-72C99F4A4E27}" type="pres">
      <dgm:prSet presAssocID="{CABB1957-6CE4-41B4-97A7-556FB3CDF4F0}" presName="Name64" presStyleLbl="parChTrans1D2" presStyleIdx="1" presStyleCnt="10"/>
      <dgm:spPr/>
    </dgm:pt>
    <dgm:pt modelId="{23610459-3025-4B63-995A-C326ADDF6051}" type="pres">
      <dgm:prSet presAssocID="{FEA8A522-A176-4C29-8D2D-17EF468D0F4F}" presName="hierRoot2" presStyleCnt="0">
        <dgm:presLayoutVars>
          <dgm:hierBranch val="init"/>
        </dgm:presLayoutVars>
      </dgm:prSet>
      <dgm:spPr/>
    </dgm:pt>
    <dgm:pt modelId="{5B065F1E-BDE8-469C-89E0-63B5785EE2E3}" type="pres">
      <dgm:prSet presAssocID="{FEA8A522-A176-4C29-8D2D-17EF468D0F4F}" presName="rootComposite" presStyleCnt="0"/>
      <dgm:spPr/>
    </dgm:pt>
    <dgm:pt modelId="{37071A75-A33D-4E82-BB2E-3B3B0DF129FC}" type="pres">
      <dgm:prSet presAssocID="{FEA8A522-A176-4C29-8D2D-17EF468D0F4F}" presName="rootText" presStyleLbl="node2" presStyleIdx="1" presStyleCnt="10">
        <dgm:presLayoutVars>
          <dgm:chPref val="3"/>
        </dgm:presLayoutVars>
      </dgm:prSet>
      <dgm:spPr/>
    </dgm:pt>
    <dgm:pt modelId="{F17A58B7-9CEF-42B6-9CEF-2ABA1540D917}" type="pres">
      <dgm:prSet presAssocID="{FEA8A522-A176-4C29-8D2D-17EF468D0F4F}" presName="rootConnector" presStyleLbl="node2" presStyleIdx="1" presStyleCnt="10"/>
      <dgm:spPr/>
    </dgm:pt>
    <dgm:pt modelId="{F3760D2A-9612-40B3-A5B6-6C007D98BC2F}" type="pres">
      <dgm:prSet presAssocID="{FEA8A522-A176-4C29-8D2D-17EF468D0F4F}" presName="hierChild4" presStyleCnt="0"/>
      <dgm:spPr/>
    </dgm:pt>
    <dgm:pt modelId="{7088E281-B45D-4371-8A85-9DB795A85317}" type="pres">
      <dgm:prSet presAssocID="{5EB50003-BDB9-4CDF-BD30-2DBC50484389}" presName="Name64" presStyleLbl="parChTrans1D3" presStyleIdx="1" presStyleCnt="10"/>
      <dgm:spPr/>
    </dgm:pt>
    <dgm:pt modelId="{66B3D737-D07E-4C57-8F92-AE9A0FC0C7A5}" type="pres">
      <dgm:prSet presAssocID="{1E64FD3C-9263-4FCB-A47F-500A51FDC6CB}" presName="hierRoot2" presStyleCnt="0">
        <dgm:presLayoutVars>
          <dgm:hierBranch val="init"/>
        </dgm:presLayoutVars>
      </dgm:prSet>
      <dgm:spPr/>
    </dgm:pt>
    <dgm:pt modelId="{07D53B70-C4C4-4059-BAAB-627DB35A3F8C}" type="pres">
      <dgm:prSet presAssocID="{1E64FD3C-9263-4FCB-A47F-500A51FDC6CB}" presName="rootComposite" presStyleCnt="0"/>
      <dgm:spPr/>
    </dgm:pt>
    <dgm:pt modelId="{02504159-DDDA-41C3-92C2-F3C2FFF94531}" type="pres">
      <dgm:prSet presAssocID="{1E64FD3C-9263-4FCB-A47F-500A51FDC6CB}" presName="rootText" presStyleLbl="node3" presStyleIdx="1" presStyleCnt="10">
        <dgm:presLayoutVars>
          <dgm:chPref val="3"/>
        </dgm:presLayoutVars>
      </dgm:prSet>
      <dgm:spPr/>
    </dgm:pt>
    <dgm:pt modelId="{B167F244-E48B-4180-9C14-5FF7296F44CA}" type="pres">
      <dgm:prSet presAssocID="{1E64FD3C-9263-4FCB-A47F-500A51FDC6CB}" presName="rootConnector" presStyleLbl="node3" presStyleIdx="1" presStyleCnt="10"/>
      <dgm:spPr/>
    </dgm:pt>
    <dgm:pt modelId="{EB46AABC-8728-4563-A72F-FA14C71CD1FA}" type="pres">
      <dgm:prSet presAssocID="{1E64FD3C-9263-4FCB-A47F-500A51FDC6CB}" presName="hierChild4" presStyleCnt="0"/>
      <dgm:spPr/>
    </dgm:pt>
    <dgm:pt modelId="{C5453A70-F2DA-49BD-8642-3ED65465D9C6}" type="pres">
      <dgm:prSet presAssocID="{1E64FD3C-9263-4FCB-A47F-500A51FDC6CB}" presName="hierChild5" presStyleCnt="0"/>
      <dgm:spPr/>
    </dgm:pt>
    <dgm:pt modelId="{11EBEFB1-0C3A-42FA-9F1F-FCADDF7AB6B6}" type="pres">
      <dgm:prSet presAssocID="{FEA8A522-A176-4C29-8D2D-17EF468D0F4F}" presName="hierChild5" presStyleCnt="0"/>
      <dgm:spPr/>
    </dgm:pt>
    <dgm:pt modelId="{2B5F9D14-DE85-42B4-9B36-BC38B44F7DCB}" type="pres">
      <dgm:prSet presAssocID="{67AF2C67-CBFB-4683-9163-D3539DE6D31C}" presName="hierChild3" presStyleCnt="0"/>
      <dgm:spPr/>
    </dgm:pt>
    <dgm:pt modelId="{4F839916-1F14-4314-B47C-8371960C2792}" type="pres">
      <dgm:prSet presAssocID="{84082A2C-012D-497B-9461-373EE96244EA}" presName="hierRoot1" presStyleCnt="0">
        <dgm:presLayoutVars>
          <dgm:hierBranch val="init"/>
        </dgm:presLayoutVars>
      </dgm:prSet>
      <dgm:spPr/>
    </dgm:pt>
    <dgm:pt modelId="{C3502514-A604-4CBB-B793-2BF8D6F2626B}" type="pres">
      <dgm:prSet presAssocID="{84082A2C-012D-497B-9461-373EE96244EA}" presName="rootComposite1" presStyleCnt="0"/>
      <dgm:spPr/>
    </dgm:pt>
    <dgm:pt modelId="{11E4D28B-56E8-4DE7-AA35-725159A94862}" type="pres">
      <dgm:prSet presAssocID="{84082A2C-012D-497B-9461-373EE96244EA}" presName="rootText1" presStyleLbl="node0" presStyleIdx="2" presStyleCnt="10">
        <dgm:presLayoutVars>
          <dgm:chPref val="3"/>
        </dgm:presLayoutVars>
      </dgm:prSet>
      <dgm:spPr/>
    </dgm:pt>
    <dgm:pt modelId="{0E63888C-E2A7-45A5-ADD6-035CC684A4EB}" type="pres">
      <dgm:prSet presAssocID="{84082A2C-012D-497B-9461-373EE96244EA}" presName="rootConnector1" presStyleLbl="node1" presStyleIdx="0" presStyleCnt="0"/>
      <dgm:spPr/>
    </dgm:pt>
    <dgm:pt modelId="{5564EC02-03E0-4A7D-9D25-262BB7DF2612}" type="pres">
      <dgm:prSet presAssocID="{84082A2C-012D-497B-9461-373EE96244EA}" presName="hierChild2" presStyleCnt="0"/>
      <dgm:spPr/>
    </dgm:pt>
    <dgm:pt modelId="{DFEC488E-5748-4DFD-82F0-A60CB182682C}" type="pres">
      <dgm:prSet presAssocID="{86ECC372-0AAE-484D-A3D7-89458FBEA1EF}" presName="Name64" presStyleLbl="parChTrans1D2" presStyleIdx="2" presStyleCnt="10"/>
      <dgm:spPr/>
    </dgm:pt>
    <dgm:pt modelId="{8CC6491C-4F0E-4FA3-8010-F774930A534B}" type="pres">
      <dgm:prSet presAssocID="{D3F8FA78-B7DD-4156-A35A-DF10092CB9A9}" presName="hierRoot2" presStyleCnt="0">
        <dgm:presLayoutVars>
          <dgm:hierBranch val="init"/>
        </dgm:presLayoutVars>
      </dgm:prSet>
      <dgm:spPr/>
    </dgm:pt>
    <dgm:pt modelId="{D7D41738-CEAF-42D0-83F0-794F879933E9}" type="pres">
      <dgm:prSet presAssocID="{D3F8FA78-B7DD-4156-A35A-DF10092CB9A9}" presName="rootComposite" presStyleCnt="0"/>
      <dgm:spPr/>
    </dgm:pt>
    <dgm:pt modelId="{A035FB7F-1532-4D44-BC27-AB885E292D9B}" type="pres">
      <dgm:prSet presAssocID="{D3F8FA78-B7DD-4156-A35A-DF10092CB9A9}" presName="rootText" presStyleLbl="node2" presStyleIdx="2" presStyleCnt="10">
        <dgm:presLayoutVars>
          <dgm:chPref val="3"/>
        </dgm:presLayoutVars>
      </dgm:prSet>
      <dgm:spPr/>
    </dgm:pt>
    <dgm:pt modelId="{C23CEC76-BA70-4E57-A110-FFF0C058AF5A}" type="pres">
      <dgm:prSet presAssocID="{D3F8FA78-B7DD-4156-A35A-DF10092CB9A9}" presName="rootConnector" presStyleLbl="node2" presStyleIdx="2" presStyleCnt="10"/>
      <dgm:spPr/>
    </dgm:pt>
    <dgm:pt modelId="{A7C6F1FE-4037-45EC-A58B-1B0B11082E07}" type="pres">
      <dgm:prSet presAssocID="{D3F8FA78-B7DD-4156-A35A-DF10092CB9A9}" presName="hierChild4" presStyleCnt="0"/>
      <dgm:spPr/>
    </dgm:pt>
    <dgm:pt modelId="{4C17EB9F-6765-4783-87BB-DC00C9E16A7A}" type="pres">
      <dgm:prSet presAssocID="{C0418F83-DCD0-4924-8CA4-DAC804C58D6C}" presName="Name64" presStyleLbl="parChTrans1D3" presStyleIdx="2" presStyleCnt="10"/>
      <dgm:spPr/>
    </dgm:pt>
    <dgm:pt modelId="{D6B23061-803E-4D4C-B686-BAD9B27645A1}" type="pres">
      <dgm:prSet presAssocID="{8FB5EE7E-11F8-40AB-BC27-0A5BD801D2F0}" presName="hierRoot2" presStyleCnt="0">
        <dgm:presLayoutVars>
          <dgm:hierBranch val="init"/>
        </dgm:presLayoutVars>
      </dgm:prSet>
      <dgm:spPr/>
    </dgm:pt>
    <dgm:pt modelId="{42950EFA-04FC-4CE7-83AB-065215635063}" type="pres">
      <dgm:prSet presAssocID="{8FB5EE7E-11F8-40AB-BC27-0A5BD801D2F0}" presName="rootComposite" presStyleCnt="0"/>
      <dgm:spPr/>
    </dgm:pt>
    <dgm:pt modelId="{08542C9E-AD8E-4433-BCB9-67EF47E48506}" type="pres">
      <dgm:prSet presAssocID="{8FB5EE7E-11F8-40AB-BC27-0A5BD801D2F0}" presName="rootText" presStyleLbl="node3" presStyleIdx="2" presStyleCnt="10">
        <dgm:presLayoutVars>
          <dgm:chPref val="3"/>
        </dgm:presLayoutVars>
      </dgm:prSet>
      <dgm:spPr/>
    </dgm:pt>
    <dgm:pt modelId="{E11FE579-45B3-49B6-BCE8-5C2BD938F3FB}" type="pres">
      <dgm:prSet presAssocID="{8FB5EE7E-11F8-40AB-BC27-0A5BD801D2F0}" presName="rootConnector" presStyleLbl="node3" presStyleIdx="2" presStyleCnt="10"/>
      <dgm:spPr/>
    </dgm:pt>
    <dgm:pt modelId="{29FD7026-1ACF-48BE-8A81-ED8A02A3F449}" type="pres">
      <dgm:prSet presAssocID="{8FB5EE7E-11F8-40AB-BC27-0A5BD801D2F0}" presName="hierChild4" presStyleCnt="0"/>
      <dgm:spPr/>
    </dgm:pt>
    <dgm:pt modelId="{47B50469-720D-4D92-BDF8-D4158538521A}" type="pres">
      <dgm:prSet presAssocID="{8FB5EE7E-11F8-40AB-BC27-0A5BD801D2F0}" presName="hierChild5" presStyleCnt="0"/>
      <dgm:spPr/>
    </dgm:pt>
    <dgm:pt modelId="{2925B20A-C0B9-49B7-89A1-839A7559B283}" type="pres">
      <dgm:prSet presAssocID="{D3F8FA78-B7DD-4156-A35A-DF10092CB9A9}" presName="hierChild5" presStyleCnt="0"/>
      <dgm:spPr/>
    </dgm:pt>
    <dgm:pt modelId="{EABFE568-60C9-4DCB-88E0-E73E25F1D804}" type="pres">
      <dgm:prSet presAssocID="{84082A2C-012D-497B-9461-373EE96244EA}" presName="hierChild3" presStyleCnt="0"/>
      <dgm:spPr/>
    </dgm:pt>
    <dgm:pt modelId="{A5041078-085C-452C-91BF-EE0F01F9AFF5}" type="pres">
      <dgm:prSet presAssocID="{5AC5718C-CD42-457A-BC99-23B5F2F5CCA7}" presName="hierRoot1" presStyleCnt="0">
        <dgm:presLayoutVars>
          <dgm:hierBranch val="init"/>
        </dgm:presLayoutVars>
      </dgm:prSet>
      <dgm:spPr/>
    </dgm:pt>
    <dgm:pt modelId="{87117C6D-EEC3-4E15-95C8-07F369DF189D}" type="pres">
      <dgm:prSet presAssocID="{5AC5718C-CD42-457A-BC99-23B5F2F5CCA7}" presName="rootComposite1" presStyleCnt="0"/>
      <dgm:spPr/>
    </dgm:pt>
    <dgm:pt modelId="{CB833DF8-1516-489F-9E2F-1AF00F845CFA}" type="pres">
      <dgm:prSet presAssocID="{5AC5718C-CD42-457A-BC99-23B5F2F5CCA7}" presName="rootText1" presStyleLbl="node0" presStyleIdx="3" presStyleCnt="10">
        <dgm:presLayoutVars>
          <dgm:chPref val="3"/>
        </dgm:presLayoutVars>
      </dgm:prSet>
      <dgm:spPr/>
    </dgm:pt>
    <dgm:pt modelId="{9AF6469E-2B4E-454B-A29F-14780AD7AAD2}" type="pres">
      <dgm:prSet presAssocID="{5AC5718C-CD42-457A-BC99-23B5F2F5CCA7}" presName="rootConnector1" presStyleLbl="node1" presStyleIdx="0" presStyleCnt="0"/>
      <dgm:spPr/>
    </dgm:pt>
    <dgm:pt modelId="{0C44AC68-919C-4D75-9678-CF86B613075B}" type="pres">
      <dgm:prSet presAssocID="{5AC5718C-CD42-457A-BC99-23B5F2F5CCA7}" presName="hierChild2" presStyleCnt="0"/>
      <dgm:spPr/>
    </dgm:pt>
    <dgm:pt modelId="{80613220-6137-4AD8-AB5D-8BE413F6685B}" type="pres">
      <dgm:prSet presAssocID="{3BEF24C1-AF5A-48BB-B02D-3A66B2FE37E4}" presName="Name64" presStyleLbl="parChTrans1D2" presStyleIdx="3" presStyleCnt="10"/>
      <dgm:spPr/>
    </dgm:pt>
    <dgm:pt modelId="{9CA4C317-0626-4308-8CF8-2602D0384A41}" type="pres">
      <dgm:prSet presAssocID="{F5DD7034-BD66-4F59-8934-4D377B80F0D4}" presName="hierRoot2" presStyleCnt="0">
        <dgm:presLayoutVars>
          <dgm:hierBranch val="init"/>
        </dgm:presLayoutVars>
      </dgm:prSet>
      <dgm:spPr/>
    </dgm:pt>
    <dgm:pt modelId="{ECA94772-A3EA-456B-950C-BCE3E28C40C3}" type="pres">
      <dgm:prSet presAssocID="{F5DD7034-BD66-4F59-8934-4D377B80F0D4}" presName="rootComposite" presStyleCnt="0"/>
      <dgm:spPr/>
    </dgm:pt>
    <dgm:pt modelId="{1D6FD6B6-0F07-4986-875A-64327CAF7668}" type="pres">
      <dgm:prSet presAssocID="{F5DD7034-BD66-4F59-8934-4D377B80F0D4}" presName="rootText" presStyleLbl="node2" presStyleIdx="3" presStyleCnt="10">
        <dgm:presLayoutVars>
          <dgm:chPref val="3"/>
        </dgm:presLayoutVars>
      </dgm:prSet>
      <dgm:spPr/>
    </dgm:pt>
    <dgm:pt modelId="{05B03419-8981-435A-A369-C392FA6B60D6}" type="pres">
      <dgm:prSet presAssocID="{F5DD7034-BD66-4F59-8934-4D377B80F0D4}" presName="rootConnector" presStyleLbl="node2" presStyleIdx="3" presStyleCnt="10"/>
      <dgm:spPr/>
    </dgm:pt>
    <dgm:pt modelId="{81B9C885-96F2-43B7-96CB-8263D7999009}" type="pres">
      <dgm:prSet presAssocID="{F5DD7034-BD66-4F59-8934-4D377B80F0D4}" presName="hierChild4" presStyleCnt="0"/>
      <dgm:spPr/>
    </dgm:pt>
    <dgm:pt modelId="{6653CBF6-B820-4C1F-BC25-37C988F0D0D1}" type="pres">
      <dgm:prSet presAssocID="{61644255-79E3-4518-8492-CB03412AD79E}" presName="Name64" presStyleLbl="parChTrans1D3" presStyleIdx="3" presStyleCnt="10"/>
      <dgm:spPr/>
    </dgm:pt>
    <dgm:pt modelId="{C853B42F-1373-4003-9157-B097137B33A8}" type="pres">
      <dgm:prSet presAssocID="{CDBF72BC-AF5E-4000-A57A-7ABC24ECA92C}" presName="hierRoot2" presStyleCnt="0">
        <dgm:presLayoutVars>
          <dgm:hierBranch val="init"/>
        </dgm:presLayoutVars>
      </dgm:prSet>
      <dgm:spPr/>
    </dgm:pt>
    <dgm:pt modelId="{F00F1476-8BA6-4D78-9FC6-E4A31E9F663E}" type="pres">
      <dgm:prSet presAssocID="{CDBF72BC-AF5E-4000-A57A-7ABC24ECA92C}" presName="rootComposite" presStyleCnt="0"/>
      <dgm:spPr/>
    </dgm:pt>
    <dgm:pt modelId="{C3619C04-3514-461F-A85D-B50A50FF6C2C}" type="pres">
      <dgm:prSet presAssocID="{CDBF72BC-AF5E-4000-A57A-7ABC24ECA92C}" presName="rootText" presStyleLbl="node3" presStyleIdx="3" presStyleCnt="10">
        <dgm:presLayoutVars>
          <dgm:chPref val="3"/>
        </dgm:presLayoutVars>
      </dgm:prSet>
      <dgm:spPr/>
    </dgm:pt>
    <dgm:pt modelId="{5C95167E-DD4D-442E-9C19-F99A70F7627D}" type="pres">
      <dgm:prSet presAssocID="{CDBF72BC-AF5E-4000-A57A-7ABC24ECA92C}" presName="rootConnector" presStyleLbl="node3" presStyleIdx="3" presStyleCnt="10"/>
      <dgm:spPr/>
    </dgm:pt>
    <dgm:pt modelId="{6909A31C-9C0B-4DAC-AED4-72A0D6863B35}" type="pres">
      <dgm:prSet presAssocID="{CDBF72BC-AF5E-4000-A57A-7ABC24ECA92C}" presName="hierChild4" presStyleCnt="0"/>
      <dgm:spPr/>
    </dgm:pt>
    <dgm:pt modelId="{27C7D551-818A-434D-8390-A17DD735642F}" type="pres">
      <dgm:prSet presAssocID="{CDBF72BC-AF5E-4000-A57A-7ABC24ECA92C}" presName="hierChild5" presStyleCnt="0"/>
      <dgm:spPr/>
    </dgm:pt>
    <dgm:pt modelId="{397CC42C-55D9-4B1C-8D84-B3AF5CB04696}" type="pres">
      <dgm:prSet presAssocID="{F5DD7034-BD66-4F59-8934-4D377B80F0D4}" presName="hierChild5" presStyleCnt="0"/>
      <dgm:spPr/>
    </dgm:pt>
    <dgm:pt modelId="{96B7F683-C03F-4620-8B60-C1C23831B6F4}" type="pres">
      <dgm:prSet presAssocID="{5AC5718C-CD42-457A-BC99-23B5F2F5CCA7}" presName="hierChild3" presStyleCnt="0"/>
      <dgm:spPr/>
    </dgm:pt>
    <dgm:pt modelId="{84180E83-7BA9-4B78-8912-AEF7BA7BA7F9}" type="pres">
      <dgm:prSet presAssocID="{F8048FBB-6F9C-4FF5-8DDF-CE77380C518F}" presName="hierRoot1" presStyleCnt="0">
        <dgm:presLayoutVars>
          <dgm:hierBranch val="init"/>
        </dgm:presLayoutVars>
      </dgm:prSet>
      <dgm:spPr/>
    </dgm:pt>
    <dgm:pt modelId="{EBC9CF70-338B-4D55-A856-8F357A1C95C3}" type="pres">
      <dgm:prSet presAssocID="{F8048FBB-6F9C-4FF5-8DDF-CE77380C518F}" presName="rootComposite1" presStyleCnt="0"/>
      <dgm:spPr/>
    </dgm:pt>
    <dgm:pt modelId="{1159DE19-FABB-40D6-B33B-1B3E5F9CA42D}" type="pres">
      <dgm:prSet presAssocID="{F8048FBB-6F9C-4FF5-8DDF-CE77380C518F}" presName="rootText1" presStyleLbl="node0" presStyleIdx="4" presStyleCnt="10">
        <dgm:presLayoutVars>
          <dgm:chPref val="3"/>
        </dgm:presLayoutVars>
      </dgm:prSet>
      <dgm:spPr/>
    </dgm:pt>
    <dgm:pt modelId="{A42E50FD-4FD5-4505-A70C-143CFE5F0A7F}" type="pres">
      <dgm:prSet presAssocID="{F8048FBB-6F9C-4FF5-8DDF-CE77380C518F}" presName="rootConnector1" presStyleLbl="node1" presStyleIdx="0" presStyleCnt="0"/>
      <dgm:spPr/>
    </dgm:pt>
    <dgm:pt modelId="{2B44B818-F1D5-45E9-BC0E-F80240C5BBA1}" type="pres">
      <dgm:prSet presAssocID="{F8048FBB-6F9C-4FF5-8DDF-CE77380C518F}" presName="hierChild2" presStyleCnt="0"/>
      <dgm:spPr/>
    </dgm:pt>
    <dgm:pt modelId="{E853C789-2E06-43D9-AF00-18D34F4B57EA}" type="pres">
      <dgm:prSet presAssocID="{A758D758-53A4-444F-BB84-F9A2007D0D78}" presName="Name64" presStyleLbl="parChTrans1D2" presStyleIdx="4" presStyleCnt="10"/>
      <dgm:spPr/>
    </dgm:pt>
    <dgm:pt modelId="{EE7969EA-0800-4192-9F3B-03C2D901166E}" type="pres">
      <dgm:prSet presAssocID="{A59C349B-DC49-4CBB-A721-3478E709DBF8}" presName="hierRoot2" presStyleCnt="0">
        <dgm:presLayoutVars>
          <dgm:hierBranch val="init"/>
        </dgm:presLayoutVars>
      </dgm:prSet>
      <dgm:spPr/>
    </dgm:pt>
    <dgm:pt modelId="{E9A82B8E-609B-42FA-BD2F-96F2687764F3}" type="pres">
      <dgm:prSet presAssocID="{A59C349B-DC49-4CBB-A721-3478E709DBF8}" presName="rootComposite" presStyleCnt="0"/>
      <dgm:spPr/>
    </dgm:pt>
    <dgm:pt modelId="{ED008A27-B53B-4421-AE91-898372782F74}" type="pres">
      <dgm:prSet presAssocID="{A59C349B-DC49-4CBB-A721-3478E709DBF8}" presName="rootText" presStyleLbl="node2" presStyleIdx="4" presStyleCnt="10">
        <dgm:presLayoutVars>
          <dgm:chPref val="3"/>
        </dgm:presLayoutVars>
      </dgm:prSet>
      <dgm:spPr/>
    </dgm:pt>
    <dgm:pt modelId="{B6A3ED0A-66E5-40CF-8DF0-57C0915CCE3C}" type="pres">
      <dgm:prSet presAssocID="{A59C349B-DC49-4CBB-A721-3478E709DBF8}" presName="rootConnector" presStyleLbl="node2" presStyleIdx="4" presStyleCnt="10"/>
      <dgm:spPr/>
    </dgm:pt>
    <dgm:pt modelId="{34214929-BCA1-48F5-BFDE-EDB0EE47EB74}" type="pres">
      <dgm:prSet presAssocID="{A59C349B-DC49-4CBB-A721-3478E709DBF8}" presName="hierChild4" presStyleCnt="0"/>
      <dgm:spPr/>
    </dgm:pt>
    <dgm:pt modelId="{4295019C-E4D5-4907-ADA6-F3E7072240EE}" type="pres">
      <dgm:prSet presAssocID="{C50C1886-25AB-4379-BBBB-4399CA040325}" presName="Name64" presStyleLbl="parChTrans1D3" presStyleIdx="4" presStyleCnt="10"/>
      <dgm:spPr/>
    </dgm:pt>
    <dgm:pt modelId="{B221E6AA-9C1C-4AE6-8FDF-564653984B29}" type="pres">
      <dgm:prSet presAssocID="{D1CC5B51-0A3B-402C-AF83-9216AF40104D}" presName="hierRoot2" presStyleCnt="0">
        <dgm:presLayoutVars>
          <dgm:hierBranch val="init"/>
        </dgm:presLayoutVars>
      </dgm:prSet>
      <dgm:spPr/>
    </dgm:pt>
    <dgm:pt modelId="{238BE4FB-3F0A-4CCD-AF4B-F9FF0981183A}" type="pres">
      <dgm:prSet presAssocID="{D1CC5B51-0A3B-402C-AF83-9216AF40104D}" presName="rootComposite" presStyleCnt="0"/>
      <dgm:spPr/>
    </dgm:pt>
    <dgm:pt modelId="{E301589D-8A18-4AF3-984A-D84B71214BDB}" type="pres">
      <dgm:prSet presAssocID="{D1CC5B51-0A3B-402C-AF83-9216AF40104D}" presName="rootText" presStyleLbl="node3" presStyleIdx="4" presStyleCnt="10">
        <dgm:presLayoutVars>
          <dgm:chPref val="3"/>
        </dgm:presLayoutVars>
      </dgm:prSet>
      <dgm:spPr/>
    </dgm:pt>
    <dgm:pt modelId="{276CBCB3-9EB6-412A-AB61-86B3285FD04F}" type="pres">
      <dgm:prSet presAssocID="{D1CC5B51-0A3B-402C-AF83-9216AF40104D}" presName="rootConnector" presStyleLbl="node3" presStyleIdx="4" presStyleCnt="10"/>
      <dgm:spPr/>
    </dgm:pt>
    <dgm:pt modelId="{0CABBAED-CEE9-4E81-A433-185B4B41D797}" type="pres">
      <dgm:prSet presAssocID="{D1CC5B51-0A3B-402C-AF83-9216AF40104D}" presName="hierChild4" presStyleCnt="0"/>
      <dgm:spPr/>
    </dgm:pt>
    <dgm:pt modelId="{BE1440DC-9971-4FA5-9495-E5F838DA14BF}" type="pres">
      <dgm:prSet presAssocID="{D1CC5B51-0A3B-402C-AF83-9216AF40104D}" presName="hierChild5" presStyleCnt="0"/>
      <dgm:spPr/>
    </dgm:pt>
    <dgm:pt modelId="{8A5598E5-ECA3-4440-B257-25FF4AEC2669}" type="pres">
      <dgm:prSet presAssocID="{A59C349B-DC49-4CBB-A721-3478E709DBF8}" presName="hierChild5" presStyleCnt="0"/>
      <dgm:spPr/>
    </dgm:pt>
    <dgm:pt modelId="{37BDEC06-48A4-4EC2-AD2C-A3ED799E3B27}" type="pres">
      <dgm:prSet presAssocID="{F8048FBB-6F9C-4FF5-8DDF-CE77380C518F}" presName="hierChild3" presStyleCnt="0"/>
      <dgm:spPr/>
    </dgm:pt>
    <dgm:pt modelId="{BC1962F7-C70D-4039-86C7-64B1418041F7}" type="pres">
      <dgm:prSet presAssocID="{A0105AED-BB7F-4ADB-8D0C-E00EBA328489}" presName="hierRoot1" presStyleCnt="0">
        <dgm:presLayoutVars>
          <dgm:hierBranch val="init"/>
        </dgm:presLayoutVars>
      </dgm:prSet>
      <dgm:spPr/>
    </dgm:pt>
    <dgm:pt modelId="{259609A0-AE85-4D3E-B2D7-AE278AD48E40}" type="pres">
      <dgm:prSet presAssocID="{A0105AED-BB7F-4ADB-8D0C-E00EBA328489}" presName="rootComposite1" presStyleCnt="0"/>
      <dgm:spPr/>
    </dgm:pt>
    <dgm:pt modelId="{06B349CC-74CC-4CF9-B54D-3BAE61FB0BC8}" type="pres">
      <dgm:prSet presAssocID="{A0105AED-BB7F-4ADB-8D0C-E00EBA328489}" presName="rootText1" presStyleLbl="node0" presStyleIdx="5" presStyleCnt="10">
        <dgm:presLayoutVars>
          <dgm:chPref val="3"/>
        </dgm:presLayoutVars>
      </dgm:prSet>
      <dgm:spPr/>
    </dgm:pt>
    <dgm:pt modelId="{859ECF40-D922-4FB9-82A8-5787052BA706}" type="pres">
      <dgm:prSet presAssocID="{A0105AED-BB7F-4ADB-8D0C-E00EBA328489}" presName="rootConnector1" presStyleLbl="node1" presStyleIdx="0" presStyleCnt="0"/>
      <dgm:spPr/>
    </dgm:pt>
    <dgm:pt modelId="{9B5F7E4C-7FB4-48B3-9877-7BDD379A0F9E}" type="pres">
      <dgm:prSet presAssocID="{A0105AED-BB7F-4ADB-8D0C-E00EBA328489}" presName="hierChild2" presStyleCnt="0"/>
      <dgm:spPr/>
    </dgm:pt>
    <dgm:pt modelId="{FF94934B-395B-4FDF-94F3-277CD0771826}" type="pres">
      <dgm:prSet presAssocID="{C873A64E-BD39-4C0F-97C4-51B43EADC222}" presName="Name64" presStyleLbl="parChTrans1D2" presStyleIdx="5" presStyleCnt="10"/>
      <dgm:spPr/>
    </dgm:pt>
    <dgm:pt modelId="{77C42E6A-F5A2-47D2-AA3B-97B26F6A2337}" type="pres">
      <dgm:prSet presAssocID="{27C5F132-10A5-40BA-A4A5-571127D1C187}" presName="hierRoot2" presStyleCnt="0">
        <dgm:presLayoutVars>
          <dgm:hierBranch val="init"/>
        </dgm:presLayoutVars>
      </dgm:prSet>
      <dgm:spPr/>
    </dgm:pt>
    <dgm:pt modelId="{1E41424F-6EDC-4585-AD60-9132C2E81DF5}" type="pres">
      <dgm:prSet presAssocID="{27C5F132-10A5-40BA-A4A5-571127D1C187}" presName="rootComposite" presStyleCnt="0"/>
      <dgm:spPr/>
    </dgm:pt>
    <dgm:pt modelId="{C543D07E-C311-4B37-BFAF-0D7E5F3A6E45}" type="pres">
      <dgm:prSet presAssocID="{27C5F132-10A5-40BA-A4A5-571127D1C187}" presName="rootText" presStyleLbl="node2" presStyleIdx="5" presStyleCnt="10">
        <dgm:presLayoutVars>
          <dgm:chPref val="3"/>
        </dgm:presLayoutVars>
      </dgm:prSet>
      <dgm:spPr/>
    </dgm:pt>
    <dgm:pt modelId="{8EC15F83-2F14-4B3E-9948-C470FE8147E5}" type="pres">
      <dgm:prSet presAssocID="{27C5F132-10A5-40BA-A4A5-571127D1C187}" presName="rootConnector" presStyleLbl="node2" presStyleIdx="5" presStyleCnt="10"/>
      <dgm:spPr/>
    </dgm:pt>
    <dgm:pt modelId="{B48E1D12-3223-4635-BBC8-90184AD089EC}" type="pres">
      <dgm:prSet presAssocID="{27C5F132-10A5-40BA-A4A5-571127D1C187}" presName="hierChild4" presStyleCnt="0"/>
      <dgm:spPr/>
    </dgm:pt>
    <dgm:pt modelId="{FE64A060-8809-4AB0-AB13-052AAB3C576B}" type="pres">
      <dgm:prSet presAssocID="{824EB5F6-09A8-4D94-8227-E36C41B839C3}" presName="Name64" presStyleLbl="parChTrans1D3" presStyleIdx="5" presStyleCnt="10"/>
      <dgm:spPr/>
    </dgm:pt>
    <dgm:pt modelId="{ADD7AEEA-BB79-4D90-8D6E-C7FC4ADAD02D}" type="pres">
      <dgm:prSet presAssocID="{8F66CDEC-6241-401B-9D55-00B39902A998}" presName="hierRoot2" presStyleCnt="0">
        <dgm:presLayoutVars>
          <dgm:hierBranch val="init"/>
        </dgm:presLayoutVars>
      </dgm:prSet>
      <dgm:spPr/>
    </dgm:pt>
    <dgm:pt modelId="{0694E305-9600-4498-B65D-73DF3CA4D840}" type="pres">
      <dgm:prSet presAssocID="{8F66CDEC-6241-401B-9D55-00B39902A998}" presName="rootComposite" presStyleCnt="0"/>
      <dgm:spPr/>
    </dgm:pt>
    <dgm:pt modelId="{9A9BB564-BE8D-49A9-848F-4353FF4D86C8}" type="pres">
      <dgm:prSet presAssocID="{8F66CDEC-6241-401B-9D55-00B39902A998}" presName="rootText" presStyleLbl="node3" presStyleIdx="5" presStyleCnt="10">
        <dgm:presLayoutVars>
          <dgm:chPref val="3"/>
        </dgm:presLayoutVars>
      </dgm:prSet>
      <dgm:spPr/>
    </dgm:pt>
    <dgm:pt modelId="{A6D67A4D-32AB-4F57-8F97-DFE5D44E89EF}" type="pres">
      <dgm:prSet presAssocID="{8F66CDEC-6241-401B-9D55-00B39902A998}" presName="rootConnector" presStyleLbl="node3" presStyleIdx="5" presStyleCnt="10"/>
      <dgm:spPr/>
    </dgm:pt>
    <dgm:pt modelId="{DEBEDFFD-C408-41B8-BF13-BEC0D0C0DBC4}" type="pres">
      <dgm:prSet presAssocID="{8F66CDEC-6241-401B-9D55-00B39902A998}" presName="hierChild4" presStyleCnt="0"/>
      <dgm:spPr/>
    </dgm:pt>
    <dgm:pt modelId="{9C06216B-DE36-4526-889C-8089553799A1}" type="pres">
      <dgm:prSet presAssocID="{8F66CDEC-6241-401B-9D55-00B39902A998}" presName="hierChild5" presStyleCnt="0"/>
      <dgm:spPr/>
    </dgm:pt>
    <dgm:pt modelId="{1B0B9BD3-9B50-4113-9C3C-F656D07F7E77}" type="pres">
      <dgm:prSet presAssocID="{27C5F132-10A5-40BA-A4A5-571127D1C187}" presName="hierChild5" presStyleCnt="0"/>
      <dgm:spPr/>
    </dgm:pt>
    <dgm:pt modelId="{546CFAA1-9865-4FC9-96EA-6AA0D4C42BFA}" type="pres">
      <dgm:prSet presAssocID="{A0105AED-BB7F-4ADB-8D0C-E00EBA328489}" presName="hierChild3" presStyleCnt="0"/>
      <dgm:spPr/>
    </dgm:pt>
    <dgm:pt modelId="{BC0E5B40-617B-4057-85BB-00F407B0E8A5}" type="pres">
      <dgm:prSet presAssocID="{6D1C1361-7AC8-419B-9111-536486665B5C}" presName="hierRoot1" presStyleCnt="0">
        <dgm:presLayoutVars>
          <dgm:hierBranch val="init"/>
        </dgm:presLayoutVars>
      </dgm:prSet>
      <dgm:spPr/>
    </dgm:pt>
    <dgm:pt modelId="{2D202A56-7BCF-4B22-A11E-62ADEB0C3181}" type="pres">
      <dgm:prSet presAssocID="{6D1C1361-7AC8-419B-9111-536486665B5C}" presName="rootComposite1" presStyleCnt="0"/>
      <dgm:spPr/>
    </dgm:pt>
    <dgm:pt modelId="{D05A9B3A-10B1-419C-8ECE-F69503F8BFF3}" type="pres">
      <dgm:prSet presAssocID="{6D1C1361-7AC8-419B-9111-536486665B5C}" presName="rootText1" presStyleLbl="node0" presStyleIdx="6" presStyleCnt="10">
        <dgm:presLayoutVars>
          <dgm:chPref val="3"/>
        </dgm:presLayoutVars>
      </dgm:prSet>
      <dgm:spPr/>
    </dgm:pt>
    <dgm:pt modelId="{916CE38F-04AF-4FA3-8ED4-1765DFB4FAA0}" type="pres">
      <dgm:prSet presAssocID="{6D1C1361-7AC8-419B-9111-536486665B5C}" presName="rootConnector1" presStyleLbl="node1" presStyleIdx="0" presStyleCnt="0"/>
      <dgm:spPr/>
    </dgm:pt>
    <dgm:pt modelId="{1DE0C5FC-D34A-4EBF-8309-2D3870DCC4CF}" type="pres">
      <dgm:prSet presAssocID="{6D1C1361-7AC8-419B-9111-536486665B5C}" presName="hierChild2" presStyleCnt="0"/>
      <dgm:spPr/>
    </dgm:pt>
    <dgm:pt modelId="{9FB86B73-B4F2-4B32-97E0-B88E6D04EC5A}" type="pres">
      <dgm:prSet presAssocID="{6F4DA2B9-0AFC-4139-9FF9-1D190DE682DE}" presName="Name64" presStyleLbl="parChTrans1D2" presStyleIdx="6" presStyleCnt="10"/>
      <dgm:spPr/>
    </dgm:pt>
    <dgm:pt modelId="{65CA1D32-8090-4032-AA57-5954F85434C8}" type="pres">
      <dgm:prSet presAssocID="{6C055958-A780-4335-9D72-766BD923C93C}" presName="hierRoot2" presStyleCnt="0">
        <dgm:presLayoutVars>
          <dgm:hierBranch val="init"/>
        </dgm:presLayoutVars>
      </dgm:prSet>
      <dgm:spPr/>
    </dgm:pt>
    <dgm:pt modelId="{B85FCE8B-BE14-4BF2-B3A5-433E118C8410}" type="pres">
      <dgm:prSet presAssocID="{6C055958-A780-4335-9D72-766BD923C93C}" presName="rootComposite" presStyleCnt="0"/>
      <dgm:spPr/>
    </dgm:pt>
    <dgm:pt modelId="{9826BC4D-4F2A-4B67-AAFA-1F90311EADDB}" type="pres">
      <dgm:prSet presAssocID="{6C055958-A780-4335-9D72-766BD923C93C}" presName="rootText" presStyleLbl="node2" presStyleIdx="6" presStyleCnt="10">
        <dgm:presLayoutVars>
          <dgm:chPref val="3"/>
        </dgm:presLayoutVars>
      </dgm:prSet>
      <dgm:spPr/>
    </dgm:pt>
    <dgm:pt modelId="{D4C75A89-5719-493C-8A89-F43663F66782}" type="pres">
      <dgm:prSet presAssocID="{6C055958-A780-4335-9D72-766BD923C93C}" presName="rootConnector" presStyleLbl="node2" presStyleIdx="6" presStyleCnt="10"/>
      <dgm:spPr/>
    </dgm:pt>
    <dgm:pt modelId="{87D29AAF-80EE-41C4-B703-C5A6928E687A}" type="pres">
      <dgm:prSet presAssocID="{6C055958-A780-4335-9D72-766BD923C93C}" presName="hierChild4" presStyleCnt="0"/>
      <dgm:spPr/>
    </dgm:pt>
    <dgm:pt modelId="{1D464659-C7D6-4936-8741-3C73D4B11DC4}" type="pres">
      <dgm:prSet presAssocID="{DB0836B3-5207-4710-A126-C8DCCF7E5AE8}" presName="Name64" presStyleLbl="parChTrans1D3" presStyleIdx="6" presStyleCnt="10"/>
      <dgm:spPr/>
    </dgm:pt>
    <dgm:pt modelId="{730AD54B-1B33-4474-B518-8B59847C1237}" type="pres">
      <dgm:prSet presAssocID="{3D812DFA-70CE-44CE-890C-FC0BA4E73A5D}" presName="hierRoot2" presStyleCnt="0">
        <dgm:presLayoutVars>
          <dgm:hierBranch val="init"/>
        </dgm:presLayoutVars>
      </dgm:prSet>
      <dgm:spPr/>
    </dgm:pt>
    <dgm:pt modelId="{DF9F4B07-FAE3-48ED-9C99-A58AB1AD493D}" type="pres">
      <dgm:prSet presAssocID="{3D812DFA-70CE-44CE-890C-FC0BA4E73A5D}" presName="rootComposite" presStyleCnt="0"/>
      <dgm:spPr/>
    </dgm:pt>
    <dgm:pt modelId="{5766469B-7A5E-4E49-86B7-F91EADCFC5FC}" type="pres">
      <dgm:prSet presAssocID="{3D812DFA-70CE-44CE-890C-FC0BA4E73A5D}" presName="rootText" presStyleLbl="node3" presStyleIdx="6" presStyleCnt="10">
        <dgm:presLayoutVars>
          <dgm:chPref val="3"/>
        </dgm:presLayoutVars>
      </dgm:prSet>
      <dgm:spPr/>
    </dgm:pt>
    <dgm:pt modelId="{41AC329D-23CA-4940-BDEC-EE8FA7A29611}" type="pres">
      <dgm:prSet presAssocID="{3D812DFA-70CE-44CE-890C-FC0BA4E73A5D}" presName="rootConnector" presStyleLbl="node3" presStyleIdx="6" presStyleCnt="10"/>
      <dgm:spPr/>
    </dgm:pt>
    <dgm:pt modelId="{9B73DE25-BD12-4036-B7A1-98B9E1D2E1F8}" type="pres">
      <dgm:prSet presAssocID="{3D812DFA-70CE-44CE-890C-FC0BA4E73A5D}" presName="hierChild4" presStyleCnt="0"/>
      <dgm:spPr/>
    </dgm:pt>
    <dgm:pt modelId="{5BC124E8-E2E8-4166-A8B0-17C94D2BE185}" type="pres">
      <dgm:prSet presAssocID="{3D812DFA-70CE-44CE-890C-FC0BA4E73A5D}" presName="hierChild5" presStyleCnt="0"/>
      <dgm:spPr/>
    </dgm:pt>
    <dgm:pt modelId="{5406A465-4E3D-4478-AFFB-8A312A90550E}" type="pres">
      <dgm:prSet presAssocID="{6C055958-A780-4335-9D72-766BD923C93C}" presName="hierChild5" presStyleCnt="0"/>
      <dgm:spPr/>
    </dgm:pt>
    <dgm:pt modelId="{55CA4073-D88E-4F8E-9409-3347FB25072C}" type="pres">
      <dgm:prSet presAssocID="{6D1C1361-7AC8-419B-9111-536486665B5C}" presName="hierChild3" presStyleCnt="0"/>
      <dgm:spPr/>
    </dgm:pt>
    <dgm:pt modelId="{7C2FABAC-2BC1-4317-A155-B3D135CC19A0}" type="pres">
      <dgm:prSet presAssocID="{81BAE562-2849-418C-8899-577822F81B26}" presName="hierRoot1" presStyleCnt="0">
        <dgm:presLayoutVars>
          <dgm:hierBranch val="init"/>
        </dgm:presLayoutVars>
      </dgm:prSet>
      <dgm:spPr/>
    </dgm:pt>
    <dgm:pt modelId="{90C663C6-8E68-4D8B-B12B-E4C3F9C042EC}" type="pres">
      <dgm:prSet presAssocID="{81BAE562-2849-418C-8899-577822F81B26}" presName="rootComposite1" presStyleCnt="0"/>
      <dgm:spPr/>
    </dgm:pt>
    <dgm:pt modelId="{07E78E80-B30E-4C97-B84B-BE6EE1ADBDF8}" type="pres">
      <dgm:prSet presAssocID="{81BAE562-2849-418C-8899-577822F81B26}" presName="rootText1" presStyleLbl="node0" presStyleIdx="7" presStyleCnt="10">
        <dgm:presLayoutVars>
          <dgm:chPref val="3"/>
        </dgm:presLayoutVars>
      </dgm:prSet>
      <dgm:spPr/>
    </dgm:pt>
    <dgm:pt modelId="{F51872BE-AEED-4A28-9E11-D0FDD232BE4E}" type="pres">
      <dgm:prSet presAssocID="{81BAE562-2849-418C-8899-577822F81B26}" presName="rootConnector1" presStyleLbl="node1" presStyleIdx="0" presStyleCnt="0"/>
      <dgm:spPr/>
    </dgm:pt>
    <dgm:pt modelId="{01CCACC6-5749-4E65-B437-947784E9F6DA}" type="pres">
      <dgm:prSet presAssocID="{81BAE562-2849-418C-8899-577822F81B26}" presName="hierChild2" presStyleCnt="0"/>
      <dgm:spPr/>
    </dgm:pt>
    <dgm:pt modelId="{D9F91769-2ED9-4CDD-83BF-98A7E3A8CED3}" type="pres">
      <dgm:prSet presAssocID="{1BE0C312-B01B-43A5-A3D4-BFB44B8DCBB0}" presName="Name64" presStyleLbl="parChTrans1D2" presStyleIdx="7" presStyleCnt="10"/>
      <dgm:spPr/>
    </dgm:pt>
    <dgm:pt modelId="{CAFC2733-40A6-453C-B73F-C3BF5DF9DF62}" type="pres">
      <dgm:prSet presAssocID="{80A1DFE9-4E99-4867-9192-9C63E72798C2}" presName="hierRoot2" presStyleCnt="0">
        <dgm:presLayoutVars>
          <dgm:hierBranch val="init"/>
        </dgm:presLayoutVars>
      </dgm:prSet>
      <dgm:spPr/>
    </dgm:pt>
    <dgm:pt modelId="{68DC5AFB-FF99-4973-9E43-4D66C21A8990}" type="pres">
      <dgm:prSet presAssocID="{80A1DFE9-4E99-4867-9192-9C63E72798C2}" presName="rootComposite" presStyleCnt="0"/>
      <dgm:spPr/>
    </dgm:pt>
    <dgm:pt modelId="{DC2E4405-C5C7-4F4C-B6BD-FB632A8B5AF1}" type="pres">
      <dgm:prSet presAssocID="{80A1DFE9-4E99-4867-9192-9C63E72798C2}" presName="rootText" presStyleLbl="node2" presStyleIdx="7" presStyleCnt="10">
        <dgm:presLayoutVars>
          <dgm:chPref val="3"/>
        </dgm:presLayoutVars>
      </dgm:prSet>
      <dgm:spPr/>
    </dgm:pt>
    <dgm:pt modelId="{98648F90-9ADF-487E-9DC5-C48EB1AD3D0E}" type="pres">
      <dgm:prSet presAssocID="{80A1DFE9-4E99-4867-9192-9C63E72798C2}" presName="rootConnector" presStyleLbl="node2" presStyleIdx="7" presStyleCnt="10"/>
      <dgm:spPr/>
    </dgm:pt>
    <dgm:pt modelId="{8DC0C523-97D4-4D28-991F-93A39A0D35FF}" type="pres">
      <dgm:prSet presAssocID="{80A1DFE9-4E99-4867-9192-9C63E72798C2}" presName="hierChild4" presStyleCnt="0"/>
      <dgm:spPr/>
    </dgm:pt>
    <dgm:pt modelId="{E0123CD9-3B4A-4107-930C-B75772D37301}" type="pres">
      <dgm:prSet presAssocID="{F0B5786D-D8C9-4135-9C19-5360541B9B03}" presName="Name64" presStyleLbl="parChTrans1D3" presStyleIdx="7" presStyleCnt="10"/>
      <dgm:spPr/>
    </dgm:pt>
    <dgm:pt modelId="{A8E9479F-0785-45AD-AFBA-AAED89C7CED0}" type="pres">
      <dgm:prSet presAssocID="{E304D4D2-4FF0-45E1-AA61-3C6888AF08F2}" presName="hierRoot2" presStyleCnt="0">
        <dgm:presLayoutVars>
          <dgm:hierBranch val="init"/>
        </dgm:presLayoutVars>
      </dgm:prSet>
      <dgm:spPr/>
    </dgm:pt>
    <dgm:pt modelId="{4403C81C-E36B-4962-BC8A-82E7373DA05B}" type="pres">
      <dgm:prSet presAssocID="{E304D4D2-4FF0-45E1-AA61-3C6888AF08F2}" presName="rootComposite" presStyleCnt="0"/>
      <dgm:spPr/>
    </dgm:pt>
    <dgm:pt modelId="{3A46BCC4-9CFE-41AB-B7A6-1CF13A920A4F}" type="pres">
      <dgm:prSet presAssocID="{E304D4D2-4FF0-45E1-AA61-3C6888AF08F2}" presName="rootText" presStyleLbl="node3" presStyleIdx="7" presStyleCnt="10">
        <dgm:presLayoutVars>
          <dgm:chPref val="3"/>
        </dgm:presLayoutVars>
      </dgm:prSet>
      <dgm:spPr/>
    </dgm:pt>
    <dgm:pt modelId="{3F9F8077-48F0-4097-ADC0-469EC371EA45}" type="pres">
      <dgm:prSet presAssocID="{E304D4D2-4FF0-45E1-AA61-3C6888AF08F2}" presName="rootConnector" presStyleLbl="node3" presStyleIdx="7" presStyleCnt="10"/>
      <dgm:spPr/>
    </dgm:pt>
    <dgm:pt modelId="{A56373CE-67D7-44FC-B172-63A7B416BFD6}" type="pres">
      <dgm:prSet presAssocID="{E304D4D2-4FF0-45E1-AA61-3C6888AF08F2}" presName="hierChild4" presStyleCnt="0"/>
      <dgm:spPr/>
    </dgm:pt>
    <dgm:pt modelId="{68F23913-51FB-4314-8270-C724527478FC}" type="pres">
      <dgm:prSet presAssocID="{E304D4D2-4FF0-45E1-AA61-3C6888AF08F2}" presName="hierChild5" presStyleCnt="0"/>
      <dgm:spPr/>
    </dgm:pt>
    <dgm:pt modelId="{2D2CB1BE-46A4-4609-A613-57F5BEAAC40D}" type="pres">
      <dgm:prSet presAssocID="{80A1DFE9-4E99-4867-9192-9C63E72798C2}" presName="hierChild5" presStyleCnt="0"/>
      <dgm:spPr/>
    </dgm:pt>
    <dgm:pt modelId="{B9156B09-8582-4745-92CC-D7901748BA18}" type="pres">
      <dgm:prSet presAssocID="{81BAE562-2849-418C-8899-577822F81B26}" presName="hierChild3" presStyleCnt="0"/>
      <dgm:spPr/>
    </dgm:pt>
    <dgm:pt modelId="{113B541D-C273-4C12-9DC6-CCD8B7BA01B8}" type="pres">
      <dgm:prSet presAssocID="{92A70D5C-6EA1-402B-8D4B-73BA0F70DCFD}" presName="hierRoot1" presStyleCnt="0">
        <dgm:presLayoutVars>
          <dgm:hierBranch val="init"/>
        </dgm:presLayoutVars>
      </dgm:prSet>
      <dgm:spPr/>
    </dgm:pt>
    <dgm:pt modelId="{5B82CE84-99F2-4742-9EB2-EC93A4A7246E}" type="pres">
      <dgm:prSet presAssocID="{92A70D5C-6EA1-402B-8D4B-73BA0F70DCFD}" presName="rootComposite1" presStyleCnt="0"/>
      <dgm:spPr/>
    </dgm:pt>
    <dgm:pt modelId="{468445B4-5BEE-4DBC-B413-DAE760AAF41D}" type="pres">
      <dgm:prSet presAssocID="{92A70D5C-6EA1-402B-8D4B-73BA0F70DCFD}" presName="rootText1" presStyleLbl="node0" presStyleIdx="8" presStyleCnt="10">
        <dgm:presLayoutVars>
          <dgm:chPref val="3"/>
        </dgm:presLayoutVars>
      </dgm:prSet>
      <dgm:spPr/>
    </dgm:pt>
    <dgm:pt modelId="{EF746CD6-C124-489C-8829-3063B4BF99BE}" type="pres">
      <dgm:prSet presAssocID="{92A70D5C-6EA1-402B-8D4B-73BA0F70DCFD}" presName="rootConnector1" presStyleLbl="node1" presStyleIdx="0" presStyleCnt="0"/>
      <dgm:spPr/>
    </dgm:pt>
    <dgm:pt modelId="{1D9277C3-7AC8-4E5F-AE89-82DD71494D1A}" type="pres">
      <dgm:prSet presAssocID="{92A70D5C-6EA1-402B-8D4B-73BA0F70DCFD}" presName="hierChild2" presStyleCnt="0"/>
      <dgm:spPr/>
    </dgm:pt>
    <dgm:pt modelId="{C5A26C55-033A-4AF0-B0E2-EC095A9E9ADC}" type="pres">
      <dgm:prSet presAssocID="{33A2716D-0B28-492F-B220-06F1C9B167E7}" presName="Name64" presStyleLbl="parChTrans1D2" presStyleIdx="8" presStyleCnt="10"/>
      <dgm:spPr/>
    </dgm:pt>
    <dgm:pt modelId="{9DF88866-BD2D-46C9-90E7-AF599B5898E5}" type="pres">
      <dgm:prSet presAssocID="{AB219246-1018-4112-9460-C772AC82842C}" presName="hierRoot2" presStyleCnt="0">
        <dgm:presLayoutVars>
          <dgm:hierBranch val="init"/>
        </dgm:presLayoutVars>
      </dgm:prSet>
      <dgm:spPr/>
    </dgm:pt>
    <dgm:pt modelId="{3544E47B-1E96-402D-8344-C38444B35AA2}" type="pres">
      <dgm:prSet presAssocID="{AB219246-1018-4112-9460-C772AC82842C}" presName="rootComposite" presStyleCnt="0"/>
      <dgm:spPr/>
    </dgm:pt>
    <dgm:pt modelId="{1D114139-3B38-454A-AAE8-938FFF088EF3}" type="pres">
      <dgm:prSet presAssocID="{AB219246-1018-4112-9460-C772AC82842C}" presName="rootText" presStyleLbl="node2" presStyleIdx="8" presStyleCnt="10">
        <dgm:presLayoutVars>
          <dgm:chPref val="3"/>
        </dgm:presLayoutVars>
      </dgm:prSet>
      <dgm:spPr/>
    </dgm:pt>
    <dgm:pt modelId="{C2F9E81A-F9E8-4860-9E0D-B0A5262903C3}" type="pres">
      <dgm:prSet presAssocID="{AB219246-1018-4112-9460-C772AC82842C}" presName="rootConnector" presStyleLbl="node2" presStyleIdx="8" presStyleCnt="10"/>
      <dgm:spPr/>
    </dgm:pt>
    <dgm:pt modelId="{69E42297-0950-4A70-9F0D-3A1CF0F16FF1}" type="pres">
      <dgm:prSet presAssocID="{AB219246-1018-4112-9460-C772AC82842C}" presName="hierChild4" presStyleCnt="0"/>
      <dgm:spPr/>
    </dgm:pt>
    <dgm:pt modelId="{5144AFBB-5707-4CD1-9F4E-929E53A13E2A}" type="pres">
      <dgm:prSet presAssocID="{023B7FC0-413F-4262-9346-9E411E9ADF21}" presName="Name64" presStyleLbl="parChTrans1D3" presStyleIdx="8" presStyleCnt="10"/>
      <dgm:spPr/>
    </dgm:pt>
    <dgm:pt modelId="{993C95B7-09E6-4D93-99C0-0139189B37FA}" type="pres">
      <dgm:prSet presAssocID="{66673E7E-B93B-4AFF-9DA2-0C10A0FE9DE8}" presName="hierRoot2" presStyleCnt="0">
        <dgm:presLayoutVars>
          <dgm:hierBranch val="init"/>
        </dgm:presLayoutVars>
      </dgm:prSet>
      <dgm:spPr/>
    </dgm:pt>
    <dgm:pt modelId="{92B89ED5-49A8-4CC6-AC89-25F095253B6F}" type="pres">
      <dgm:prSet presAssocID="{66673E7E-B93B-4AFF-9DA2-0C10A0FE9DE8}" presName="rootComposite" presStyleCnt="0"/>
      <dgm:spPr/>
    </dgm:pt>
    <dgm:pt modelId="{40103B19-2FEF-4FCF-A1B2-0D26BFBFD139}" type="pres">
      <dgm:prSet presAssocID="{66673E7E-B93B-4AFF-9DA2-0C10A0FE9DE8}" presName="rootText" presStyleLbl="node3" presStyleIdx="8" presStyleCnt="10">
        <dgm:presLayoutVars>
          <dgm:chPref val="3"/>
        </dgm:presLayoutVars>
      </dgm:prSet>
      <dgm:spPr/>
    </dgm:pt>
    <dgm:pt modelId="{B9D1174E-32D5-43A4-9A12-3C6C5469B075}" type="pres">
      <dgm:prSet presAssocID="{66673E7E-B93B-4AFF-9DA2-0C10A0FE9DE8}" presName="rootConnector" presStyleLbl="node3" presStyleIdx="8" presStyleCnt="10"/>
      <dgm:spPr/>
    </dgm:pt>
    <dgm:pt modelId="{550A4B87-D516-4CA2-AC0E-08A75888C9C4}" type="pres">
      <dgm:prSet presAssocID="{66673E7E-B93B-4AFF-9DA2-0C10A0FE9DE8}" presName="hierChild4" presStyleCnt="0"/>
      <dgm:spPr/>
    </dgm:pt>
    <dgm:pt modelId="{F735944E-A064-45FB-9080-7CAE367E9364}" type="pres">
      <dgm:prSet presAssocID="{66673E7E-B93B-4AFF-9DA2-0C10A0FE9DE8}" presName="hierChild5" presStyleCnt="0"/>
      <dgm:spPr/>
    </dgm:pt>
    <dgm:pt modelId="{BC557337-9629-4EE5-9BBB-DE951ECEC457}" type="pres">
      <dgm:prSet presAssocID="{AB219246-1018-4112-9460-C772AC82842C}" presName="hierChild5" presStyleCnt="0"/>
      <dgm:spPr/>
    </dgm:pt>
    <dgm:pt modelId="{DEA44050-01C5-440B-9371-A3E35AE1CBBD}" type="pres">
      <dgm:prSet presAssocID="{92A70D5C-6EA1-402B-8D4B-73BA0F70DCFD}" presName="hierChild3" presStyleCnt="0"/>
      <dgm:spPr/>
    </dgm:pt>
    <dgm:pt modelId="{EE37186F-7857-41AC-88DF-F21B6599BBDD}" type="pres">
      <dgm:prSet presAssocID="{5053C955-8DF0-41AA-9485-8830F45023FE}" presName="hierRoot1" presStyleCnt="0">
        <dgm:presLayoutVars>
          <dgm:hierBranch val="init"/>
        </dgm:presLayoutVars>
      </dgm:prSet>
      <dgm:spPr/>
    </dgm:pt>
    <dgm:pt modelId="{AD122E1C-579A-4C83-8594-26A3CD9508DA}" type="pres">
      <dgm:prSet presAssocID="{5053C955-8DF0-41AA-9485-8830F45023FE}" presName="rootComposite1" presStyleCnt="0"/>
      <dgm:spPr/>
    </dgm:pt>
    <dgm:pt modelId="{D7816556-C1F1-41E6-87A2-37BBD3E993CD}" type="pres">
      <dgm:prSet presAssocID="{5053C955-8DF0-41AA-9485-8830F45023FE}" presName="rootText1" presStyleLbl="node0" presStyleIdx="9" presStyleCnt="10">
        <dgm:presLayoutVars>
          <dgm:chPref val="3"/>
        </dgm:presLayoutVars>
      </dgm:prSet>
      <dgm:spPr/>
    </dgm:pt>
    <dgm:pt modelId="{66A9B7B2-1A94-449C-88B6-9A5CF4087BBD}" type="pres">
      <dgm:prSet presAssocID="{5053C955-8DF0-41AA-9485-8830F45023FE}" presName="rootConnector1" presStyleLbl="node1" presStyleIdx="0" presStyleCnt="0"/>
      <dgm:spPr/>
    </dgm:pt>
    <dgm:pt modelId="{A65B744E-7D77-42D5-A440-DB932B2C3FBB}" type="pres">
      <dgm:prSet presAssocID="{5053C955-8DF0-41AA-9485-8830F45023FE}" presName="hierChild2" presStyleCnt="0"/>
      <dgm:spPr/>
    </dgm:pt>
    <dgm:pt modelId="{0DFFE552-C66F-4FC6-918A-C82DD1FF7396}" type="pres">
      <dgm:prSet presAssocID="{B0F9167D-6469-4302-8F94-764675CDD040}" presName="Name64" presStyleLbl="parChTrans1D2" presStyleIdx="9" presStyleCnt="10"/>
      <dgm:spPr/>
    </dgm:pt>
    <dgm:pt modelId="{F0F2B7D5-3F1D-4264-A576-0D733BE79CBA}" type="pres">
      <dgm:prSet presAssocID="{965ADF47-E961-449C-8E08-CFC804EF05CD}" presName="hierRoot2" presStyleCnt="0">
        <dgm:presLayoutVars>
          <dgm:hierBranch val="init"/>
        </dgm:presLayoutVars>
      </dgm:prSet>
      <dgm:spPr/>
    </dgm:pt>
    <dgm:pt modelId="{A39F104E-7A2F-4E6D-8DB6-1DF4145B8DF6}" type="pres">
      <dgm:prSet presAssocID="{965ADF47-E961-449C-8E08-CFC804EF05CD}" presName="rootComposite" presStyleCnt="0"/>
      <dgm:spPr/>
    </dgm:pt>
    <dgm:pt modelId="{D8FC7AE6-5F58-437B-A484-7E2C7B36BD35}" type="pres">
      <dgm:prSet presAssocID="{965ADF47-E961-449C-8E08-CFC804EF05CD}" presName="rootText" presStyleLbl="node2" presStyleIdx="9" presStyleCnt="10">
        <dgm:presLayoutVars>
          <dgm:chPref val="3"/>
        </dgm:presLayoutVars>
      </dgm:prSet>
      <dgm:spPr/>
    </dgm:pt>
    <dgm:pt modelId="{336E62D8-8EEA-4706-A594-B97195F95570}" type="pres">
      <dgm:prSet presAssocID="{965ADF47-E961-449C-8E08-CFC804EF05CD}" presName="rootConnector" presStyleLbl="node2" presStyleIdx="9" presStyleCnt="10"/>
      <dgm:spPr/>
    </dgm:pt>
    <dgm:pt modelId="{BD412089-1B80-4EA8-A8B4-237989150254}" type="pres">
      <dgm:prSet presAssocID="{965ADF47-E961-449C-8E08-CFC804EF05CD}" presName="hierChild4" presStyleCnt="0"/>
      <dgm:spPr/>
    </dgm:pt>
    <dgm:pt modelId="{E31B08C9-D9C6-4A33-AD1D-F5E2F90FFA47}" type="pres">
      <dgm:prSet presAssocID="{2051030D-9AFC-4FB1-9D92-E369AE243654}" presName="Name64" presStyleLbl="parChTrans1D3" presStyleIdx="9" presStyleCnt="10"/>
      <dgm:spPr/>
    </dgm:pt>
    <dgm:pt modelId="{C77F49B9-C044-40EF-AD0B-11EE390FF8CE}" type="pres">
      <dgm:prSet presAssocID="{72FDC05C-8C34-4FCB-B022-DA378B6B107D}" presName="hierRoot2" presStyleCnt="0">
        <dgm:presLayoutVars>
          <dgm:hierBranch val="init"/>
        </dgm:presLayoutVars>
      </dgm:prSet>
      <dgm:spPr/>
    </dgm:pt>
    <dgm:pt modelId="{DB9EE1C7-E99E-4F03-A564-DBD0875EA2F1}" type="pres">
      <dgm:prSet presAssocID="{72FDC05C-8C34-4FCB-B022-DA378B6B107D}" presName="rootComposite" presStyleCnt="0"/>
      <dgm:spPr/>
    </dgm:pt>
    <dgm:pt modelId="{0997016A-C875-47A0-9FE3-2460F048E20B}" type="pres">
      <dgm:prSet presAssocID="{72FDC05C-8C34-4FCB-B022-DA378B6B107D}" presName="rootText" presStyleLbl="node3" presStyleIdx="9" presStyleCnt="10">
        <dgm:presLayoutVars>
          <dgm:chPref val="3"/>
        </dgm:presLayoutVars>
      </dgm:prSet>
      <dgm:spPr/>
    </dgm:pt>
    <dgm:pt modelId="{D648C3E7-1F2C-4DED-8398-F88306546502}" type="pres">
      <dgm:prSet presAssocID="{72FDC05C-8C34-4FCB-B022-DA378B6B107D}" presName="rootConnector" presStyleLbl="node3" presStyleIdx="9" presStyleCnt="10"/>
      <dgm:spPr/>
    </dgm:pt>
    <dgm:pt modelId="{4F459ED4-F495-4B38-AD89-B1CBB05581B4}" type="pres">
      <dgm:prSet presAssocID="{72FDC05C-8C34-4FCB-B022-DA378B6B107D}" presName="hierChild4" presStyleCnt="0"/>
      <dgm:spPr/>
    </dgm:pt>
    <dgm:pt modelId="{0A6C9FAF-43CF-4DF5-BFDB-EC3F2395E2D0}" type="pres">
      <dgm:prSet presAssocID="{72FDC05C-8C34-4FCB-B022-DA378B6B107D}" presName="hierChild5" presStyleCnt="0"/>
      <dgm:spPr/>
    </dgm:pt>
    <dgm:pt modelId="{DB54F9EF-8FD7-4B68-A673-9931D400B01F}" type="pres">
      <dgm:prSet presAssocID="{965ADF47-E961-449C-8E08-CFC804EF05CD}" presName="hierChild5" presStyleCnt="0"/>
      <dgm:spPr/>
    </dgm:pt>
    <dgm:pt modelId="{219A99FA-F64D-487D-9C0C-D61F2680F05C}" type="pres">
      <dgm:prSet presAssocID="{5053C955-8DF0-41AA-9485-8830F45023FE}" presName="hierChild3" presStyleCnt="0"/>
      <dgm:spPr/>
    </dgm:pt>
  </dgm:ptLst>
  <dgm:cxnLst>
    <dgm:cxn modelId="{DB1FBE01-415C-4D27-94CE-B3A3532DA6C6}" type="presOf" srcId="{E304D4D2-4FF0-45E1-AA61-3C6888AF08F2}" destId="{3A46BCC4-9CFE-41AB-B7A6-1CF13A920A4F}" srcOrd="0" destOrd="0" presId="urn:microsoft.com/office/officeart/2009/3/layout/HorizontalOrganizationChart"/>
    <dgm:cxn modelId="{1B3A4004-40B5-4351-A361-E43C44FFFA96}" type="presOf" srcId="{F5DD7034-BD66-4F59-8934-4D377B80F0D4}" destId="{1D6FD6B6-0F07-4986-875A-64327CAF7668}" srcOrd="0" destOrd="0" presId="urn:microsoft.com/office/officeart/2009/3/layout/HorizontalOrganizationChart"/>
    <dgm:cxn modelId="{D4FD3206-257D-4F4F-93EB-8C5D4CE95B08}" srcId="{4AFBBCF3-088B-4A17-BACD-1AD8CF2043BF}" destId="{84082A2C-012D-497B-9461-373EE96244EA}" srcOrd="2" destOrd="0" parTransId="{F1F639A9-D063-4FEA-9570-1B14C960A181}" sibTransId="{B5D5DED8-F7E3-45CA-8BF1-1BF5B28A1BA4}"/>
    <dgm:cxn modelId="{14083708-595C-47DA-BF80-307CF51CFD2F}" type="presOf" srcId="{8FB5EE7E-11F8-40AB-BC27-0A5BD801D2F0}" destId="{E11FE579-45B3-49B6-BCE8-5C2BD938F3FB}" srcOrd="1" destOrd="0" presId="urn:microsoft.com/office/officeart/2009/3/layout/HorizontalOrganizationChart"/>
    <dgm:cxn modelId="{C4961009-9EE3-4E5A-BFBE-E0C8F60A0022}" type="presOf" srcId="{F5DD7034-BD66-4F59-8934-4D377B80F0D4}" destId="{05B03419-8981-435A-A369-C392FA6B60D6}" srcOrd="1" destOrd="0" presId="urn:microsoft.com/office/officeart/2009/3/layout/HorizontalOrganizationChart"/>
    <dgm:cxn modelId="{511CD20D-CBED-4F89-A495-3EFBF835341B}" type="presOf" srcId="{72FDC05C-8C34-4FCB-B022-DA378B6B107D}" destId="{D648C3E7-1F2C-4DED-8398-F88306546502}" srcOrd="1" destOrd="0" presId="urn:microsoft.com/office/officeart/2009/3/layout/HorizontalOrganizationChart"/>
    <dgm:cxn modelId="{AEE94E10-2921-4614-9D24-3E52A8A80C4D}" srcId="{81BAE562-2849-418C-8899-577822F81B26}" destId="{80A1DFE9-4E99-4867-9192-9C63E72798C2}" srcOrd="0" destOrd="0" parTransId="{1BE0C312-B01B-43A5-A3D4-BFB44B8DCBB0}" sibTransId="{BEB198E9-4AF0-4DF9-BA97-3C24AB7CB90D}"/>
    <dgm:cxn modelId="{5E52FF11-6A16-4540-8A36-DCC25A93CD5E}" type="presOf" srcId="{C0418F83-DCD0-4924-8CA4-DAC804C58D6C}" destId="{4C17EB9F-6765-4783-87BB-DC00C9E16A7A}" srcOrd="0" destOrd="0" presId="urn:microsoft.com/office/officeart/2009/3/layout/HorizontalOrganizationChart"/>
    <dgm:cxn modelId="{62807417-3A50-44BD-B5B8-4623CFB1FD67}" type="presOf" srcId="{27C5F132-10A5-40BA-A4A5-571127D1C187}" destId="{8EC15F83-2F14-4B3E-9948-C470FE8147E5}" srcOrd="1" destOrd="0" presId="urn:microsoft.com/office/officeart/2009/3/layout/HorizontalOrganizationChart"/>
    <dgm:cxn modelId="{C749A819-578F-474B-9196-4BC44E53608A}" type="presOf" srcId="{F0B5786D-D8C9-4135-9C19-5360541B9B03}" destId="{E0123CD9-3B4A-4107-930C-B75772D37301}" srcOrd="0" destOrd="0" presId="urn:microsoft.com/office/officeart/2009/3/layout/HorizontalOrganizationChart"/>
    <dgm:cxn modelId="{4216DD19-BF40-4E23-B70E-81863D7DB2DD}" type="presOf" srcId="{F8048FBB-6F9C-4FF5-8DDF-CE77380C518F}" destId="{1159DE19-FABB-40D6-B33B-1B3E5F9CA42D}" srcOrd="0" destOrd="0" presId="urn:microsoft.com/office/officeart/2009/3/layout/HorizontalOrganizationChart"/>
    <dgm:cxn modelId="{567E961B-1FC6-401D-8775-E40029767498}" type="presOf" srcId="{66673E7E-B93B-4AFF-9DA2-0C10A0FE9DE8}" destId="{40103B19-2FEF-4FCF-A1B2-0D26BFBFD139}" srcOrd="0" destOrd="0" presId="urn:microsoft.com/office/officeart/2009/3/layout/HorizontalOrganizationChart"/>
    <dgm:cxn modelId="{82C9981D-6B64-48FA-AC7B-108AAFB7F0B3}" srcId="{4AFBBCF3-088B-4A17-BACD-1AD8CF2043BF}" destId="{A0105AED-BB7F-4ADB-8D0C-E00EBA328489}" srcOrd="5" destOrd="0" parTransId="{3BE701DF-1FB8-4C85-AAD8-940DAD206009}" sibTransId="{70135954-6427-4175-AC11-F397399BF599}"/>
    <dgm:cxn modelId="{9045A21E-26B5-4F24-9B03-88C961868DC6}" type="presOf" srcId="{A0105AED-BB7F-4ADB-8D0C-E00EBA328489}" destId="{859ECF40-D922-4FB9-82A8-5787052BA706}" srcOrd="1" destOrd="0" presId="urn:microsoft.com/office/officeart/2009/3/layout/HorizontalOrganizationChart"/>
    <dgm:cxn modelId="{FD5ECB21-1F30-4B0E-9E08-FCB793D62ACE}" srcId="{A0105AED-BB7F-4ADB-8D0C-E00EBA328489}" destId="{27C5F132-10A5-40BA-A4A5-571127D1C187}" srcOrd="0" destOrd="0" parTransId="{C873A64E-BD39-4C0F-97C4-51B43EADC222}" sibTransId="{0A7FCF47-D30A-4A1A-A7A9-994322770523}"/>
    <dgm:cxn modelId="{2B001424-3AA5-416D-AF6F-2AB642B54C9C}" type="presOf" srcId="{CABB1957-6CE4-41B4-97A7-556FB3CDF4F0}" destId="{324BE4CE-DAFA-457F-B7E6-72C99F4A4E27}" srcOrd="0" destOrd="0" presId="urn:microsoft.com/office/officeart/2009/3/layout/HorizontalOrganizationChart"/>
    <dgm:cxn modelId="{004E0626-38C2-472D-84B1-E44BD98F091D}" srcId="{462DFA7C-DACE-40E2-8982-F7A78C980804}" destId="{7BBA7611-3057-4C5D-9902-36EC03F554CB}" srcOrd="0" destOrd="0" parTransId="{AA49A8F5-0378-4015-8FB6-2EEF13389FC9}" sibTransId="{394E6B97-A729-4E2D-99E3-747CFAF12FA9}"/>
    <dgm:cxn modelId="{230C2C2A-2CEC-41F0-A899-77ED7DBC176F}" type="presOf" srcId="{84082A2C-012D-497B-9461-373EE96244EA}" destId="{11E4D28B-56E8-4DE7-AA35-725159A94862}" srcOrd="0" destOrd="0" presId="urn:microsoft.com/office/officeart/2009/3/layout/HorizontalOrganizationChart"/>
    <dgm:cxn modelId="{1404AB2F-B68F-47B7-8107-0BDE932348B1}" srcId="{4AFBBCF3-088B-4A17-BACD-1AD8CF2043BF}" destId="{92A70D5C-6EA1-402B-8D4B-73BA0F70DCFD}" srcOrd="8" destOrd="0" parTransId="{BE1100FF-E133-4484-94D7-AF7A4E9F4B44}" sibTransId="{7D15043A-1D0D-438C-BAC1-38A86E6ED8C8}"/>
    <dgm:cxn modelId="{376EDB33-E138-4695-B9E4-FDC7C170651E}" type="presOf" srcId="{92A70D5C-6EA1-402B-8D4B-73BA0F70DCFD}" destId="{EF746CD6-C124-489C-8829-3063B4BF99BE}" srcOrd="1" destOrd="0" presId="urn:microsoft.com/office/officeart/2009/3/layout/HorizontalOrganizationChart"/>
    <dgm:cxn modelId="{C13BAD36-9CC8-499F-8EFD-E6EE1B3343AA}" type="presOf" srcId="{81BAE562-2849-418C-8899-577822F81B26}" destId="{07E78E80-B30E-4C97-B84B-BE6EE1ADBDF8}" srcOrd="0" destOrd="0" presId="urn:microsoft.com/office/officeart/2009/3/layout/HorizontalOrganizationChart"/>
    <dgm:cxn modelId="{1293BB39-D055-498B-ADC1-34AAF639B292}" type="presOf" srcId="{3D812DFA-70CE-44CE-890C-FC0BA4E73A5D}" destId="{5766469B-7A5E-4E49-86B7-F91EADCFC5FC}" srcOrd="0" destOrd="0" presId="urn:microsoft.com/office/officeart/2009/3/layout/HorizontalOrganizationChart"/>
    <dgm:cxn modelId="{09AD055C-4D22-4D55-9BBB-3CA60EA6672E}" type="presOf" srcId="{023B7FC0-413F-4262-9346-9E411E9ADF21}" destId="{5144AFBB-5707-4CD1-9F4E-929E53A13E2A}" srcOrd="0" destOrd="0" presId="urn:microsoft.com/office/officeart/2009/3/layout/HorizontalOrganizationChart"/>
    <dgm:cxn modelId="{2739605F-C12F-4645-B912-2DEFD6C1FC6D}" type="presOf" srcId="{5AC5718C-CD42-457A-BC99-23B5F2F5CCA7}" destId="{CB833DF8-1516-489F-9E2F-1AF00F845CFA}" srcOrd="0" destOrd="0" presId="urn:microsoft.com/office/officeart/2009/3/layout/HorizontalOrganizationChart"/>
    <dgm:cxn modelId="{36758E41-F755-4366-A3D0-38A700177549}" type="presOf" srcId="{CDBF72BC-AF5E-4000-A57A-7ABC24ECA92C}" destId="{5C95167E-DD4D-442E-9C19-F99A70F7627D}" srcOrd="1" destOrd="0" presId="urn:microsoft.com/office/officeart/2009/3/layout/HorizontalOrganizationChart"/>
    <dgm:cxn modelId="{D358E761-407E-49ED-9AEC-8101FB2583F3}" type="presOf" srcId="{72FDC05C-8C34-4FCB-B022-DA378B6B107D}" destId="{0997016A-C875-47A0-9FE3-2460F048E20B}" srcOrd="0" destOrd="0" presId="urn:microsoft.com/office/officeart/2009/3/layout/HorizontalOrganizationChart"/>
    <dgm:cxn modelId="{2189DF62-AE01-4E8F-B986-336EA3CF2F04}" type="presOf" srcId="{80A1DFE9-4E99-4867-9192-9C63E72798C2}" destId="{DC2E4405-C5C7-4F4C-B6BD-FB632A8B5AF1}" srcOrd="0" destOrd="0" presId="urn:microsoft.com/office/officeart/2009/3/layout/HorizontalOrganizationChart"/>
    <dgm:cxn modelId="{86937364-087D-4F0C-B91E-05C945F5AFD2}" type="presOf" srcId="{5E81B461-A774-4728-9C53-AE36412C3406}" destId="{B6EC0D59-135E-400A-BE99-465739CC2449}" srcOrd="0" destOrd="0" presId="urn:microsoft.com/office/officeart/2009/3/layout/HorizontalOrganizationChart"/>
    <dgm:cxn modelId="{D5F76348-6E14-467B-AE20-F0109D48B337}" type="presOf" srcId="{965ADF47-E961-449C-8E08-CFC804EF05CD}" destId="{D8FC7AE6-5F58-437B-A484-7E2C7B36BD35}" srcOrd="0" destOrd="0" presId="urn:microsoft.com/office/officeart/2009/3/layout/HorizontalOrganizationChart"/>
    <dgm:cxn modelId="{8CFCE24B-D02F-4F89-9F59-2CF1E3064769}" type="presOf" srcId="{5053C955-8DF0-41AA-9485-8830F45023FE}" destId="{D7816556-C1F1-41E6-87A2-37BBD3E993CD}" srcOrd="0" destOrd="0" presId="urn:microsoft.com/office/officeart/2009/3/layout/HorizontalOrganizationChart"/>
    <dgm:cxn modelId="{889F334E-DDF7-4AE2-B830-C125B123CBEC}" srcId="{4AFBBCF3-088B-4A17-BACD-1AD8CF2043BF}" destId="{5053C955-8DF0-41AA-9485-8830F45023FE}" srcOrd="9" destOrd="0" parTransId="{A87C236F-2613-48A3-9F16-274DF29FB1C9}" sibTransId="{B07475DE-17EC-460E-B07C-453DAC5E927E}"/>
    <dgm:cxn modelId="{F7945F4E-A99B-4BA7-B55A-195AF24A2FB9}" type="presOf" srcId="{6D1C1361-7AC8-419B-9111-536486665B5C}" destId="{916CE38F-04AF-4FA3-8ED4-1765DFB4FAA0}" srcOrd="1" destOrd="0" presId="urn:microsoft.com/office/officeart/2009/3/layout/HorizontalOrganizationChart"/>
    <dgm:cxn modelId="{8FC94C70-B406-47D0-87AA-9D52D4347365}" srcId="{4AFBBCF3-088B-4A17-BACD-1AD8CF2043BF}" destId="{5E81B461-A774-4728-9C53-AE36412C3406}" srcOrd="0" destOrd="0" parTransId="{21A07DC8-C48A-42AA-B203-FA409517141D}" sibTransId="{9198EDAE-1248-4CA9-8430-80D66FBD650D}"/>
    <dgm:cxn modelId="{A19F7C71-B489-4665-9E77-05BA9F94D3B8}" type="presOf" srcId="{A758D758-53A4-444F-BB84-F9A2007D0D78}" destId="{E853C789-2E06-43D9-AF00-18D34F4B57EA}" srcOrd="0" destOrd="0" presId="urn:microsoft.com/office/officeart/2009/3/layout/HorizontalOrganizationChart"/>
    <dgm:cxn modelId="{9DA57272-6711-4A1A-A12C-5AAC4E052D73}" type="presOf" srcId="{CDBF72BC-AF5E-4000-A57A-7ABC24ECA92C}" destId="{C3619C04-3514-461F-A85D-B50A50FF6C2C}" srcOrd="0" destOrd="0" presId="urn:microsoft.com/office/officeart/2009/3/layout/HorizontalOrganizationChart"/>
    <dgm:cxn modelId="{9489E552-F328-4A6D-AC70-691A5D3554B4}" type="presOf" srcId="{1BE0C312-B01B-43A5-A3D4-BFB44B8DCBB0}" destId="{D9F91769-2ED9-4CDD-83BF-98A7E3A8CED3}" srcOrd="0" destOrd="0" presId="urn:microsoft.com/office/officeart/2009/3/layout/HorizontalOrganizationChart"/>
    <dgm:cxn modelId="{5681E972-77B8-4700-9367-FD1D1F103735}" srcId="{5AC5718C-CD42-457A-BC99-23B5F2F5CCA7}" destId="{F5DD7034-BD66-4F59-8934-4D377B80F0D4}" srcOrd="0" destOrd="0" parTransId="{3BEF24C1-AF5A-48BB-B02D-3A66B2FE37E4}" sibTransId="{8A15D9ED-0376-4472-A62E-455B78C0149E}"/>
    <dgm:cxn modelId="{1B19DF56-0AF3-4A57-AAD7-134534001651}" type="presOf" srcId="{8F66CDEC-6241-401B-9D55-00B39902A998}" destId="{A6D67A4D-32AB-4F57-8F97-DFE5D44E89EF}" srcOrd="1" destOrd="0" presId="urn:microsoft.com/office/officeart/2009/3/layout/HorizontalOrganizationChart"/>
    <dgm:cxn modelId="{9041FB77-FB6E-475A-98C1-7FB758CD1A89}" type="presOf" srcId="{5E81B461-A774-4728-9C53-AE36412C3406}" destId="{FE9FBA6A-144E-4291-A1B4-46F1F1D0BB27}" srcOrd="1" destOrd="0" presId="urn:microsoft.com/office/officeart/2009/3/layout/HorizontalOrganizationChart"/>
    <dgm:cxn modelId="{5F5E0F7A-D318-4A16-8CF0-1AFC0DD1CE34}" srcId="{67AF2C67-CBFB-4683-9163-D3539DE6D31C}" destId="{FEA8A522-A176-4C29-8D2D-17EF468D0F4F}" srcOrd="0" destOrd="0" parTransId="{CABB1957-6CE4-41B4-97A7-556FB3CDF4F0}" sibTransId="{48114611-6DED-4D57-AAD2-E588925B5E3C}"/>
    <dgm:cxn modelId="{BC56B47C-3BBB-4BB7-9758-0640A41C34BD}" type="presOf" srcId="{6C055958-A780-4335-9D72-766BD923C93C}" destId="{9826BC4D-4F2A-4B67-AAFA-1F90311EADDB}" srcOrd="0" destOrd="0" presId="urn:microsoft.com/office/officeart/2009/3/layout/HorizontalOrganizationChart"/>
    <dgm:cxn modelId="{6BB1F084-7E01-44FD-B99C-DD67ED0D361F}" srcId="{A59C349B-DC49-4CBB-A721-3478E709DBF8}" destId="{D1CC5B51-0A3B-402C-AF83-9216AF40104D}" srcOrd="0" destOrd="0" parTransId="{C50C1886-25AB-4379-BBBB-4399CA040325}" sibTransId="{9E02DF26-6422-4FD3-9373-C02765E3CA77}"/>
    <dgm:cxn modelId="{0DB69986-5824-49D5-8F02-CFF81EBC62CF}" type="presOf" srcId="{AB219246-1018-4112-9460-C772AC82842C}" destId="{C2F9E81A-F9E8-4860-9E0D-B0A5262903C3}" srcOrd="1" destOrd="0" presId="urn:microsoft.com/office/officeart/2009/3/layout/HorizontalOrganizationChart"/>
    <dgm:cxn modelId="{7BB7468A-4EF1-4E53-B1B0-1EE3CB702563}" srcId="{AB219246-1018-4112-9460-C772AC82842C}" destId="{66673E7E-B93B-4AFF-9DA2-0C10A0FE9DE8}" srcOrd="0" destOrd="0" parTransId="{023B7FC0-413F-4262-9346-9E411E9ADF21}" sibTransId="{A6E6D15D-6A9D-4D38-84B7-67A6BA585706}"/>
    <dgm:cxn modelId="{0D67838A-33A4-446B-AF28-21EE0E3E441B}" type="presOf" srcId="{462DFA7C-DACE-40E2-8982-F7A78C980804}" destId="{F424527F-0686-4DBE-A2F5-9F22BCBB17A2}" srcOrd="0" destOrd="0" presId="urn:microsoft.com/office/officeart/2009/3/layout/HorizontalOrganizationChart"/>
    <dgm:cxn modelId="{73B73B8C-8839-4DB9-955C-52855835F736}" type="presOf" srcId="{5AC5718C-CD42-457A-BC99-23B5F2F5CCA7}" destId="{9AF6469E-2B4E-454B-A29F-14780AD7AAD2}" srcOrd="1" destOrd="0" presId="urn:microsoft.com/office/officeart/2009/3/layout/HorizontalOrganizationChart"/>
    <dgm:cxn modelId="{EAE8548F-EF85-4623-B3B1-A9489447197F}" srcId="{4AFBBCF3-088B-4A17-BACD-1AD8CF2043BF}" destId="{6D1C1361-7AC8-419B-9111-536486665B5C}" srcOrd="6" destOrd="0" parTransId="{C355E5C1-A34D-4A2E-B1C1-1DAC92F1FA27}" sibTransId="{AFDCD8CA-1170-4594-920D-0BDCA28038F7}"/>
    <dgm:cxn modelId="{376B888F-66DF-4716-8095-3FACD361A7BC}" type="presOf" srcId="{81BAE562-2849-418C-8899-577822F81B26}" destId="{F51872BE-AEED-4A28-9E11-D0FDD232BE4E}" srcOrd="1" destOrd="0" presId="urn:microsoft.com/office/officeart/2009/3/layout/HorizontalOrganizationChart"/>
    <dgm:cxn modelId="{EB73C991-56F5-4829-82AC-FFF39EAB086D}" type="presOf" srcId="{86ECC372-0AAE-484D-A3D7-89458FBEA1EF}" destId="{DFEC488E-5748-4DFD-82F0-A60CB182682C}" srcOrd="0" destOrd="0" presId="urn:microsoft.com/office/officeart/2009/3/layout/HorizontalOrganizationChart"/>
    <dgm:cxn modelId="{29FAFC91-BB1A-4701-910A-3827A6DD1260}" type="presOf" srcId="{DB0836B3-5207-4710-A126-C8DCCF7E5AE8}" destId="{1D464659-C7D6-4936-8741-3C73D4B11DC4}" srcOrd="0" destOrd="0" presId="urn:microsoft.com/office/officeart/2009/3/layout/HorizontalOrganizationChart"/>
    <dgm:cxn modelId="{7B1B0D92-243A-438F-AD63-F98783EAAAB3}" type="presOf" srcId="{D1CC5B51-0A3B-402C-AF83-9216AF40104D}" destId="{E301589D-8A18-4AF3-984A-D84B71214BDB}" srcOrd="0" destOrd="0" presId="urn:microsoft.com/office/officeart/2009/3/layout/HorizontalOrganizationChart"/>
    <dgm:cxn modelId="{D38DE492-DB51-406C-AA07-BD020B32C912}" srcId="{5053C955-8DF0-41AA-9485-8830F45023FE}" destId="{965ADF47-E961-449C-8E08-CFC804EF05CD}" srcOrd="0" destOrd="0" parTransId="{B0F9167D-6469-4302-8F94-764675CDD040}" sibTransId="{19164DD9-FE6B-409D-BA96-91753913AD57}"/>
    <dgm:cxn modelId="{93D65593-4B2D-4402-BAF5-48E8E926FF10}" type="presOf" srcId="{4AFBBCF3-088B-4A17-BACD-1AD8CF2043BF}" destId="{246F0B70-DF6B-404C-A6FA-6280C4C6DE0F}" srcOrd="0" destOrd="0" presId="urn:microsoft.com/office/officeart/2009/3/layout/HorizontalOrganizationChart"/>
    <dgm:cxn modelId="{ADCE1694-982F-4444-9974-FA4B01FAEE9F}" type="presOf" srcId="{3D812DFA-70CE-44CE-890C-FC0BA4E73A5D}" destId="{41AC329D-23CA-4940-BDEC-EE8FA7A29611}" srcOrd="1" destOrd="0" presId="urn:microsoft.com/office/officeart/2009/3/layout/HorizontalOrganizationChart"/>
    <dgm:cxn modelId="{89D41894-1123-429F-804E-4176EA506A0B}" type="presOf" srcId="{6D1C1361-7AC8-419B-9111-536486665B5C}" destId="{D05A9B3A-10B1-419C-8ECE-F69503F8BFF3}" srcOrd="0" destOrd="0" presId="urn:microsoft.com/office/officeart/2009/3/layout/HorizontalOrganizationChart"/>
    <dgm:cxn modelId="{82F46D95-B3BC-41F8-9DBC-6F5BA87E7C82}" srcId="{6C055958-A780-4335-9D72-766BD923C93C}" destId="{3D812DFA-70CE-44CE-890C-FC0BA4E73A5D}" srcOrd="0" destOrd="0" parTransId="{DB0836B3-5207-4710-A126-C8DCCF7E5AE8}" sibTransId="{37EE1571-EA6B-4E64-AD5C-837AD5E81432}"/>
    <dgm:cxn modelId="{2DDF339C-0046-436C-BDCF-2EEE7B19D5A4}" type="presOf" srcId="{A59C349B-DC49-4CBB-A721-3478E709DBF8}" destId="{B6A3ED0A-66E5-40CF-8DF0-57C0915CCE3C}" srcOrd="1" destOrd="0" presId="urn:microsoft.com/office/officeart/2009/3/layout/HorizontalOrganizationChart"/>
    <dgm:cxn modelId="{E2A9509D-AAC5-495E-B8E9-6B940E3E4B41}" type="presOf" srcId="{84082A2C-012D-497B-9461-373EE96244EA}" destId="{0E63888C-E2A7-45A5-ADD6-035CC684A4EB}" srcOrd="1" destOrd="0" presId="urn:microsoft.com/office/officeart/2009/3/layout/HorizontalOrganizationChart"/>
    <dgm:cxn modelId="{70F8BC9E-A2D0-49CA-95B0-BC2D9CC4B193}" type="presOf" srcId="{92A70D5C-6EA1-402B-8D4B-73BA0F70DCFD}" destId="{468445B4-5BEE-4DBC-B413-DAE760AAF41D}" srcOrd="0" destOrd="0" presId="urn:microsoft.com/office/officeart/2009/3/layout/HorizontalOrganizationChart"/>
    <dgm:cxn modelId="{72818B9F-14B3-4FB3-ADF0-9F98FE8C5313}" srcId="{D3F8FA78-B7DD-4156-A35A-DF10092CB9A9}" destId="{8FB5EE7E-11F8-40AB-BC27-0A5BD801D2F0}" srcOrd="0" destOrd="0" parTransId="{C0418F83-DCD0-4924-8CA4-DAC804C58D6C}" sibTransId="{C86AE0AB-7806-4AD1-82C9-4DB083E81FAE}"/>
    <dgm:cxn modelId="{0482909F-69CB-4C1D-9CAE-2A228CA22854}" type="presOf" srcId="{5053C955-8DF0-41AA-9485-8830F45023FE}" destId="{66A9B7B2-1A94-449C-88B6-9A5CF4087BBD}" srcOrd="1" destOrd="0" presId="urn:microsoft.com/office/officeart/2009/3/layout/HorizontalOrganizationChart"/>
    <dgm:cxn modelId="{9E442AA4-19D5-496F-A837-ECA4D332B384}" type="presOf" srcId="{27C5F132-10A5-40BA-A4A5-571127D1C187}" destId="{C543D07E-C311-4B37-BFAF-0D7E5F3A6E45}" srcOrd="0" destOrd="0" presId="urn:microsoft.com/office/officeart/2009/3/layout/HorizontalOrganizationChart"/>
    <dgm:cxn modelId="{A9E08AA4-3C49-486D-AC7E-179436EC8366}" srcId="{84082A2C-012D-497B-9461-373EE96244EA}" destId="{D3F8FA78-B7DD-4156-A35A-DF10092CB9A9}" srcOrd="0" destOrd="0" parTransId="{86ECC372-0AAE-484D-A3D7-89458FBEA1EF}" sibTransId="{8F156102-4947-47D9-B503-8A691243B4B1}"/>
    <dgm:cxn modelId="{5FC39CA4-7257-4944-B237-F4239EF25FB5}" type="presOf" srcId="{5EB50003-BDB9-4CDF-BD30-2DBC50484389}" destId="{7088E281-B45D-4371-8A85-9DB795A85317}" srcOrd="0" destOrd="0" presId="urn:microsoft.com/office/officeart/2009/3/layout/HorizontalOrganizationChart"/>
    <dgm:cxn modelId="{11C1AFA6-729D-40C4-8635-0AB0E7CD2E69}" type="presOf" srcId="{8F66CDEC-6241-401B-9D55-00B39902A998}" destId="{9A9BB564-BE8D-49A9-848F-4353FF4D86C8}" srcOrd="0" destOrd="0" presId="urn:microsoft.com/office/officeart/2009/3/layout/HorizontalOrganizationChart"/>
    <dgm:cxn modelId="{9B1C0EAA-086B-40A5-A4B9-F986EB8CF5AE}" type="presOf" srcId="{66673E7E-B93B-4AFF-9DA2-0C10A0FE9DE8}" destId="{B9D1174E-32D5-43A4-9A12-3C6C5469B075}" srcOrd="1" destOrd="0" presId="urn:microsoft.com/office/officeart/2009/3/layout/HorizontalOrganizationChart"/>
    <dgm:cxn modelId="{F02C1BAC-072F-4423-8FFC-CAD3B2161276}" type="presOf" srcId="{A59C349B-DC49-4CBB-A721-3478E709DBF8}" destId="{ED008A27-B53B-4421-AE91-898372782F74}" srcOrd="0" destOrd="0" presId="urn:microsoft.com/office/officeart/2009/3/layout/HorizontalOrganizationChart"/>
    <dgm:cxn modelId="{27AC51AD-34D0-48E3-99CF-7F4256E9A4ED}" type="presOf" srcId="{8FB5EE7E-11F8-40AB-BC27-0A5BD801D2F0}" destId="{08542C9E-AD8E-4433-BCB9-67EF47E48506}" srcOrd="0" destOrd="0" presId="urn:microsoft.com/office/officeart/2009/3/layout/HorizontalOrganizationChart"/>
    <dgm:cxn modelId="{CB72B8AD-598F-44BA-BDCA-6594F7F14ABA}" srcId="{4AFBBCF3-088B-4A17-BACD-1AD8CF2043BF}" destId="{F8048FBB-6F9C-4FF5-8DDF-CE77380C518F}" srcOrd="4" destOrd="0" parTransId="{B28A66DD-68C8-4244-85B8-4D5B594580B2}" sibTransId="{72C7C382-E096-4E26-AFAB-186A8F500190}"/>
    <dgm:cxn modelId="{8ABB48AE-C743-4AED-B525-41B2BD96A048}" srcId="{4AFBBCF3-088B-4A17-BACD-1AD8CF2043BF}" destId="{81BAE562-2849-418C-8899-577822F81B26}" srcOrd="7" destOrd="0" parTransId="{9CEDA784-4A3E-4840-A3F9-E98F80134D7B}" sibTransId="{13C04FB0-BEA6-4489-A85E-47E39863A8FE}"/>
    <dgm:cxn modelId="{0A4CC4B1-86DA-42E5-A9F7-82C2DC2E47B4}" type="presOf" srcId="{80A1DFE9-4E99-4867-9192-9C63E72798C2}" destId="{98648F90-9ADF-487E-9DC5-C48EB1AD3D0E}" srcOrd="1" destOrd="0" presId="urn:microsoft.com/office/officeart/2009/3/layout/HorizontalOrganizationChart"/>
    <dgm:cxn modelId="{1CA7D3B1-E21D-46DC-AA6F-54156780DC27}" type="presOf" srcId="{1E64FD3C-9263-4FCB-A47F-500A51FDC6CB}" destId="{02504159-DDDA-41C3-92C2-F3C2FFF94531}" srcOrd="0" destOrd="0" presId="urn:microsoft.com/office/officeart/2009/3/layout/HorizontalOrganizationChart"/>
    <dgm:cxn modelId="{638822B2-38CF-4BD9-8C33-251AEA3BFF65}" srcId="{27C5F132-10A5-40BA-A4A5-571127D1C187}" destId="{8F66CDEC-6241-401B-9D55-00B39902A998}" srcOrd="0" destOrd="0" parTransId="{824EB5F6-09A8-4D94-8227-E36C41B839C3}" sibTransId="{78757EC3-EC62-4A5C-8654-1A1E9366DB38}"/>
    <dgm:cxn modelId="{45053FB2-87E9-46CA-B4DE-44B2B38CB0C0}" srcId="{FEA8A522-A176-4C29-8D2D-17EF468D0F4F}" destId="{1E64FD3C-9263-4FCB-A47F-500A51FDC6CB}" srcOrd="0" destOrd="0" parTransId="{5EB50003-BDB9-4CDF-BD30-2DBC50484389}" sibTransId="{A1310A18-A76C-45F6-8B31-F6723CCCC3F9}"/>
    <dgm:cxn modelId="{EF5343B4-FBB5-4AFC-92D2-58B84225627E}" type="presOf" srcId="{2051030D-9AFC-4FB1-9D92-E369AE243654}" destId="{E31B08C9-D9C6-4A33-AD1D-F5E2F90FFA47}" srcOrd="0" destOrd="0" presId="urn:microsoft.com/office/officeart/2009/3/layout/HorizontalOrganizationChart"/>
    <dgm:cxn modelId="{ADB180B5-DABC-43C9-A407-1B43CA6EA810}" type="presOf" srcId="{965ADF47-E961-449C-8E08-CFC804EF05CD}" destId="{336E62D8-8EEA-4706-A594-B97195F95570}" srcOrd="1" destOrd="0" presId="urn:microsoft.com/office/officeart/2009/3/layout/HorizontalOrganizationChart"/>
    <dgm:cxn modelId="{40952CB6-8794-4EFF-B220-CDDFF7BA6305}" type="presOf" srcId="{7BBA7611-3057-4C5D-9902-36EC03F554CB}" destId="{44EF08AB-BA28-438B-9283-D51D73FBB4DA}" srcOrd="1" destOrd="0" presId="urn:microsoft.com/office/officeart/2009/3/layout/HorizontalOrganizationChart"/>
    <dgm:cxn modelId="{72188BB6-B85D-4B96-B7DB-21AE9C1D69AF}" type="presOf" srcId="{FEA8A522-A176-4C29-8D2D-17EF468D0F4F}" destId="{F17A58B7-9CEF-42B6-9CEF-2ABA1540D917}" srcOrd="1" destOrd="0" presId="urn:microsoft.com/office/officeart/2009/3/layout/HorizontalOrganizationChart"/>
    <dgm:cxn modelId="{283068B9-DD74-4D0E-AE96-C037A92C5433}" srcId="{4AFBBCF3-088B-4A17-BACD-1AD8CF2043BF}" destId="{67AF2C67-CBFB-4683-9163-D3539DE6D31C}" srcOrd="1" destOrd="0" parTransId="{C48628DE-717C-4ACF-957D-9BA3CE6FBA5A}" sibTransId="{9A10A000-2841-42CC-9EFE-C4E7B969887E}"/>
    <dgm:cxn modelId="{543358BC-BF14-4724-A66B-ACF6E77A6E8B}" type="presOf" srcId="{B0F9167D-6469-4302-8F94-764675CDD040}" destId="{0DFFE552-C66F-4FC6-918A-C82DD1FF7396}" srcOrd="0" destOrd="0" presId="urn:microsoft.com/office/officeart/2009/3/layout/HorizontalOrganizationChart"/>
    <dgm:cxn modelId="{AE28C7BD-B562-41A4-B611-4D6069B93B30}" type="presOf" srcId="{6A33D3D6-48E2-402F-87B1-D87457EC65AA}" destId="{E9DAA76A-3F05-4188-8CFA-7F284975A149}" srcOrd="0" destOrd="0" presId="urn:microsoft.com/office/officeart/2009/3/layout/HorizontalOrganizationChart"/>
    <dgm:cxn modelId="{1D69A0C3-2445-47A5-8007-94415B142627}" type="presOf" srcId="{3BEF24C1-AF5A-48BB-B02D-3A66B2FE37E4}" destId="{80613220-6137-4AD8-AB5D-8BE413F6685B}" srcOrd="0" destOrd="0" presId="urn:microsoft.com/office/officeart/2009/3/layout/HorizontalOrganizationChart"/>
    <dgm:cxn modelId="{CAFCE5C5-1C7A-4BC2-89E9-BF9C4EC1E01B}" type="presOf" srcId="{AB219246-1018-4112-9460-C772AC82842C}" destId="{1D114139-3B38-454A-AAE8-938FFF088EF3}" srcOrd="0" destOrd="0" presId="urn:microsoft.com/office/officeart/2009/3/layout/HorizontalOrganizationChart"/>
    <dgm:cxn modelId="{90E0AEC8-9F15-406E-8EDA-948C35208F8D}" type="presOf" srcId="{D3F8FA78-B7DD-4156-A35A-DF10092CB9A9}" destId="{A035FB7F-1532-4D44-BC27-AB885E292D9B}" srcOrd="0" destOrd="0" presId="urn:microsoft.com/office/officeart/2009/3/layout/HorizontalOrganizationChart"/>
    <dgm:cxn modelId="{4E3AE2D0-E7F2-4B83-8457-30D045D86784}" srcId="{80A1DFE9-4E99-4867-9192-9C63E72798C2}" destId="{E304D4D2-4FF0-45E1-AA61-3C6888AF08F2}" srcOrd="0" destOrd="0" parTransId="{F0B5786D-D8C9-4135-9C19-5360541B9B03}" sibTransId="{D3440034-7F48-4DCB-9BDE-27681FFE269C}"/>
    <dgm:cxn modelId="{1B4416D3-E4D5-4655-808E-EEBB47794F60}" srcId="{965ADF47-E961-449C-8E08-CFC804EF05CD}" destId="{72FDC05C-8C34-4FCB-B022-DA378B6B107D}" srcOrd="0" destOrd="0" parTransId="{2051030D-9AFC-4FB1-9D92-E369AE243654}" sibTransId="{3DA34170-404C-4AD7-A384-F4E7835EA665}"/>
    <dgm:cxn modelId="{663044D3-49CC-47BF-9EAF-A949BEE943DB}" srcId="{4AFBBCF3-088B-4A17-BACD-1AD8CF2043BF}" destId="{5AC5718C-CD42-457A-BC99-23B5F2F5CCA7}" srcOrd="3" destOrd="0" parTransId="{99A06A6C-BEC6-43D0-AAE1-8A59FB4EA5E3}" sibTransId="{D3020D90-2A7E-49C4-8144-61BDCFE0589C}"/>
    <dgm:cxn modelId="{418EB7D9-7166-48CA-A730-A82CD61B55F0}" srcId="{F5DD7034-BD66-4F59-8934-4D377B80F0D4}" destId="{CDBF72BC-AF5E-4000-A57A-7ABC24ECA92C}" srcOrd="0" destOrd="0" parTransId="{61644255-79E3-4518-8492-CB03412AD79E}" sibTransId="{251349FB-BDD8-41D9-A0DE-4B76956B413B}"/>
    <dgm:cxn modelId="{364266DD-0965-47D4-8330-A6043399C453}" type="presOf" srcId="{D3F8FA78-B7DD-4156-A35A-DF10092CB9A9}" destId="{C23CEC76-BA70-4E57-A110-FFF0C058AF5A}" srcOrd="1" destOrd="0" presId="urn:microsoft.com/office/officeart/2009/3/layout/HorizontalOrganizationChart"/>
    <dgm:cxn modelId="{9DF8AFDE-33C9-4ED8-89AA-791E808E8863}" type="presOf" srcId="{6F4DA2B9-0AFC-4139-9FF9-1D190DE682DE}" destId="{9FB86B73-B4F2-4B32-97E0-B88E6D04EC5A}" srcOrd="0" destOrd="0" presId="urn:microsoft.com/office/officeart/2009/3/layout/HorizontalOrganizationChart"/>
    <dgm:cxn modelId="{7DA3C7DF-E4FF-47AB-9D1A-B1EF362AB498}" type="presOf" srcId="{C50C1886-25AB-4379-BBBB-4399CA040325}" destId="{4295019C-E4D5-4907-ADA6-F3E7072240EE}" srcOrd="0" destOrd="0" presId="urn:microsoft.com/office/officeart/2009/3/layout/HorizontalOrganizationChart"/>
    <dgm:cxn modelId="{9F61FCE2-83D6-448F-9F2B-F39367513BF7}" type="presOf" srcId="{FEA8A522-A176-4C29-8D2D-17EF468D0F4F}" destId="{37071A75-A33D-4E82-BB2E-3B3B0DF129FC}" srcOrd="0" destOrd="0" presId="urn:microsoft.com/office/officeart/2009/3/layout/HorizontalOrganizationChart"/>
    <dgm:cxn modelId="{E8D22AE4-1701-41E1-9344-9BA2D5D79EFE}" type="presOf" srcId="{6C055958-A780-4335-9D72-766BD923C93C}" destId="{D4C75A89-5719-493C-8A89-F43663F66782}" srcOrd="1" destOrd="0" presId="urn:microsoft.com/office/officeart/2009/3/layout/HorizontalOrganizationChart"/>
    <dgm:cxn modelId="{146A69E5-B3D9-42FB-96AE-90DA0D91C9B8}" type="presOf" srcId="{D1CC5B51-0A3B-402C-AF83-9216AF40104D}" destId="{276CBCB3-9EB6-412A-AB61-86B3285FD04F}" srcOrd="1" destOrd="0" presId="urn:microsoft.com/office/officeart/2009/3/layout/HorizontalOrganizationChart"/>
    <dgm:cxn modelId="{178470E5-B6D9-4470-85DE-053651C294C6}" srcId="{6D1C1361-7AC8-419B-9111-536486665B5C}" destId="{6C055958-A780-4335-9D72-766BD923C93C}" srcOrd="0" destOrd="0" parTransId="{6F4DA2B9-0AFC-4139-9FF9-1D190DE682DE}" sibTransId="{52DE94D0-A9A6-4154-9845-49C8613A17E1}"/>
    <dgm:cxn modelId="{1547F1E8-6E08-439C-A783-D1B608BC5637}" type="presOf" srcId="{33A2716D-0B28-492F-B220-06F1C9B167E7}" destId="{C5A26C55-033A-4AF0-B0E2-EC095A9E9ADC}" srcOrd="0" destOrd="0" presId="urn:microsoft.com/office/officeart/2009/3/layout/HorizontalOrganizationChart"/>
    <dgm:cxn modelId="{FA8C3EE9-CBDD-46FD-A12A-6964494949B5}" srcId="{5E81B461-A774-4728-9C53-AE36412C3406}" destId="{462DFA7C-DACE-40E2-8982-F7A78C980804}" srcOrd="0" destOrd="0" parTransId="{6A33D3D6-48E2-402F-87B1-D87457EC65AA}" sibTransId="{6EED4256-EC73-4975-89E8-EFD5B4F833E5}"/>
    <dgm:cxn modelId="{8AC25FE9-5B5C-4EDF-9075-863B218D1F9F}" type="presOf" srcId="{C873A64E-BD39-4C0F-97C4-51B43EADC222}" destId="{FF94934B-395B-4FDF-94F3-277CD0771826}" srcOrd="0" destOrd="0" presId="urn:microsoft.com/office/officeart/2009/3/layout/HorizontalOrganizationChart"/>
    <dgm:cxn modelId="{A6618FEC-558A-447F-816B-CC8D22B96522}" type="presOf" srcId="{AA49A8F5-0378-4015-8FB6-2EEF13389FC9}" destId="{F18E7252-66CE-472B-8C88-9FA45ABA83DF}" srcOrd="0" destOrd="0" presId="urn:microsoft.com/office/officeart/2009/3/layout/HorizontalOrganizationChart"/>
    <dgm:cxn modelId="{185000ED-4E05-40A9-8776-408E644252B6}" type="presOf" srcId="{462DFA7C-DACE-40E2-8982-F7A78C980804}" destId="{10E22E43-7B1A-40D9-9AEB-168ED3EF385A}" srcOrd="1" destOrd="0" presId="urn:microsoft.com/office/officeart/2009/3/layout/HorizontalOrganizationChart"/>
    <dgm:cxn modelId="{701C7AEE-02BB-43C1-8FA3-74AFB90867A0}" srcId="{F8048FBB-6F9C-4FF5-8DDF-CE77380C518F}" destId="{A59C349B-DC49-4CBB-A721-3478E709DBF8}" srcOrd="0" destOrd="0" parTransId="{A758D758-53A4-444F-BB84-F9A2007D0D78}" sibTransId="{F8039CD4-6A19-4FC5-B0E4-659E88F13830}"/>
    <dgm:cxn modelId="{F45F75F0-0116-437D-81D3-630445BE153C}" type="presOf" srcId="{F8048FBB-6F9C-4FF5-8DDF-CE77380C518F}" destId="{A42E50FD-4FD5-4505-A70C-143CFE5F0A7F}" srcOrd="1" destOrd="0" presId="urn:microsoft.com/office/officeart/2009/3/layout/HorizontalOrganizationChart"/>
    <dgm:cxn modelId="{42E278F0-170F-4D72-8051-0A5406D0D2EB}" type="presOf" srcId="{A0105AED-BB7F-4ADB-8D0C-E00EBA328489}" destId="{06B349CC-74CC-4CF9-B54D-3BAE61FB0BC8}" srcOrd="0" destOrd="0" presId="urn:microsoft.com/office/officeart/2009/3/layout/HorizontalOrganizationChart"/>
    <dgm:cxn modelId="{0DE5F7F1-1AAB-4EB5-AA60-F2B54FAB58AA}" type="presOf" srcId="{1E64FD3C-9263-4FCB-A47F-500A51FDC6CB}" destId="{B167F244-E48B-4180-9C14-5FF7296F44CA}" srcOrd="1" destOrd="0" presId="urn:microsoft.com/office/officeart/2009/3/layout/HorizontalOrganizationChart"/>
    <dgm:cxn modelId="{C39F42F6-3255-42AE-BD22-4AB88170C854}" type="presOf" srcId="{67AF2C67-CBFB-4683-9163-D3539DE6D31C}" destId="{7C05DD96-B558-40A5-8592-CBB015FF1471}" srcOrd="1" destOrd="0" presId="urn:microsoft.com/office/officeart/2009/3/layout/HorizontalOrganizationChart"/>
    <dgm:cxn modelId="{0EF751F8-2C0B-49C5-81A6-4825429970ED}" type="presOf" srcId="{67AF2C67-CBFB-4683-9163-D3539DE6D31C}" destId="{6820A720-B9B6-4853-B326-ABD8CD8FC7BF}" srcOrd="0" destOrd="0" presId="urn:microsoft.com/office/officeart/2009/3/layout/HorizontalOrganizationChart"/>
    <dgm:cxn modelId="{0FC7BEF9-231E-4A54-B628-DE65521C266E}" srcId="{92A70D5C-6EA1-402B-8D4B-73BA0F70DCFD}" destId="{AB219246-1018-4112-9460-C772AC82842C}" srcOrd="0" destOrd="0" parTransId="{33A2716D-0B28-492F-B220-06F1C9B167E7}" sibTransId="{7D5EADA0-387A-4325-9C54-5D4BADDDBCE3}"/>
    <dgm:cxn modelId="{576B59FA-6115-4B16-A8A6-4106555F735E}" type="presOf" srcId="{E304D4D2-4FF0-45E1-AA61-3C6888AF08F2}" destId="{3F9F8077-48F0-4097-ADC0-469EC371EA45}" srcOrd="1" destOrd="0" presId="urn:microsoft.com/office/officeart/2009/3/layout/HorizontalOrganizationChart"/>
    <dgm:cxn modelId="{57DEC3FB-2A84-4A11-A4C3-E4365399F28A}" type="presOf" srcId="{7BBA7611-3057-4C5D-9902-36EC03F554CB}" destId="{BA95DE3D-B31A-43DC-9BD7-69AA7B9E3FC9}" srcOrd="0" destOrd="0" presId="urn:microsoft.com/office/officeart/2009/3/layout/HorizontalOrganizationChart"/>
    <dgm:cxn modelId="{2DBFEBFE-D84E-4B9D-9322-849EBFDDE9F8}" type="presOf" srcId="{824EB5F6-09A8-4D94-8227-E36C41B839C3}" destId="{FE64A060-8809-4AB0-AB13-052AAB3C576B}" srcOrd="0" destOrd="0" presId="urn:microsoft.com/office/officeart/2009/3/layout/HorizontalOrganizationChart"/>
    <dgm:cxn modelId="{EB9A30FF-43AF-47C6-BA26-15ED7ABF1059}" type="presOf" srcId="{61644255-79E3-4518-8492-CB03412AD79E}" destId="{6653CBF6-B820-4C1F-BC25-37C988F0D0D1}" srcOrd="0" destOrd="0" presId="urn:microsoft.com/office/officeart/2009/3/layout/HorizontalOrganizationChart"/>
    <dgm:cxn modelId="{54F025C7-579A-44A5-A537-3C526CE19AF4}" type="presParOf" srcId="{246F0B70-DF6B-404C-A6FA-6280C4C6DE0F}" destId="{3E9F927F-A23C-4E47-B0DD-1B07C2C56BF2}" srcOrd="0" destOrd="0" presId="urn:microsoft.com/office/officeart/2009/3/layout/HorizontalOrganizationChart"/>
    <dgm:cxn modelId="{92E5C8F4-3F60-404A-8E2B-F6C1F720F2FF}" type="presParOf" srcId="{3E9F927F-A23C-4E47-B0DD-1B07C2C56BF2}" destId="{1603C148-DB64-43D0-B509-2777A357EB3D}" srcOrd="0" destOrd="0" presId="urn:microsoft.com/office/officeart/2009/3/layout/HorizontalOrganizationChart"/>
    <dgm:cxn modelId="{9948D806-31A5-48F6-B66E-1574C18CBD5C}" type="presParOf" srcId="{1603C148-DB64-43D0-B509-2777A357EB3D}" destId="{B6EC0D59-135E-400A-BE99-465739CC2449}" srcOrd="0" destOrd="0" presId="urn:microsoft.com/office/officeart/2009/3/layout/HorizontalOrganizationChart"/>
    <dgm:cxn modelId="{7AA1E52F-DB61-4228-8A93-D724D47F7BB6}" type="presParOf" srcId="{1603C148-DB64-43D0-B509-2777A357EB3D}" destId="{FE9FBA6A-144E-4291-A1B4-46F1F1D0BB27}" srcOrd="1" destOrd="0" presId="urn:microsoft.com/office/officeart/2009/3/layout/HorizontalOrganizationChart"/>
    <dgm:cxn modelId="{C35BD3F7-DF5B-47FA-913D-A0B0082F6C8E}" type="presParOf" srcId="{3E9F927F-A23C-4E47-B0DD-1B07C2C56BF2}" destId="{60A9F6EC-B3CA-484A-B63F-946E3B964210}" srcOrd="1" destOrd="0" presId="urn:microsoft.com/office/officeart/2009/3/layout/HorizontalOrganizationChart"/>
    <dgm:cxn modelId="{74EA3842-7158-4587-8910-1CCA510FDF70}" type="presParOf" srcId="{60A9F6EC-B3CA-484A-B63F-946E3B964210}" destId="{E9DAA76A-3F05-4188-8CFA-7F284975A149}" srcOrd="0" destOrd="0" presId="urn:microsoft.com/office/officeart/2009/3/layout/HorizontalOrganizationChart"/>
    <dgm:cxn modelId="{0D748D20-5C8B-44CD-B46E-F77AC695DCF8}" type="presParOf" srcId="{60A9F6EC-B3CA-484A-B63F-946E3B964210}" destId="{C34B7A03-5298-47E9-9E82-6D025CC5FF5E}" srcOrd="1" destOrd="0" presId="urn:microsoft.com/office/officeart/2009/3/layout/HorizontalOrganizationChart"/>
    <dgm:cxn modelId="{C63BBAFB-6C4B-4115-8FDA-29C130DBF715}" type="presParOf" srcId="{C34B7A03-5298-47E9-9E82-6D025CC5FF5E}" destId="{4CEEC935-24B3-40BF-A348-9AF30683D7D9}" srcOrd="0" destOrd="0" presId="urn:microsoft.com/office/officeart/2009/3/layout/HorizontalOrganizationChart"/>
    <dgm:cxn modelId="{1513AC99-4CC0-4B43-A0B5-966769216C71}" type="presParOf" srcId="{4CEEC935-24B3-40BF-A348-9AF30683D7D9}" destId="{F424527F-0686-4DBE-A2F5-9F22BCBB17A2}" srcOrd="0" destOrd="0" presId="urn:microsoft.com/office/officeart/2009/3/layout/HorizontalOrganizationChart"/>
    <dgm:cxn modelId="{379CACAB-C94E-4A84-86F8-D4D1AB92C4F0}" type="presParOf" srcId="{4CEEC935-24B3-40BF-A348-9AF30683D7D9}" destId="{10E22E43-7B1A-40D9-9AEB-168ED3EF385A}" srcOrd="1" destOrd="0" presId="urn:microsoft.com/office/officeart/2009/3/layout/HorizontalOrganizationChart"/>
    <dgm:cxn modelId="{CB8F869B-E83B-4048-89CA-CD19902CDCA3}" type="presParOf" srcId="{C34B7A03-5298-47E9-9E82-6D025CC5FF5E}" destId="{83A6A4AC-1F44-4A99-A369-B30FF45779B0}" srcOrd="1" destOrd="0" presId="urn:microsoft.com/office/officeart/2009/3/layout/HorizontalOrganizationChart"/>
    <dgm:cxn modelId="{CA60F13E-E284-4A71-9464-AD33C8D461F3}" type="presParOf" srcId="{83A6A4AC-1F44-4A99-A369-B30FF45779B0}" destId="{F18E7252-66CE-472B-8C88-9FA45ABA83DF}" srcOrd="0" destOrd="0" presId="urn:microsoft.com/office/officeart/2009/3/layout/HorizontalOrganizationChart"/>
    <dgm:cxn modelId="{B2EB99DC-29BE-4288-BD84-7D2554909E24}" type="presParOf" srcId="{83A6A4AC-1F44-4A99-A369-B30FF45779B0}" destId="{C0B125C6-42FF-4EBB-A344-118A0A482956}" srcOrd="1" destOrd="0" presId="urn:microsoft.com/office/officeart/2009/3/layout/HorizontalOrganizationChart"/>
    <dgm:cxn modelId="{467FAEC4-1800-410F-A5B6-77DFC4516238}" type="presParOf" srcId="{C0B125C6-42FF-4EBB-A344-118A0A482956}" destId="{4AB91410-E806-4D9C-9AA3-5AE94176E78D}" srcOrd="0" destOrd="0" presId="urn:microsoft.com/office/officeart/2009/3/layout/HorizontalOrganizationChart"/>
    <dgm:cxn modelId="{1C9B2A71-7D26-497E-8E3E-677F37090205}" type="presParOf" srcId="{4AB91410-E806-4D9C-9AA3-5AE94176E78D}" destId="{BA95DE3D-B31A-43DC-9BD7-69AA7B9E3FC9}" srcOrd="0" destOrd="0" presId="urn:microsoft.com/office/officeart/2009/3/layout/HorizontalOrganizationChart"/>
    <dgm:cxn modelId="{0BE40C38-76B3-4A39-A4C3-9ACBEFDAA5CC}" type="presParOf" srcId="{4AB91410-E806-4D9C-9AA3-5AE94176E78D}" destId="{44EF08AB-BA28-438B-9283-D51D73FBB4DA}" srcOrd="1" destOrd="0" presId="urn:microsoft.com/office/officeart/2009/3/layout/HorizontalOrganizationChart"/>
    <dgm:cxn modelId="{58990BAF-E22A-48DB-93B5-E942CC11C3BE}" type="presParOf" srcId="{C0B125C6-42FF-4EBB-A344-118A0A482956}" destId="{926A5C77-7E63-4EB7-A9A3-D13B0A51B68A}" srcOrd="1" destOrd="0" presId="urn:microsoft.com/office/officeart/2009/3/layout/HorizontalOrganizationChart"/>
    <dgm:cxn modelId="{3617F931-11FC-4B92-AF46-1D65CA14BE20}" type="presParOf" srcId="{C0B125C6-42FF-4EBB-A344-118A0A482956}" destId="{EBBD9544-C0C1-4103-8174-13EDFF5691DB}" srcOrd="2" destOrd="0" presId="urn:microsoft.com/office/officeart/2009/3/layout/HorizontalOrganizationChart"/>
    <dgm:cxn modelId="{FCBE970C-0E9D-4B6F-9A1C-2101E2C311C2}" type="presParOf" srcId="{C34B7A03-5298-47E9-9E82-6D025CC5FF5E}" destId="{440D102B-750A-4BF1-8B41-8CB0DBA7416A}" srcOrd="2" destOrd="0" presId="urn:microsoft.com/office/officeart/2009/3/layout/HorizontalOrganizationChart"/>
    <dgm:cxn modelId="{DCD72663-66F3-4F47-A937-2902878DB79B}" type="presParOf" srcId="{3E9F927F-A23C-4E47-B0DD-1B07C2C56BF2}" destId="{8BAC379F-BA63-420C-A3D9-8CDA1B9A2975}" srcOrd="2" destOrd="0" presId="urn:microsoft.com/office/officeart/2009/3/layout/HorizontalOrganizationChart"/>
    <dgm:cxn modelId="{B72AA393-5ECA-4716-92E6-7A8FE94712FB}" type="presParOf" srcId="{246F0B70-DF6B-404C-A6FA-6280C4C6DE0F}" destId="{A548268E-1717-4B24-BF03-CEBA6322E556}" srcOrd="1" destOrd="0" presId="urn:microsoft.com/office/officeart/2009/3/layout/HorizontalOrganizationChart"/>
    <dgm:cxn modelId="{C268E9BC-ECC1-45AC-AFF9-BF97FFAECD82}" type="presParOf" srcId="{A548268E-1717-4B24-BF03-CEBA6322E556}" destId="{0D284ADA-8298-41F7-96A5-D498CBA381E6}" srcOrd="0" destOrd="0" presId="urn:microsoft.com/office/officeart/2009/3/layout/HorizontalOrganizationChart"/>
    <dgm:cxn modelId="{4D986404-3853-4810-9974-F6565A7612C1}" type="presParOf" srcId="{0D284ADA-8298-41F7-96A5-D498CBA381E6}" destId="{6820A720-B9B6-4853-B326-ABD8CD8FC7BF}" srcOrd="0" destOrd="0" presId="urn:microsoft.com/office/officeart/2009/3/layout/HorizontalOrganizationChart"/>
    <dgm:cxn modelId="{15F7184B-D29E-4127-8D45-0E64E9661AF2}" type="presParOf" srcId="{0D284ADA-8298-41F7-96A5-D498CBA381E6}" destId="{7C05DD96-B558-40A5-8592-CBB015FF1471}" srcOrd="1" destOrd="0" presId="urn:microsoft.com/office/officeart/2009/3/layout/HorizontalOrganizationChart"/>
    <dgm:cxn modelId="{CF2E9AF2-9CE7-4B17-A5B0-B0B924E75715}" type="presParOf" srcId="{A548268E-1717-4B24-BF03-CEBA6322E556}" destId="{C0C68483-8A17-4A25-9E4C-14B08B439196}" srcOrd="1" destOrd="0" presId="urn:microsoft.com/office/officeart/2009/3/layout/HorizontalOrganizationChart"/>
    <dgm:cxn modelId="{B834DEAA-4272-4B5D-A3D5-992AFC6295D3}" type="presParOf" srcId="{C0C68483-8A17-4A25-9E4C-14B08B439196}" destId="{324BE4CE-DAFA-457F-B7E6-72C99F4A4E27}" srcOrd="0" destOrd="0" presId="urn:microsoft.com/office/officeart/2009/3/layout/HorizontalOrganizationChart"/>
    <dgm:cxn modelId="{653FAD47-9546-4C6D-8784-1C6FD875A3D6}" type="presParOf" srcId="{C0C68483-8A17-4A25-9E4C-14B08B439196}" destId="{23610459-3025-4B63-995A-C326ADDF6051}" srcOrd="1" destOrd="0" presId="urn:microsoft.com/office/officeart/2009/3/layout/HorizontalOrganizationChart"/>
    <dgm:cxn modelId="{1535AFC5-4D61-45FA-90C1-B9AC5D46DB66}" type="presParOf" srcId="{23610459-3025-4B63-995A-C326ADDF6051}" destId="{5B065F1E-BDE8-469C-89E0-63B5785EE2E3}" srcOrd="0" destOrd="0" presId="urn:microsoft.com/office/officeart/2009/3/layout/HorizontalOrganizationChart"/>
    <dgm:cxn modelId="{846D8F3F-903E-4583-9873-6CEB81E5EA0F}" type="presParOf" srcId="{5B065F1E-BDE8-469C-89E0-63B5785EE2E3}" destId="{37071A75-A33D-4E82-BB2E-3B3B0DF129FC}" srcOrd="0" destOrd="0" presId="urn:microsoft.com/office/officeart/2009/3/layout/HorizontalOrganizationChart"/>
    <dgm:cxn modelId="{F889CCC5-5830-43A8-AAF6-DE61FEE28076}" type="presParOf" srcId="{5B065F1E-BDE8-469C-89E0-63B5785EE2E3}" destId="{F17A58B7-9CEF-42B6-9CEF-2ABA1540D917}" srcOrd="1" destOrd="0" presId="urn:microsoft.com/office/officeart/2009/3/layout/HorizontalOrganizationChart"/>
    <dgm:cxn modelId="{6018731E-8429-4CA8-9680-B2AFDABD079A}" type="presParOf" srcId="{23610459-3025-4B63-995A-C326ADDF6051}" destId="{F3760D2A-9612-40B3-A5B6-6C007D98BC2F}" srcOrd="1" destOrd="0" presId="urn:microsoft.com/office/officeart/2009/3/layout/HorizontalOrganizationChart"/>
    <dgm:cxn modelId="{9BA3AA03-6ACA-4A94-98C0-83A00753EC13}" type="presParOf" srcId="{F3760D2A-9612-40B3-A5B6-6C007D98BC2F}" destId="{7088E281-B45D-4371-8A85-9DB795A85317}" srcOrd="0" destOrd="0" presId="urn:microsoft.com/office/officeart/2009/3/layout/HorizontalOrganizationChart"/>
    <dgm:cxn modelId="{9E17000F-302A-4581-A040-53E917F8B232}" type="presParOf" srcId="{F3760D2A-9612-40B3-A5B6-6C007D98BC2F}" destId="{66B3D737-D07E-4C57-8F92-AE9A0FC0C7A5}" srcOrd="1" destOrd="0" presId="urn:microsoft.com/office/officeart/2009/3/layout/HorizontalOrganizationChart"/>
    <dgm:cxn modelId="{F0839102-00CC-4B52-AE73-1811E86B0DB1}" type="presParOf" srcId="{66B3D737-D07E-4C57-8F92-AE9A0FC0C7A5}" destId="{07D53B70-C4C4-4059-BAAB-627DB35A3F8C}" srcOrd="0" destOrd="0" presId="urn:microsoft.com/office/officeart/2009/3/layout/HorizontalOrganizationChart"/>
    <dgm:cxn modelId="{6BE2DE5E-9AC9-4AC5-B467-42F66D3F8478}" type="presParOf" srcId="{07D53B70-C4C4-4059-BAAB-627DB35A3F8C}" destId="{02504159-DDDA-41C3-92C2-F3C2FFF94531}" srcOrd="0" destOrd="0" presId="urn:microsoft.com/office/officeart/2009/3/layout/HorizontalOrganizationChart"/>
    <dgm:cxn modelId="{115899A7-A80D-4749-BB3A-1E1A2DD03D26}" type="presParOf" srcId="{07D53B70-C4C4-4059-BAAB-627DB35A3F8C}" destId="{B167F244-E48B-4180-9C14-5FF7296F44CA}" srcOrd="1" destOrd="0" presId="urn:microsoft.com/office/officeart/2009/3/layout/HorizontalOrganizationChart"/>
    <dgm:cxn modelId="{4EE41318-9CB8-4CC6-9A22-365B996080F3}" type="presParOf" srcId="{66B3D737-D07E-4C57-8F92-AE9A0FC0C7A5}" destId="{EB46AABC-8728-4563-A72F-FA14C71CD1FA}" srcOrd="1" destOrd="0" presId="urn:microsoft.com/office/officeart/2009/3/layout/HorizontalOrganizationChart"/>
    <dgm:cxn modelId="{0657300F-BFA7-456E-B9E2-A71A2EBFCBDC}" type="presParOf" srcId="{66B3D737-D07E-4C57-8F92-AE9A0FC0C7A5}" destId="{C5453A70-F2DA-49BD-8642-3ED65465D9C6}" srcOrd="2" destOrd="0" presId="urn:microsoft.com/office/officeart/2009/3/layout/HorizontalOrganizationChart"/>
    <dgm:cxn modelId="{43765CAB-D712-4D6D-AAE0-1AB94232603D}" type="presParOf" srcId="{23610459-3025-4B63-995A-C326ADDF6051}" destId="{11EBEFB1-0C3A-42FA-9F1F-FCADDF7AB6B6}" srcOrd="2" destOrd="0" presId="urn:microsoft.com/office/officeart/2009/3/layout/HorizontalOrganizationChart"/>
    <dgm:cxn modelId="{A9905C67-96A2-4000-8352-ACF42E2B68C1}" type="presParOf" srcId="{A548268E-1717-4B24-BF03-CEBA6322E556}" destId="{2B5F9D14-DE85-42B4-9B36-BC38B44F7DCB}" srcOrd="2" destOrd="0" presId="urn:microsoft.com/office/officeart/2009/3/layout/HorizontalOrganizationChart"/>
    <dgm:cxn modelId="{13C3E193-EC7E-4C7F-877B-4C230AF533DD}" type="presParOf" srcId="{246F0B70-DF6B-404C-A6FA-6280C4C6DE0F}" destId="{4F839916-1F14-4314-B47C-8371960C2792}" srcOrd="2" destOrd="0" presId="urn:microsoft.com/office/officeart/2009/3/layout/HorizontalOrganizationChart"/>
    <dgm:cxn modelId="{2E5E4E9C-A5FF-42D4-B9BC-999D9B38E893}" type="presParOf" srcId="{4F839916-1F14-4314-B47C-8371960C2792}" destId="{C3502514-A604-4CBB-B793-2BF8D6F2626B}" srcOrd="0" destOrd="0" presId="urn:microsoft.com/office/officeart/2009/3/layout/HorizontalOrganizationChart"/>
    <dgm:cxn modelId="{237E1279-C047-4265-841E-15388D61B0A9}" type="presParOf" srcId="{C3502514-A604-4CBB-B793-2BF8D6F2626B}" destId="{11E4D28B-56E8-4DE7-AA35-725159A94862}" srcOrd="0" destOrd="0" presId="urn:microsoft.com/office/officeart/2009/3/layout/HorizontalOrganizationChart"/>
    <dgm:cxn modelId="{A51AD27E-C039-4BD2-B707-5C5635B95585}" type="presParOf" srcId="{C3502514-A604-4CBB-B793-2BF8D6F2626B}" destId="{0E63888C-E2A7-45A5-ADD6-035CC684A4EB}" srcOrd="1" destOrd="0" presId="urn:microsoft.com/office/officeart/2009/3/layout/HorizontalOrganizationChart"/>
    <dgm:cxn modelId="{CFD6317C-421E-4352-B7F8-E9019B53131B}" type="presParOf" srcId="{4F839916-1F14-4314-B47C-8371960C2792}" destId="{5564EC02-03E0-4A7D-9D25-262BB7DF2612}" srcOrd="1" destOrd="0" presId="urn:microsoft.com/office/officeart/2009/3/layout/HorizontalOrganizationChart"/>
    <dgm:cxn modelId="{AB737983-5BAD-42CC-B597-F57ECE716F18}" type="presParOf" srcId="{5564EC02-03E0-4A7D-9D25-262BB7DF2612}" destId="{DFEC488E-5748-4DFD-82F0-A60CB182682C}" srcOrd="0" destOrd="0" presId="urn:microsoft.com/office/officeart/2009/3/layout/HorizontalOrganizationChart"/>
    <dgm:cxn modelId="{13FC2FE3-B6AB-4D8F-86DE-7B37A1C8A8FF}" type="presParOf" srcId="{5564EC02-03E0-4A7D-9D25-262BB7DF2612}" destId="{8CC6491C-4F0E-4FA3-8010-F774930A534B}" srcOrd="1" destOrd="0" presId="urn:microsoft.com/office/officeart/2009/3/layout/HorizontalOrganizationChart"/>
    <dgm:cxn modelId="{8500E04C-02C3-4FDF-A5D1-DFE89DFD9B7A}" type="presParOf" srcId="{8CC6491C-4F0E-4FA3-8010-F774930A534B}" destId="{D7D41738-CEAF-42D0-83F0-794F879933E9}" srcOrd="0" destOrd="0" presId="urn:microsoft.com/office/officeart/2009/3/layout/HorizontalOrganizationChart"/>
    <dgm:cxn modelId="{7A179D00-AF6E-43D0-9FE8-B1BB033C8667}" type="presParOf" srcId="{D7D41738-CEAF-42D0-83F0-794F879933E9}" destId="{A035FB7F-1532-4D44-BC27-AB885E292D9B}" srcOrd="0" destOrd="0" presId="urn:microsoft.com/office/officeart/2009/3/layout/HorizontalOrganizationChart"/>
    <dgm:cxn modelId="{AE40E278-F7DD-4683-BF12-13ED74D5B367}" type="presParOf" srcId="{D7D41738-CEAF-42D0-83F0-794F879933E9}" destId="{C23CEC76-BA70-4E57-A110-FFF0C058AF5A}" srcOrd="1" destOrd="0" presId="urn:microsoft.com/office/officeart/2009/3/layout/HorizontalOrganizationChart"/>
    <dgm:cxn modelId="{59155500-1413-43EC-9459-2FE9CAFD30B2}" type="presParOf" srcId="{8CC6491C-4F0E-4FA3-8010-F774930A534B}" destId="{A7C6F1FE-4037-45EC-A58B-1B0B11082E07}" srcOrd="1" destOrd="0" presId="urn:microsoft.com/office/officeart/2009/3/layout/HorizontalOrganizationChart"/>
    <dgm:cxn modelId="{09272A6D-86BC-42A2-A470-9BEA0586DC7D}" type="presParOf" srcId="{A7C6F1FE-4037-45EC-A58B-1B0B11082E07}" destId="{4C17EB9F-6765-4783-87BB-DC00C9E16A7A}" srcOrd="0" destOrd="0" presId="urn:microsoft.com/office/officeart/2009/3/layout/HorizontalOrganizationChart"/>
    <dgm:cxn modelId="{E7D2BB21-FF78-4A83-8EA6-5CAF01661F13}" type="presParOf" srcId="{A7C6F1FE-4037-45EC-A58B-1B0B11082E07}" destId="{D6B23061-803E-4D4C-B686-BAD9B27645A1}" srcOrd="1" destOrd="0" presId="urn:microsoft.com/office/officeart/2009/3/layout/HorizontalOrganizationChart"/>
    <dgm:cxn modelId="{029449D2-8591-4B02-B70E-FC57F6B29D3C}" type="presParOf" srcId="{D6B23061-803E-4D4C-B686-BAD9B27645A1}" destId="{42950EFA-04FC-4CE7-83AB-065215635063}" srcOrd="0" destOrd="0" presId="urn:microsoft.com/office/officeart/2009/3/layout/HorizontalOrganizationChart"/>
    <dgm:cxn modelId="{9FBDAABF-9AB0-4C06-9A1F-BCF3DE0AB69E}" type="presParOf" srcId="{42950EFA-04FC-4CE7-83AB-065215635063}" destId="{08542C9E-AD8E-4433-BCB9-67EF47E48506}" srcOrd="0" destOrd="0" presId="urn:microsoft.com/office/officeart/2009/3/layout/HorizontalOrganizationChart"/>
    <dgm:cxn modelId="{041B0437-C478-446D-A85D-A5CE229A593C}" type="presParOf" srcId="{42950EFA-04FC-4CE7-83AB-065215635063}" destId="{E11FE579-45B3-49B6-BCE8-5C2BD938F3FB}" srcOrd="1" destOrd="0" presId="urn:microsoft.com/office/officeart/2009/3/layout/HorizontalOrganizationChart"/>
    <dgm:cxn modelId="{D5E3358D-D0A2-46C6-93CC-07514E11DAA7}" type="presParOf" srcId="{D6B23061-803E-4D4C-B686-BAD9B27645A1}" destId="{29FD7026-1ACF-48BE-8A81-ED8A02A3F449}" srcOrd="1" destOrd="0" presId="urn:microsoft.com/office/officeart/2009/3/layout/HorizontalOrganizationChart"/>
    <dgm:cxn modelId="{CB42FD77-B827-42C2-A74C-A16854D7B85D}" type="presParOf" srcId="{D6B23061-803E-4D4C-B686-BAD9B27645A1}" destId="{47B50469-720D-4D92-BDF8-D4158538521A}" srcOrd="2" destOrd="0" presId="urn:microsoft.com/office/officeart/2009/3/layout/HorizontalOrganizationChart"/>
    <dgm:cxn modelId="{E497BAA4-23ED-431A-B9C7-B6B7F2435CFB}" type="presParOf" srcId="{8CC6491C-4F0E-4FA3-8010-F774930A534B}" destId="{2925B20A-C0B9-49B7-89A1-839A7559B283}" srcOrd="2" destOrd="0" presId="urn:microsoft.com/office/officeart/2009/3/layout/HorizontalOrganizationChart"/>
    <dgm:cxn modelId="{0951CC89-24EC-414D-8351-5C9137580F14}" type="presParOf" srcId="{4F839916-1F14-4314-B47C-8371960C2792}" destId="{EABFE568-60C9-4DCB-88E0-E73E25F1D804}" srcOrd="2" destOrd="0" presId="urn:microsoft.com/office/officeart/2009/3/layout/HorizontalOrganizationChart"/>
    <dgm:cxn modelId="{2C90C1F5-214B-49DE-BA9D-38868AF01EBE}" type="presParOf" srcId="{246F0B70-DF6B-404C-A6FA-6280C4C6DE0F}" destId="{A5041078-085C-452C-91BF-EE0F01F9AFF5}" srcOrd="3" destOrd="0" presId="urn:microsoft.com/office/officeart/2009/3/layout/HorizontalOrganizationChart"/>
    <dgm:cxn modelId="{EF765CCD-A3E7-48BF-974A-4FAEC972C182}" type="presParOf" srcId="{A5041078-085C-452C-91BF-EE0F01F9AFF5}" destId="{87117C6D-EEC3-4E15-95C8-07F369DF189D}" srcOrd="0" destOrd="0" presId="urn:microsoft.com/office/officeart/2009/3/layout/HorizontalOrganizationChart"/>
    <dgm:cxn modelId="{0CFD7E08-1912-4BC9-A7A9-6F27DD397882}" type="presParOf" srcId="{87117C6D-EEC3-4E15-95C8-07F369DF189D}" destId="{CB833DF8-1516-489F-9E2F-1AF00F845CFA}" srcOrd="0" destOrd="0" presId="urn:microsoft.com/office/officeart/2009/3/layout/HorizontalOrganizationChart"/>
    <dgm:cxn modelId="{AE0F129E-6BFA-4DD5-963A-D21B722E6823}" type="presParOf" srcId="{87117C6D-EEC3-4E15-95C8-07F369DF189D}" destId="{9AF6469E-2B4E-454B-A29F-14780AD7AAD2}" srcOrd="1" destOrd="0" presId="urn:microsoft.com/office/officeart/2009/3/layout/HorizontalOrganizationChart"/>
    <dgm:cxn modelId="{6A9B36DD-5433-4BD6-A6D6-E8C4A711FD92}" type="presParOf" srcId="{A5041078-085C-452C-91BF-EE0F01F9AFF5}" destId="{0C44AC68-919C-4D75-9678-CF86B613075B}" srcOrd="1" destOrd="0" presId="urn:microsoft.com/office/officeart/2009/3/layout/HorizontalOrganizationChart"/>
    <dgm:cxn modelId="{70CBFB2E-5BD4-4200-B874-C365DE407302}" type="presParOf" srcId="{0C44AC68-919C-4D75-9678-CF86B613075B}" destId="{80613220-6137-4AD8-AB5D-8BE413F6685B}" srcOrd="0" destOrd="0" presId="urn:microsoft.com/office/officeart/2009/3/layout/HorizontalOrganizationChart"/>
    <dgm:cxn modelId="{89E6CA7A-AB1A-4777-A0D1-812E35FA3DBD}" type="presParOf" srcId="{0C44AC68-919C-4D75-9678-CF86B613075B}" destId="{9CA4C317-0626-4308-8CF8-2602D0384A41}" srcOrd="1" destOrd="0" presId="urn:microsoft.com/office/officeart/2009/3/layout/HorizontalOrganizationChart"/>
    <dgm:cxn modelId="{E8BF84A9-73EC-4B94-BD8D-4903788508A1}" type="presParOf" srcId="{9CA4C317-0626-4308-8CF8-2602D0384A41}" destId="{ECA94772-A3EA-456B-950C-BCE3E28C40C3}" srcOrd="0" destOrd="0" presId="urn:microsoft.com/office/officeart/2009/3/layout/HorizontalOrganizationChart"/>
    <dgm:cxn modelId="{CC361BCE-FD4C-4678-A85A-C9BA92C312FD}" type="presParOf" srcId="{ECA94772-A3EA-456B-950C-BCE3E28C40C3}" destId="{1D6FD6B6-0F07-4986-875A-64327CAF7668}" srcOrd="0" destOrd="0" presId="urn:microsoft.com/office/officeart/2009/3/layout/HorizontalOrganizationChart"/>
    <dgm:cxn modelId="{CA9117B0-F54E-4F6D-BBA1-52797B476387}" type="presParOf" srcId="{ECA94772-A3EA-456B-950C-BCE3E28C40C3}" destId="{05B03419-8981-435A-A369-C392FA6B60D6}" srcOrd="1" destOrd="0" presId="urn:microsoft.com/office/officeart/2009/3/layout/HorizontalOrganizationChart"/>
    <dgm:cxn modelId="{D3666F3E-4713-4AC3-B4B1-CD7AAD48BB71}" type="presParOf" srcId="{9CA4C317-0626-4308-8CF8-2602D0384A41}" destId="{81B9C885-96F2-43B7-96CB-8263D7999009}" srcOrd="1" destOrd="0" presId="urn:microsoft.com/office/officeart/2009/3/layout/HorizontalOrganizationChart"/>
    <dgm:cxn modelId="{CED36389-664A-4F9A-A049-1E086E019183}" type="presParOf" srcId="{81B9C885-96F2-43B7-96CB-8263D7999009}" destId="{6653CBF6-B820-4C1F-BC25-37C988F0D0D1}" srcOrd="0" destOrd="0" presId="urn:microsoft.com/office/officeart/2009/3/layout/HorizontalOrganizationChart"/>
    <dgm:cxn modelId="{D93BC2BA-FBE8-49DB-A6E6-29D319B724B0}" type="presParOf" srcId="{81B9C885-96F2-43B7-96CB-8263D7999009}" destId="{C853B42F-1373-4003-9157-B097137B33A8}" srcOrd="1" destOrd="0" presId="urn:microsoft.com/office/officeart/2009/3/layout/HorizontalOrganizationChart"/>
    <dgm:cxn modelId="{BD2F3FB8-093B-49CF-9FA1-3A4393F37F45}" type="presParOf" srcId="{C853B42F-1373-4003-9157-B097137B33A8}" destId="{F00F1476-8BA6-4D78-9FC6-E4A31E9F663E}" srcOrd="0" destOrd="0" presId="urn:microsoft.com/office/officeart/2009/3/layout/HorizontalOrganizationChart"/>
    <dgm:cxn modelId="{0A3EEB12-B28C-4217-BEC7-7D032C9DA07A}" type="presParOf" srcId="{F00F1476-8BA6-4D78-9FC6-E4A31E9F663E}" destId="{C3619C04-3514-461F-A85D-B50A50FF6C2C}" srcOrd="0" destOrd="0" presId="urn:microsoft.com/office/officeart/2009/3/layout/HorizontalOrganizationChart"/>
    <dgm:cxn modelId="{AA107DB3-4E3C-4D80-8BCB-F4A56943A0EF}" type="presParOf" srcId="{F00F1476-8BA6-4D78-9FC6-E4A31E9F663E}" destId="{5C95167E-DD4D-442E-9C19-F99A70F7627D}" srcOrd="1" destOrd="0" presId="urn:microsoft.com/office/officeart/2009/3/layout/HorizontalOrganizationChart"/>
    <dgm:cxn modelId="{D3F10C77-41F4-4145-8037-26B90AB22FD9}" type="presParOf" srcId="{C853B42F-1373-4003-9157-B097137B33A8}" destId="{6909A31C-9C0B-4DAC-AED4-72A0D6863B35}" srcOrd="1" destOrd="0" presId="urn:microsoft.com/office/officeart/2009/3/layout/HorizontalOrganizationChart"/>
    <dgm:cxn modelId="{EB068F71-331F-46D1-91CA-B7EBD031BC53}" type="presParOf" srcId="{C853B42F-1373-4003-9157-B097137B33A8}" destId="{27C7D551-818A-434D-8390-A17DD735642F}" srcOrd="2" destOrd="0" presId="urn:microsoft.com/office/officeart/2009/3/layout/HorizontalOrganizationChart"/>
    <dgm:cxn modelId="{47B61051-F687-4883-82F0-028D984A97CA}" type="presParOf" srcId="{9CA4C317-0626-4308-8CF8-2602D0384A41}" destId="{397CC42C-55D9-4B1C-8D84-B3AF5CB04696}" srcOrd="2" destOrd="0" presId="urn:microsoft.com/office/officeart/2009/3/layout/HorizontalOrganizationChart"/>
    <dgm:cxn modelId="{E82814B4-4347-49D4-820B-54D08DB35F45}" type="presParOf" srcId="{A5041078-085C-452C-91BF-EE0F01F9AFF5}" destId="{96B7F683-C03F-4620-8B60-C1C23831B6F4}" srcOrd="2" destOrd="0" presId="urn:microsoft.com/office/officeart/2009/3/layout/HorizontalOrganizationChart"/>
    <dgm:cxn modelId="{86A1FABD-DF3D-4AC2-9F3C-E3DE51EE19F1}" type="presParOf" srcId="{246F0B70-DF6B-404C-A6FA-6280C4C6DE0F}" destId="{84180E83-7BA9-4B78-8912-AEF7BA7BA7F9}" srcOrd="4" destOrd="0" presId="urn:microsoft.com/office/officeart/2009/3/layout/HorizontalOrganizationChart"/>
    <dgm:cxn modelId="{1F25ED96-E862-4709-B026-2AD0EFEF352F}" type="presParOf" srcId="{84180E83-7BA9-4B78-8912-AEF7BA7BA7F9}" destId="{EBC9CF70-338B-4D55-A856-8F357A1C95C3}" srcOrd="0" destOrd="0" presId="urn:microsoft.com/office/officeart/2009/3/layout/HorizontalOrganizationChart"/>
    <dgm:cxn modelId="{71C869CA-6865-448A-B3C9-7B5715FE3C29}" type="presParOf" srcId="{EBC9CF70-338B-4D55-A856-8F357A1C95C3}" destId="{1159DE19-FABB-40D6-B33B-1B3E5F9CA42D}" srcOrd="0" destOrd="0" presId="urn:microsoft.com/office/officeart/2009/3/layout/HorizontalOrganizationChart"/>
    <dgm:cxn modelId="{EAA52484-2DC8-4809-8805-C96F7CE7976C}" type="presParOf" srcId="{EBC9CF70-338B-4D55-A856-8F357A1C95C3}" destId="{A42E50FD-4FD5-4505-A70C-143CFE5F0A7F}" srcOrd="1" destOrd="0" presId="urn:microsoft.com/office/officeart/2009/3/layout/HorizontalOrganizationChart"/>
    <dgm:cxn modelId="{06BEF120-08D1-45E7-AB53-643C27E45F12}" type="presParOf" srcId="{84180E83-7BA9-4B78-8912-AEF7BA7BA7F9}" destId="{2B44B818-F1D5-45E9-BC0E-F80240C5BBA1}" srcOrd="1" destOrd="0" presId="urn:microsoft.com/office/officeart/2009/3/layout/HorizontalOrganizationChart"/>
    <dgm:cxn modelId="{64915AD9-BEC5-44A2-A47A-638CCD86EB4A}" type="presParOf" srcId="{2B44B818-F1D5-45E9-BC0E-F80240C5BBA1}" destId="{E853C789-2E06-43D9-AF00-18D34F4B57EA}" srcOrd="0" destOrd="0" presId="urn:microsoft.com/office/officeart/2009/3/layout/HorizontalOrganizationChart"/>
    <dgm:cxn modelId="{8F60C55C-598E-46D9-B626-7DF57DD2DAB3}" type="presParOf" srcId="{2B44B818-F1D5-45E9-BC0E-F80240C5BBA1}" destId="{EE7969EA-0800-4192-9F3B-03C2D901166E}" srcOrd="1" destOrd="0" presId="urn:microsoft.com/office/officeart/2009/3/layout/HorizontalOrganizationChart"/>
    <dgm:cxn modelId="{0D00B63B-BBAD-4BC4-A738-0D54A59F665C}" type="presParOf" srcId="{EE7969EA-0800-4192-9F3B-03C2D901166E}" destId="{E9A82B8E-609B-42FA-BD2F-96F2687764F3}" srcOrd="0" destOrd="0" presId="urn:microsoft.com/office/officeart/2009/3/layout/HorizontalOrganizationChart"/>
    <dgm:cxn modelId="{E612417D-63E7-4E15-8206-3721F7F0D6B2}" type="presParOf" srcId="{E9A82B8E-609B-42FA-BD2F-96F2687764F3}" destId="{ED008A27-B53B-4421-AE91-898372782F74}" srcOrd="0" destOrd="0" presId="urn:microsoft.com/office/officeart/2009/3/layout/HorizontalOrganizationChart"/>
    <dgm:cxn modelId="{01F6E78C-0B1D-4746-96B3-E043B6F691FB}" type="presParOf" srcId="{E9A82B8E-609B-42FA-BD2F-96F2687764F3}" destId="{B6A3ED0A-66E5-40CF-8DF0-57C0915CCE3C}" srcOrd="1" destOrd="0" presId="urn:microsoft.com/office/officeart/2009/3/layout/HorizontalOrganizationChart"/>
    <dgm:cxn modelId="{B89723C3-F2B3-410C-80CA-2E8CB02FE1CB}" type="presParOf" srcId="{EE7969EA-0800-4192-9F3B-03C2D901166E}" destId="{34214929-BCA1-48F5-BFDE-EDB0EE47EB74}" srcOrd="1" destOrd="0" presId="urn:microsoft.com/office/officeart/2009/3/layout/HorizontalOrganizationChart"/>
    <dgm:cxn modelId="{9D8E04CB-020E-4B86-B13D-903F0827E098}" type="presParOf" srcId="{34214929-BCA1-48F5-BFDE-EDB0EE47EB74}" destId="{4295019C-E4D5-4907-ADA6-F3E7072240EE}" srcOrd="0" destOrd="0" presId="urn:microsoft.com/office/officeart/2009/3/layout/HorizontalOrganizationChart"/>
    <dgm:cxn modelId="{5D3F6982-08A3-4261-8AD1-63E9330DA3CC}" type="presParOf" srcId="{34214929-BCA1-48F5-BFDE-EDB0EE47EB74}" destId="{B221E6AA-9C1C-4AE6-8FDF-564653984B29}" srcOrd="1" destOrd="0" presId="urn:microsoft.com/office/officeart/2009/3/layout/HorizontalOrganizationChart"/>
    <dgm:cxn modelId="{5B145728-579F-4AB5-937B-D13820B9B074}" type="presParOf" srcId="{B221E6AA-9C1C-4AE6-8FDF-564653984B29}" destId="{238BE4FB-3F0A-4CCD-AF4B-F9FF0981183A}" srcOrd="0" destOrd="0" presId="urn:microsoft.com/office/officeart/2009/3/layout/HorizontalOrganizationChart"/>
    <dgm:cxn modelId="{BB9A2044-F80E-4513-B6F0-F9B6DC4E9DF2}" type="presParOf" srcId="{238BE4FB-3F0A-4CCD-AF4B-F9FF0981183A}" destId="{E301589D-8A18-4AF3-984A-D84B71214BDB}" srcOrd="0" destOrd="0" presId="urn:microsoft.com/office/officeart/2009/3/layout/HorizontalOrganizationChart"/>
    <dgm:cxn modelId="{4ADF9DAD-4FEB-4FC3-A915-4FA83E85ABAD}" type="presParOf" srcId="{238BE4FB-3F0A-4CCD-AF4B-F9FF0981183A}" destId="{276CBCB3-9EB6-412A-AB61-86B3285FD04F}" srcOrd="1" destOrd="0" presId="urn:microsoft.com/office/officeart/2009/3/layout/HorizontalOrganizationChart"/>
    <dgm:cxn modelId="{A5778185-624D-4C0A-BE00-85AFFB4320D7}" type="presParOf" srcId="{B221E6AA-9C1C-4AE6-8FDF-564653984B29}" destId="{0CABBAED-CEE9-4E81-A433-185B4B41D797}" srcOrd="1" destOrd="0" presId="urn:microsoft.com/office/officeart/2009/3/layout/HorizontalOrganizationChart"/>
    <dgm:cxn modelId="{F08E19E2-1FB4-4359-8302-9159018CF910}" type="presParOf" srcId="{B221E6AA-9C1C-4AE6-8FDF-564653984B29}" destId="{BE1440DC-9971-4FA5-9495-E5F838DA14BF}" srcOrd="2" destOrd="0" presId="urn:microsoft.com/office/officeart/2009/3/layout/HorizontalOrganizationChart"/>
    <dgm:cxn modelId="{0EDAA443-7145-48D9-A729-1FD6F886937D}" type="presParOf" srcId="{EE7969EA-0800-4192-9F3B-03C2D901166E}" destId="{8A5598E5-ECA3-4440-B257-25FF4AEC2669}" srcOrd="2" destOrd="0" presId="urn:microsoft.com/office/officeart/2009/3/layout/HorizontalOrganizationChart"/>
    <dgm:cxn modelId="{BD3A8CBE-1363-4941-9B79-5DE897544621}" type="presParOf" srcId="{84180E83-7BA9-4B78-8912-AEF7BA7BA7F9}" destId="{37BDEC06-48A4-4EC2-AD2C-A3ED799E3B27}" srcOrd="2" destOrd="0" presId="urn:microsoft.com/office/officeart/2009/3/layout/HorizontalOrganizationChart"/>
    <dgm:cxn modelId="{2B099796-CCE7-44E8-B6F1-89EA3EC0E700}" type="presParOf" srcId="{246F0B70-DF6B-404C-A6FA-6280C4C6DE0F}" destId="{BC1962F7-C70D-4039-86C7-64B1418041F7}" srcOrd="5" destOrd="0" presId="urn:microsoft.com/office/officeart/2009/3/layout/HorizontalOrganizationChart"/>
    <dgm:cxn modelId="{CC03AFCD-E172-406F-949E-182548A1C1B5}" type="presParOf" srcId="{BC1962F7-C70D-4039-86C7-64B1418041F7}" destId="{259609A0-AE85-4D3E-B2D7-AE278AD48E40}" srcOrd="0" destOrd="0" presId="urn:microsoft.com/office/officeart/2009/3/layout/HorizontalOrganizationChart"/>
    <dgm:cxn modelId="{0BCB69D4-FA64-492F-B6EA-6E170B5596BF}" type="presParOf" srcId="{259609A0-AE85-4D3E-B2D7-AE278AD48E40}" destId="{06B349CC-74CC-4CF9-B54D-3BAE61FB0BC8}" srcOrd="0" destOrd="0" presId="urn:microsoft.com/office/officeart/2009/3/layout/HorizontalOrganizationChart"/>
    <dgm:cxn modelId="{CC9A2145-C194-4C74-B47F-8B98D4BBB939}" type="presParOf" srcId="{259609A0-AE85-4D3E-B2D7-AE278AD48E40}" destId="{859ECF40-D922-4FB9-82A8-5787052BA706}" srcOrd="1" destOrd="0" presId="urn:microsoft.com/office/officeart/2009/3/layout/HorizontalOrganizationChart"/>
    <dgm:cxn modelId="{EE2FB9CA-B590-4381-B904-B4DEF0197E72}" type="presParOf" srcId="{BC1962F7-C70D-4039-86C7-64B1418041F7}" destId="{9B5F7E4C-7FB4-48B3-9877-7BDD379A0F9E}" srcOrd="1" destOrd="0" presId="urn:microsoft.com/office/officeart/2009/3/layout/HorizontalOrganizationChart"/>
    <dgm:cxn modelId="{485589A3-EF05-49C8-8123-BAFAF780C1F0}" type="presParOf" srcId="{9B5F7E4C-7FB4-48B3-9877-7BDD379A0F9E}" destId="{FF94934B-395B-4FDF-94F3-277CD0771826}" srcOrd="0" destOrd="0" presId="urn:microsoft.com/office/officeart/2009/3/layout/HorizontalOrganizationChart"/>
    <dgm:cxn modelId="{17E9738E-01D2-4A41-995A-4DAED690596C}" type="presParOf" srcId="{9B5F7E4C-7FB4-48B3-9877-7BDD379A0F9E}" destId="{77C42E6A-F5A2-47D2-AA3B-97B26F6A2337}" srcOrd="1" destOrd="0" presId="urn:microsoft.com/office/officeart/2009/3/layout/HorizontalOrganizationChart"/>
    <dgm:cxn modelId="{0C96D500-01B0-4CEF-B4FB-A2CDEDB9DBFD}" type="presParOf" srcId="{77C42E6A-F5A2-47D2-AA3B-97B26F6A2337}" destId="{1E41424F-6EDC-4585-AD60-9132C2E81DF5}" srcOrd="0" destOrd="0" presId="urn:microsoft.com/office/officeart/2009/3/layout/HorizontalOrganizationChart"/>
    <dgm:cxn modelId="{717C0121-39E3-4D30-A032-E386564973A0}" type="presParOf" srcId="{1E41424F-6EDC-4585-AD60-9132C2E81DF5}" destId="{C543D07E-C311-4B37-BFAF-0D7E5F3A6E45}" srcOrd="0" destOrd="0" presId="urn:microsoft.com/office/officeart/2009/3/layout/HorizontalOrganizationChart"/>
    <dgm:cxn modelId="{87776541-8278-48E9-895F-ACA9735DBA3C}" type="presParOf" srcId="{1E41424F-6EDC-4585-AD60-9132C2E81DF5}" destId="{8EC15F83-2F14-4B3E-9948-C470FE8147E5}" srcOrd="1" destOrd="0" presId="urn:microsoft.com/office/officeart/2009/3/layout/HorizontalOrganizationChart"/>
    <dgm:cxn modelId="{623715C4-38D6-4665-AA77-047592A8C24B}" type="presParOf" srcId="{77C42E6A-F5A2-47D2-AA3B-97B26F6A2337}" destId="{B48E1D12-3223-4635-BBC8-90184AD089EC}" srcOrd="1" destOrd="0" presId="urn:microsoft.com/office/officeart/2009/3/layout/HorizontalOrganizationChart"/>
    <dgm:cxn modelId="{27DC584A-33A4-440A-9228-A4D51CFE4161}" type="presParOf" srcId="{B48E1D12-3223-4635-BBC8-90184AD089EC}" destId="{FE64A060-8809-4AB0-AB13-052AAB3C576B}" srcOrd="0" destOrd="0" presId="urn:microsoft.com/office/officeart/2009/3/layout/HorizontalOrganizationChart"/>
    <dgm:cxn modelId="{0154A7D1-A0A0-4CA9-A8C8-13B9C20B7801}" type="presParOf" srcId="{B48E1D12-3223-4635-BBC8-90184AD089EC}" destId="{ADD7AEEA-BB79-4D90-8D6E-C7FC4ADAD02D}" srcOrd="1" destOrd="0" presId="urn:microsoft.com/office/officeart/2009/3/layout/HorizontalOrganizationChart"/>
    <dgm:cxn modelId="{3BD9900D-619F-490A-96F3-36E125BEE622}" type="presParOf" srcId="{ADD7AEEA-BB79-4D90-8D6E-C7FC4ADAD02D}" destId="{0694E305-9600-4498-B65D-73DF3CA4D840}" srcOrd="0" destOrd="0" presId="urn:microsoft.com/office/officeart/2009/3/layout/HorizontalOrganizationChart"/>
    <dgm:cxn modelId="{8C397FE0-E2E0-4555-B1A7-99F33D172903}" type="presParOf" srcId="{0694E305-9600-4498-B65D-73DF3CA4D840}" destId="{9A9BB564-BE8D-49A9-848F-4353FF4D86C8}" srcOrd="0" destOrd="0" presId="urn:microsoft.com/office/officeart/2009/3/layout/HorizontalOrganizationChart"/>
    <dgm:cxn modelId="{6F5F8BC5-BCFE-4D3A-9606-69C3275BCFA2}" type="presParOf" srcId="{0694E305-9600-4498-B65D-73DF3CA4D840}" destId="{A6D67A4D-32AB-4F57-8F97-DFE5D44E89EF}" srcOrd="1" destOrd="0" presId="urn:microsoft.com/office/officeart/2009/3/layout/HorizontalOrganizationChart"/>
    <dgm:cxn modelId="{D09FE8DF-9A1F-4E68-8972-474240361207}" type="presParOf" srcId="{ADD7AEEA-BB79-4D90-8D6E-C7FC4ADAD02D}" destId="{DEBEDFFD-C408-41B8-BF13-BEC0D0C0DBC4}" srcOrd="1" destOrd="0" presId="urn:microsoft.com/office/officeart/2009/3/layout/HorizontalOrganizationChart"/>
    <dgm:cxn modelId="{976AF8B2-337A-47DB-9D01-B93DEF1CBCF3}" type="presParOf" srcId="{ADD7AEEA-BB79-4D90-8D6E-C7FC4ADAD02D}" destId="{9C06216B-DE36-4526-889C-8089553799A1}" srcOrd="2" destOrd="0" presId="urn:microsoft.com/office/officeart/2009/3/layout/HorizontalOrganizationChart"/>
    <dgm:cxn modelId="{A63E9CB1-6F49-44BD-A524-B2A4256C4E01}" type="presParOf" srcId="{77C42E6A-F5A2-47D2-AA3B-97B26F6A2337}" destId="{1B0B9BD3-9B50-4113-9C3C-F656D07F7E77}" srcOrd="2" destOrd="0" presId="urn:microsoft.com/office/officeart/2009/3/layout/HorizontalOrganizationChart"/>
    <dgm:cxn modelId="{F37AF1B0-70B6-43DF-A1BE-57788A9B0993}" type="presParOf" srcId="{BC1962F7-C70D-4039-86C7-64B1418041F7}" destId="{546CFAA1-9865-4FC9-96EA-6AA0D4C42BFA}" srcOrd="2" destOrd="0" presId="urn:microsoft.com/office/officeart/2009/3/layout/HorizontalOrganizationChart"/>
    <dgm:cxn modelId="{F2F80F33-376C-44A4-BD9B-8AAEB41DCE68}" type="presParOf" srcId="{246F0B70-DF6B-404C-A6FA-6280C4C6DE0F}" destId="{BC0E5B40-617B-4057-85BB-00F407B0E8A5}" srcOrd="6" destOrd="0" presId="urn:microsoft.com/office/officeart/2009/3/layout/HorizontalOrganizationChart"/>
    <dgm:cxn modelId="{8F158F2C-019C-443A-8E37-B82ACC72F3E6}" type="presParOf" srcId="{BC0E5B40-617B-4057-85BB-00F407B0E8A5}" destId="{2D202A56-7BCF-4B22-A11E-62ADEB0C3181}" srcOrd="0" destOrd="0" presId="urn:microsoft.com/office/officeart/2009/3/layout/HorizontalOrganizationChart"/>
    <dgm:cxn modelId="{395E5F60-0108-4DBA-ABAE-FA6B3C267640}" type="presParOf" srcId="{2D202A56-7BCF-4B22-A11E-62ADEB0C3181}" destId="{D05A9B3A-10B1-419C-8ECE-F69503F8BFF3}" srcOrd="0" destOrd="0" presId="urn:microsoft.com/office/officeart/2009/3/layout/HorizontalOrganizationChart"/>
    <dgm:cxn modelId="{46CF46FE-59E3-4DB8-B7ED-68977C478B6D}" type="presParOf" srcId="{2D202A56-7BCF-4B22-A11E-62ADEB0C3181}" destId="{916CE38F-04AF-4FA3-8ED4-1765DFB4FAA0}" srcOrd="1" destOrd="0" presId="urn:microsoft.com/office/officeart/2009/3/layout/HorizontalOrganizationChart"/>
    <dgm:cxn modelId="{898CE0A5-CEEF-4CB6-9853-912C5E4EFC62}" type="presParOf" srcId="{BC0E5B40-617B-4057-85BB-00F407B0E8A5}" destId="{1DE0C5FC-D34A-4EBF-8309-2D3870DCC4CF}" srcOrd="1" destOrd="0" presId="urn:microsoft.com/office/officeart/2009/3/layout/HorizontalOrganizationChart"/>
    <dgm:cxn modelId="{4208CAF7-F17B-4D2B-864E-355D60D75B8F}" type="presParOf" srcId="{1DE0C5FC-D34A-4EBF-8309-2D3870DCC4CF}" destId="{9FB86B73-B4F2-4B32-97E0-B88E6D04EC5A}" srcOrd="0" destOrd="0" presId="urn:microsoft.com/office/officeart/2009/3/layout/HorizontalOrganizationChart"/>
    <dgm:cxn modelId="{1F2832DB-8409-45EF-9EAD-A226C8EF1132}" type="presParOf" srcId="{1DE0C5FC-D34A-4EBF-8309-2D3870DCC4CF}" destId="{65CA1D32-8090-4032-AA57-5954F85434C8}" srcOrd="1" destOrd="0" presId="urn:microsoft.com/office/officeart/2009/3/layout/HorizontalOrganizationChart"/>
    <dgm:cxn modelId="{B32B308E-4C39-4F9E-84F4-2AA8813A2E68}" type="presParOf" srcId="{65CA1D32-8090-4032-AA57-5954F85434C8}" destId="{B85FCE8B-BE14-4BF2-B3A5-433E118C8410}" srcOrd="0" destOrd="0" presId="urn:microsoft.com/office/officeart/2009/3/layout/HorizontalOrganizationChart"/>
    <dgm:cxn modelId="{6074DAFC-FD4C-410E-B5DC-DA6B12F077AA}" type="presParOf" srcId="{B85FCE8B-BE14-4BF2-B3A5-433E118C8410}" destId="{9826BC4D-4F2A-4B67-AAFA-1F90311EADDB}" srcOrd="0" destOrd="0" presId="urn:microsoft.com/office/officeart/2009/3/layout/HorizontalOrganizationChart"/>
    <dgm:cxn modelId="{9420ABB7-435D-4BC0-AA92-5C4B9E65FF00}" type="presParOf" srcId="{B85FCE8B-BE14-4BF2-B3A5-433E118C8410}" destId="{D4C75A89-5719-493C-8A89-F43663F66782}" srcOrd="1" destOrd="0" presId="urn:microsoft.com/office/officeart/2009/3/layout/HorizontalOrganizationChart"/>
    <dgm:cxn modelId="{C1C1D44B-91FB-4994-B00A-3DB1F6EA5D03}" type="presParOf" srcId="{65CA1D32-8090-4032-AA57-5954F85434C8}" destId="{87D29AAF-80EE-41C4-B703-C5A6928E687A}" srcOrd="1" destOrd="0" presId="urn:microsoft.com/office/officeart/2009/3/layout/HorizontalOrganizationChart"/>
    <dgm:cxn modelId="{3732C72C-0D6D-4078-A763-4F5E7374747B}" type="presParOf" srcId="{87D29AAF-80EE-41C4-B703-C5A6928E687A}" destId="{1D464659-C7D6-4936-8741-3C73D4B11DC4}" srcOrd="0" destOrd="0" presId="urn:microsoft.com/office/officeart/2009/3/layout/HorizontalOrganizationChart"/>
    <dgm:cxn modelId="{973C5BA7-46E7-48CD-A29E-D39951C1D81B}" type="presParOf" srcId="{87D29AAF-80EE-41C4-B703-C5A6928E687A}" destId="{730AD54B-1B33-4474-B518-8B59847C1237}" srcOrd="1" destOrd="0" presId="urn:microsoft.com/office/officeart/2009/3/layout/HorizontalOrganizationChart"/>
    <dgm:cxn modelId="{8CE1606A-5654-430F-8E03-01B9F3EEF601}" type="presParOf" srcId="{730AD54B-1B33-4474-B518-8B59847C1237}" destId="{DF9F4B07-FAE3-48ED-9C99-A58AB1AD493D}" srcOrd="0" destOrd="0" presId="urn:microsoft.com/office/officeart/2009/3/layout/HorizontalOrganizationChart"/>
    <dgm:cxn modelId="{DB2D0784-5C5D-40DE-840C-ED1F479C5C78}" type="presParOf" srcId="{DF9F4B07-FAE3-48ED-9C99-A58AB1AD493D}" destId="{5766469B-7A5E-4E49-86B7-F91EADCFC5FC}" srcOrd="0" destOrd="0" presId="urn:microsoft.com/office/officeart/2009/3/layout/HorizontalOrganizationChart"/>
    <dgm:cxn modelId="{9DD6D2F1-02A2-4B3B-822C-ED488763466A}" type="presParOf" srcId="{DF9F4B07-FAE3-48ED-9C99-A58AB1AD493D}" destId="{41AC329D-23CA-4940-BDEC-EE8FA7A29611}" srcOrd="1" destOrd="0" presId="urn:microsoft.com/office/officeart/2009/3/layout/HorizontalOrganizationChart"/>
    <dgm:cxn modelId="{9F363CEC-DA80-4816-890C-5CB470FE83A1}" type="presParOf" srcId="{730AD54B-1B33-4474-B518-8B59847C1237}" destId="{9B73DE25-BD12-4036-B7A1-98B9E1D2E1F8}" srcOrd="1" destOrd="0" presId="urn:microsoft.com/office/officeart/2009/3/layout/HorizontalOrganizationChart"/>
    <dgm:cxn modelId="{5B3787E6-722F-45C2-8557-57067D280593}" type="presParOf" srcId="{730AD54B-1B33-4474-B518-8B59847C1237}" destId="{5BC124E8-E2E8-4166-A8B0-17C94D2BE185}" srcOrd="2" destOrd="0" presId="urn:microsoft.com/office/officeart/2009/3/layout/HorizontalOrganizationChart"/>
    <dgm:cxn modelId="{A7E02F12-03F6-416B-8991-B17B430C220F}" type="presParOf" srcId="{65CA1D32-8090-4032-AA57-5954F85434C8}" destId="{5406A465-4E3D-4478-AFFB-8A312A90550E}" srcOrd="2" destOrd="0" presId="urn:microsoft.com/office/officeart/2009/3/layout/HorizontalOrganizationChart"/>
    <dgm:cxn modelId="{199E9A77-8809-4A99-9E95-8DA6AC994834}" type="presParOf" srcId="{BC0E5B40-617B-4057-85BB-00F407B0E8A5}" destId="{55CA4073-D88E-4F8E-9409-3347FB25072C}" srcOrd="2" destOrd="0" presId="urn:microsoft.com/office/officeart/2009/3/layout/HorizontalOrganizationChart"/>
    <dgm:cxn modelId="{BFD57091-5FBC-461C-BC96-19429EC35EB6}" type="presParOf" srcId="{246F0B70-DF6B-404C-A6FA-6280C4C6DE0F}" destId="{7C2FABAC-2BC1-4317-A155-B3D135CC19A0}" srcOrd="7" destOrd="0" presId="urn:microsoft.com/office/officeart/2009/3/layout/HorizontalOrganizationChart"/>
    <dgm:cxn modelId="{0045C490-BAAE-405D-8EF7-3523905C43B1}" type="presParOf" srcId="{7C2FABAC-2BC1-4317-A155-B3D135CC19A0}" destId="{90C663C6-8E68-4D8B-B12B-E4C3F9C042EC}" srcOrd="0" destOrd="0" presId="urn:microsoft.com/office/officeart/2009/3/layout/HorizontalOrganizationChart"/>
    <dgm:cxn modelId="{BA67861D-DCAF-4401-99A2-837FB523CCB3}" type="presParOf" srcId="{90C663C6-8E68-4D8B-B12B-E4C3F9C042EC}" destId="{07E78E80-B30E-4C97-B84B-BE6EE1ADBDF8}" srcOrd="0" destOrd="0" presId="urn:microsoft.com/office/officeart/2009/3/layout/HorizontalOrganizationChart"/>
    <dgm:cxn modelId="{EB6A4F50-01CC-4791-8D63-18B8927AA849}" type="presParOf" srcId="{90C663C6-8E68-4D8B-B12B-E4C3F9C042EC}" destId="{F51872BE-AEED-4A28-9E11-D0FDD232BE4E}" srcOrd="1" destOrd="0" presId="urn:microsoft.com/office/officeart/2009/3/layout/HorizontalOrganizationChart"/>
    <dgm:cxn modelId="{D1ACCB6D-83BE-4195-9932-C9071A6E7268}" type="presParOf" srcId="{7C2FABAC-2BC1-4317-A155-B3D135CC19A0}" destId="{01CCACC6-5749-4E65-B437-947784E9F6DA}" srcOrd="1" destOrd="0" presId="urn:microsoft.com/office/officeart/2009/3/layout/HorizontalOrganizationChart"/>
    <dgm:cxn modelId="{0AD5A975-15AB-440C-9851-3BF36979900A}" type="presParOf" srcId="{01CCACC6-5749-4E65-B437-947784E9F6DA}" destId="{D9F91769-2ED9-4CDD-83BF-98A7E3A8CED3}" srcOrd="0" destOrd="0" presId="urn:microsoft.com/office/officeart/2009/3/layout/HorizontalOrganizationChart"/>
    <dgm:cxn modelId="{D2D06497-A431-4AB6-9AC1-81B5A077E398}" type="presParOf" srcId="{01CCACC6-5749-4E65-B437-947784E9F6DA}" destId="{CAFC2733-40A6-453C-B73F-C3BF5DF9DF62}" srcOrd="1" destOrd="0" presId="urn:microsoft.com/office/officeart/2009/3/layout/HorizontalOrganizationChart"/>
    <dgm:cxn modelId="{D03233F8-9F91-4A6A-BCAE-A9668582FB23}" type="presParOf" srcId="{CAFC2733-40A6-453C-B73F-C3BF5DF9DF62}" destId="{68DC5AFB-FF99-4973-9E43-4D66C21A8990}" srcOrd="0" destOrd="0" presId="urn:microsoft.com/office/officeart/2009/3/layout/HorizontalOrganizationChart"/>
    <dgm:cxn modelId="{9FBBFD1B-71BF-4EFD-9BBD-DF0C6E617815}" type="presParOf" srcId="{68DC5AFB-FF99-4973-9E43-4D66C21A8990}" destId="{DC2E4405-C5C7-4F4C-B6BD-FB632A8B5AF1}" srcOrd="0" destOrd="0" presId="urn:microsoft.com/office/officeart/2009/3/layout/HorizontalOrganizationChart"/>
    <dgm:cxn modelId="{5428A146-9D41-402D-A423-CBDA641E72B7}" type="presParOf" srcId="{68DC5AFB-FF99-4973-9E43-4D66C21A8990}" destId="{98648F90-9ADF-487E-9DC5-C48EB1AD3D0E}" srcOrd="1" destOrd="0" presId="urn:microsoft.com/office/officeart/2009/3/layout/HorizontalOrganizationChart"/>
    <dgm:cxn modelId="{7A81DD99-62B4-45BC-A47D-886506B38191}" type="presParOf" srcId="{CAFC2733-40A6-453C-B73F-C3BF5DF9DF62}" destId="{8DC0C523-97D4-4D28-991F-93A39A0D35FF}" srcOrd="1" destOrd="0" presId="urn:microsoft.com/office/officeart/2009/3/layout/HorizontalOrganizationChart"/>
    <dgm:cxn modelId="{49FD2B27-9DCE-4CB3-B517-F005C7F3F007}" type="presParOf" srcId="{8DC0C523-97D4-4D28-991F-93A39A0D35FF}" destId="{E0123CD9-3B4A-4107-930C-B75772D37301}" srcOrd="0" destOrd="0" presId="urn:microsoft.com/office/officeart/2009/3/layout/HorizontalOrganizationChart"/>
    <dgm:cxn modelId="{47858C4F-8D4F-468B-AA5B-CCEC94DB6366}" type="presParOf" srcId="{8DC0C523-97D4-4D28-991F-93A39A0D35FF}" destId="{A8E9479F-0785-45AD-AFBA-AAED89C7CED0}" srcOrd="1" destOrd="0" presId="urn:microsoft.com/office/officeart/2009/3/layout/HorizontalOrganizationChart"/>
    <dgm:cxn modelId="{99ABF22C-4CED-41E2-8EEC-2366768FF288}" type="presParOf" srcId="{A8E9479F-0785-45AD-AFBA-AAED89C7CED0}" destId="{4403C81C-E36B-4962-BC8A-82E7373DA05B}" srcOrd="0" destOrd="0" presId="urn:microsoft.com/office/officeart/2009/3/layout/HorizontalOrganizationChart"/>
    <dgm:cxn modelId="{9202C950-9431-4F40-94A2-D9A1C9AD3324}" type="presParOf" srcId="{4403C81C-E36B-4962-BC8A-82E7373DA05B}" destId="{3A46BCC4-9CFE-41AB-B7A6-1CF13A920A4F}" srcOrd="0" destOrd="0" presId="urn:microsoft.com/office/officeart/2009/3/layout/HorizontalOrganizationChart"/>
    <dgm:cxn modelId="{80877FC7-04A6-4038-A3C7-4C994E446930}" type="presParOf" srcId="{4403C81C-E36B-4962-BC8A-82E7373DA05B}" destId="{3F9F8077-48F0-4097-ADC0-469EC371EA45}" srcOrd="1" destOrd="0" presId="urn:microsoft.com/office/officeart/2009/3/layout/HorizontalOrganizationChart"/>
    <dgm:cxn modelId="{20CA9ED7-31D1-4BE7-A7EA-8F6C18A2C7A8}" type="presParOf" srcId="{A8E9479F-0785-45AD-AFBA-AAED89C7CED0}" destId="{A56373CE-67D7-44FC-B172-63A7B416BFD6}" srcOrd="1" destOrd="0" presId="urn:microsoft.com/office/officeart/2009/3/layout/HorizontalOrganizationChart"/>
    <dgm:cxn modelId="{59B61820-3D05-49EE-B13C-D91C515F9CC0}" type="presParOf" srcId="{A8E9479F-0785-45AD-AFBA-AAED89C7CED0}" destId="{68F23913-51FB-4314-8270-C724527478FC}" srcOrd="2" destOrd="0" presId="urn:microsoft.com/office/officeart/2009/3/layout/HorizontalOrganizationChart"/>
    <dgm:cxn modelId="{2C196AD0-DEB0-4014-9E3A-72422313219B}" type="presParOf" srcId="{CAFC2733-40A6-453C-B73F-C3BF5DF9DF62}" destId="{2D2CB1BE-46A4-4609-A613-57F5BEAAC40D}" srcOrd="2" destOrd="0" presId="urn:microsoft.com/office/officeart/2009/3/layout/HorizontalOrganizationChart"/>
    <dgm:cxn modelId="{2D80BE78-9EED-460B-AA57-DB10A856F862}" type="presParOf" srcId="{7C2FABAC-2BC1-4317-A155-B3D135CC19A0}" destId="{B9156B09-8582-4745-92CC-D7901748BA18}" srcOrd="2" destOrd="0" presId="urn:microsoft.com/office/officeart/2009/3/layout/HorizontalOrganizationChart"/>
    <dgm:cxn modelId="{D5129DF4-9E47-4B2A-BAF6-2CD27A35183B}" type="presParOf" srcId="{246F0B70-DF6B-404C-A6FA-6280C4C6DE0F}" destId="{113B541D-C273-4C12-9DC6-CCD8B7BA01B8}" srcOrd="8" destOrd="0" presId="urn:microsoft.com/office/officeart/2009/3/layout/HorizontalOrganizationChart"/>
    <dgm:cxn modelId="{C6E925BC-C85C-40BC-B66E-F4A0A0DC1F79}" type="presParOf" srcId="{113B541D-C273-4C12-9DC6-CCD8B7BA01B8}" destId="{5B82CE84-99F2-4742-9EB2-EC93A4A7246E}" srcOrd="0" destOrd="0" presId="urn:microsoft.com/office/officeart/2009/3/layout/HorizontalOrganizationChart"/>
    <dgm:cxn modelId="{AACF5D1D-26F7-4BF9-BEFF-1EBBED458A2E}" type="presParOf" srcId="{5B82CE84-99F2-4742-9EB2-EC93A4A7246E}" destId="{468445B4-5BEE-4DBC-B413-DAE760AAF41D}" srcOrd="0" destOrd="0" presId="urn:microsoft.com/office/officeart/2009/3/layout/HorizontalOrganizationChart"/>
    <dgm:cxn modelId="{216467F2-A0A1-4BC2-BC5E-AC84026819EE}" type="presParOf" srcId="{5B82CE84-99F2-4742-9EB2-EC93A4A7246E}" destId="{EF746CD6-C124-489C-8829-3063B4BF99BE}" srcOrd="1" destOrd="0" presId="urn:microsoft.com/office/officeart/2009/3/layout/HorizontalOrganizationChart"/>
    <dgm:cxn modelId="{2B32FCC5-BBD9-42DF-BCF5-E496873C2D13}" type="presParOf" srcId="{113B541D-C273-4C12-9DC6-CCD8B7BA01B8}" destId="{1D9277C3-7AC8-4E5F-AE89-82DD71494D1A}" srcOrd="1" destOrd="0" presId="urn:microsoft.com/office/officeart/2009/3/layout/HorizontalOrganizationChart"/>
    <dgm:cxn modelId="{DC2288AD-8795-4BAD-B53C-1B1A4CCB0348}" type="presParOf" srcId="{1D9277C3-7AC8-4E5F-AE89-82DD71494D1A}" destId="{C5A26C55-033A-4AF0-B0E2-EC095A9E9ADC}" srcOrd="0" destOrd="0" presId="urn:microsoft.com/office/officeart/2009/3/layout/HorizontalOrganizationChart"/>
    <dgm:cxn modelId="{B0F5FE0F-DFDD-47E1-BC5E-C2ABA8518133}" type="presParOf" srcId="{1D9277C3-7AC8-4E5F-AE89-82DD71494D1A}" destId="{9DF88866-BD2D-46C9-90E7-AF599B5898E5}" srcOrd="1" destOrd="0" presId="urn:microsoft.com/office/officeart/2009/3/layout/HorizontalOrganizationChart"/>
    <dgm:cxn modelId="{DA1B2097-C3F0-4613-B0BE-8119AEEB9634}" type="presParOf" srcId="{9DF88866-BD2D-46C9-90E7-AF599B5898E5}" destId="{3544E47B-1E96-402D-8344-C38444B35AA2}" srcOrd="0" destOrd="0" presId="urn:microsoft.com/office/officeart/2009/3/layout/HorizontalOrganizationChart"/>
    <dgm:cxn modelId="{47296F0E-63F4-4984-8F60-9D6D0F14F87C}" type="presParOf" srcId="{3544E47B-1E96-402D-8344-C38444B35AA2}" destId="{1D114139-3B38-454A-AAE8-938FFF088EF3}" srcOrd="0" destOrd="0" presId="urn:microsoft.com/office/officeart/2009/3/layout/HorizontalOrganizationChart"/>
    <dgm:cxn modelId="{438F4A6D-15D0-4718-88A3-B5B56CE3E675}" type="presParOf" srcId="{3544E47B-1E96-402D-8344-C38444B35AA2}" destId="{C2F9E81A-F9E8-4860-9E0D-B0A5262903C3}" srcOrd="1" destOrd="0" presId="urn:microsoft.com/office/officeart/2009/3/layout/HorizontalOrganizationChart"/>
    <dgm:cxn modelId="{1FA110C2-D946-4C69-BE9E-C06D127ED33E}" type="presParOf" srcId="{9DF88866-BD2D-46C9-90E7-AF599B5898E5}" destId="{69E42297-0950-4A70-9F0D-3A1CF0F16FF1}" srcOrd="1" destOrd="0" presId="urn:microsoft.com/office/officeart/2009/3/layout/HorizontalOrganizationChart"/>
    <dgm:cxn modelId="{CF9BB523-DE67-4F54-8C69-59838AA1171F}" type="presParOf" srcId="{69E42297-0950-4A70-9F0D-3A1CF0F16FF1}" destId="{5144AFBB-5707-4CD1-9F4E-929E53A13E2A}" srcOrd="0" destOrd="0" presId="urn:microsoft.com/office/officeart/2009/3/layout/HorizontalOrganizationChart"/>
    <dgm:cxn modelId="{3E7E170A-04F4-4025-A7D2-FA8E9A653C83}" type="presParOf" srcId="{69E42297-0950-4A70-9F0D-3A1CF0F16FF1}" destId="{993C95B7-09E6-4D93-99C0-0139189B37FA}" srcOrd="1" destOrd="0" presId="urn:microsoft.com/office/officeart/2009/3/layout/HorizontalOrganizationChart"/>
    <dgm:cxn modelId="{4D98C6A9-2A18-4F81-95EC-415420641E4B}" type="presParOf" srcId="{993C95B7-09E6-4D93-99C0-0139189B37FA}" destId="{92B89ED5-49A8-4CC6-AC89-25F095253B6F}" srcOrd="0" destOrd="0" presId="urn:microsoft.com/office/officeart/2009/3/layout/HorizontalOrganizationChart"/>
    <dgm:cxn modelId="{066A2D6D-ADA8-4EA9-8E97-2E007B43ECFC}" type="presParOf" srcId="{92B89ED5-49A8-4CC6-AC89-25F095253B6F}" destId="{40103B19-2FEF-4FCF-A1B2-0D26BFBFD139}" srcOrd="0" destOrd="0" presId="urn:microsoft.com/office/officeart/2009/3/layout/HorizontalOrganizationChart"/>
    <dgm:cxn modelId="{41FF0705-E9D7-4292-B554-3BA93AA33148}" type="presParOf" srcId="{92B89ED5-49A8-4CC6-AC89-25F095253B6F}" destId="{B9D1174E-32D5-43A4-9A12-3C6C5469B075}" srcOrd="1" destOrd="0" presId="urn:microsoft.com/office/officeart/2009/3/layout/HorizontalOrganizationChart"/>
    <dgm:cxn modelId="{B8E20EE7-6BF1-4EC5-87B3-39D9CB09BC16}" type="presParOf" srcId="{993C95B7-09E6-4D93-99C0-0139189B37FA}" destId="{550A4B87-D516-4CA2-AC0E-08A75888C9C4}" srcOrd="1" destOrd="0" presId="urn:microsoft.com/office/officeart/2009/3/layout/HorizontalOrganizationChart"/>
    <dgm:cxn modelId="{9B23EF4B-7632-40CC-AE3B-74196050BB29}" type="presParOf" srcId="{993C95B7-09E6-4D93-99C0-0139189B37FA}" destId="{F735944E-A064-45FB-9080-7CAE367E9364}" srcOrd="2" destOrd="0" presId="urn:microsoft.com/office/officeart/2009/3/layout/HorizontalOrganizationChart"/>
    <dgm:cxn modelId="{FD0EF373-7CD5-476D-A138-A0AA191E4FB9}" type="presParOf" srcId="{9DF88866-BD2D-46C9-90E7-AF599B5898E5}" destId="{BC557337-9629-4EE5-9BBB-DE951ECEC457}" srcOrd="2" destOrd="0" presId="urn:microsoft.com/office/officeart/2009/3/layout/HorizontalOrganizationChart"/>
    <dgm:cxn modelId="{E8ECE385-7120-4D18-967E-226F8E791247}" type="presParOf" srcId="{113B541D-C273-4C12-9DC6-CCD8B7BA01B8}" destId="{DEA44050-01C5-440B-9371-A3E35AE1CBBD}" srcOrd="2" destOrd="0" presId="urn:microsoft.com/office/officeart/2009/3/layout/HorizontalOrganizationChart"/>
    <dgm:cxn modelId="{26B5AEA6-1A30-4456-8E2D-963924DA03C7}" type="presParOf" srcId="{246F0B70-DF6B-404C-A6FA-6280C4C6DE0F}" destId="{EE37186F-7857-41AC-88DF-F21B6599BBDD}" srcOrd="9" destOrd="0" presId="urn:microsoft.com/office/officeart/2009/3/layout/HorizontalOrganizationChart"/>
    <dgm:cxn modelId="{96FA64B2-482E-4FD7-954D-893F6DF92AA7}" type="presParOf" srcId="{EE37186F-7857-41AC-88DF-F21B6599BBDD}" destId="{AD122E1C-579A-4C83-8594-26A3CD9508DA}" srcOrd="0" destOrd="0" presId="urn:microsoft.com/office/officeart/2009/3/layout/HorizontalOrganizationChart"/>
    <dgm:cxn modelId="{0FF8B606-94A4-4E94-B9FB-930D75E4602B}" type="presParOf" srcId="{AD122E1C-579A-4C83-8594-26A3CD9508DA}" destId="{D7816556-C1F1-41E6-87A2-37BBD3E993CD}" srcOrd="0" destOrd="0" presId="urn:microsoft.com/office/officeart/2009/3/layout/HorizontalOrganizationChart"/>
    <dgm:cxn modelId="{F4809C3B-A062-4840-ADE9-352778F9C4D5}" type="presParOf" srcId="{AD122E1C-579A-4C83-8594-26A3CD9508DA}" destId="{66A9B7B2-1A94-449C-88B6-9A5CF4087BBD}" srcOrd="1" destOrd="0" presId="urn:microsoft.com/office/officeart/2009/3/layout/HorizontalOrganizationChart"/>
    <dgm:cxn modelId="{C63E7322-13CE-4C30-B285-75BD96743D66}" type="presParOf" srcId="{EE37186F-7857-41AC-88DF-F21B6599BBDD}" destId="{A65B744E-7D77-42D5-A440-DB932B2C3FBB}" srcOrd="1" destOrd="0" presId="urn:microsoft.com/office/officeart/2009/3/layout/HorizontalOrganizationChart"/>
    <dgm:cxn modelId="{834B11D9-AADA-48F0-A4CF-AC4B8717B7ED}" type="presParOf" srcId="{A65B744E-7D77-42D5-A440-DB932B2C3FBB}" destId="{0DFFE552-C66F-4FC6-918A-C82DD1FF7396}" srcOrd="0" destOrd="0" presId="urn:microsoft.com/office/officeart/2009/3/layout/HorizontalOrganizationChart"/>
    <dgm:cxn modelId="{5ADECECF-169A-46EF-99B8-67376E64D101}" type="presParOf" srcId="{A65B744E-7D77-42D5-A440-DB932B2C3FBB}" destId="{F0F2B7D5-3F1D-4264-A576-0D733BE79CBA}" srcOrd="1" destOrd="0" presId="urn:microsoft.com/office/officeart/2009/3/layout/HorizontalOrganizationChart"/>
    <dgm:cxn modelId="{F7B0998E-F386-4023-BBD9-CC788590A9EE}" type="presParOf" srcId="{F0F2B7D5-3F1D-4264-A576-0D733BE79CBA}" destId="{A39F104E-7A2F-4E6D-8DB6-1DF4145B8DF6}" srcOrd="0" destOrd="0" presId="urn:microsoft.com/office/officeart/2009/3/layout/HorizontalOrganizationChart"/>
    <dgm:cxn modelId="{A9709C9D-43E3-4059-B5A8-2EAD57EC3D49}" type="presParOf" srcId="{A39F104E-7A2F-4E6D-8DB6-1DF4145B8DF6}" destId="{D8FC7AE6-5F58-437B-A484-7E2C7B36BD35}" srcOrd="0" destOrd="0" presId="urn:microsoft.com/office/officeart/2009/3/layout/HorizontalOrganizationChart"/>
    <dgm:cxn modelId="{1D0FC485-174C-4D4D-8311-D1B9A939BB04}" type="presParOf" srcId="{A39F104E-7A2F-4E6D-8DB6-1DF4145B8DF6}" destId="{336E62D8-8EEA-4706-A594-B97195F95570}" srcOrd="1" destOrd="0" presId="urn:microsoft.com/office/officeart/2009/3/layout/HorizontalOrganizationChart"/>
    <dgm:cxn modelId="{F61E0BA7-60D3-4885-A043-4AAAAF113614}" type="presParOf" srcId="{F0F2B7D5-3F1D-4264-A576-0D733BE79CBA}" destId="{BD412089-1B80-4EA8-A8B4-237989150254}" srcOrd="1" destOrd="0" presId="urn:microsoft.com/office/officeart/2009/3/layout/HorizontalOrganizationChart"/>
    <dgm:cxn modelId="{F85CC56B-D6E2-4B7E-8AD6-4577641B37A3}" type="presParOf" srcId="{BD412089-1B80-4EA8-A8B4-237989150254}" destId="{E31B08C9-D9C6-4A33-AD1D-F5E2F90FFA47}" srcOrd="0" destOrd="0" presId="urn:microsoft.com/office/officeart/2009/3/layout/HorizontalOrganizationChart"/>
    <dgm:cxn modelId="{B082075B-1232-468F-ADB0-90D1D2A86092}" type="presParOf" srcId="{BD412089-1B80-4EA8-A8B4-237989150254}" destId="{C77F49B9-C044-40EF-AD0B-11EE390FF8CE}" srcOrd="1" destOrd="0" presId="urn:microsoft.com/office/officeart/2009/3/layout/HorizontalOrganizationChart"/>
    <dgm:cxn modelId="{D81A07B4-3BA7-4220-9243-196D2A028AA4}" type="presParOf" srcId="{C77F49B9-C044-40EF-AD0B-11EE390FF8CE}" destId="{DB9EE1C7-E99E-4F03-A564-DBD0875EA2F1}" srcOrd="0" destOrd="0" presId="urn:microsoft.com/office/officeart/2009/3/layout/HorizontalOrganizationChart"/>
    <dgm:cxn modelId="{D4DB0FBC-CEFA-4245-AFF1-0ECF14B85371}" type="presParOf" srcId="{DB9EE1C7-E99E-4F03-A564-DBD0875EA2F1}" destId="{0997016A-C875-47A0-9FE3-2460F048E20B}" srcOrd="0" destOrd="0" presId="urn:microsoft.com/office/officeart/2009/3/layout/HorizontalOrganizationChart"/>
    <dgm:cxn modelId="{A34135A5-42AE-469E-B6EE-9C9BB4C62A36}" type="presParOf" srcId="{DB9EE1C7-E99E-4F03-A564-DBD0875EA2F1}" destId="{D648C3E7-1F2C-4DED-8398-F88306546502}" srcOrd="1" destOrd="0" presId="urn:microsoft.com/office/officeart/2009/3/layout/HorizontalOrganizationChart"/>
    <dgm:cxn modelId="{CEEA5AC9-5A18-4F8E-BD0C-FB84EE6794AB}" type="presParOf" srcId="{C77F49B9-C044-40EF-AD0B-11EE390FF8CE}" destId="{4F459ED4-F495-4B38-AD89-B1CBB05581B4}" srcOrd="1" destOrd="0" presId="urn:microsoft.com/office/officeart/2009/3/layout/HorizontalOrganizationChart"/>
    <dgm:cxn modelId="{8BEA2829-B46C-4D9C-A372-0B9DF7AA6725}" type="presParOf" srcId="{C77F49B9-C044-40EF-AD0B-11EE390FF8CE}" destId="{0A6C9FAF-43CF-4DF5-BFDB-EC3F2395E2D0}" srcOrd="2" destOrd="0" presId="urn:microsoft.com/office/officeart/2009/3/layout/HorizontalOrganizationChart"/>
    <dgm:cxn modelId="{DD2A0BB9-0A58-4B7C-8843-2B6538C4640C}" type="presParOf" srcId="{F0F2B7D5-3F1D-4264-A576-0D733BE79CBA}" destId="{DB54F9EF-8FD7-4B68-A673-9931D400B01F}" srcOrd="2" destOrd="0" presId="urn:microsoft.com/office/officeart/2009/3/layout/HorizontalOrganizationChart"/>
    <dgm:cxn modelId="{E5480353-185D-49A5-94EE-29D25DD8CF16}" type="presParOf" srcId="{EE37186F-7857-41AC-88DF-F21B6599BBDD}" destId="{219A99FA-F64D-487D-9C0C-D61F2680F05C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64659-C7D6-4936-8741-3C73D4B11DC4}">
      <dsp:nvSpPr>
        <dsp:cNvPr id="0" name=""/>
        <dsp:cNvSpPr/>
      </dsp:nvSpPr>
      <dsp:spPr>
        <a:xfrm>
          <a:off x="4084359" y="2494598"/>
          <a:ext cx="213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3322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86B73-B4F2-4B32-97E0-B88E6D04EC5A}">
      <dsp:nvSpPr>
        <dsp:cNvPr id="0" name=""/>
        <dsp:cNvSpPr/>
      </dsp:nvSpPr>
      <dsp:spPr>
        <a:xfrm>
          <a:off x="2650763" y="2494598"/>
          <a:ext cx="2169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6972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B24CE6-41A3-4B3D-A99C-E31484C27C59}">
      <dsp:nvSpPr>
        <dsp:cNvPr id="0" name=""/>
        <dsp:cNvSpPr/>
      </dsp:nvSpPr>
      <dsp:spPr>
        <a:xfrm>
          <a:off x="1220233" y="2494598"/>
          <a:ext cx="1787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79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3CBF6-B820-4C1F-BC25-37C988F0D0D1}">
      <dsp:nvSpPr>
        <dsp:cNvPr id="0" name=""/>
        <dsp:cNvSpPr/>
      </dsp:nvSpPr>
      <dsp:spPr>
        <a:xfrm>
          <a:off x="4084359" y="1974849"/>
          <a:ext cx="213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3322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13220-6137-4AD8-AB5D-8BE413F6685B}">
      <dsp:nvSpPr>
        <dsp:cNvPr id="0" name=""/>
        <dsp:cNvSpPr/>
      </dsp:nvSpPr>
      <dsp:spPr>
        <a:xfrm>
          <a:off x="2615652" y="1974849"/>
          <a:ext cx="2520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084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581B4-292F-4F7A-AB48-11B8F9BAE227}">
      <dsp:nvSpPr>
        <dsp:cNvPr id="0" name=""/>
        <dsp:cNvSpPr/>
      </dsp:nvSpPr>
      <dsp:spPr>
        <a:xfrm>
          <a:off x="1220233" y="1974849"/>
          <a:ext cx="1787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79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8E281-B45D-4371-8A85-9DB795A85317}">
      <dsp:nvSpPr>
        <dsp:cNvPr id="0" name=""/>
        <dsp:cNvSpPr/>
      </dsp:nvSpPr>
      <dsp:spPr>
        <a:xfrm>
          <a:off x="4084359" y="1451701"/>
          <a:ext cx="213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3322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E4CE-DAFA-457F-B7E6-72C99F4A4E27}">
      <dsp:nvSpPr>
        <dsp:cNvPr id="0" name=""/>
        <dsp:cNvSpPr/>
      </dsp:nvSpPr>
      <dsp:spPr>
        <a:xfrm>
          <a:off x="2615652" y="1451701"/>
          <a:ext cx="2520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084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02EB41-37E2-462E-BB5D-87EED98EEB97}">
      <dsp:nvSpPr>
        <dsp:cNvPr id="0" name=""/>
        <dsp:cNvSpPr/>
      </dsp:nvSpPr>
      <dsp:spPr>
        <a:xfrm>
          <a:off x="1220233" y="1451701"/>
          <a:ext cx="1787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79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1AE2F9-AE7C-4EEB-ADD8-64A8B3AF03AF}">
      <dsp:nvSpPr>
        <dsp:cNvPr id="0" name=""/>
        <dsp:cNvSpPr/>
      </dsp:nvSpPr>
      <dsp:spPr>
        <a:xfrm>
          <a:off x="4072789" y="928553"/>
          <a:ext cx="2248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24892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7658D-4906-4AEE-9FC1-8B5323B370C6}">
      <dsp:nvSpPr>
        <dsp:cNvPr id="0" name=""/>
        <dsp:cNvSpPr/>
      </dsp:nvSpPr>
      <dsp:spPr>
        <a:xfrm>
          <a:off x="2615652" y="928553"/>
          <a:ext cx="2405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0514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39EDD1-B7D1-4783-A152-8C57A91144A5}">
      <dsp:nvSpPr>
        <dsp:cNvPr id="0" name=""/>
        <dsp:cNvSpPr/>
      </dsp:nvSpPr>
      <dsp:spPr>
        <a:xfrm>
          <a:off x="1220233" y="928553"/>
          <a:ext cx="1787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79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4126D-B603-4D23-A4B1-9322D2C8521F}">
      <dsp:nvSpPr>
        <dsp:cNvPr id="0" name=""/>
        <dsp:cNvSpPr/>
      </dsp:nvSpPr>
      <dsp:spPr>
        <a:xfrm>
          <a:off x="4084359" y="405405"/>
          <a:ext cx="21332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3322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B11CC-E3AE-4684-B4DF-32053612EC7F}">
      <dsp:nvSpPr>
        <dsp:cNvPr id="0" name=""/>
        <dsp:cNvSpPr/>
      </dsp:nvSpPr>
      <dsp:spPr>
        <a:xfrm>
          <a:off x="2615652" y="405405"/>
          <a:ext cx="25208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2084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09390-A238-4037-B5DD-6B66FA21134C}">
      <dsp:nvSpPr>
        <dsp:cNvPr id="0" name=""/>
        <dsp:cNvSpPr/>
      </dsp:nvSpPr>
      <dsp:spPr>
        <a:xfrm>
          <a:off x="1220233" y="405405"/>
          <a:ext cx="1787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794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BBDAA5-E9C0-485C-B69D-155D0A6EACA3}">
      <dsp:nvSpPr>
        <dsp:cNvPr id="0" name=""/>
        <dsp:cNvSpPr/>
      </dsp:nvSpPr>
      <dsp:spPr>
        <a:xfrm>
          <a:off x="3610" y="265590"/>
          <a:ext cx="1216623" cy="37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March</a:t>
          </a:r>
        </a:p>
      </dsp:txBody>
      <dsp:txXfrm>
        <a:off x="3610" y="265590"/>
        <a:ext cx="1216623" cy="371070"/>
      </dsp:txXfrm>
    </dsp:sp>
    <dsp:sp modelId="{0DD643F6-FC48-4A12-9F78-599B342844DA}">
      <dsp:nvSpPr>
        <dsp:cNvPr id="0" name=""/>
        <dsp:cNvSpPr/>
      </dsp:nvSpPr>
      <dsp:spPr>
        <a:xfrm>
          <a:off x="1399028" y="265590"/>
          <a:ext cx="1216623" cy="3710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i="0" strike="noStrike" kern="1200" baseline="0" dirty="0"/>
            <a:t>2/23/2023</a:t>
          </a:r>
        </a:p>
      </dsp:txBody>
      <dsp:txXfrm>
        <a:off x="1399028" y="265590"/>
        <a:ext cx="1216623" cy="371070"/>
      </dsp:txXfrm>
    </dsp:sp>
    <dsp:sp modelId="{D823CDE7-0955-4F41-8846-CF927EEA0FAF}">
      <dsp:nvSpPr>
        <dsp:cNvPr id="0" name=""/>
        <dsp:cNvSpPr/>
      </dsp:nvSpPr>
      <dsp:spPr>
        <a:xfrm>
          <a:off x="2867736" y="265590"/>
          <a:ext cx="1216623" cy="3710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2/10/2023</a:t>
          </a:r>
        </a:p>
      </dsp:txBody>
      <dsp:txXfrm>
        <a:off x="2867736" y="265590"/>
        <a:ext cx="1216623" cy="371070"/>
      </dsp:txXfrm>
    </dsp:sp>
    <dsp:sp modelId="{B06E4C71-65A2-4434-A384-17A23DC18F91}">
      <dsp:nvSpPr>
        <dsp:cNvPr id="0" name=""/>
        <dsp:cNvSpPr/>
      </dsp:nvSpPr>
      <dsp:spPr>
        <a:xfrm>
          <a:off x="4297682" y="265590"/>
          <a:ext cx="1216623" cy="3710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1/18/2023</a:t>
          </a:r>
        </a:p>
      </dsp:txBody>
      <dsp:txXfrm>
        <a:off x="4297682" y="265590"/>
        <a:ext cx="1216623" cy="371070"/>
      </dsp:txXfrm>
    </dsp:sp>
    <dsp:sp modelId="{0727F223-DC87-40A8-8D66-2A8389E4A7C1}">
      <dsp:nvSpPr>
        <dsp:cNvPr id="0" name=""/>
        <dsp:cNvSpPr/>
      </dsp:nvSpPr>
      <dsp:spPr>
        <a:xfrm>
          <a:off x="3610" y="788738"/>
          <a:ext cx="1216623" cy="37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May</a:t>
          </a:r>
        </a:p>
      </dsp:txBody>
      <dsp:txXfrm>
        <a:off x="3610" y="788738"/>
        <a:ext cx="1216623" cy="371070"/>
      </dsp:txXfrm>
    </dsp:sp>
    <dsp:sp modelId="{4FC84D0C-8A3D-4B32-8506-BA82F0513BA0}">
      <dsp:nvSpPr>
        <dsp:cNvPr id="0" name=""/>
        <dsp:cNvSpPr/>
      </dsp:nvSpPr>
      <dsp:spPr>
        <a:xfrm>
          <a:off x="1399028" y="788738"/>
          <a:ext cx="1216623" cy="3710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4/27/2023</a:t>
          </a:r>
        </a:p>
      </dsp:txBody>
      <dsp:txXfrm>
        <a:off x="1399028" y="788738"/>
        <a:ext cx="1216623" cy="371070"/>
      </dsp:txXfrm>
    </dsp:sp>
    <dsp:sp modelId="{520A4FE2-4E4F-4998-A849-65A1A1516867}">
      <dsp:nvSpPr>
        <dsp:cNvPr id="0" name=""/>
        <dsp:cNvSpPr/>
      </dsp:nvSpPr>
      <dsp:spPr>
        <a:xfrm>
          <a:off x="2856166" y="788738"/>
          <a:ext cx="1216623" cy="3710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4/14/2023</a:t>
          </a:r>
        </a:p>
      </dsp:txBody>
      <dsp:txXfrm>
        <a:off x="2856166" y="788738"/>
        <a:ext cx="1216623" cy="371070"/>
      </dsp:txXfrm>
    </dsp:sp>
    <dsp:sp modelId="{D14FEF87-29B6-47CF-B35C-F4CC74C0900A}">
      <dsp:nvSpPr>
        <dsp:cNvPr id="0" name=""/>
        <dsp:cNvSpPr/>
      </dsp:nvSpPr>
      <dsp:spPr>
        <a:xfrm>
          <a:off x="4297682" y="788738"/>
          <a:ext cx="1216623" cy="3710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strike="noStrike" kern="1200" baseline="0" dirty="0"/>
            <a:t>3/22/2023</a:t>
          </a:r>
        </a:p>
      </dsp:txBody>
      <dsp:txXfrm>
        <a:off x="4297682" y="788738"/>
        <a:ext cx="1216623" cy="371070"/>
      </dsp:txXfrm>
    </dsp:sp>
    <dsp:sp modelId="{2205443B-A593-4FBA-B843-705D4743799A}">
      <dsp:nvSpPr>
        <dsp:cNvPr id="0" name=""/>
        <dsp:cNvSpPr/>
      </dsp:nvSpPr>
      <dsp:spPr>
        <a:xfrm>
          <a:off x="3610" y="1311886"/>
          <a:ext cx="1216623" cy="37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July</a:t>
          </a:r>
        </a:p>
      </dsp:txBody>
      <dsp:txXfrm>
        <a:off x="3610" y="1311886"/>
        <a:ext cx="1216623" cy="371070"/>
      </dsp:txXfrm>
    </dsp:sp>
    <dsp:sp modelId="{AD219AF2-7D24-48E0-B645-69642007ECBF}">
      <dsp:nvSpPr>
        <dsp:cNvPr id="0" name=""/>
        <dsp:cNvSpPr/>
      </dsp:nvSpPr>
      <dsp:spPr>
        <a:xfrm>
          <a:off x="1399028" y="1311886"/>
          <a:ext cx="1216623" cy="3710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6/29/2023</a:t>
          </a:r>
        </a:p>
      </dsp:txBody>
      <dsp:txXfrm>
        <a:off x="1399028" y="1311886"/>
        <a:ext cx="1216623" cy="371070"/>
      </dsp:txXfrm>
    </dsp:sp>
    <dsp:sp modelId="{37071A75-A33D-4E82-BB2E-3B3B0DF129FC}">
      <dsp:nvSpPr>
        <dsp:cNvPr id="0" name=""/>
        <dsp:cNvSpPr/>
      </dsp:nvSpPr>
      <dsp:spPr>
        <a:xfrm>
          <a:off x="2867736" y="1311886"/>
          <a:ext cx="1216623" cy="3710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6/16/2023</a:t>
          </a:r>
        </a:p>
      </dsp:txBody>
      <dsp:txXfrm>
        <a:off x="2867736" y="1311886"/>
        <a:ext cx="1216623" cy="371070"/>
      </dsp:txXfrm>
    </dsp:sp>
    <dsp:sp modelId="{02504159-DDDA-41C3-92C2-F3C2FFF94531}">
      <dsp:nvSpPr>
        <dsp:cNvPr id="0" name=""/>
        <dsp:cNvSpPr/>
      </dsp:nvSpPr>
      <dsp:spPr>
        <a:xfrm>
          <a:off x="4297682" y="1311886"/>
          <a:ext cx="1216623" cy="3710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5/24/2023</a:t>
          </a:r>
        </a:p>
      </dsp:txBody>
      <dsp:txXfrm>
        <a:off x="4297682" y="1311886"/>
        <a:ext cx="1216623" cy="371070"/>
      </dsp:txXfrm>
    </dsp:sp>
    <dsp:sp modelId="{CB833DF8-1516-489F-9E2F-1AF00F845CFA}">
      <dsp:nvSpPr>
        <dsp:cNvPr id="0" name=""/>
        <dsp:cNvSpPr/>
      </dsp:nvSpPr>
      <dsp:spPr>
        <a:xfrm>
          <a:off x="3610" y="1835034"/>
          <a:ext cx="1216623" cy="37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September</a:t>
          </a:r>
        </a:p>
      </dsp:txBody>
      <dsp:txXfrm>
        <a:off x="3610" y="1835034"/>
        <a:ext cx="1216623" cy="371070"/>
      </dsp:txXfrm>
    </dsp:sp>
    <dsp:sp modelId="{88495859-F1D3-412B-8576-107114D099EE}">
      <dsp:nvSpPr>
        <dsp:cNvPr id="0" name=""/>
        <dsp:cNvSpPr/>
      </dsp:nvSpPr>
      <dsp:spPr>
        <a:xfrm>
          <a:off x="1399028" y="1835034"/>
          <a:ext cx="1216623" cy="3710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8/31/2023</a:t>
          </a:r>
        </a:p>
      </dsp:txBody>
      <dsp:txXfrm>
        <a:off x="1399028" y="1835034"/>
        <a:ext cx="1216623" cy="371070"/>
      </dsp:txXfrm>
    </dsp:sp>
    <dsp:sp modelId="{1D6FD6B6-0F07-4986-875A-64327CAF7668}">
      <dsp:nvSpPr>
        <dsp:cNvPr id="0" name=""/>
        <dsp:cNvSpPr/>
      </dsp:nvSpPr>
      <dsp:spPr>
        <a:xfrm>
          <a:off x="2867736" y="1835034"/>
          <a:ext cx="1216623" cy="3710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8/18/2023</a:t>
          </a:r>
        </a:p>
      </dsp:txBody>
      <dsp:txXfrm>
        <a:off x="2867736" y="1835034"/>
        <a:ext cx="1216623" cy="371070"/>
      </dsp:txXfrm>
    </dsp:sp>
    <dsp:sp modelId="{C3619C04-3514-461F-A85D-B50A50FF6C2C}">
      <dsp:nvSpPr>
        <dsp:cNvPr id="0" name=""/>
        <dsp:cNvSpPr/>
      </dsp:nvSpPr>
      <dsp:spPr>
        <a:xfrm>
          <a:off x="4297682" y="1835034"/>
          <a:ext cx="1216623" cy="3710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7/26/2023</a:t>
          </a:r>
        </a:p>
      </dsp:txBody>
      <dsp:txXfrm>
        <a:off x="4297682" y="1835034"/>
        <a:ext cx="1216623" cy="371070"/>
      </dsp:txXfrm>
    </dsp:sp>
    <dsp:sp modelId="{D05A9B3A-10B1-419C-8ECE-F69503F8BFF3}">
      <dsp:nvSpPr>
        <dsp:cNvPr id="0" name=""/>
        <dsp:cNvSpPr/>
      </dsp:nvSpPr>
      <dsp:spPr>
        <a:xfrm>
          <a:off x="3610" y="2354783"/>
          <a:ext cx="1216623" cy="3710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November</a:t>
          </a:r>
        </a:p>
      </dsp:txBody>
      <dsp:txXfrm>
        <a:off x="3610" y="2354783"/>
        <a:ext cx="1216623" cy="371070"/>
      </dsp:txXfrm>
    </dsp:sp>
    <dsp:sp modelId="{843A19EB-7E11-4F92-9B72-C446EE5ADB04}">
      <dsp:nvSpPr>
        <dsp:cNvPr id="0" name=""/>
        <dsp:cNvSpPr/>
      </dsp:nvSpPr>
      <dsp:spPr>
        <a:xfrm>
          <a:off x="1399028" y="2354783"/>
          <a:ext cx="1251735" cy="3710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10/26/2023</a:t>
          </a:r>
        </a:p>
      </dsp:txBody>
      <dsp:txXfrm>
        <a:off x="1399028" y="2354783"/>
        <a:ext cx="1251735" cy="371070"/>
      </dsp:txXfrm>
    </dsp:sp>
    <dsp:sp modelId="{9826BC4D-4F2A-4B67-AAFA-1F90311EADDB}">
      <dsp:nvSpPr>
        <dsp:cNvPr id="0" name=""/>
        <dsp:cNvSpPr/>
      </dsp:nvSpPr>
      <dsp:spPr>
        <a:xfrm>
          <a:off x="2867736" y="2354783"/>
          <a:ext cx="1216623" cy="37107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10/13/2023</a:t>
          </a:r>
        </a:p>
      </dsp:txBody>
      <dsp:txXfrm>
        <a:off x="2867736" y="2354783"/>
        <a:ext cx="1216623" cy="371070"/>
      </dsp:txXfrm>
    </dsp:sp>
    <dsp:sp modelId="{5766469B-7A5E-4E49-86B7-F91EADCFC5FC}">
      <dsp:nvSpPr>
        <dsp:cNvPr id="0" name=""/>
        <dsp:cNvSpPr/>
      </dsp:nvSpPr>
      <dsp:spPr>
        <a:xfrm>
          <a:off x="4297682" y="2354783"/>
          <a:ext cx="1216623" cy="37107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9/20/2023</a:t>
          </a:r>
        </a:p>
      </dsp:txBody>
      <dsp:txXfrm>
        <a:off x="4297682" y="2354783"/>
        <a:ext cx="1216623" cy="371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B08C9-D9C6-4A33-AD1D-F5E2F90FFA47}">
      <dsp:nvSpPr>
        <dsp:cNvPr id="0" name=""/>
        <dsp:cNvSpPr/>
      </dsp:nvSpPr>
      <dsp:spPr>
        <a:xfrm>
          <a:off x="2816065" y="4832329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FE552-C66F-4FC6-918A-C82DD1FF7396}">
      <dsp:nvSpPr>
        <dsp:cNvPr id="0" name=""/>
        <dsp:cNvSpPr/>
      </dsp:nvSpPr>
      <dsp:spPr>
        <a:xfrm>
          <a:off x="1361028" y="4832329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44AFBB-5707-4CD1-9F4E-929E53A13E2A}">
      <dsp:nvSpPr>
        <dsp:cNvPr id="0" name=""/>
        <dsp:cNvSpPr/>
      </dsp:nvSpPr>
      <dsp:spPr>
        <a:xfrm>
          <a:off x="2816065" y="4310941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A26C55-033A-4AF0-B0E2-EC095A9E9ADC}">
      <dsp:nvSpPr>
        <dsp:cNvPr id="0" name=""/>
        <dsp:cNvSpPr/>
      </dsp:nvSpPr>
      <dsp:spPr>
        <a:xfrm>
          <a:off x="1361028" y="4310941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23CD9-3B4A-4107-930C-B75772D37301}">
      <dsp:nvSpPr>
        <dsp:cNvPr id="0" name=""/>
        <dsp:cNvSpPr/>
      </dsp:nvSpPr>
      <dsp:spPr>
        <a:xfrm>
          <a:off x="2816065" y="3789552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F91769-2ED9-4CDD-83BF-98A7E3A8CED3}">
      <dsp:nvSpPr>
        <dsp:cNvPr id="0" name=""/>
        <dsp:cNvSpPr/>
      </dsp:nvSpPr>
      <dsp:spPr>
        <a:xfrm>
          <a:off x="1361028" y="3789552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64659-C7D6-4936-8741-3C73D4B11DC4}">
      <dsp:nvSpPr>
        <dsp:cNvPr id="0" name=""/>
        <dsp:cNvSpPr/>
      </dsp:nvSpPr>
      <dsp:spPr>
        <a:xfrm>
          <a:off x="2816065" y="3268164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86B73-B4F2-4B32-97E0-B88E6D04EC5A}">
      <dsp:nvSpPr>
        <dsp:cNvPr id="0" name=""/>
        <dsp:cNvSpPr/>
      </dsp:nvSpPr>
      <dsp:spPr>
        <a:xfrm>
          <a:off x="1361028" y="3268164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4A060-8809-4AB0-AB13-052AAB3C576B}">
      <dsp:nvSpPr>
        <dsp:cNvPr id="0" name=""/>
        <dsp:cNvSpPr/>
      </dsp:nvSpPr>
      <dsp:spPr>
        <a:xfrm>
          <a:off x="2816065" y="2746776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4934B-395B-4FDF-94F3-277CD0771826}">
      <dsp:nvSpPr>
        <dsp:cNvPr id="0" name=""/>
        <dsp:cNvSpPr/>
      </dsp:nvSpPr>
      <dsp:spPr>
        <a:xfrm>
          <a:off x="1361028" y="2746776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5019C-E4D5-4907-ADA6-F3E7072240EE}">
      <dsp:nvSpPr>
        <dsp:cNvPr id="0" name=""/>
        <dsp:cNvSpPr/>
      </dsp:nvSpPr>
      <dsp:spPr>
        <a:xfrm>
          <a:off x="2816065" y="2225388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3C789-2E06-43D9-AF00-18D34F4B57EA}">
      <dsp:nvSpPr>
        <dsp:cNvPr id="0" name=""/>
        <dsp:cNvSpPr/>
      </dsp:nvSpPr>
      <dsp:spPr>
        <a:xfrm>
          <a:off x="1361028" y="2225388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53CBF6-B820-4C1F-BC25-37C988F0D0D1}">
      <dsp:nvSpPr>
        <dsp:cNvPr id="0" name=""/>
        <dsp:cNvSpPr/>
      </dsp:nvSpPr>
      <dsp:spPr>
        <a:xfrm>
          <a:off x="2816065" y="1704000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13220-6137-4AD8-AB5D-8BE413F6685B}">
      <dsp:nvSpPr>
        <dsp:cNvPr id="0" name=""/>
        <dsp:cNvSpPr/>
      </dsp:nvSpPr>
      <dsp:spPr>
        <a:xfrm>
          <a:off x="1361028" y="1704000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7EB9F-6765-4783-87BB-DC00C9E16A7A}">
      <dsp:nvSpPr>
        <dsp:cNvPr id="0" name=""/>
        <dsp:cNvSpPr/>
      </dsp:nvSpPr>
      <dsp:spPr>
        <a:xfrm>
          <a:off x="2816065" y="1182612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EC488E-5748-4DFD-82F0-A60CB182682C}">
      <dsp:nvSpPr>
        <dsp:cNvPr id="0" name=""/>
        <dsp:cNvSpPr/>
      </dsp:nvSpPr>
      <dsp:spPr>
        <a:xfrm>
          <a:off x="1361028" y="1182612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88E281-B45D-4371-8A85-9DB795A85317}">
      <dsp:nvSpPr>
        <dsp:cNvPr id="0" name=""/>
        <dsp:cNvSpPr/>
      </dsp:nvSpPr>
      <dsp:spPr>
        <a:xfrm>
          <a:off x="2816065" y="661223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4BE4CE-DAFA-457F-B7E6-72C99F4A4E27}">
      <dsp:nvSpPr>
        <dsp:cNvPr id="0" name=""/>
        <dsp:cNvSpPr/>
      </dsp:nvSpPr>
      <dsp:spPr>
        <a:xfrm>
          <a:off x="1361028" y="661223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E7252-66CE-472B-8C88-9FA45ABA83DF}">
      <dsp:nvSpPr>
        <dsp:cNvPr id="0" name=""/>
        <dsp:cNvSpPr/>
      </dsp:nvSpPr>
      <dsp:spPr>
        <a:xfrm>
          <a:off x="2816065" y="139835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DAA76A-3F05-4188-8CFA-7F284975A149}">
      <dsp:nvSpPr>
        <dsp:cNvPr id="0" name=""/>
        <dsp:cNvSpPr/>
      </dsp:nvSpPr>
      <dsp:spPr>
        <a:xfrm>
          <a:off x="1361028" y="139835"/>
          <a:ext cx="2425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2506" y="4572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C0D59-135E-400A-BE99-465739CC2449}">
      <dsp:nvSpPr>
        <dsp:cNvPr id="0" name=""/>
        <dsp:cNvSpPr/>
      </dsp:nvSpPr>
      <dsp:spPr>
        <a:xfrm>
          <a:off x="148497" y="644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</a:t>
          </a:r>
        </a:p>
      </dsp:txBody>
      <dsp:txXfrm>
        <a:off x="148497" y="644"/>
        <a:ext cx="1212530" cy="369821"/>
      </dsp:txXfrm>
    </dsp:sp>
    <dsp:sp modelId="{F424527F-0686-4DBE-A2F5-9F22BCBB17A2}">
      <dsp:nvSpPr>
        <dsp:cNvPr id="0" name=""/>
        <dsp:cNvSpPr/>
      </dsp:nvSpPr>
      <dsp:spPr>
        <a:xfrm>
          <a:off x="1603534" y="644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1/13/2023</a:t>
          </a:r>
        </a:p>
      </dsp:txBody>
      <dsp:txXfrm>
        <a:off x="1603534" y="644"/>
        <a:ext cx="1212530" cy="369821"/>
      </dsp:txXfrm>
    </dsp:sp>
    <dsp:sp modelId="{BA95DE3D-B31A-43DC-9BD7-69AA7B9E3FC9}">
      <dsp:nvSpPr>
        <dsp:cNvPr id="0" name=""/>
        <dsp:cNvSpPr/>
      </dsp:nvSpPr>
      <dsp:spPr>
        <a:xfrm>
          <a:off x="3058571" y="644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12/7/2022</a:t>
          </a:r>
        </a:p>
      </dsp:txBody>
      <dsp:txXfrm>
        <a:off x="3058571" y="644"/>
        <a:ext cx="1212530" cy="369821"/>
      </dsp:txXfrm>
    </dsp:sp>
    <dsp:sp modelId="{6820A720-B9B6-4853-B326-ABD8CD8FC7BF}">
      <dsp:nvSpPr>
        <dsp:cNvPr id="0" name=""/>
        <dsp:cNvSpPr/>
      </dsp:nvSpPr>
      <dsp:spPr>
        <a:xfrm>
          <a:off x="148497" y="522032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</a:t>
          </a:r>
        </a:p>
      </dsp:txBody>
      <dsp:txXfrm>
        <a:off x="148497" y="522032"/>
        <a:ext cx="1212530" cy="369821"/>
      </dsp:txXfrm>
    </dsp:sp>
    <dsp:sp modelId="{37071A75-A33D-4E82-BB2E-3B3B0DF129FC}">
      <dsp:nvSpPr>
        <dsp:cNvPr id="0" name=""/>
        <dsp:cNvSpPr/>
      </dsp:nvSpPr>
      <dsp:spPr>
        <a:xfrm>
          <a:off x="1603534" y="522032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2/10/2023</a:t>
          </a:r>
        </a:p>
      </dsp:txBody>
      <dsp:txXfrm>
        <a:off x="1603534" y="522032"/>
        <a:ext cx="1212530" cy="369821"/>
      </dsp:txXfrm>
    </dsp:sp>
    <dsp:sp modelId="{02504159-DDDA-41C3-92C2-F3C2FFF94531}">
      <dsp:nvSpPr>
        <dsp:cNvPr id="0" name=""/>
        <dsp:cNvSpPr/>
      </dsp:nvSpPr>
      <dsp:spPr>
        <a:xfrm>
          <a:off x="3058571" y="522032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1/18/2023</a:t>
          </a:r>
        </a:p>
      </dsp:txBody>
      <dsp:txXfrm>
        <a:off x="3058571" y="522032"/>
        <a:ext cx="1212530" cy="369821"/>
      </dsp:txXfrm>
    </dsp:sp>
    <dsp:sp modelId="{11E4D28B-56E8-4DE7-AA35-725159A94862}">
      <dsp:nvSpPr>
        <dsp:cNvPr id="0" name=""/>
        <dsp:cNvSpPr/>
      </dsp:nvSpPr>
      <dsp:spPr>
        <a:xfrm>
          <a:off x="148497" y="1043421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April</a:t>
          </a:r>
        </a:p>
      </dsp:txBody>
      <dsp:txXfrm>
        <a:off x="148497" y="1043421"/>
        <a:ext cx="1212530" cy="369821"/>
      </dsp:txXfrm>
    </dsp:sp>
    <dsp:sp modelId="{A035FB7F-1532-4D44-BC27-AB885E292D9B}">
      <dsp:nvSpPr>
        <dsp:cNvPr id="0" name=""/>
        <dsp:cNvSpPr/>
      </dsp:nvSpPr>
      <dsp:spPr>
        <a:xfrm>
          <a:off x="1603534" y="1043421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3/17/2023</a:t>
          </a:r>
        </a:p>
      </dsp:txBody>
      <dsp:txXfrm>
        <a:off x="1603534" y="1043421"/>
        <a:ext cx="1212530" cy="369821"/>
      </dsp:txXfrm>
    </dsp:sp>
    <dsp:sp modelId="{08542C9E-AD8E-4433-BCB9-67EF47E48506}">
      <dsp:nvSpPr>
        <dsp:cNvPr id="0" name=""/>
        <dsp:cNvSpPr/>
      </dsp:nvSpPr>
      <dsp:spPr>
        <a:xfrm>
          <a:off x="3058571" y="1043421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2/22/2023</a:t>
          </a:r>
        </a:p>
      </dsp:txBody>
      <dsp:txXfrm>
        <a:off x="3058571" y="1043421"/>
        <a:ext cx="1212530" cy="369821"/>
      </dsp:txXfrm>
    </dsp:sp>
    <dsp:sp modelId="{CB833DF8-1516-489F-9E2F-1AF00F845CFA}">
      <dsp:nvSpPr>
        <dsp:cNvPr id="0" name=""/>
        <dsp:cNvSpPr/>
      </dsp:nvSpPr>
      <dsp:spPr>
        <a:xfrm>
          <a:off x="148497" y="1564809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May</a:t>
          </a:r>
        </a:p>
      </dsp:txBody>
      <dsp:txXfrm>
        <a:off x="148497" y="1564809"/>
        <a:ext cx="1212530" cy="369821"/>
      </dsp:txXfrm>
    </dsp:sp>
    <dsp:sp modelId="{1D6FD6B6-0F07-4986-875A-64327CAF7668}">
      <dsp:nvSpPr>
        <dsp:cNvPr id="0" name=""/>
        <dsp:cNvSpPr/>
      </dsp:nvSpPr>
      <dsp:spPr>
        <a:xfrm>
          <a:off x="1603534" y="1564809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4/14/2023</a:t>
          </a:r>
        </a:p>
      </dsp:txBody>
      <dsp:txXfrm>
        <a:off x="1603534" y="1564809"/>
        <a:ext cx="1212530" cy="369821"/>
      </dsp:txXfrm>
    </dsp:sp>
    <dsp:sp modelId="{C3619C04-3514-461F-A85D-B50A50FF6C2C}">
      <dsp:nvSpPr>
        <dsp:cNvPr id="0" name=""/>
        <dsp:cNvSpPr/>
      </dsp:nvSpPr>
      <dsp:spPr>
        <a:xfrm>
          <a:off x="3058571" y="1564809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3/22/2023</a:t>
          </a:r>
        </a:p>
      </dsp:txBody>
      <dsp:txXfrm>
        <a:off x="3058571" y="1564809"/>
        <a:ext cx="1212530" cy="369821"/>
      </dsp:txXfrm>
    </dsp:sp>
    <dsp:sp modelId="{1159DE19-FABB-40D6-B33B-1B3E5F9CA42D}">
      <dsp:nvSpPr>
        <dsp:cNvPr id="0" name=""/>
        <dsp:cNvSpPr/>
      </dsp:nvSpPr>
      <dsp:spPr>
        <a:xfrm>
          <a:off x="148497" y="2086197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June</a:t>
          </a:r>
        </a:p>
      </dsp:txBody>
      <dsp:txXfrm>
        <a:off x="148497" y="2086197"/>
        <a:ext cx="1212530" cy="369821"/>
      </dsp:txXfrm>
    </dsp:sp>
    <dsp:sp modelId="{ED008A27-B53B-4421-AE91-898372782F74}">
      <dsp:nvSpPr>
        <dsp:cNvPr id="0" name=""/>
        <dsp:cNvSpPr/>
      </dsp:nvSpPr>
      <dsp:spPr>
        <a:xfrm>
          <a:off x="1603534" y="2086197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5/19/2023</a:t>
          </a:r>
        </a:p>
      </dsp:txBody>
      <dsp:txXfrm>
        <a:off x="1603534" y="2086197"/>
        <a:ext cx="1212530" cy="369821"/>
      </dsp:txXfrm>
    </dsp:sp>
    <dsp:sp modelId="{E301589D-8A18-4AF3-984A-D84B71214BDB}">
      <dsp:nvSpPr>
        <dsp:cNvPr id="0" name=""/>
        <dsp:cNvSpPr/>
      </dsp:nvSpPr>
      <dsp:spPr>
        <a:xfrm>
          <a:off x="3058571" y="2086197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4/26/2023</a:t>
          </a:r>
        </a:p>
      </dsp:txBody>
      <dsp:txXfrm>
        <a:off x="3058571" y="2086197"/>
        <a:ext cx="1212530" cy="369821"/>
      </dsp:txXfrm>
    </dsp:sp>
    <dsp:sp modelId="{06B349CC-74CC-4CF9-B54D-3BAE61FB0BC8}">
      <dsp:nvSpPr>
        <dsp:cNvPr id="0" name=""/>
        <dsp:cNvSpPr/>
      </dsp:nvSpPr>
      <dsp:spPr>
        <a:xfrm>
          <a:off x="148497" y="2607585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July</a:t>
          </a:r>
        </a:p>
      </dsp:txBody>
      <dsp:txXfrm>
        <a:off x="148497" y="2607585"/>
        <a:ext cx="1212530" cy="369821"/>
      </dsp:txXfrm>
    </dsp:sp>
    <dsp:sp modelId="{C543D07E-C311-4B37-BFAF-0D7E5F3A6E45}">
      <dsp:nvSpPr>
        <dsp:cNvPr id="0" name=""/>
        <dsp:cNvSpPr/>
      </dsp:nvSpPr>
      <dsp:spPr>
        <a:xfrm>
          <a:off x="1603534" y="2607585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6/16/2023</a:t>
          </a:r>
        </a:p>
      </dsp:txBody>
      <dsp:txXfrm>
        <a:off x="1603534" y="2607585"/>
        <a:ext cx="1212530" cy="369821"/>
      </dsp:txXfrm>
    </dsp:sp>
    <dsp:sp modelId="{9A9BB564-BE8D-49A9-848F-4353FF4D86C8}">
      <dsp:nvSpPr>
        <dsp:cNvPr id="0" name=""/>
        <dsp:cNvSpPr/>
      </dsp:nvSpPr>
      <dsp:spPr>
        <a:xfrm>
          <a:off x="3058571" y="2607585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5/24/2023</a:t>
          </a:r>
        </a:p>
      </dsp:txBody>
      <dsp:txXfrm>
        <a:off x="3058571" y="2607585"/>
        <a:ext cx="1212530" cy="369821"/>
      </dsp:txXfrm>
    </dsp:sp>
    <dsp:sp modelId="{D05A9B3A-10B1-419C-8ECE-F69503F8BFF3}">
      <dsp:nvSpPr>
        <dsp:cNvPr id="0" name=""/>
        <dsp:cNvSpPr/>
      </dsp:nvSpPr>
      <dsp:spPr>
        <a:xfrm>
          <a:off x="148497" y="3128973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August</a:t>
          </a:r>
        </a:p>
      </dsp:txBody>
      <dsp:txXfrm>
        <a:off x="148497" y="3128973"/>
        <a:ext cx="1212530" cy="369821"/>
      </dsp:txXfrm>
    </dsp:sp>
    <dsp:sp modelId="{9826BC4D-4F2A-4B67-AAFA-1F90311EADDB}">
      <dsp:nvSpPr>
        <dsp:cNvPr id="0" name=""/>
        <dsp:cNvSpPr/>
      </dsp:nvSpPr>
      <dsp:spPr>
        <a:xfrm>
          <a:off x="1603534" y="3128973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7/14/2023</a:t>
          </a:r>
        </a:p>
      </dsp:txBody>
      <dsp:txXfrm>
        <a:off x="1603534" y="3128973"/>
        <a:ext cx="1212530" cy="369821"/>
      </dsp:txXfrm>
    </dsp:sp>
    <dsp:sp modelId="{5766469B-7A5E-4E49-86B7-F91EADCFC5FC}">
      <dsp:nvSpPr>
        <dsp:cNvPr id="0" name=""/>
        <dsp:cNvSpPr/>
      </dsp:nvSpPr>
      <dsp:spPr>
        <a:xfrm>
          <a:off x="3058571" y="3128973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6/21/2023</a:t>
          </a:r>
        </a:p>
      </dsp:txBody>
      <dsp:txXfrm>
        <a:off x="3058571" y="3128973"/>
        <a:ext cx="1212530" cy="369821"/>
      </dsp:txXfrm>
    </dsp:sp>
    <dsp:sp modelId="{07E78E80-B30E-4C97-B84B-BE6EE1ADBDF8}">
      <dsp:nvSpPr>
        <dsp:cNvPr id="0" name=""/>
        <dsp:cNvSpPr/>
      </dsp:nvSpPr>
      <dsp:spPr>
        <a:xfrm>
          <a:off x="148497" y="3650362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September</a:t>
          </a:r>
        </a:p>
      </dsp:txBody>
      <dsp:txXfrm>
        <a:off x="148497" y="3650362"/>
        <a:ext cx="1212530" cy="369821"/>
      </dsp:txXfrm>
    </dsp:sp>
    <dsp:sp modelId="{DC2E4405-C5C7-4F4C-B6BD-FB632A8B5AF1}">
      <dsp:nvSpPr>
        <dsp:cNvPr id="0" name=""/>
        <dsp:cNvSpPr/>
      </dsp:nvSpPr>
      <dsp:spPr>
        <a:xfrm>
          <a:off x="1603534" y="3650362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8/18/2023</a:t>
          </a:r>
        </a:p>
      </dsp:txBody>
      <dsp:txXfrm>
        <a:off x="1603534" y="3650362"/>
        <a:ext cx="1212530" cy="369821"/>
      </dsp:txXfrm>
    </dsp:sp>
    <dsp:sp modelId="{3A46BCC4-9CFE-41AB-B7A6-1CF13A920A4F}">
      <dsp:nvSpPr>
        <dsp:cNvPr id="0" name=""/>
        <dsp:cNvSpPr/>
      </dsp:nvSpPr>
      <dsp:spPr>
        <a:xfrm>
          <a:off x="3058571" y="3650362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7/26/2023</a:t>
          </a:r>
        </a:p>
      </dsp:txBody>
      <dsp:txXfrm>
        <a:off x="3058571" y="3650362"/>
        <a:ext cx="1212530" cy="369821"/>
      </dsp:txXfrm>
    </dsp:sp>
    <dsp:sp modelId="{468445B4-5BEE-4DBC-B413-DAE760AAF41D}">
      <dsp:nvSpPr>
        <dsp:cNvPr id="0" name=""/>
        <dsp:cNvSpPr/>
      </dsp:nvSpPr>
      <dsp:spPr>
        <a:xfrm>
          <a:off x="148497" y="4171750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October</a:t>
          </a:r>
        </a:p>
      </dsp:txBody>
      <dsp:txXfrm>
        <a:off x="148497" y="4171750"/>
        <a:ext cx="1212530" cy="369821"/>
      </dsp:txXfrm>
    </dsp:sp>
    <dsp:sp modelId="{1D114139-3B38-454A-AAE8-938FFF088EF3}">
      <dsp:nvSpPr>
        <dsp:cNvPr id="0" name=""/>
        <dsp:cNvSpPr/>
      </dsp:nvSpPr>
      <dsp:spPr>
        <a:xfrm>
          <a:off x="1603534" y="4171750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9/15/2023</a:t>
          </a:r>
        </a:p>
      </dsp:txBody>
      <dsp:txXfrm>
        <a:off x="1603534" y="4171750"/>
        <a:ext cx="1212530" cy="369821"/>
      </dsp:txXfrm>
    </dsp:sp>
    <dsp:sp modelId="{40103B19-2FEF-4FCF-A1B2-0D26BFBFD139}">
      <dsp:nvSpPr>
        <dsp:cNvPr id="0" name=""/>
        <dsp:cNvSpPr/>
      </dsp:nvSpPr>
      <dsp:spPr>
        <a:xfrm>
          <a:off x="3058571" y="4171750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8/23/2023</a:t>
          </a:r>
        </a:p>
      </dsp:txBody>
      <dsp:txXfrm>
        <a:off x="3058571" y="4171750"/>
        <a:ext cx="1212530" cy="369821"/>
      </dsp:txXfrm>
    </dsp:sp>
    <dsp:sp modelId="{D7816556-C1F1-41E6-87A2-37BBD3E993CD}">
      <dsp:nvSpPr>
        <dsp:cNvPr id="0" name=""/>
        <dsp:cNvSpPr/>
      </dsp:nvSpPr>
      <dsp:spPr>
        <a:xfrm>
          <a:off x="148497" y="4693138"/>
          <a:ext cx="1212530" cy="369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November</a:t>
          </a:r>
        </a:p>
      </dsp:txBody>
      <dsp:txXfrm>
        <a:off x="148497" y="4693138"/>
        <a:ext cx="1212530" cy="369821"/>
      </dsp:txXfrm>
    </dsp:sp>
    <dsp:sp modelId="{D8FC7AE6-5F58-437B-A484-7E2C7B36BD35}">
      <dsp:nvSpPr>
        <dsp:cNvPr id="0" name=""/>
        <dsp:cNvSpPr/>
      </dsp:nvSpPr>
      <dsp:spPr>
        <a:xfrm>
          <a:off x="1603534" y="4693138"/>
          <a:ext cx="1212530" cy="36982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10/13/2023</a:t>
          </a:r>
        </a:p>
      </dsp:txBody>
      <dsp:txXfrm>
        <a:off x="1603534" y="4693138"/>
        <a:ext cx="1212530" cy="369821"/>
      </dsp:txXfrm>
    </dsp:sp>
    <dsp:sp modelId="{0997016A-C875-47A0-9FE3-2460F048E20B}">
      <dsp:nvSpPr>
        <dsp:cNvPr id="0" name=""/>
        <dsp:cNvSpPr/>
      </dsp:nvSpPr>
      <dsp:spPr>
        <a:xfrm>
          <a:off x="3058571" y="4693138"/>
          <a:ext cx="1212530" cy="36982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9/20/2023</a:t>
          </a:r>
        </a:p>
      </dsp:txBody>
      <dsp:txXfrm>
        <a:off x="3058571" y="4693138"/>
        <a:ext cx="1212530" cy="369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017520" y="58271"/>
            <a:ext cx="1325880" cy="428513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1600200" y="58271"/>
            <a:ext cx="1325880" cy="4285130"/>
          </a:xfrm>
          <a:prstGeom prst="snip1Rect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4465320" y="76201"/>
            <a:ext cx="1325880" cy="4265740"/>
          </a:xfrm>
          <a:prstGeom prst="snip1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198120" y="58271"/>
            <a:ext cx="1325880" cy="4285130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98134982"/>
              </p:ext>
            </p:extLst>
          </p:nvPr>
        </p:nvGraphicFramePr>
        <p:xfrm>
          <a:off x="243255" y="1181582"/>
          <a:ext cx="5638800" cy="2994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21024"/>
            <a:ext cx="129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order to have an executed grant in…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3444" y="120279"/>
            <a:ext cx="144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TAC meeting would occur on Thursday</a:t>
            </a:r>
            <a:r>
              <a:rPr lang="en-US" sz="1600" baseline="30000" dirty="0"/>
              <a:t>1</a:t>
            </a:r>
            <a:r>
              <a:rPr lang="en-US" sz="1600" dirty="0"/>
              <a:t>…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5320" y="81317"/>
            <a:ext cx="14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The request shall be submitted no later than Wednesday</a:t>
            </a:r>
            <a:r>
              <a:rPr lang="en-US" sz="1600" baseline="30000" dirty="0"/>
              <a:t>3</a:t>
            </a:r>
            <a:r>
              <a:rPr lang="en-US" sz="1600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81317"/>
            <a:ext cx="1409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Aeronautics review completed by Friday</a:t>
            </a:r>
            <a:r>
              <a:rPr lang="en-US" sz="1600" baseline="30000" dirty="0"/>
              <a:t> 2</a:t>
            </a:r>
            <a:r>
              <a:rPr lang="en-US" sz="1600" dirty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67400" y="533400"/>
            <a:ext cx="32295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baseline="30000" dirty="0"/>
              <a:t>1</a:t>
            </a:r>
            <a:r>
              <a:rPr lang="en-US" sz="1200" dirty="0"/>
              <a:t> TAC -Tennessee Aeronautics Commission.</a:t>
            </a:r>
          </a:p>
          <a:p>
            <a:endParaRPr lang="en-US" sz="1200" dirty="0"/>
          </a:p>
          <a:p>
            <a:r>
              <a:rPr lang="en-US" sz="1200" dirty="0"/>
              <a:t>Funding requests for “Final Project Formulation” greater than or equal to $50,000 will be considered by the Tennessee Aeronautics Commission at the scheduled public meeting.  The TAC will recommend Federal and/or State funding approval or denial to the TDOT Commissioner. See TDOT Policy Number: 170-02</a:t>
            </a:r>
          </a:p>
          <a:p>
            <a:endParaRPr lang="en-US" sz="1200" dirty="0"/>
          </a:p>
          <a:p>
            <a:r>
              <a:rPr lang="en-US" sz="1200" dirty="0"/>
              <a:t>TAC meetings are held on the last Thursday of the respective months. </a:t>
            </a:r>
          </a:p>
          <a:p>
            <a:endParaRPr lang="en-US" sz="1200" dirty="0"/>
          </a:p>
          <a:p>
            <a:r>
              <a:rPr lang="en-US" sz="1200" baseline="30000" dirty="0"/>
              <a:t>2</a:t>
            </a:r>
            <a:r>
              <a:rPr lang="en-US" sz="1200" dirty="0"/>
              <a:t> Aeronautics Review completed within three weeks of receiving project funding request.</a:t>
            </a:r>
          </a:p>
          <a:p>
            <a:endParaRPr lang="en-US" sz="1200" dirty="0"/>
          </a:p>
          <a:p>
            <a:r>
              <a:rPr lang="en-US" sz="1200" dirty="0"/>
              <a:t>3 The deadlines for project requests are on Wednesdays of the respective months.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92" y="5800701"/>
            <a:ext cx="2203708" cy="96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61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1600200" y="58270"/>
            <a:ext cx="1325880" cy="67056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nip Single Corner Rectangle 3"/>
          <p:cNvSpPr/>
          <p:nvPr/>
        </p:nvSpPr>
        <p:spPr>
          <a:xfrm>
            <a:off x="3017520" y="58271"/>
            <a:ext cx="1325880" cy="6705600"/>
          </a:xfrm>
          <a:prstGeom prst="snip1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nip Single Corner Rectangle 2"/>
          <p:cNvSpPr/>
          <p:nvPr/>
        </p:nvSpPr>
        <p:spPr>
          <a:xfrm>
            <a:off x="198120" y="58270"/>
            <a:ext cx="1325880" cy="6705601"/>
          </a:xfrm>
          <a:prstGeom prst="snip1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69294124"/>
              </p:ext>
            </p:extLst>
          </p:nvPr>
        </p:nvGraphicFramePr>
        <p:xfrm>
          <a:off x="38100" y="1219200"/>
          <a:ext cx="4419600" cy="506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121024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 order to have an executed grant in…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2100" y="120279"/>
            <a:ext cx="1363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Aeronautics review completed by Friday</a:t>
            </a:r>
            <a:r>
              <a:rPr lang="en-US" sz="1400" baseline="30000" dirty="0"/>
              <a:t> 2</a:t>
            </a:r>
            <a:r>
              <a:rPr lang="en-US" sz="1400" dirty="0"/>
              <a:t>…</a:t>
            </a:r>
            <a:endParaRPr lang="en-US" sz="1400" baseline="300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017520" y="48905"/>
            <a:ext cx="1409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request shall be submitted no later than Wednesday</a:t>
            </a:r>
            <a:r>
              <a:rPr lang="en-US" sz="1400" baseline="30000" dirty="0"/>
              <a:t>3</a:t>
            </a:r>
            <a:r>
              <a:rPr lang="en-US" sz="1400" dirty="0"/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0" y="81317"/>
            <a:ext cx="1409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892" y="5800701"/>
            <a:ext cx="2203708" cy="96317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488F242-D162-4A60-8D0E-F5E6C2395C09}"/>
              </a:ext>
            </a:extLst>
          </p:cNvPr>
          <p:cNvGrpSpPr/>
          <p:nvPr/>
        </p:nvGrpSpPr>
        <p:grpSpPr>
          <a:xfrm>
            <a:off x="175260" y="6400800"/>
            <a:ext cx="1249680" cy="352658"/>
            <a:chOff x="148497" y="4693138"/>
            <a:chExt cx="1212530" cy="36982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A7319F9-832D-4C05-AD40-A4E3F87EC13D}"/>
                </a:ext>
              </a:extLst>
            </p:cNvPr>
            <p:cNvSpPr/>
            <p:nvPr/>
          </p:nvSpPr>
          <p:spPr>
            <a:xfrm>
              <a:off x="148497" y="4693138"/>
              <a:ext cx="1212530" cy="36982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E88AC02-E464-4732-AC38-0BF677ACB256}"/>
                </a:ext>
              </a:extLst>
            </p:cNvPr>
            <p:cNvSpPr txBox="1"/>
            <p:nvPr/>
          </p:nvSpPr>
          <p:spPr>
            <a:xfrm>
              <a:off x="239394" y="4739191"/>
              <a:ext cx="1069879" cy="278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December</a:t>
              </a:r>
            </a:p>
          </p:txBody>
        </p:sp>
      </p:grpSp>
      <p:sp>
        <p:nvSpPr>
          <p:cNvPr id="16" name="Straight Connector 3">
            <a:extLst>
              <a:ext uri="{FF2B5EF4-FFF2-40B4-BE49-F238E27FC236}">
                <a16:creationId xmlns:a16="http://schemas.microsoft.com/office/drawing/2014/main" id="{AA8B0617-D0DA-441B-929A-9E616CC7B702}"/>
              </a:ext>
            </a:extLst>
          </p:cNvPr>
          <p:cNvSpPr/>
          <p:nvPr/>
        </p:nvSpPr>
        <p:spPr>
          <a:xfrm>
            <a:off x="1447800" y="6553200"/>
            <a:ext cx="242506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242506" y="45720"/>
                </a:lnTo>
              </a:path>
            </a:pathLst>
          </a:custGeom>
          <a:noFill/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62C6A58-D2D1-40DD-9B51-8B0B043A1B41}"/>
              </a:ext>
            </a:extLst>
          </p:cNvPr>
          <p:cNvGrpSpPr/>
          <p:nvPr/>
        </p:nvGrpSpPr>
        <p:grpSpPr>
          <a:xfrm>
            <a:off x="1637825" y="6392218"/>
            <a:ext cx="1212530" cy="369821"/>
            <a:chOff x="1603534" y="4693138"/>
            <a:chExt cx="1212530" cy="36982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9D773CA-2A60-484A-BB5E-78A015F76BB3}"/>
                </a:ext>
              </a:extLst>
            </p:cNvPr>
            <p:cNvSpPr/>
            <p:nvPr/>
          </p:nvSpPr>
          <p:spPr>
            <a:xfrm>
              <a:off x="1603534" y="4693138"/>
              <a:ext cx="1212530" cy="36982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9193B5B-96B7-45FA-A3D3-AB44DE087156}"/>
                </a:ext>
              </a:extLst>
            </p:cNvPr>
            <p:cNvSpPr txBox="1"/>
            <p:nvPr/>
          </p:nvSpPr>
          <p:spPr>
            <a:xfrm>
              <a:off x="1603534" y="4693138"/>
              <a:ext cx="1212530" cy="3698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11/17/2023</a:t>
              </a:r>
            </a:p>
          </p:txBody>
        </p:sp>
      </p:grpSp>
      <p:sp>
        <p:nvSpPr>
          <p:cNvPr id="20" name="Straight Connector 3">
            <a:extLst>
              <a:ext uri="{FF2B5EF4-FFF2-40B4-BE49-F238E27FC236}">
                <a16:creationId xmlns:a16="http://schemas.microsoft.com/office/drawing/2014/main" id="{4B6F2FB9-84C3-4046-A80F-38CF752F13F0}"/>
              </a:ext>
            </a:extLst>
          </p:cNvPr>
          <p:cNvSpPr/>
          <p:nvPr/>
        </p:nvSpPr>
        <p:spPr>
          <a:xfrm>
            <a:off x="2843832" y="6531408"/>
            <a:ext cx="242506" cy="914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45720"/>
                </a:moveTo>
                <a:lnTo>
                  <a:pt x="242506" y="45720"/>
                </a:lnTo>
              </a:path>
            </a:pathLst>
          </a:custGeom>
          <a:noFill/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856147A-FD75-47F5-9AE9-5119619388E7}"/>
              </a:ext>
            </a:extLst>
          </p:cNvPr>
          <p:cNvGrpSpPr/>
          <p:nvPr/>
        </p:nvGrpSpPr>
        <p:grpSpPr>
          <a:xfrm>
            <a:off x="3095527" y="6400800"/>
            <a:ext cx="1212530" cy="369821"/>
            <a:chOff x="3058571" y="4693138"/>
            <a:chExt cx="1212530" cy="369821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62FE7F-881D-4BBD-8F17-9C545CE34322}"/>
                </a:ext>
              </a:extLst>
            </p:cNvPr>
            <p:cNvSpPr/>
            <p:nvPr/>
          </p:nvSpPr>
          <p:spPr>
            <a:xfrm>
              <a:off x="3058571" y="4693138"/>
              <a:ext cx="1212530" cy="369821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3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63BE97-CEFE-41B3-8664-7A572414A366}"/>
                </a:ext>
              </a:extLst>
            </p:cNvPr>
            <p:cNvSpPr txBox="1"/>
            <p:nvPr/>
          </p:nvSpPr>
          <p:spPr>
            <a:xfrm>
              <a:off x="3058571" y="4693138"/>
              <a:ext cx="1212530" cy="36982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65" tIns="12065" rIns="12065" bIns="1206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900" kern="1200" dirty="0"/>
                <a:t>10/25/2023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525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213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Saalwaechter</dc:creator>
  <cp:lastModifiedBy>Evan Lester</cp:lastModifiedBy>
  <cp:revision>102</cp:revision>
  <cp:lastPrinted>2017-11-29T14:32:24Z</cp:lastPrinted>
  <dcterms:created xsi:type="dcterms:W3CDTF">2006-08-16T00:00:00Z</dcterms:created>
  <dcterms:modified xsi:type="dcterms:W3CDTF">2022-06-17T04:11:43Z</dcterms:modified>
</cp:coreProperties>
</file>