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94" r:id="rId4"/>
    <p:sldMasterId id="2147483773" r:id="rId5"/>
    <p:sldMasterId id="2147483788" r:id="rId6"/>
    <p:sldMasterId id="2147483803" r:id="rId7"/>
    <p:sldMasterId id="2147483807" r:id="rId8"/>
    <p:sldMasterId id="2147483821" r:id="rId9"/>
  </p:sldMasterIdLst>
  <p:notesMasterIdLst>
    <p:notesMasterId r:id="rId36"/>
  </p:notesMasterIdLst>
  <p:sldIdLst>
    <p:sldId id="310" r:id="rId10"/>
    <p:sldId id="345" r:id="rId11"/>
    <p:sldId id="451" r:id="rId12"/>
    <p:sldId id="292" r:id="rId13"/>
    <p:sldId id="324" r:id="rId14"/>
    <p:sldId id="308" r:id="rId15"/>
    <p:sldId id="427" r:id="rId16"/>
    <p:sldId id="432" r:id="rId17"/>
    <p:sldId id="428" r:id="rId18"/>
    <p:sldId id="442" r:id="rId19"/>
    <p:sldId id="429" r:id="rId20"/>
    <p:sldId id="436" r:id="rId21"/>
    <p:sldId id="430" r:id="rId22"/>
    <p:sldId id="437" r:id="rId23"/>
    <p:sldId id="434" r:id="rId24"/>
    <p:sldId id="438" r:id="rId25"/>
    <p:sldId id="452" r:id="rId26"/>
    <p:sldId id="426" r:id="rId27"/>
    <p:sldId id="454" r:id="rId28"/>
    <p:sldId id="294" r:id="rId29"/>
    <p:sldId id="359" r:id="rId30"/>
    <p:sldId id="358" r:id="rId31"/>
    <p:sldId id="433" r:id="rId32"/>
    <p:sldId id="355" r:id="rId33"/>
    <p:sldId id="360" r:id="rId34"/>
    <p:sldId id="262"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Speer" initials="LS" lastIdx="1" clrIdx="0">
    <p:extLst>
      <p:ext uri="{19B8F6BF-5375-455C-9EA6-DF929625EA0E}">
        <p15:presenceInfo xmlns:p15="http://schemas.microsoft.com/office/powerpoint/2012/main" userId="Laura Spe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43518"/>
    <a:srgbClr val="0665A4"/>
    <a:srgbClr val="E66516"/>
    <a:srgbClr val="DA5521"/>
    <a:srgbClr val="E7DCBA"/>
    <a:srgbClr val="787878"/>
    <a:srgbClr val="4F85BA"/>
    <a:srgbClr val="8C9C22"/>
    <a:srgbClr val="706CA8"/>
    <a:srgbClr val="E9AF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snapToObjects="1">
      <p:cViewPr varScale="1">
        <p:scale>
          <a:sx n="67" d="100"/>
          <a:sy n="67" d="100"/>
        </p:scale>
        <p:origin x="1244"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61" cy="464180"/>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idx="1"/>
          </p:nvPr>
        </p:nvSpPr>
        <p:spPr>
          <a:xfrm>
            <a:off x="3970634" y="0"/>
            <a:ext cx="3038161" cy="464180"/>
          </a:xfrm>
          <a:prstGeom prst="rect">
            <a:avLst/>
          </a:prstGeom>
        </p:spPr>
        <p:txBody>
          <a:bodyPr vert="horz" lIns="92300" tIns="46150" rIns="92300" bIns="46150" rtlCol="0"/>
          <a:lstStyle>
            <a:lvl1pPr algn="r">
              <a:defRPr sz="1200"/>
            </a:lvl1pPr>
          </a:lstStyle>
          <a:p>
            <a:fld id="{72060CDC-B10D-4341-8BD2-40D0519B1364}" type="datetimeFigureOut">
              <a:rPr lang="en-US" smtClean="0"/>
              <a:t>3/3/2021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300" tIns="46150" rIns="92300" bIns="46150" rtlCol="0" anchor="ctr"/>
          <a:lstStyle/>
          <a:p>
            <a:endParaRPr lang="en-US"/>
          </a:p>
        </p:txBody>
      </p:sp>
      <p:sp>
        <p:nvSpPr>
          <p:cNvPr id="5" name="Notes Placeholder 4"/>
          <p:cNvSpPr>
            <a:spLocks noGrp="1"/>
          </p:cNvSpPr>
          <p:nvPr>
            <p:ph type="body" sz="quarter" idx="3"/>
          </p:nvPr>
        </p:nvSpPr>
        <p:spPr>
          <a:xfrm>
            <a:off x="701362" y="4416111"/>
            <a:ext cx="5607678" cy="4182419"/>
          </a:xfrm>
          <a:prstGeom prst="rect">
            <a:avLst/>
          </a:prstGeom>
        </p:spPr>
        <p:txBody>
          <a:bodyPr vert="horz" lIns="92300" tIns="46150" rIns="92300" bIns="461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21"/>
            <a:ext cx="3038161" cy="464180"/>
          </a:xfrm>
          <a:prstGeom prst="rect">
            <a:avLst/>
          </a:prstGeom>
        </p:spPr>
        <p:txBody>
          <a:bodyPr vert="horz" lIns="92300" tIns="46150" rIns="92300"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970634" y="8830621"/>
            <a:ext cx="3038161" cy="464180"/>
          </a:xfrm>
          <a:prstGeom prst="rect">
            <a:avLst/>
          </a:prstGeom>
        </p:spPr>
        <p:txBody>
          <a:bodyPr vert="horz" lIns="92300" tIns="46150" rIns="92300" bIns="46150" rtlCol="0" anchor="b"/>
          <a:lstStyle>
            <a:lvl1pPr algn="r">
              <a:defRPr sz="1200"/>
            </a:lvl1pPr>
          </a:lstStyle>
          <a:p>
            <a:fld id="{12B4E6A3-318F-3248-B2B5-9093920FC197}" type="slidenum">
              <a:rPr lang="en-US" smtClean="0"/>
              <a:t>‹#›</a:t>
            </a:fld>
            <a:endParaRPr lang="en-US"/>
          </a:p>
        </p:txBody>
      </p:sp>
    </p:spTree>
    <p:extLst>
      <p:ext uri="{BB962C8B-B14F-4D97-AF65-F5344CB8AC3E}">
        <p14:creationId xmlns:p14="http://schemas.microsoft.com/office/powerpoint/2010/main" val="2984664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My name is Florencia Gutierrez. I am a senior associate with the Annie E. Casey Foundation. I’d like to thank the Tennessee Commission on Children and Families for the invitation to be with you all today. And thank them and you for all you do to ensure the well-being of children in Tennessee. It is a pleasure to be here to talk about how our children are faring and what we can do to put them on a path to prosperity.</a:t>
            </a:r>
          </a:p>
          <a:p>
            <a:endParaRPr lang="en-US" dirty="0"/>
          </a:p>
        </p:txBody>
      </p:sp>
      <p:sp>
        <p:nvSpPr>
          <p:cNvPr id="4" name="Slide Number Placeholder 3"/>
          <p:cNvSpPr>
            <a:spLocks noGrp="1"/>
          </p:cNvSpPr>
          <p:nvPr>
            <p:ph type="sldNum" sz="quarter" idx="10"/>
          </p:nvPr>
        </p:nvSpPr>
        <p:spPr/>
        <p:txBody>
          <a:bodyPr/>
          <a:lstStyle/>
          <a:p>
            <a:fld id="{672299CF-1E6B-4384-9504-8212CA7DBEB5}" type="slidenum">
              <a:rPr lang="en-US" smtClean="0"/>
              <a:t>0</a:t>
            </a:fld>
            <a:endParaRPr lang="en-US"/>
          </a:p>
        </p:txBody>
      </p:sp>
    </p:spTree>
    <p:extLst>
      <p:ext uri="{BB962C8B-B14F-4D97-AF65-F5344CB8AC3E}">
        <p14:creationId xmlns:p14="http://schemas.microsoft.com/office/powerpoint/2010/main" val="254834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in economic well-being disparities in the education domain are stubborn and persist and show the long-complicated history of this country’s education system. Here we have data on the percentage of fourth graders who are NOT proficient readers. Overall, the outcomes are not good for any of the groups… but you can see that only 23% of Latino, 20% of American Indian and 18% of African American fourth graders were proficient readers in 2019. Math proficiency outcomes are even worse. </a:t>
            </a:r>
          </a:p>
          <a:p>
            <a:endParaRPr lang="en-US" dirty="0"/>
          </a:p>
          <a:p>
            <a:r>
              <a:rPr lang="en-US" dirty="0"/>
              <a:t>What impact will the pandemic have on educational outcomes and success of students? We will likely have to wait until 2022 to have the data we need to tell the full story.</a:t>
            </a:r>
          </a:p>
          <a:p>
            <a:endParaRPr lang="en-US" dirty="0"/>
          </a:p>
          <a:p>
            <a:endParaRPr lang="en-US" dirty="0"/>
          </a:p>
          <a:p>
            <a:endParaRPr lang="en-US" dirty="0"/>
          </a:p>
          <a:p>
            <a:endParaRPr lang="en-US" dirty="0"/>
          </a:p>
          <a:p>
            <a:endParaRPr lang="en-US" dirty="0"/>
          </a:p>
          <a:p>
            <a:r>
              <a:rPr lang="en-US" dirty="0"/>
              <a:t>In 2020, the U.S. Department of Education suspended the National Assessment of Educational Progress since kids were not in school. We will have to wait a while before we are able to see the impact that virtual learning and disconnection has on these data.</a:t>
            </a:r>
          </a:p>
          <a:p>
            <a:endParaRPr lang="en-US" dirty="0"/>
          </a:p>
        </p:txBody>
      </p:sp>
      <p:sp>
        <p:nvSpPr>
          <p:cNvPr id="4" name="Slide Number Placeholder 3"/>
          <p:cNvSpPr>
            <a:spLocks noGrp="1"/>
          </p:cNvSpPr>
          <p:nvPr>
            <p:ph type="sldNum" sz="quarter" idx="10"/>
          </p:nvPr>
        </p:nvSpPr>
        <p:spPr/>
        <p:txBody>
          <a:bodyPr/>
          <a:lstStyle/>
          <a:p>
            <a:fld id="{12B4E6A3-318F-3248-B2B5-9093920FC197}" type="slidenum">
              <a:rPr lang="en-US" smtClean="0"/>
              <a:t>9</a:t>
            </a:fld>
            <a:endParaRPr lang="en-US"/>
          </a:p>
        </p:txBody>
      </p:sp>
    </p:spTree>
    <p:extLst>
      <p:ext uri="{BB962C8B-B14F-4D97-AF65-F5344CB8AC3E}">
        <p14:creationId xmlns:p14="http://schemas.microsoft.com/office/powerpoint/2010/main" val="317503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 domains also saw mixed results. With the most improvement in the child health insurance indicator. Between 2010 and 2018 the percent of children who lacked access to health insurance coverage declined. An improvement of 38%. Policies like Medicaid and CHIP have helped us make sure children in the US have access to insurance. They have made it possible for more kids to grow up healthy.</a:t>
            </a:r>
          </a:p>
          <a:p>
            <a:endParaRPr lang="en-US" dirty="0"/>
          </a:p>
          <a:p>
            <a:r>
              <a:rPr lang="en-US" dirty="0"/>
              <a:t>The issue is that the percent of children without insurance increased for the first time since 2013. 2019 data show that 6% of children lacked health insurance. We need to keep an eye on this indicator and help to ensure that children have access to the health care they need especially during this difficult time.</a:t>
            </a:r>
          </a:p>
          <a:p>
            <a:endParaRPr lang="en-US" dirty="0"/>
          </a:p>
        </p:txBody>
      </p:sp>
      <p:sp>
        <p:nvSpPr>
          <p:cNvPr id="4" name="Slide Number Placeholder 3"/>
          <p:cNvSpPr>
            <a:spLocks noGrp="1"/>
          </p:cNvSpPr>
          <p:nvPr>
            <p:ph type="sldNum" sz="quarter" idx="10"/>
          </p:nvPr>
        </p:nvSpPr>
        <p:spPr/>
        <p:txBody>
          <a:bodyPr/>
          <a:lstStyle/>
          <a:p>
            <a:fld id="{12B4E6A3-318F-3248-B2B5-9093920FC197}" type="slidenum">
              <a:rPr lang="en-US" smtClean="0"/>
              <a:t>10</a:t>
            </a:fld>
            <a:endParaRPr lang="en-US"/>
          </a:p>
        </p:txBody>
      </p:sp>
    </p:spTree>
    <p:extLst>
      <p:ext uri="{BB962C8B-B14F-4D97-AF65-F5344CB8AC3E}">
        <p14:creationId xmlns:p14="http://schemas.microsoft.com/office/powerpoint/2010/main" val="202557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data disaggregated by race, we see that rates differ across racial/ethnic groups. American Indian and Latino children are much more likely to lack access to health insurance. </a:t>
            </a:r>
          </a:p>
        </p:txBody>
      </p:sp>
      <p:sp>
        <p:nvSpPr>
          <p:cNvPr id="4" name="Slide Number Placeholder 3"/>
          <p:cNvSpPr>
            <a:spLocks noGrp="1"/>
          </p:cNvSpPr>
          <p:nvPr>
            <p:ph type="sldNum" sz="quarter" idx="10"/>
          </p:nvPr>
        </p:nvSpPr>
        <p:spPr/>
        <p:txBody>
          <a:bodyPr/>
          <a:lstStyle/>
          <a:p>
            <a:fld id="{12B4E6A3-318F-3248-B2B5-9093920FC197}" type="slidenum">
              <a:rPr lang="en-US" smtClean="0"/>
              <a:t>11</a:t>
            </a:fld>
            <a:endParaRPr lang="en-US"/>
          </a:p>
        </p:txBody>
      </p:sp>
    </p:spTree>
    <p:extLst>
      <p:ext uri="{BB962C8B-B14F-4D97-AF65-F5344CB8AC3E}">
        <p14:creationId xmlns:p14="http://schemas.microsoft.com/office/powerpoint/2010/main" val="343993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trends in the Family and Community domain were encouraging for the most part. The teen birth rate continues its decline, reaching a new low. Fewer children are living with parents who lacked a high school diploma and the percentage of children living in high-poverty communities improved for the third year in a row… all trend that is encouraging. </a:t>
            </a:r>
          </a:p>
          <a:p>
            <a:endParaRPr lang="en-US" dirty="0"/>
          </a:p>
          <a:p>
            <a:r>
              <a:rPr lang="en-US" dirty="0"/>
              <a:t>The percentage of children in single-parent families is the only indicator that worsened. In 2018, more than one-third of children lived in single-parent families, which tend to have fewer resources in terms of time and money and the opportunities those provide.</a:t>
            </a:r>
          </a:p>
          <a:p>
            <a:endParaRPr lang="en-US" dirty="0"/>
          </a:p>
          <a:p>
            <a:r>
              <a:rPr lang="en-US" dirty="0"/>
              <a:t>All of these indicators improved between 2018 and 2019.</a:t>
            </a:r>
          </a:p>
          <a:p>
            <a:endParaRPr lang="en-US" dirty="0"/>
          </a:p>
          <a:p>
            <a:r>
              <a:rPr lang="en-US" dirty="0"/>
              <a:t>2019 data</a:t>
            </a:r>
          </a:p>
          <a:p>
            <a:r>
              <a:rPr lang="en-US" dirty="0"/>
              <a:t>High Poverty Areas: 9%</a:t>
            </a:r>
          </a:p>
          <a:p>
            <a:r>
              <a:rPr lang="en-US" dirty="0"/>
              <a:t>Parent without HS: 12%</a:t>
            </a:r>
          </a:p>
          <a:p>
            <a:r>
              <a:rPr lang="en-US" dirty="0"/>
              <a:t>Single-Parent: 34%</a:t>
            </a:r>
          </a:p>
        </p:txBody>
      </p:sp>
      <p:sp>
        <p:nvSpPr>
          <p:cNvPr id="4" name="Slide Number Placeholder 3"/>
          <p:cNvSpPr>
            <a:spLocks noGrp="1"/>
          </p:cNvSpPr>
          <p:nvPr>
            <p:ph type="sldNum" sz="quarter" idx="10"/>
          </p:nvPr>
        </p:nvSpPr>
        <p:spPr/>
        <p:txBody>
          <a:bodyPr/>
          <a:lstStyle/>
          <a:p>
            <a:fld id="{12B4E6A3-318F-3248-B2B5-9093920FC197}" type="slidenum">
              <a:rPr lang="en-US" smtClean="0"/>
              <a:t>12</a:t>
            </a:fld>
            <a:endParaRPr lang="en-US"/>
          </a:p>
        </p:txBody>
      </p:sp>
    </p:spTree>
    <p:extLst>
      <p:ext uri="{BB962C8B-B14F-4D97-AF65-F5344CB8AC3E}">
        <p14:creationId xmlns:p14="http://schemas.microsoft.com/office/powerpoint/2010/main" val="3187203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Here you see that Hispanic children are the most likely to live in a family where the household head lacks a high school diploma… greatly impacting their access to resources and opportunities.</a:t>
            </a:r>
          </a:p>
          <a:p>
            <a:endParaRPr lang="en-US" b="0" baseline="0" dirty="0"/>
          </a:p>
          <a:p>
            <a:endParaRPr lang="en-US" b="0" baseline="0" dirty="0"/>
          </a:p>
          <a:p>
            <a:endParaRPr lang="en-US" b="0" baseline="0" dirty="0"/>
          </a:p>
          <a:p>
            <a:r>
              <a:rPr lang="en-US" b="0" baseline="0" dirty="0"/>
              <a:t>Latinos are 6 times as likely to live in families where the head of the household lacks a high school diploma.</a:t>
            </a:r>
          </a:p>
        </p:txBody>
      </p:sp>
      <p:sp>
        <p:nvSpPr>
          <p:cNvPr id="4" name="Slide Number Placeholder 3"/>
          <p:cNvSpPr>
            <a:spLocks noGrp="1"/>
          </p:cNvSpPr>
          <p:nvPr>
            <p:ph type="sldNum" sz="quarter" idx="10"/>
          </p:nvPr>
        </p:nvSpPr>
        <p:spPr/>
        <p:txBody>
          <a:bodyPr/>
          <a:lstStyle/>
          <a:p>
            <a:fld id="{12B4E6A3-318F-3248-B2B5-9093920FC197}" type="slidenum">
              <a:rPr lang="en-US" smtClean="0"/>
              <a:t>13</a:t>
            </a:fld>
            <a:endParaRPr lang="en-US"/>
          </a:p>
        </p:txBody>
      </p:sp>
    </p:spTree>
    <p:extLst>
      <p:ext uri="{BB962C8B-B14F-4D97-AF65-F5344CB8AC3E}">
        <p14:creationId xmlns:p14="http://schemas.microsoft.com/office/powerpoint/2010/main" val="2079133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presented in the Data Book shows that we have made progress in 11 of the 16 indicators, which is great news. In TN 12 of the 16 indicators improved. But it does not tell us anything about how children have been impacted by the current pandemic. We will have to wait for the fall to have new data and in many instances until 2022. But it is likely that many of the gains that we have seen since the recovery from the Great Recession will be </a:t>
            </a:r>
            <a:r>
              <a:rPr lang="en-US" dirty="0" err="1"/>
              <a:t>wipped</a:t>
            </a:r>
            <a:r>
              <a:rPr lang="en-US" dirty="0"/>
              <a:t> out or will have stalled. </a:t>
            </a:r>
          </a:p>
          <a:p>
            <a:endParaRPr lang="en-US" dirty="0"/>
          </a:p>
          <a:p>
            <a:r>
              <a:rPr lang="en-US" dirty="0"/>
              <a:t>“KIDS, Families and COVID-19” released in December of last year presents data from the U.S. Census Bureau’s Household Pulse Survey which is the only source of data that provides insight into the impact COVID is having on households at the national and state-level. We used these data to shed light on how COVID has impacted families with children. While we wait for 2020 data from our government agencies, we have data from the Household Pulse Survey which can provide a picture </a:t>
            </a:r>
            <a:r>
              <a:rPr lang="en-US"/>
              <a:t>of impact and need.</a:t>
            </a:r>
            <a:endParaRPr lang="en-US" dirty="0"/>
          </a:p>
        </p:txBody>
      </p:sp>
      <p:sp>
        <p:nvSpPr>
          <p:cNvPr id="4" name="Slide Number Placeholder 3"/>
          <p:cNvSpPr>
            <a:spLocks noGrp="1"/>
          </p:cNvSpPr>
          <p:nvPr>
            <p:ph type="sldNum" sz="quarter" idx="10"/>
          </p:nvPr>
        </p:nvSpPr>
        <p:spPr/>
        <p:txBody>
          <a:bodyPr/>
          <a:lstStyle/>
          <a:p>
            <a:fld id="{12B4E6A3-318F-3248-B2B5-9093920FC197}" type="slidenum">
              <a:rPr lang="en-US" smtClean="0"/>
              <a:t>14</a:t>
            </a:fld>
            <a:endParaRPr lang="en-US"/>
          </a:p>
        </p:txBody>
      </p:sp>
    </p:spTree>
    <p:extLst>
      <p:ext uri="{BB962C8B-B14F-4D97-AF65-F5344CB8AC3E}">
        <p14:creationId xmlns:p14="http://schemas.microsoft.com/office/powerpoint/2010/main" val="29117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four indicators that we tracked in the report. The focus was really on basic needs. Putting food on the table, a roof over their and their family’s head, and staying healthy both physically and mentally to make it through these times and to be there when needed.</a:t>
            </a:r>
          </a:p>
          <a:p>
            <a:endParaRPr lang="en-US" dirty="0"/>
          </a:p>
          <a:p>
            <a:r>
              <a:rPr lang="en-US" dirty="0"/>
              <a:t>The data show that adults with children in the households are struggling. The job and income loss that millions experiences really impacted the household stability.</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Food insecurity, already a problem for more than one in 10 households before the pandemic increase. Overall, 14% of adults with children reported that their household sometimes or always did not have enough to eat.  One in four African Americans and those who identified as two or more races and other race experienced this reality.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than one in six people with children in the household said they had slight or no confidence that they would be able to make their next rent or mortgage payment on time. 31% of African Americans, 26% of Latinos and 26% of individuals of two or more races and other race expressed these sentiments. In addition, 33% or one in every three households with children reported that they were likely to lose their home to foreclosure or eviction.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in eight households with children (or 12%) lacked health insurance. We know that children are more likely to be insured if their parents are, so these data are concerning, especially the 23% Latino adults with children in the household who reported. The lack of health insurance and limiting contact with the outside world has led to families forgoing the care that they need. More than a third of people with children in the household (34%) reported that they delayed getting medical care.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Mental health has also been an acute concern for millions in 2020, as they deal with uncertainty, isolation and grief associated with coronavirus-related loss. One in five people with children reported feeling down, depressed or hopeless .. Indicating a widespread need for access to mental health care and treatment. </a:t>
            </a:r>
          </a:p>
        </p:txBody>
      </p:sp>
      <p:sp>
        <p:nvSpPr>
          <p:cNvPr id="4" name="Slide Number Placeholder 3"/>
          <p:cNvSpPr>
            <a:spLocks noGrp="1"/>
          </p:cNvSpPr>
          <p:nvPr>
            <p:ph type="sldNum" sz="quarter" idx="10"/>
          </p:nvPr>
        </p:nvSpPr>
        <p:spPr/>
        <p:txBody>
          <a:bodyPr/>
          <a:lstStyle/>
          <a:p>
            <a:fld id="{12B4E6A3-318F-3248-B2B5-9093920FC197}" type="slidenum">
              <a:rPr lang="en-US" smtClean="0"/>
              <a:t>15</a:t>
            </a:fld>
            <a:endParaRPr lang="en-US"/>
          </a:p>
        </p:txBody>
      </p:sp>
    </p:spTree>
    <p:extLst>
      <p:ext uri="{BB962C8B-B14F-4D97-AF65-F5344CB8AC3E}">
        <p14:creationId xmlns:p14="http://schemas.microsoft.com/office/powerpoint/2010/main" val="271706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Tennessee, we see that after a drop from August to September. The rate of households with children that did not have enough food to eat steadily increased into the new year. At the end of 2020, 18%... Close to one in five people with children in the household experienced hunger. If we look at the data disaggregated by race, we see that more 1 in 3 African American children or 35% did not have sufficient food, compared to 14% of White children.</a:t>
            </a:r>
          </a:p>
          <a:p>
            <a:endParaRPr lang="en-US" dirty="0"/>
          </a:p>
          <a:p>
            <a:endParaRPr lang="en-US" dirty="0"/>
          </a:p>
          <a:p>
            <a:endParaRPr lang="en-US" dirty="0"/>
          </a:p>
          <a:p>
            <a:r>
              <a:rPr lang="en-US" dirty="0"/>
              <a:t>If we compare the rate to the rest of states, the rate is in the middle of the pack. Maine had the lowest rate at 9%, while Louisiana had the highest at 25%.</a:t>
            </a:r>
          </a:p>
        </p:txBody>
      </p:sp>
      <p:sp>
        <p:nvSpPr>
          <p:cNvPr id="4" name="Slide Number Placeholder 3"/>
          <p:cNvSpPr>
            <a:spLocks noGrp="1"/>
          </p:cNvSpPr>
          <p:nvPr>
            <p:ph type="sldNum" sz="quarter" idx="10"/>
          </p:nvPr>
        </p:nvSpPr>
        <p:spPr/>
        <p:txBody>
          <a:bodyPr/>
          <a:lstStyle/>
          <a:p>
            <a:fld id="{12B4E6A3-318F-3248-B2B5-9093920FC197}" type="slidenum">
              <a:rPr lang="en-US" smtClean="0"/>
              <a:t>16</a:t>
            </a:fld>
            <a:endParaRPr lang="en-US"/>
          </a:p>
        </p:txBody>
      </p:sp>
    </p:spTree>
    <p:extLst>
      <p:ext uri="{BB962C8B-B14F-4D97-AF65-F5344CB8AC3E}">
        <p14:creationId xmlns:p14="http://schemas.microsoft.com/office/powerpoint/2010/main" val="45437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the health insurance indicator, households with children in TN are struggling more than the national average.</a:t>
            </a:r>
          </a:p>
          <a:p>
            <a:endParaRPr lang="en-US" dirty="0"/>
          </a:p>
          <a:p>
            <a:pPr marL="171450" indent="-171450">
              <a:buFont typeface="Arial" panose="020B0604020202020204" pitchFamily="34" charset="0"/>
              <a:buChar char="•"/>
            </a:pPr>
            <a:r>
              <a:rPr lang="en-US" dirty="0"/>
              <a:t>18% of households with children did not have enough food to eat.</a:t>
            </a:r>
          </a:p>
          <a:p>
            <a:pPr marL="171450" indent="-171450">
              <a:buFont typeface="Arial" panose="020B0604020202020204" pitchFamily="34" charset="0"/>
              <a:buChar char="•"/>
            </a:pPr>
            <a:r>
              <a:rPr lang="en-US" dirty="0"/>
              <a:t>21% of 1 in 5 households with children had little or no confidence they would be able to pay their next rent or mortgage payment on time.</a:t>
            </a:r>
          </a:p>
          <a:p>
            <a:pPr marL="628650" lvl="1" indent="-171450">
              <a:buFont typeface="Arial" panose="020B0604020202020204" pitchFamily="34" charset="0"/>
              <a:buChar char="•"/>
            </a:pPr>
            <a:r>
              <a:rPr lang="en-US" dirty="0"/>
              <a:t>Of these individuals 1 in 3 believed that they would be asked to leave their home.</a:t>
            </a:r>
          </a:p>
          <a:p>
            <a:pPr marL="171450" lvl="1" indent="-171450" algn="l" defTabSz="4572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171450" lvl="1" indent="-171450" algn="l" defTabSz="457200" rtl="0" eaLnBrk="1" latinLnBrk="0" hangingPunct="1">
              <a:buFont typeface="Arial" panose="020B0604020202020204" pitchFamily="34" charset="0"/>
              <a:buChar char="•"/>
            </a:pPr>
            <a:r>
              <a:rPr lang="en-US" sz="1200" kern="1200" dirty="0">
                <a:solidFill>
                  <a:schemeClr val="tx1"/>
                </a:solidFill>
                <a:latin typeface="+mn-lt"/>
                <a:ea typeface="+mn-ea"/>
                <a:cs typeface="+mn-cs"/>
              </a:rPr>
              <a:t>11% lacked health insurance</a:t>
            </a:r>
          </a:p>
          <a:p>
            <a:pPr marL="171450" lvl="1" indent="-171450" algn="l" defTabSz="457200" rtl="0" eaLnBrk="1" latinLnBrk="0" hangingPunct="1">
              <a:buFont typeface="Arial" panose="020B0604020202020204" pitchFamily="34" charset="0"/>
              <a:buChar char="•"/>
            </a:pPr>
            <a:r>
              <a:rPr lang="en-US" sz="1200" kern="1200" dirty="0">
                <a:solidFill>
                  <a:schemeClr val="tx1"/>
                </a:solidFill>
                <a:latin typeface="+mn-lt"/>
                <a:ea typeface="+mn-ea"/>
                <a:cs typeface="+mn-cs"/>
              </a:rPr>
              <a:t>28% felt down, depressed or hopeless.</a:t>
            </a:r>
          </a:p>
        </p:txBody>
      </p:sp>
      <p:sp>
        <p:nvSpPr>
          <p:cNvPr id="4" name="Slide Number Placeholder 3"/>
          <p:cNvSpPr>
            <a:spLocks noGrp="1"/>
          </p:cNvSpPr>
          <p:nvPr>
            <p:ph type="sldNum" sz="quarter" idx="5"/>
          </p:nvPr>
        </p:nvSpPr>
        <p:spPr/>
        <p:txBody>
          <a:bodyPr/>
          <a:lstStyle/>
          <a:p>
            <a:fld id="{12B4E6A3-318F-3248-B2B5-9093920FC197}" type="slidenum">
              <a:rPr lang="en-US" smtClean="0"/>
              <a:t>17</a:t>
            </a:fld>
            <a:endParaRPr lang="en-US"/>
          </a:p>
        </p:txBody>
      </p:sp>
    </p:spTree>
    <p:extLst>
      <p:ext uri="{BB962C8B-B14F-4D97-AF65-F5344CB8AC3E}">
        <p14:creationId xmlns:p14="http://schemas.microsoft.com/office/powerpoint/2010/main" val="80817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every child in the US should have their basic needs met and that families should have support to survive the considerable stress and pain of these times.</a:t>
            </a:r>
          </a:p>
          <a:p>
            <a:endParaRPr lang="en-US" dirty="0"/>
          </a:p>
          <a:p>
            <a:pPr marL="228600" indent="-228600">
              <a:buAutoNum type="arabicPeriod"/>
            </a:pPr>
            <a:r>
              <a:rPr lang="en-US" dirty="0"/>
              <a:t>It is important to have disaggregated data in hand to be able to identify the impact of our policies and programs. To see where our efforts need to focus. It is also critical to engage community stakeholders in the work to come up with solutions that work.</a:t>
            </a:r>
          </a:p>
          <a:p>
            <a:pPr marL="228600" indent="-228600">
              <a:buAutoNum type="arabicPeriod"/>
            </a:pPr>
            <a:r>
              <a:rPr lang="en-US" dirty="0"/>
              <a:t>It is also critical to prioritize the physical and mental the health of children. Not only of children, but of their parents as well.</a:t>
            </a:r>
          </a:p>
          <a:p>
            <a:pPr marL="228600" indent="-228600">
              <a:buAutoNum type="arabicPeriod"/>
            </a:pPr>
            <a:r>
              <a:rPr lang="en-US" dirty="0"/>
              <a:t>Help ensure that families are financially secure so that they can ensure basic needs are covered and children have a strong foundation to build from.</a:t>
            </a:r>
          </a:p>
          <a:p>
            <a:pPr marL="228600" indent="-228600">
              <a:buAutoNum type="arabicPeriod"/>
            </a:pPr>
            <a:r>
              <a:rPr lang="en-US" dirty="0"/>
              <a:t>We also need to work to ensure that schools are better and more equitably funded so that they can meet the needs of all students and so they can address the disparities that currently exist and that the pandemic has exacerbated. </a:t>
            </a:r>
          </a:p>
          <a:p>
            <a:pPr marL="0" indent="0">
              <a:buNone/>
            </a:pPr>
            <a:endParaRPr lang="en-US" dirty="0"/>
          </a:p>
        </p:txBody>
      </p:sp>
      <p:sp>
        <p:nvSpPr>
          <p:cNvPr id="4" name="Slide Number Placeholder 3"/>
          <p:cNvSpPr>
            <a:spLocks noGrp="1"/>
          </p:cNvSpPr>
          <p:nvPr>
            <p:ph type="sldNum" sz="quarter" idx="5"/>
          </p:nvPr>
        </p:nvSpPr>
        <p:spPr/>
        <p:txBody>
          <a:bodyPr/>
          <a:lstStyle/>
          <a:p>
            <a:fld id="{12B4E6A3-318F-3248-B2B5-9093920FC197}" type="slidenum">
              <a:rPr lang="en-US" smtClean="0"/>
              <a:t>18</a:t>
            </a:fld>
            <a:endParaRPr lang="en-US"/>
          </a:p>
        </p:txBody>
      </p:sp>
    </p:spTree>
    <p:extLst>
      <p:ext uri="{BB962C8B-B14F-4D97-AF65-F5344CB8AC3E}">
        <p14:creationId xmlns:p14="http://schemas.microsoft.com/office/powerpoint/2010/main" val="139983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2347" y="4417634"/>
            <a:ext cx="6525853" cy="4183859"/>
          </a:xfrm>
        </p:spPr>
        <p:txBody>
          <a:bodyPr/>
          <a:lstStyle/>
          <a:p>
            <a:r>
              <a:rPr lang="en-US" sz="1100" b="0" dirty="0"/>
              <a:t>For more than 7 decades the Annie E. Casey Foundation has been committed to building a brighter future for America’s children, families and communities… to ensure all young people– no matter their race, background, country of origin or zip code- can reach their full potential. In order to accomplish this we support </a:t>
            </a:r>
            <a:r>
              <a:rPr lang="en-US" sz="1100" dirty="0"/>
              <a:t>their development, their parents and the communities where they live so that they have the resources and opportunities to succeed as young adults and beyond. </a:t>
            </a:r>
          </a:p>
        </p:txBody>
      </p:sp>
      <p:sp>
        <p:nvSpPr>
          <p:cNvPr id="4" name="Slide Number Placeholder 3"/>
          <p:cNvSpPr>
            <a:spLocks noGrp="1"/>
          </p:cNvSpPr>
          <p:nvPr>
            <p:ph type="sldNum" sz="quarter" idx="10"/>
          </p:nvPr>
        </p:nvSpPr>
        <p:spPr/>
        <p:txBody>
          <a:bodyPr/>
          <a:lstStyle/>
          <a:p>
            <a:fld id="{C5FE67E2-7B6C-4F91-8AE4-8BF994F30D0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4214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498">
              <a:defRPr/>
            </a:pPr>
            <a:r>
              <a:rPr lang="en-US" dirty="0"/>
              <a:t>Before I close I wanted to let you all know of some resources that might be useful as you do your work.</a:t>
            </a:r>
            <a:endParaRPr lang="en-US" baseline="0" dirty="0"/>
          </a:p>
          <a:p>
            <a:pPr defTabSz="461498">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B4E6A3-318F-3248-B2B5-9093920FC19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00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498">
              <a:defRPr/>
            </a:pPr>
            <a:r>
              <a:rPr lang="en-US" dirty="0"/>
              <a:t>On the Data Book page you can:</a:t>
            </a:r>
          </a:p>
          <a:p>
            <a:pPr defTabSz="461498">
              <a:defRPr/>
            </a:pPr>
            <a:endParaRPr lang="en-US" dirty="0"/>
          </a:p>
          <a:p>
            <a:pPr marL="171450" indent="-171450" defTabSz="461498">
              <a:buFont typeface="Arial" panose="020B0604020202020204" pitchFamily="34" charset="0"/>
              <a:buChar char="•"/>
              <a:defRPr/>
            </a:pPr>
            <a:r>
              <a:rPr lang="en-US" dirty="0"/>
              <a:t>Download the publication</a:t>
            </a:r>
          </a:p>
          <a:p>
            <a:pPr marL="171450" indent="-171450" defTabSz="461498">
              <a:buFont typeface="Arial" panose="020B0604020202020204" pitchFamily="34" charset="0"/>
              <a:buChar char="•"/>
              <a:defRPr/>
            </a:pPr>
            <a:r>
              <a:rPr lang="en-US" dirty="0"/>
              <a:t>Explore the data in the report with our online interactive</a:t>
            </a:r>
          </a:p>
          <a:p>
            <a:pPr marL="171450" indent="-171450" defTabSz="461498">
              <a:buFont typeface="Arial" panose="020B0604020202020204" pitchFamily="34" charset="0"/>
              <a:buChar char="•"/>
              <a:defRPr/>
            </a:pPr>
            <a:r>
              <a:rPr lang="en-US" dirty="0"/>
              <a:t>And access your state profile, if you are interested to see what is going on in your state.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B4E6A3-318F-3248-B2B5-9093920FC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927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state profile.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B4E6A3-318F-3248-B2B5-9093920FC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3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23D531D-02EE-4F61-8957-9FE62DC73E2E}" type="slidenum">
              <a:rPr lang="en-US">
                <a:solidFill>
                  <a:prstClr val="black"/>
                </a:solidFill>
              </a:rPr>
              <a:pPr>
                <a:defRPr/>
              </a:pPr>
              <a:t>22</a:t>
            </a:fld>
            <a:endParaRPr lang="en-US" dirty="0">
              <a:solidFill>
                <a:prstClr val="black"/>
              </a:solidFill>
            </a:endParaRPr>
          </a:p>
        </p:txBody>
      </p:sp>
      <p:sp>
        <p:nvSpPr>
          <p:cNvPr id="5" name="Notes Placeholder 4"/>
          <p:cNvSpPr>
            <a:spLocks noGrp="1"/>
          </p:cNvSpPr>
          <p:nvPr>
            <p:ph type="body" sz="quarter" idx="11"/>
          </p:nvPr>
        </p:nvSpPr>
        <p:spPr/>
        <p:txBody>
          <a:bodyPr/>
          <a:lstStyle/>
          <a:p>
            <a:r>
              <a:rPr lang="en-US" dirty="0"/>
              <a:t>We also have the KIDS COUNT Data Center. Here you can access all of the data that we provide and that our network partners provide at the state and local-level. We also have provided access to COVID indicators from the Household Pulse Survey with a focus on household with children. You can access that information under latest updates.</a:t>
            </a:r>
          </a:p>
          <a:p>
            <a:endParaRPr lang="en-US" dirty="0"/>
          </a:p>
          <a:p>
            <a:r>
              <a:rPr lang="en-US" dirty="0"/>
              <a:t>You can also access our most recent publications under “Publications” at the top of the page.</a:t>
            </a:r>
          </a:p>
          <a:p>
            <a:endParaRPr lang="en-US" dirty="0"/>
          </a:p>
          <a:p>
            <a:endParaRPr lang="en-US" baseline="0" dirty="0"/>
          </a:p>
          <a:p>
            <a:endParaRPr lang="en-US" baseline="0" dirty="0"/>
          </a:p>
          <a:p>
            <a:endParaRPr lang="en-US" baseline="0" dirty="0"/>
          </a:p>
        </p:txBody>
      </p:sp>
    </p:spTree>
    <p:extLst>
      <p:ext uri="{BB962C8B-B14F-4D97-AF65-F5344CB8AC3E}">
        <p14:creationId xmlns:p14="http://schemas.microsoft.com/office/powerpoint/2010/main" val="117539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 I sign off, I want to talk about the importance of the decennial census for all of this work. The data are key \to our ability to measure and track the well-being of children. They are key to the distribution of resources that help promote the well-being of children and communities (education, housing, health care). To identifying need and where focus should be place. They are key to ensuring voice and representation to groups and communities that are consistently left out of the process and whose problems are ignored.</a:t>
            </a:r>
          </a:p>
          <a:p>
            <a:endParaRPr lang="en-US" dirty="0"/>
          </a:p>
          <a:p>
            <a:r>
              <a:rPr lang="en-US" dirty="0"/>
              <a:t>That is why the fact that the Census faced so many problems with this decennial (limited </a:t>
            </a:r>
            <a:r>
              <a:rPr lang="en-US" dirty="0" err="1"/>
              <a:t>fungind</a:t>
            </a:r>
            <a:r>
              <a:rPr lang="en-US" dirty="0"/>
              <a:t>, lack of leadership, citizenship question, natural disasters, COVID)… the list is endless and exhausting. But the fact these challenges exist should be concerning to all of us.</a:t>
            </a:r>
          </a:p>
          <a:p>
            <a:endParaRPr lang="en-US" dirty="0"/>
          </a:p>
          <a:p>
            <a:r>
              <a:rPr lang="en-US" dirty="0"/>
              <a:t>The fact is that in 2010 we missed 10% or 2.2 million children under the age of 5. And that with all of the issues 2020 faced we could have missed more. The implications for resources especially after a pandemic could be huge… and areas of greatest needs could find themselves without the resources to serve the children and the communities where they live.</a:t>
            </a:r>
          </a:p>
          <a:p>
            <a:endParaRPr lang="en-US" dirty="0"/>
          </a:p>
          <a:p>
            <a:r>
              <a:rPr lang="en-US" dirty="0"/>
              <a:t>The Census has been a priority for us over the past 6 years and it will continue to be as we ensure that the data released are quality and that all communities are represented as they should be. With poor data we all suffer, our states suffer and the communities that historically are isolated will suffer the most. We will continue this work to ensure we count everyone in order to get resources and voice to everyone.</a:t>
            </a:r>
          </a:p>
        </p:txBody>
      </p:sp>
      <p:sp>
        <p:nvSpPr>
          <p:cNvPr id="4" name="Slide Number Placeholder 3"/>
          <p:cNvSpPr>
            <a:spLocks noGrp="1"/>
          </p:cNvSpPr>
          <p:nvPr>
            <p:ph type="sldNum" sz="quarter" idx="10"/>
          </p:nvPr>
        </p:nvSpPr>
        <p:spPr/>
        <p:txBody>
          <a:bodyPr/>
          <a:lstStyle/>
          <a:p>
            <a:fld id="{12B4E6A3-318F-3248-B2B5-9093920FC197}" type="slidenum">
              <a:rPr lang="en-US" smtClean="0"/>
              <a:t>23</a:t>
            </a:fld>
            <a:endParaRPr lang="en-US"/>
          </a:p>
        </p:txBody>
      </p:sp>
    </p:spTree>
    <p:extLst>
      <p:ext uri="{BB962C8B-B14F-4D97-AF65-F5344CB8AC3E}">
        <p14:creationId xmlns:p14="http://schemas.microsoft.com/office/powerpoint/2010/main" val="2164984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B4E6A3-318F-3248-B2B5-9093920FC197}" type="slidenum">
              <a:rPr lang="en-US" smtClean="0"/>
              <a:t>24</a:t>
            </a:fld>
            <a:endParaRPr lang="en-US"/>
          </a:p>
        </p:txBody>
      </p:sp>
    </p:spTree>
    <p:extLst>
      <p:ext uri="{BB962C8B-B14F-4D97-AF65-F5344CB8AC3E}">
        <p14:creationId xmlns:p14="http://schemas.microsoft.com/office/powerpoint/2010/main" val="298302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B4E6A3-318F-3248-B2B5-9093920FC197}" type="slidenum">
              <a:rPr lang="en-US" smtClean="0"/>
              <a:t>25</a:t>
            </a:fld>
            <a:endParaRPr lang="en-US"/>
          </a:p>
        </p:txBody>
      </p:sp>
    </p:spTree>
    <p:extLst>
      <p:ext uri="{BB962C8B-B14F-4D97-AF65-F5344CB8AC3E}">
        <p14:creationId xmlns:p14="http://schemas.microsoft.com/office/powerpoint/2010/main" val="240845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have become increasingly concerned about the millions of teens and young adults who are struggling to succeed in school, to secure good jobs, to achieve financial stability and to manage anxiety and depression. Unfortunately, we often forget about this group and we don’t invest to help them make their dreams come true. </a:t>
            </a:r>
          </a:p>
          <a:p>
            <a:endParaRPr lang="en-US" dirty="0"/>
          </a:p>
          <a:p>
            <a:r>
              <a:rPr lang="en-US" dirty="0"/>
              <a:t>Last month the Foundation announced that we will be leveraging our expertise and partnerships to support youth ages 14 to 24 overcome obstacles they may encounter on their path to adulthood.</a:t>
            </a:r>
          </a:p>
          <a:p>
            <a:endParaRPr lang="en-US" dirty="0"/>
          </a:p>
          <a:p>
            <a:r>
              <a:rPr lang="en-US" dirty="0"/>
              <a:t>We will work together with young people to ensure they have their basic needs met, family connections, relationships, communities and educational and employment opportunities they need and want to be able to thrive by 25.</a:t>
            </a:r>
          </a:p>
          <a:p>
            <a:endParaRPr lang="en-US" dirty="0"/>
          </a:p>
          <a:p>
            <a:r>
              <a:rPr lang="en-US" dirty="0"/>
              <a:t>The Foundations increased focus on youth and young adults is not a move away from our long-standing dedication to improving the lives of all children. It is rooted in our existing efforts and acknowledges that adolescence extends well beyond 18. We are excited to be expanding our work to ensure all children can thrive and be contributors to our economy.</a:t>
            </a:r>
          </a:p>
        </p:txBody>
      </p:sp>
      <p:sp>
        <p:nvSpPr>
          <p:cNvPr id="4" name="Slide Number Placeholder 3"/>
          <p:cNvSpPr>
            <a:spLocks noGrp="1"/>
          </p:cNvSpPr>
          <p:nvPr>
            <p:ph type="sldNum" sz="quarter" idx="5"/>
          </p:nvPr>
        </p:nvSpPr>
        <p:spPr/>
        <p:txBody>
          <a:bodyPr/>
          <a:lstStyle/>
          <a:p>
            <a:fld id="{12B4E6A3-318F-3248-B2B5-9093920FC197}" type="slidenum">
              <a:rPr lang="en-US" smtClean="0"/>
              <a:t>2</a:t>
            </a:fld>
            <a:endParaRPr lang="en-US"/>
          </a:p>
        </p:txBody>
      </p:sp>
    </p:spTree>
    <p:extLst>
      <p:ext uri="{BB962C8B-B14F-4D97-AF65-F5344CB8AC3E}">
        <p14:creationId xmlns:p14="http://schemas.microsoft.com/office/powerpoint/2010/main" val="398684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I mentioned our focus on child well-being continues to be core to our work. And KIDS COUNT is one of the key projects focused on children and their well-being. This project launched back in 1990, to provide quality data and information on children to decision makers and the public to ensure that decisions impacting child well-being were made with accurate and timely information in-hand. </a:t>
            </a:r>
          </a:p>
          <a:p>
            <a:endParaRPr lang="en-US" baseline="0" dirty="0"/>
          </a:p>
          <a:p>
            <a:r>
              <a:rPr lang="en-US" baseline="0" dirty="0"/>
              <a:t>Today, KIDS COUNT couples these data and information with strategic communications and effective advocacy to get the results we want for kids. We have a national project which elevates issues impacting children across the country and a state network of KIDS COUNT grantees in every state DC, Puerto Rico and the US Virgin Islands. Our work helps ensure children are top of mind when important decisions are made. In TN, our partner is the Tennessee Commission on Children and Youth. We have been partnering in this work since 1992. We are thankful for their partnership and for all they have done to ensure the well-being of children in Tennessee.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410176-7DBF-4426-901D-6A47428EE4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74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our publications to elevate issues impacting children. In 2020, we released the 2020 KIDS COUNT Data Book and a policy report that shed light on the impact the pandemic has had on families with children.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B4E6A3-318F-3248-B2B5-9093920FC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78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Foundation has been tracking the well-being of children since 1990 with the KIDS COUNT Data Book. This publication includes an index made up of 16 indicators in the areas of economic well-being, education, health and family and community. It is used to determine how children are faring across the nation and in states. Since we published the first Data Book the country has gone through periods of growth and recession and experienced times of relative prosperity and great anxiety. And during this time, we have witnessed that when we as a country want to make a difference, want to improve outcomes for kids, we do. When we choose to prioritize our children outcomes improve.</a:t>
            </a:r>
          </a:p>
          <a:p>
            <a:endParaRPr lang="en-US" dirty="0"/>
          </a:p>
          <a:p>
            <a:r>
              <a:rPr lang="en-US" dirty="0"/>
              <a:t>For example: The teen birth rate continues to drop and has reached a new all-time low and high school graduation rates have never been better. Not to mention that we were close to reaching universal health coverage for children with 6% of children lacking health insurance in 2019. These improvements don’t just happen by chance… they were produced by policies, programs and practices that were implemented by decision makers across the country.</a:t>
            </a:r>
          </a:p>
          <a:p>
            <a:endParaRPr lang="en-US" dirty="0"/>
          </a:p>
          <a:p>
            <a:r>
              <a:rPr lang="en-US" dirty="0"/>
              <a:t>Now for some key findings.</a:t>
            </a:r>
          </a:p>
        </p:txBody>
      </p:sp>
      <p:sp>
        <p:nvSpPr>
          <p:cNvPr id="4" name="Slide Number Placeholder 3"/>
          <p:cNvSpPr>
            <a:spLocks noGrp="1"/>
          </p:cNvSpPr>
          <p:nvPr>
            <p:ph type="sldNum" sz="quarter" idx="10"/>
          </p:nvPr>
        </p:nvSpPr>
        <p:spPr/>
        <p:txBody>
          <a:bodyPr/>
          <a:lstStyle/>
          <a:p>
            <a:fld id="{12B4E6A3-318F-3248-B2B5-9093920FC197}" type="slidenum">
              <a:rPr lang="en-US" smtClean="0"/>
              <a:t>5</a:t>
            </a:fld>
            <a:endParaRPr lang="en-US"/>
          </a:p>
        </p:txBody>
      </p:sp>
    </p:spTree>
    <p:extLst>
      <p:ext uri="{BB962C8B-B14F-4D97-AF65-F5344CB8AC3E}">
        <p14:creationId xmlns:p14="http://schemas.microsoft.com/office/powerpoint/2010/main" val="34767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pandemic, the economic well-being indicators were trending positive. The data show that families were more financially secure and more could cover their basic needs. 2019 data released in the fall after we released our Data Book, showed that the positive trends continued. For example the poverty rate in 2019 continued to improve. It dropped from 18% in 2018 to 17% in 2019. The new rate is the lowest rate in the past 17 years.</a:t>
            </a:r>
          </a:p>
          <a:p>
            <a:endParaRPr lang="en-US" dirty="0"/>
          </a:p>
          <a:p>
            <a:r>
              <a:rPr lang="en-US" dirty="0"/>
              <a:t>Unfortunately, we have been hit by a worldwide pandemic, that has disrupted our lives… and the pandemic has hit our economy which has shed millions of jobs. This reality has impacted our physical and mental health, our employment, our ability to stay afloat in all aspects of this term.  We will have to wait for 2020 data from the ACS, but data from the Household Pulse Survey show that we as a nation are struggling. </a:t>
            </a:r>
          </a:p>
        </p:txBody>
      </p:sp>
      <p:sp>
        <p:nvSpPr>
          <p:cNvPr id="4" name="Slide Number Placeholder 3"/>
          <p:cNvSpPr>
            <a:spLocks noGrp="1"/>
          </p:cNvSpPr>
          <p:nvPr>
            <p:ph type="sldNum" sz="quarter" idx="10"/>
          </p:nvPr>
        </p:nvSpPr>
        <p:spPr/>
        <p:txBody>
          <a:bodyPr/>
          <a:lstStyle/>
          <a:p>
            <a:fld id="{12B4E6A3-318F-3248-B2B5-9093920FC197}" type="slidenum">
              <a:rPr lang="en-US" smtClean="0"/>
              <a:t>6</a:t>
            </a:fld>
            <a:endParaRPr lang="en-US"/>
          </a:p>
        </p:txBody>
      </p:sp>
    </p:spTree>
    <p:extLst>
      <p:ext uri="{BB962C8B-B14F-4D97-AF65-F5344CB8AC3E}">
        <p14:creationId xmlns:p14="http://schemas.microsoft.com/office/powerpoint/2010/main" val="164664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the gains that we have seen across the board, the country is failing to dismantle barriers that African American, American Indian and Latino children especially encounter.  As a result, on almost every measure children with the same potential experience disparate outcomes. The disparities shown in this graph are stubborn, persistent and impact the well-being of our children. These disparities are present in all of the indicators we track.</a:t>
            </a:r>
          </a:p>
          <a:p>
            <a:endParaRPr lang="en-US" dirty="0"/>
          </a:p>
          <a:p>
            <a:r>
              <a:rPr lang="en-US" dirty="0"/>
              <a:t>Data here show that one in three African American and American Indian children lived in poverty in 2018. Rates that are close to three times the rates of Asian and Pacific Islander and White children.  Latino children are close behind.</a:t>
            </a:r>
          </a:p>
          <a:p>
            <a:endParaRPr lang="en-US" dirty="0"/>
          </a:p>
          <a:p>
            <a:r>
              <a:rPr lang="en-US" dirty="0"/>
              <a:t>These disparities are present in TN as well. With a third of African American, Latino and children who identify as two or more races living in poverty. Disparities which again are seen across the board.</a:t>
            </a:r>
          </a:p>
        </p:txBody>
      </p:sp>
      <p:sp>
        <p:nvSpPr>
          <p:cNvPr id="4" name="Slide Number Placeholder 3"/>
          <p:cNvSpPr>
            <a:spLocks noGrp="1"/>
          </p:cNvSpPr>
          <p:nvPr>
            <p:ph type="sldNum" sz="quarter" idx="10"/>
          </p:nvPr>
        </p:nvSpPr>
        <p:spPr/>
        <p:txBody>
          <a:bodyPr/>
          <a:lstStyle/>
          <a:p>
            <a:fld id="{12B4E6A3-318F-3248-B2B5-9093920FC197}" type="slidenum">
              <a:rPr lang="en-US" smtClean="0"/>
              <a:t>7</a:t>
            </a:fld>
            <a:endParaRPr lang="en-US"/>
          </a:p>
        </p:txBody>
      </p:sp>
    </p:spTree>
    <p:extLst>
      <p:ext uri="{BB962C8B-B14F-4D97-AF65-F5344CB8AC3E}">
        <p14:creationId xmlns:p14="http://schemas.microsoft.com/office/powerpoint/2010/main" val="243910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 in education were not as encouraging. The data show that more than half of our 3- and 4-year </a:t>
            </a:r>
            <a:r>
              <a:rPr lang="en-US" dirty="0" err="1"/>
              <a:t>olds</a:t>
            </a:r>
            <a:r>
              <a:rPr lang="en-US" dirty="0"/>
              <a:t> do not attend school; two out of three fourth graders are not proficient readers and the same… 2 out of 3 eighth graders were not proficient in math…</a:t>
            </a:r>
          </a:p>
          <a:p>
            <a:endParaRPr lang="en-US" dirty="0"/>
          </a:p>
          <a:p>
            <a:r>
              <a:rPr lang="en-US" dirty="0"/>
              <a:t>Apart from the high school graduation rates, which saw the largest improvement, progress has been slow or has stalled. The data was poor before the pandemic hit, what is it going to look like after? We will have to wait to see the impact that virtual and online learning, the impact of isolation has had on a system that was struggling to educate their children prior to the pandemic. </a:t>
            </a:r>
          </a:p>
        </p:txBody>
      </p:sp>
      <p:sp>
        <p:nvSpPr>
          <p:cNvPr id="4" name="Slide Number Placeholder 3"/>
          <p:cNvSpPr>
            <a:spLocks noGrp="1"/>
          </p:cNvSpPr>
          <p:nvPr>
            <p:ph type="sldNum" sz="quarter" idx="10"/>
          </p:nvPr>
        </p:nvSpPr>
        <p:spPr/>
        <p:txBody>
          <a:bodyPr/>
          <a:lstStyle/>
          <a:p>
            <a:fld id="{12B4E6A3-318F-3248-B2B5-9093920FC197}" type="slidenum">
              <a:rPr lang="en-US" smtClean="0"/>
              <a:t>8</a:t>
            </a:fld>
            <a:endParaRPr lang="en-US"/>
          </a:p>
        </p:txBody>
      </p:sp>
    </p:spTree>
    <p:extLst>
      <p:ext uri="{BB962C8B-B14F-4D97-AF65-F5344CB8AC3E}">
        <p14:creationId xmlns:p14="http://schemas.microsoft.com/office/powerpoint/2010/main" val="1516313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pPr/>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4A441-BDAA-F84D-882D-34F60586E6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smart art graphic">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9" name="SmartArt Placeholder 8"/>
          <p:cNvSpPr>
            <a:spLocks noGrp="1"/>
          </p:cNvSpPr>
          <p:nvPr>
            <p:ph type="dgm" sz="quarter" idx="12"/>
          </p:nvPr>
        </p:nvSpPr>
        <p:spPr>
          <a:xfrm>
            <a:off x="990600" y="1981200"/>
            <a:ext cx="7315200" cy="4191000"/>
          </a:xfrm>
        </p:spPr>
        <p:txBody>
          <a:bodyPr/>
          <a:lstStyle/>
          <a:p>
            <a:r>
              <a:rPr lang="en-US"/>
              <a:t>Click icon to add SmartArt graphic</a:t>
            </a:r>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vertical photo">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781800" y="6324600"/>
            <a:ext cx="2133600" cy="349250"/>
          </a:xfrm>
          <a:prstGeom prst="rect">
            <a:avLst/>
          </a:prstGeom>
        </p:spPr>
        <p:txBody>
          <a:bodyPr/>
          <a:lstStyle>
            <a:lvl1pPr>
              <a:defRPr/>
            </a:lvl1pPr>
          </a:lstStyle>
          <a:p>
            <a:fld id="{06B3CCE6-3D7D-AC46-9877-BAC74626ABE8}" type="slidenum">
              <a:rPr lang="en-US" smtClean="0"/>
              <a:pPr/>
              <a:t>‹#›</a:t>
            </a:fld>
            <a:endParaRPr lang="en-US"/>
          </a:p>
        </p:txBody>
      </p:sp>
      <p:sp>
        <p:nvSpPr>
          <p:cNvPr id="9" name="Text Placeholder 8"/>
          <p:cNvSpPr>
            <a:spLocks noGrp="1"/>
          </p:cNvSpPr>
          <p:nvPr>
            <p:ph type="body" sz="quarter" idx="14"/>
          </p:nvPr>
        </p:nvSpPr>
        <p:spPr>
          <a:xfrm>
            <a:off x="1143000" y="2057400"/>
            <a:ext cx="3352800" cy="4267200"/>
          </a:xfrm>
        </p:spPr>
        <p:txBody>
          <a:bodyPr/>
          <a:lstStyle>
            <a:lvl1pPr>
              <a:defRPr sz="1800"/>
            </a:lvl1pPr>
            <a:lvl2pPr>
              <a:defRPr sz="1800"/>
            </a:lvl2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11" name="Picture Placeholder 6"/>
          <p:cNvSpPr>
            <a:spLocks noGrp="1"/>
          </p:cNvSpPr>
          <p:nvPr>
            <p:ph type="pic" sz="quarter" idx="13"/>
          </p:nvPr>
        </p:nvSpPr>
        <p:spPr>
          <a:xfrm>
            <a:off x="5562600" y="1447800"/>
            <a:ext cx="3429000" cy="5257800"/>
          </a:xfrm>
          <a:noFill/>
          <a:ln>
            <a:noFill/>
          </a:ln>
        </p:spPr>
        <p:txBody>
          <a:bodyPr/>
          <a:lstStyle/>
          <a:p>
            <a:r>
              <a:rPr lang="en-US"/>
              <a:t>Drag picture to placeholder or click icon to add</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two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764792" y="4645152"/>
            <a:ext cx="2743200" cy="1819656"/>
          </a:xfrm>
          <a:noFill/>
          <a:ln>
            <a:noFill/>
          </a:ln>
        </p:spPr>
        <p:txBody>
          <a:bodyPr/>
          <a:lstStyle/>
          <a:p>
            <a:r>
              <a:rPr lang="en-US"/>
              <a:t>Drag picture to placeholder or click icon to add</a:t>
            </a:r>
          </a:p>
        </p:txBody>
      </p:sp>
      <p:sp>
        <p:nvSpPr>
          <p:cNvPr id="9" name="Text Placeholder 8"/>
          <p:cNvSpPr>
            <a:spLocks noGrp="1"/>
          </p:cNvSpPr>
          <p:nvPr>
            <p:ph type="body" sz="quarter" idx="14"/>
          </p:nvPr>
        </p:nvSpPr>
        <p:spPr>
          <a:xfrm>
            <a:off x="1600200" y="2176272"/>
            <a:ext cx="6096000" cy="2014728"/>
          </a:xfrm>
        </p:spPr>
        <p:txBody>
          <a:bodyPr/>
          <a:lstStyle>
            <a:lvl1pPr marL="274320" indent="-274320">
              <a:lnSpc>
                <a:spcPts val="2250"/>
              </a:lnSpc>
              <a:spcBef>
                <a:spcPts val="1200"/>
              </a:spcBef>
              <a:buClr>
                <a:schemeClr val="accent3"/>
              </a:buClr>
              <a:buSzPct val="130000"/>
              <a:defRPr sz="1800">
                <a:solidFill>
                  <a:srgbClr val="595959"/>
                </a:solidFill>
              </a:defRPr>
            </a:lvl1pPr>
            <a:lvl2pPr marL="274320">
              <a:lnSpc>
                <a:spcPts val="2250"/>
              </a:lnSpc>
              <a:spcBef>
                <a:spcPts val="1200"/>
              </a:spcBef>
              <a:defRPr sz="1800">
                <a:solidFill>
                  <a:schemeClr val="tx2"/>
                </a:solidFill>
              </a:defRPr>
            </a:lvl2pPr>
          </a:lstStyle>
          <a:p>
            <a:pPr lvl="0"/>
            <a:r>
              <a:rPr lang="en-US" dirty="0"/>
              <a:t>Click to edit Master text styles</a:t>
            </a:r>
          </a:p>
          <a:p>
            <a:pPr lvl="1"/>
            <a:r>
              <a:rPr lang="en-US" dirty="0"/>
              <a:t>Second level</a:t>
            </a:r>
          </a:p>
        </p:txBody>
      </p:sp>
      <p:sp>
        <p:nvSpPr>
          <p:cNvPr id="10" name="Picture Placeholder 6"/>
          <p:cNvSpPr>
            <a:spLocks noGrp="1"/>
          </p:cNvSpPr>
          <p:nvPr>
            <p:ph type="pic" sz="quarter" idx="15"/>
          </p:nvPr>
        </p:nvSpPr>
        <p:spPr>
          <a:xfrm>
            <a:off x="4736592" y="4645152"/>
            <a:ext cx="2743200" cy="1819656"/>
          </a:xfrm>
          <a:noFill/>
          <a:ln>
            <a:noFill/>
          </a:ln>
        </p:spPr>
        <p:txBody>
          <a:bodyPr/>
          <a:lstStyle/>
          <a:p>
            <a:r>
              <a:rPr lang="en-US"/>
              <a:t>Drag picture to placeholder or click icon to add</a:t>
            </a:r>
          </a:p>
        </p:txBody>
      </p:sp>
      <p:sp>
        <p:nvSpPr>
          <p:cNvPr id="12"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with three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800" y="5004816"/>
            <a:ext cx="2560320" cy="1700784"/>
          </a:xfrm>
          <a:noFill/>
          <a:ln>
            <a:noFill/>
          </a:ln>
        </p:spPr>
        <p:txBody>
          <a:bodyPr/>
          <a:lstStyle/>
          <a:p>
            <a:r>
              <a:rPr lang="en-US"/>
              <a:t>Drag picture to placeholder or click icon to add</a:t>
            </a:r>
          </a:p>
        </p:txBody>
      </p:sp>
      <p:sp>
        <p:nvSpPr>
          <p:cNvPr id="9" name="Text Placeholder 8"/>
          <p:cNvSpPr>
            <a:spLocks noGrp="1"/>
          </p:cNvSpPr>
          <p:nvPr>
            <p:ph type="body" sz="quarter" idx="14"/>
          </p:nvPr>
        </p:nvSpPr>
        <p:spPr>
          <a:xfrm>
            <a:off x="1600200" y="2176272"/>
            <a:ext cx="5943600" cy="2667000"/>
          </a:xfrm>
        </p:spPr>
        <p:txBody>
          <a:bodyPr/>
          <a:lstStyle>
            <a:lvl1pPr marL="274320" indent="-274320">
              <a:lnSpc>
                <a:spcPts val="2250"/>
              </a:lnSpc>
              <a:spcBef>
                <a:spcPts val="1200"/>
              </a:spcBef>
              <a:buClr>
                <a:schemeClr val="accent3"/>
              </a:buClr>
              <a:buSzPct val="130000"/>
              <a:defRPr sz="1800">
                <a:solidFill>
                  <a:schemeClr val="tx2"/>
                </a:solidFill>
              </a:defRPr>
            </a:lvl1pPr>
            <a:lvl2pPr marL="548640">
              <a:lnSpc>
                <a:spcPts val="2250"/>
              </a:lnSpc>
              <a:spcBef>
                <a:spcPts val="1200"/>
              </a:spcBef>
              <a:buClr>
                <a:schemeClr val="accent3"/>
              </a:buClr>
              <a:defRPr sz="1800">
                <a:solidFill>
                  <a:schemeClr val="tx2"/>
                </a:solidFill>
              </a:defRPr>
            </a:lvl2pPr>
          </a:lstStyle>
          <a:p>
            <a:pPr lvl="0"/>
            <a:r>
              <a:rPr lang="en-US" dirty="0"/>
              <a:t>Click to edit Master text styles</a:t>
            </a:r>
          </a:p>
          <a:p>
            <a:pPr lvl="1"/>
            <a:r>
              <a:rPr lang="en-US" dirty="0"/>
              <a:t>Second level</a:t>
            </a:r>
          </a:p>
        </p:txBody>
      </p:sp>
      <p:sp>
        <p:nvSpPr>
          <p:cNvPr id="11" name="Picture Placeholder 6"/>
          <p:cNvSpPr>
            <a:spLocks noGrp="1"/>
          </p:cNvSpPr>
          <p:nvPr>
            <p:ph type="pic" sz="quarter" idx="16"/>
          </p:nvPr>
        </p:nvSpPr>
        <p:spPr>
          <a:xfrm>
            <a:off x="5943600" y="5004816"/>
            <a:ext cx="2560320" cy="1700784"/>
          </a:xfrm>
          <a:noFill/>
          <a:ln>
            <a:noFill/>
          </a:ln>
        </p:spPr>
        <p:txBody>
          <a:bodyPr/>
          <a:lstStyle/>
          <a:p>
            <a:r>
              <a:rPr lang="en-US"/>
              <a:t>Drag picture to placeholder or click icon to add</a:t>
            </a:r>
          </a:p>
        </p:txBody>
      </p:sp>
      <p:sp>
        <p:nvSpPr>
          <p:cNvPr id="12"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14" name="Title 13"/>
          <p:cNvSpPr>
            <a:spLocks noGrp="1"/>
          </p:cNvSpPr>
          <p:nvPr>
            <p:ph type="title"/>
          </p:nvPr>
        </p:nvSpPr>
        <p:spPr/>
        <p:txBody>
          <a:bodyPr/>
          <a:lstStyle/>
          <a:p>
            <a:r>
              <a:rPr lang="en-US"/>
              <a:t>Click to edit Master title style</a:t>
            </a:r>
            <a:endParaRPr lang="en-US" dirty="0"/>
          </a:p>
        </p:txBody>
      </p:sp>
      <p:sp>
        <p:nvSpPr>
          <p:cNvPr id="13" name="Picture Placeholder 6"/>
          <p:cNvSpPr>
            <a:spLocks noGrp="1"/>
          </p:cNvSpPr>
          <p:nvPr>
            <p:ph type="pic" sz="quarter" idx="15"/>
          </p:nvPr>
        </p:nvSpPr>
        <p:spPr>
          <a:xfrm>
            <a:off x="3319272" y="5004816"/>
            <a:ext cx="2560320" cy="1700784"/>
          </a:xfrm>
          <a:noFill/>
          <a:ln>
            <a:noFill/>
          </a:ln>
        </p:spPr>
        <p:txBody>
          <a:bodyPr/>
          <a:lstStyle/>
          <a:p>
            <a:r>
              <a:rPr lang="en-US"/>
              <a:t>Drag picture to placeholder or click icon to add</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43430DA2-F49D-C44B-BD27-16F256BF84C9}" type="slidenum">
              <a:rPr lang="en-US" smtClean="0"/>
              <a:pPr>
                <a:defRPr/>
              </a:pPr>
              <a:t>‹#›</a:t>
            </a:fld>
            <a:endParaRPr lang="en-US"/>
          </a:p>
        </p:txBody>
      </p:sp>
      <p:sp>
        <p:nvSpPr>
          <p:cNvPr id="5" name="Picture Placeholder 4"/>
          <p:cNvSpPr>
            <a:spLocks noGrp="1"/>
          </p:cNvSpPr>
          <p:nvPr>
            <p:ph type="pic" sz="quarter" idx="11"/>
          </p:nvPr>
        </p:nvSpPr>
        <p:spPr>
          <a:xfrm>
            <a:off x="162560" y="1463040"/>
            <a:ext cx="8829040" cy="4348480"/>
          </a:xfrm>
          <a:ln>
            <a:noFill/>
          </a:ln>
        </p:spPr>
        <p:txBody>
          <a:bodyPr/>
          <a:lstStyle>
            <a:lvl1pPr>
              <a:buFontTx/>
              <a:buNone/>
              <a:defRPr/>
            </a:lvl1pPr>
          </a:lstStyle>
          <a:p>
            <a:r>
              <a:rPr lang="en-US"/>
              <a:t>Drag picture to placeholder or click icon to add</a:t>
            </a:r>
            <a:endParaRPr lang="en-US" dirty="0"/>
          </a:p>
        </p:txBody>
      </p:sp>
      <p:sp>
        <p:nvSpPr>
          <p:cNvPr id="7" name="Text Placeholder 6"/>
          <p:cNvSpPr>
            <a:spLocks noGrp="1"/>
          </p:cNvSpPr>
          <p:nvPr>
            <p:ph type="body" sz="quarter" idx="12"/>
          </p:nvPr>
        </p:nvSpPr>
        <p:spPr>
          <a:xfrm>
            <a:off x="904875" y="6015038"/>
            <a:ext cx="6969125" cy="690562"/>
          </a:xfrm>
          <a:ln>
            <a:noFill/>
          </a:ln>
        </p:spPr>
        <p:txBody>
          <a:bodyPr/>
          <a:lstStyle>
            <a:lvl1pPr>
              <a:buFontTx/>
              <a:buNone/>
              <a:defRPr/>
            </a:lvl1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Line 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381000" y="1752600"/>
            <a:ext cx="8382000" cy="4419599"/>
          </a:xfrm>
          <a:prstGeom prst="rect">
            <a:avLst/>
          </a:prstGeom>
        </p:spPr>
        <p:txBody>
          <a:bodyPr>
            <a:normAutofit/>
          </a:bodyPr>
          <a:lstStyle>
            <a:lvl1pPr marL="228600" indent="-228600">
              <a:lnSpc>
                <a:spcPct val="100000"/>
              </a:lnSpc>
              <a:spcBef>
                <a:spcPts val="600"/>
              </a:spcBef>
              <a:spcAft>
                <a:spcPts val="600"/>
              </a:spcAft>
              <a:defRPr sz="2800">
                <a:solidFill>
                  <a:schemeClr val="tx1">
                    <a:lumMod val="65000"/>
                    <a:lumOff val="35000"/>
                  </a:schemeClr>
                </a:solidFill>
              </a:defRPr>
            </a:lvl1pPr>
            <a:lvl2pPr marL="628650" indent="-285750">
              <a:lnSpc>
                <a:spcPct val="100000"/>
              </a:lnSpc>
              <a:spcBef>
                <a:spcPts val="600"/>
              </a:spcBef>
              <a:spcAft>
                <a:spcPts val="600"/>
              </a:spcAft>
              <a:defRPr sz="2400">
                <a:solidFill>
                  <a:schemeClr val="tx1">
                    <a:lumMod val="65000"/>
                    <a:lumOff val="35000"/>
                  </a:schemeClr>
                </a:solidFill>
              </a:defRPr>
            </a:lvl2pPr>
            <a:lvl3pPr marL="971550" indent="-171450">
              <a:lnSpc>
                <a:spcPct val="100000"/>
              </a:lnSpc>
              <a:spcBef>
                <a:spcPts val="600"/>
              </a:spcBef>
              <a:spcAft>
                <a:spcPts val="600"/>
              </a:spcAft>
              <a:defRPr sz="2000">
                <a:solidFill>
                  <a:schemeClr val="tx1">
                    <a:lumMod val="65000"/>
                    <a:lumOff val="35000"/>
                  </a:schemeClr>
                </a:solidFill>
              </a:defRPr>
            </a:lvl3pPr>
            <a:lvl4pPr marL="1314450" indent="-171450">
              <a:lnSpc>
                <a:spcPct val="100000"/>
              </a:lnSpc>
              <a:spcBef>
                <a:spcPts val="600"/>
              </a:spcBef>
              <a:spcAft>
                <a:spcPts val="600"/>
              </a:spcAft>
              <a:tabLst/>
              <a:defRPr sz="1800">
                <a:solidFill>
                  <a:schemeClr val="tx1">
                    <a:lumMod val="65000"/>
                    <a:lumOff val="35000"/>
                  </a:schemeClr>
                </a:solidFill>
              </a:defRPr>
            </a:lvl4pPr>
            <a:lvl5pPr marL="1657350" indent="-171450">
              <a:lnSpc>
                <a:spcPct val="100000"/>
              </a:lnSpc>
              <a:spcBef>
                <a:spcPts val="600"/>
              </a:spcBef>
              <a:spcAft>
                <a:spcPts val="600"/>
              </a:spcAft>
              <a:tabLst/>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381000" y="0"/>
            <a:ext cx="8382000" cy="1600200"/>
          </a:xfrm>
          <a:prstGeom prst="rect">
            <a:avLst/>
          </a:prstGeom>
        </p:spPr>
        <p:txBody>
          <a:bodyPr anchor="b"/>
          <a:lstStyle>
            <a:lvl1pPr algn="l">
              <a:lnSpc>
                <a:spcPct val="75000"/>
              </a:lnSpc>
              <a:defRPr sz="4800" b="1" spc="-80" baseline="0">
                <a:solidFill>
                  <a:schemeClr val="tx1">
                    <a:lumMod val="75000"/>
                    <a:lumOff val="25000"/>
                  </a:schemeClr>
                </a:solidFill>
                <a:latin typeface="Arial" pitchFamily="34" charset="0"/>
                <a:cs typeface="Arial" pitchFamily="34" charset="0"/>
              </a:defRPr>
            </a:lvl1pPr>
          </a:lstStyle>
          <a:p>
            <a:r>
              <a:rPr lang="en-US" dirty="0"/>
              <a:t>Click to edit Master title style</a:t>
            </a:r>
          </a:p>
        </p:txBody>
      </p:sp>
      <p:sp>
        <p:nvSpPr>
          <p:cNvPr id="6" name="Rectangle 5"/>
          <p:cNvSpPr/>
          <p:nvPr userDrawn="1"/>
        </p:nvSpPr>
        <p:spPr>
          <a:xfrm>
            <a:off x="0" y="6320920"/>
            <a:ext cx="9144000" cy="5370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 name="TextBox 3"/>
          <p:cNvSpPr txBox="1"/>
          <p:nvPr userDrawn="1"/>
        </p:nvSpPr>
        <p:spPr>
          <a:xfrm>
            <a:off x="381000" y="6477000"/>
            <a:ext cx="4724400" cy="304800"/>
          </a:xfrm>
          <a:prstGeom prst="rect">
            <a:avLst/>
          </a:prstGeom>
          <a:noFill/>
        </p:spPr>
        <p:txBody>
          <a:bodyPr wrap="none" lIns="0" tIns="0" rIns="0" bIns="0" anchor="ctr">
            <a:normAutofit/>
          </a:bodyPr>
          <a:lstStyle/>
          <a:p>
            <a:pPr>
              <a:defRPr/>
            </a:pPr>
            <a:r>
              <a:rPr lang="en-US" sz="1400" b="1" spc="-80" dirty="0">
                <a:ln>
                  <a:solidFill>
                    <a:schemeClr val="accent1">
                      <a:alpha val="0"/>
                    </a:schemeClr>
                  </a:solidFill>
                </a:ln>
                <a:solidFill>
                  <a:schemeClr val="tx1">
                    <a:lumMod val="65000"/>
                    <a:lumOff val="35000"/>
                  </a:schemeClr>
                </a:solidFill>
              </a:rPr>
              <a:t>2013 AJLI Annual Conference – Washington D.C.</a:t>
            </a:r>
            <a:r>
              <a:rPr lang="en-US" sz="1400" b="1" spc="-80" baseline="0" dirty="0">
                <a:ln>
                  <a:solidFill>
                    <a:schemeClr val="accent1">
                      <a:alpha val="0"/>
                    </a:schemeClr>
                  </a:solidFill>
                </a:ln>
                <a:solidFill>
                  <a:schemeClr val="tx1">
                    <a:lumMod val="65000"/>
                    <a:lumOff val="35000"/>
                  </a:schemeClr>
                </a:solidFill>
              </a:rPr>
              <a:t> </a:t>
            </a:r>
            <a:r>
              <a:rPr lang="en-US" sz="1400" b="1" spc="-80" dirty="0">
                <a:ln>
                  <a:solidFill>
                    <a:schemeClr val="accent1">
                      <a:alpha val="0"/>
                    </a:schemeClr>
                  </a:solidFill>
                </a:ln>
                <a:solidFill>
                  <a:schemeClr val="bg1">
                    <a:lumMod val="65000"/>
                  </a:schemeClr>
                </a:solidFill>
              </a:rPr>
              <a:t>#JLAC13</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318146"/>
            <a:ext cx="1905000" cy="539854"/>
          </a:xfrm>
          <a:prstGeom prst="rect">
            <a:avLst/>
          </a:prstGeom>
        </p:spPr>
      </p:pic>
      <p:cxnSp>
        <p:nvCxnSpPr>
          <p:cNvPr id="8" name="Straight Connector 7"/>
          <p:cNvCxnSpPr/>
          <p:nvPr userDrawn="1"/>
        </p:nvCxnSpPr>
        <p:spPr>
          <a:xfrm>
            <a:off x="0" y="0"/>
            <a:ext cx="9144000" cy="0"/>
          </a:xfrm>
          <a:prstGeom prst="line">
            <a:avLst/>
          </a:prstGeom>
          <a:ln w="50800">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42764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1125" y="1535113"/>
            <a:ext cx="4386265" cy="639762"/>
          </a:xfrm>
          <a:solidFill>
            <a:srgbClr val="E9AF1D">
              <a:alpha val="75000"/>
            </a:srgbClr>
          </a:solidFill>
          <a:ln w="6350" cap="flat" cmpd="sng" algn="ctr">
            <a:solidFill>
              <a:schemeClr val="bg1">
                <a:lumMod val="65000"/>
              </a:schemeClr>
            </a:solidFill>
            <a:prstDash val="solid"/>
            <a:miter lim="800000"/>
            <a:headEnd type="none" w="med" len="med"/>
            <a:tailEnd type="none" w="med" len="med"/>
          </a:ln>
        </p:spPr>
        <p:txBody>
          <a:bodyPr lIns="0" tIns="0" rIns="0" bIns="0" anchor="ctr">
            <a:noAutofit/>
          </a:bodyPr>
          <a:lstStyle>
            <a:lvl1pPr marL="0" indent="0" algn="ctr">
              <a:buNone/>
              <a:defRPr sz="1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1125" y="2174875"/>
            <a:ext cx="4386265" cy="3951288"/>
          </a:xfrm>
        </p:spPr>
        <p:txBody>
          <a:bodyPr lIns="274320" tIns="228600" rIns="274320" bIns="0">
            <a:noAutofit/>
          </a:bodyPr>
          <a:lstStyle>
            <a:lvl1pPr marL="228600" indent="-228600">
              <a:lnSpc>
                <a:spcPts val="1800"/>
              </a:lnSpc>
              <a:spcBef>
                <a:spcPts val="600"/>
              </a:spcBef>
              <a:buClr>
                <a:schemeClr val="accent2"/>
              </a:buClr>
              <a:buSzPct val="100000"/>
              <a:buFont typeface="Arial"/>
              <a:buChar char="•"/>
              <a:defRPr sz="1400"/>
            </a:lvl1pPr>
            <a:lvl2pPr marL="502920" indent="-228600">
              <a:lnSpc>
                <a:spcPts val="1800"/>
              </a:lnSpc>
              <a:spcBef>
                <a:spcPts val="600"/>
              </a:spcBef>
              <a:buClr>
                <a:schemeClr val="accent2"/>
              </a:buClr>
              <a:defRPr sz="1400"/>
            </a:lvl2pPr>
            <a:lvl3pPr marL="822960" indent="-228600">
              <a:lnSpc>
                <a:spcPts val="1800"/>
              </a:lnSpc>
              <a:spcBef>
                <a:spcPts val="600"/>
              </a:spcBef>
              <a:buClr>
                <a:schemeClr val="accent2"/>
              </a:buClr>
              <a:buSzPct val="85000"/>
              <a:buFont typeface="Courier New"/>
              <a:buChar char="o"/>
              <a:defRPr sz="1400"/>
            </a:lvl3pPr>
            <a:lvl4pPr>
              <a:buClr>
                <a:srgbClr val="2085CF"/>
              </a:buClr>
              <a:defRPr sz="1400"/>
            </a:lvl4pPr>
            <a:lvl5pPr>
              <a:buClr>
                <a:srgbClr val="2085CF"/>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7" y="1535113"/>
            <a:ext cx="4381498" cy="639762"/>
          </a:xfrm>
          <a:solidFill>
            <a:srgbClr val="E9AF1D">
              <a:alpha val="75000"/>
            </a:srgbClr>
          </a:solidFill>
        </p:spPr>
        <p:txBody>
          <a:bodyPr tIns="0" bIns="0" anchor="ctr">
            <a:noAutofit/>
          </a:bodyPr>
          <a:lstStyle>
            <a:lvl1pPr marL="0" indent="0" algn="ctr">
              <a:buNone/>
              <a:defRPr sz="1600" b="0">
                <a:solidFill>
                  <a:srgbClr val="DB55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381498" cy="3951288"/>
          </a:xfrm>
        </p:spPr>
        <p:txBody>
          <a:bodyPr lIns="274320" tIns="228600" rIns="274320" bIns="0">
            <a:noAutofit/>
          </a:bodyPr>
          <a:lstStyle>
            <a:lvl1pPr marL="228600" indent="-228600">
              <a:lnSpc>
                <a:spcPts val="1800"/>
              </a:lnSpc>
              <a:spcBef>
                <a:spcPts val="600"/>
              </a:spcBef>
              <a:buClr>
                <a:schemeClr val="accent2"/>
              </a:buClr>
              <a:buSzPct val="100000"/>
              <a:buFont typeface="Arial"/>
              <a:buChar char="•"/>
              <a:defRPr sz="1400"/>
            </a:lvl1pPr>
            <a:lvl2pPr marL="502920" indent="-228600">
              <a:lnSpc>
                <a:spcPts val="1800"/>
              </a:lnSpc>
              <a:spcBef>
                <a:spcPts val="600"/>
              </a:spcBef>
              <a:buClr>
                <a:schemeClr val="accent2"/>
              </a:buClr>
              <a:defRPr sz="1400"/>
            </a:lvl2pPr>
            <a:lvl3pPr marL="822960" indent="-228600">
              <a:lnSpc>
                <a:spcPts val="1800"/>
              </a:lnSpc>
              <a:spcBef>
                <a:spcPts val="600"/>
              </a:spcBef>
              <a:buClr>
                <a:schemeClr val="accent2"/>
              </a:buClr>
              <a:buFont typeface="Courier New"/>
              <a:buChar char="o"/>
              <a:defRPr sz="1400"/>
            </a:lvl3pPr>
            <a:lvl4pPr>
              <a:buClr>
                <a:srgbClr val="2085CF"/>
              </a:buClr>
              <a:defRPr sz="1400"/>
            </a:lvl4pPr>
            <a:lvl5pPr>
              <a:buClr>
                <a:srgbClr val="2085CF"/>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a:spLocks noGrp="1"/>
          </p:cNvSpPr>
          <p:nvPr>
            <p:ph type="sldNum" sz="quarter" idx="10"/>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Tree>
    <p:extLst>
      <p:ext uri="{BB962C8B-B14F-4D97-AF65-F5344CB8AC3E}">
        <p14:creationId xmlns:p14="http://schemas.microsoft.com/office/powerpoint/2010/main" val="167773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Tree>
    <p:extLst>
      <p:ext uri="{BB962C8B-B14F-4D97-AF65-F5344CB8AC3E}">
        <p14:creationId xmlns:p14="http://schemas.microsoft.com/office/powerpoint/2010/main" val="404744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50000"/>
              </a:spcBef>
              <a:spcAft>
                <a:spcPct val="0"/>
              </a:spcAft>
            </a:pPr>
            <a:endParaRPr lang="en-US" altLang="en-US" sz="1000" dirty="0">
              <a:solidFill>
                <a:srgbClr val="000000"/>
              </a:solidFill>
              <a:cs typeface="Arial" charset="0"/>
            </a:endParaRPr>
          </a:p>
        </p:txBody>
      </p:sp>
      <p:sp>
        <p:nvSpPr>
          <p:cNvPr id="3" name="Rectangle 9"/>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50000"/>
              </a:spcBef>
              <a:spcAft>
                <a:spcPct val="0"/>
              </a:spcAft>
            </a:pPr>
            <a:endParaRPr lang="en-US" altLang="en-US" sz="1000" dirty="0">
              <a:solidFill>
                <a:srgbClr val="000000"/>
              </a:solidFill>
              <a:cs typeface="Arial" charset="0"/>
            </a:endParaRPr>
          </a:p>
        </p:txBody>
      </p:sp>
      <p:sp>
        <p:nvSpPr>
          <p:cNvPr id="4" name="Slide Number Placeholder 5"/>
          <p:cNvSpPr>
            <a:spLocks noGrp="1"/>
          </p:cNvSpPr>
          <p:nvPr>
            <p:ph type="sldNum" sz="quarter" idx="10"/>
          </p:nvPr>
        </p:nvSpPr>
        <p:spPr/>
        <p:txBody>
          <a:bodyPr/>
          <a:lstStyle>
            <a:lvl1pPr algn="r" defTabSz="914400">
              <a:defRPr smtClean="0">
                <a:solidFill>
                  <a:srgbClr val="595959"/>
                </a:solidFill>
              </a:defRPr>
            </a:lvl1pPr>
          </a:lstStyle>
          <a:p>
            <a:pPr>
              <a:defRPr/>
            </a:pPr>
            <a:fld id="{398B213E-F4BF-4364-AEE0-989293EF92D0}" type="slidenum">
              <a:rPr lang="en-US"/>
              <a:pPr>
                <a:defRPr/>
              </a:pPr>
              <a:t>‹#›</a:t>
            </a:fld>
            <a:endParaRPr lang="en-US" dirty="0"/>
          </a:p>
        </p:txBody>
      </p:sp>
    </p:spTree>
    <p:extLst>
      <p:ext uri="{BB962C8B-B14F-4D97-AF65-F5344CB8AC3E}">
        <p14:creationId xmlns:p14="http://schemas.microsoft.com/office/powerpoint/2010/main" val="2073132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371600" y="2057400"/>
            <a:ext cx="6553200" cy="3886200"/>
          </a:xfrm>
        </p:spPr>
        <p:txBody>
          <a:bodyPr/>
          <a:lstStyle>
            <a:lvl1pPr>
              <a:lnSpc>
                <a:spcPts val="2800"/>
              </a:lnSpc>
              <a:buClr>
                <a:schemeClr val="accent3"/>
              </a:buClr>
              <a:defRPr sz="2400">
                <a:solidFill>
                  <a:schemeClr val="tx2"/>
                </a:solidFill>
              </a:defRPr>
            </a:lvl1pPr>
            <a:lvl2pPr>
              <a:lnSpc>
                <a:spcPts val="2800"/>
              </a:lnSpc>
              <a:buClr>
                <a:schemeClr val="accent3"/>
              </a:buClr>
              <a:buFont typeface="Lucida Grande"/>
              <a:buChar char="–"/>
              <a:defRPr sz="2400">
                <a:solidFill>
                  <a:schemeClr val="tx2"/>
                </a:solidFill>
              </a:defRPr>
            </a:lvl2pPr>
            <a:lvl3pPr>
              <a:lnSpc>
                <a:spcPts val="2800"/>
              </a:lnSpc>
              <a:buClr>
                <a:schemeClr val="accent3"/>
              </a:buClr>
              <a:buSzPct val="85000"/>
              <a:buFont typeface="Courier New"/>
              <a:buChar char="o"/>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lstStyle>
            <a:lvl1pPr>
              <a:defRPr>
                <a:solidFill>
                  <a:schemeClr val="bg1"/>
                </a:solidFill>
              </a:defRPr>
            </a:lvl1pPr>
          </a:lstStyle>
          <a:p>
            <a:r>
              <a:rPr lang="en-US"/>
              <a:t>Click to edit Master title style</a:t>
            </a:r>
            <a:endParaRPr lang="en-US" dirty="0"/>
          </a:p>
        </p:txBody>
      </p:sp>
      <p:sp>
        <p:nvSpPr>
          <p:cNvPr id="4" name="Slide Number Placeholder 5"/>
          <p:cNvSpPr>
            <a:spLocks noGrp="1"/>
          </p:cNvSpPr>
          <p:nvPr>
            <p:ph type="sldNum" sz="quarter" idx="11"/>
          </p:nvPr>
        </p:nvSpPr>
        <p:spPr/>
        <p:txBody>
          <a:bodyPr/>
          <a:lstStyle>
            <a:lvl1pPr algn="r" defTabSz="914400">
              <a:defRPr smtClean="0">
                <a:solidFill>
                  <a:srgbClr val="595959"/>
                </a:solidFill>
              </a:defRPr>
            </a:lvl1pPr>
          </a:lstStyle>
          <a:p>
            <a:pPr>
              <a:defRPr/>
            </a:pPr>
            <a:fld id="{DCCDC921-C0FA-4671-B3F3-D9850085FF30}" type="slidenum">
              <a:rPr lang="en-US"/>
              <a:pPr>
                <a:defRPr/>
              </a:pPr>
              <a:t>‹#›</a:t>
            </a:fld>
            <a:endParaRPr lang="en-US" dirty="0"/>
          </a:p>
        </p:txBody>
      </p:sp>
    </p:spTree>
    <p:extLst>
      <p:ext uri="{BB962C8B-B14F-4D97-AF65-F5344CB8AC3E}">
        <p14:creationId xmlns:p14="http://schemas.microsoft.com/office/powerpoint/2010/main" val="228571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2">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1920240"/>
            <a:ext cx="9144000" cy="2980944"/>
          </a:xfrm>
          <a:prstGeom prst="rect">
            <a:avLst/>
          </a:prstGeom>
          <a:solidFill>
            <a:srgbClr val="DA55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pPr/>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4A441-BDAA-F84D-882D-34F60586E6B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 pt.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371600" y="2057400"/>
            <a:ext cx="6553200" cy="3886200"/>
          </a:xfrm>
        </p:spPr>
        <p:txBody>
          <a:bodyPr/>
          <a:lstStyle>
            <a:lvl1pPr>
              <a:lnSpc>
                <a:spcPts val="2500"/>
              </a:lnSpc>
              <a:buClr>
                <a:schemeClr val="accent3"/>
              </a:buClr>
              <a:defRPr/>
            </a:lvl1pPr>
            <a:lvl2pPr>
              <a:lnSpc>
                <a:spcPts val="2500"/>
              </a:lnSpc>
              <a:buClr>
                <a:schemeClr val="accent3"/>
              </a:buClr>
              <a:buFont typeface="Lucida Grande"/>
              <a:buChar char="–"/>
              <a:defRPr/>
            </a:lvl2pPr>
            <a:lvl3pPr>
              <a:lnSpc>
                <a:spcPts val="2500"/>
              </a:lnSpc>
              <a:buClr>
                <a:schemeClr val="accent3"/>
              </a:buClr>
              <a:buSzPct val="85000"/>
              <a:buFont typeface="Courier New"/>
              <a:buChar char="o"/>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lstStyle>
            <a:lvl1pPr>
              <a:defRPr>
                <a:solidFill>
                  <a:schemeClr val="bg1"/>
                </a:solidFill>
              </a:defRPr>
            </a:lvl1pPr>
          </a:lstStyle>
          <a:p>
            <a:r>
              <a:rPr lang="en-US"/>
              <a:t>Click to edit Master title style</a:t>
            </a:r>
            <a:endParaRPr lang="en-US" dirty="0"/>
          </a:p>
        </p:txBody>
      </p:sp>
      <p:sp>
        <p:nvSpPr>
          <p:cNvPr id="4" name="Slide Number Placeholder 5"/>
          <p:cNvSpPr>
            <a:spLocks noGrp="1"/>
          </p:cNvSpPr>
          <p:nvPr>
            <p:ph type="sldNum" sz="quarter" idx="11"/>
          </p:nvPr>
        </p:nvSpPr>
        <p:spPr/>
        <p:txBody>
          <a:bodyPr/>
          <a:lstStyle>
            <a:lvl1pPr algn="r" defTabSz="914400">
              <a:defRPr smtClean="0">
                <a:solidFill>
                  <a:srgbClr val="595959"/>
                </a:solidFill>
              </a:defRPr>
            </a:lvl1pPr>
          </a:lstStyle>
          <a:p>
            <a:pPr>
              <a:defRPr/>
            </a:pPr>
            <a:fld id="{CCDE8F73-0D2B-4291-80E7-27C75CEA7A34}" type="slidenum">
              <a:rPr lang="en-US"/>
              <a:pPr>
                <a:defRPr/>
              </a:pPr>
              <a:t>‹#›</a:t>
            </a:fld>
            <a:endParaRPr lang="en-US" dirty="0"/>
          </a:p>
        </p:txBody>
      </p:sp>
    </p:spTree>
    <p:extLst>
      <p:ext uri="{BB962C8B-B14F-4D97-AF65-F5344CB8AC3E}">
        <p14:creationId xmlns:p14="http://schemas.microsoft.com/office/powerpoint/2010/main" val="1124113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8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800"/>
            </a:lvl1pPr>
            <a:lvl2pPr>
              <a:lnSpc>
                <a:spcPts val="2300"/>
              </a:lnSpc>
              <a:spcBef>
                <a:spcPts val="1000"/>
              </a:spcBef>
              <a:buClr>
                <a:schemeClr val="accent3"/>
              </a:buClr>
              <a:buFont typeface="Lucida Grande"/>
              <a:buChar char="–"/>
              <a:defRPr sz="1800"/>
            </a:lvl2pPr>
            <a:lvl3pPr>
              <a:lnSpc>
                <a:spcPts val="2300"/>
              </a:lnSpc>
              <a:spcBef>
                <a:spcPts val="1000"/>
              </a:spcBef>
              <a:buClr>
                <a:schemeClr val="accent3"/>
              </a:buClr>
              <a:buSzPct val="85000"/>
              <a:buFont typeface="Courier New"/>
              <a:buChar char="o"/>
              <a:defRPr sz="1800"/>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defTabSz="914400">
              <a:defRPr smtClean="0">
                <a:solidFill>
                  <a:srgbClr val="595959"/>
                </a:solidFill>
              </a:defRPr>
            </a:lvl1pPr>
          </a:lstStyle>
          <a:p>
            <a:pPr>
              <a:defRPr/>
            </a:pPr>
            <a:fld id="{96EE6AD0-B975-481A-8D5D-361169F59A63}" type="slidenum">
              <a:rPr lang="en-US"/>
              <a:pPr>
                <a:defRPr/>
              </a:pPr>
              <a:t>‹#›</a:t>
            </a:fld>
            <a:endParaRPr lang="en-US" dirty="0"/>
          </a:p>
        </p:txBody>
      </p:sp>
    </p:spTree>
    <p:extLst>
      <p:ext uri="{BB962C8B-B14F-4D97-AF65-F5344CB8AC3E}">
        <p14:creationId xmlns:p14="http://schemas.microsoft.com/office/powerpoint/2010/main" val="3954471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600"/>
            </a:lvl1pPr>
            <a:lvl2pPr>
              <a:lnSpc>
                <a:spcPts val="2300"/>
              </a:lnSpc>
              <a:spcBef>
                <a:spcPts val="1000"/>
              </a:spcBef>
              <a:buClr>
                <a:schemeClr val="accent3"/>
              </a:buClr>
              <a:buFont typeface="Lucida Grande"/>
              <a:buChar char="–"/>
              <a:defRPr sz="1600"/>
            </a:lvl2pPr>
            <a:lvl3pPr>
              <a:lnSpc>
                <a:spcPts val="2300"/>
              </a:lnSpc>
              <a:spcBef>
                <a:spcPts val="1000"/>
              </a:spcBef>
              <a:buClr>
                <a:schemeClr val="accent3"/>
              </a:buClr>
              <a:buSzPct val="85000"/>
              <a:buFont typeface="Courier New"/>
              <a:buChar char="o"/>
              <a:defRPr sz="1600"/>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defTabSz="914400">
              <a:defRPr smtClean="0">
                <a:solidFill>
                  <a:srgbClr val="595959"/>
                </a:solidFill>
              </a:defRPr>
            </a:lvl1pPr>
          </a:lstStyle>
          <a:p>
            <a:pPr>
              <a:defRPr/>
            </a:pPr>
            <a:fld id="{7005736F-2BD6-4EEA-A79E-D62FB52BB414}" type="slidenum">
              <a:rPr lang="en-US"/>
              <a:pPr>
                <a:defRPr/>
              </a:pPr>
              <a:t>‹#›</a:t>
            </a:fld>
            <a:endParaRPr lang="en-US" dirty="0"/>
          </a:p>
        </p:txBody>
      </p:sp>
    </p:spTree>
    <p:extLst>
      <p:ext uri="{BB962C8B-B14F-4D97-AF65-F5344CB8AC3E}">
        <p14:creationId xmlns:p14="http://schemas.microsoft.com/office/powerpoint/2010/main" val="293763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4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marL="228600" indent="-228600">
              <a:lnSpc>
                <a:spcPts val="1700"/>
              </a:lnSpc>
              <a:spcBef>
                <a:spcPts val="1200"/>
              </a:spcBef>
              <a:buClr>
                <a:schemeClr val="accent3"/>
              </a:buClr>
              <a:defRPr sz="1400">
                <a:solidFill>
                  <a:schemeClr val="tx2"/>
                </a:solidFill>
              </a:defRPr>
            </a:lvl1pPr>
            <a:lvl2pPr marL="457200" indent="-228600">
              <a:lnSpc>
                <a:spcPts val="1700"/>
              </a:lnSpc>
              <a:spcBef>
                <a:spcPts val="1200"/>
              </a:spcBef>
              <a:buClr>
                <a:schemeClr val="accent3"/>
              </a:buClr>
              <a:buFont typeface="Lucida Grande"/>
              <a:buChar char="–"/>
              <a:defRPr sz="1400">
                <a:solidFill>
                  <a:schemeClr val="tx2"/>
                </a:solidFill>
              </a:defRPr>
            </a:lvl2pPr>
            <a:lvl3pPr marL="685800" indent="-228600">
              <a:lnSpc>
                <a:spcPts val="1700"/>
              </a:lnSpc>
              <a:spcBef>
                <a:spcPts val="1200"/>
              </a:spcBef>
              <a:buClr>
                <a:schemeClr val="accent3"/>
              </a:buClr>
              <a:buSzPct val="85000"/>
              <a:buFont typeface="Courier New"/>
              <a:buChar char="o"/>
              <a:defRPr sz="1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defTabSz="914400">
              <a:defRPr smtClean="0">
                <a:solidFill>
                  <a:srgbClr val="595959"/>
                </a:solidFill>
              </a:defRPr>
            </a:lvl1pPr>
          </a:lstStyle>
          <a:p>
            <a:pPr>
              <a:defRPr/>
            </a:pPr>
            <a:fld id="{E76BE9C7-75F6-454D-8F2E-6092FDCFFDA5}" type="slidenum">
              <a:rPr lang="en-US"/>
              <a:pPr>
                <a:defRPr/>
              </a:pPr>
              <a:t>‹#›</a:t>
            </a:fld>
            <a:endParaRPr lang="en-US" dirty="0"/>
          </a:p>
        </p:txBody>
      </p:sp>
    </p:spTree>
    <p:extLst>
      <p:ext uri="{BB962C8B-B14F-4D97-AF65-F5344CB8AC3E}">
        <p14:creationId xmlns:p14="http://schemas.microsoft.com/office/powerpoint/2010/main" val="929647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838200" y="1905000"/>
            <a:ext cx="7467600" cy="4486240"/>
          </a:xfrm>
          <a:ln>
            <a:noFill/>
          </a:ln>
        </p:spPr>
        <p:txBody>
          <a:bodyPr/>
          <a:lstStyle/>
          <a:p>
            <a:pPr lvl="0"/>
            <a:r>
              <a:rPr lang="en-US" noProof="0" dirty="0"/>
              <a:t>Click icon to add table</a:t>
            </a:r>
          </a:p>
        </p:txBody>
      </p:sp>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lgn="r" defTabSz="914400">
              <a:defRPr smtClean="0">
                <a:solidFill>
                  <a:srgbClr val="595959"/>
                </a:solidFill>
              </a:defRPr>
            </a:lvl1pPr>
          </a:lstStyle>
          <a:p>
            <a:pPr>
              <a:defRPr/>
            </a:pPr>
            <a:fld id="{DAC4DA38-051F-494E-9786-07D165766C84}" type="slidenum">
              <a:rPr lang="en-US"/>
              <a:pPr>
                <a:defRPr/>
              </a:pPr>
              <a:t>‹#›</a:t>
            </a:fld>
            <a:endParaRPr lang="en-US" dirty="0"/>
          </a:p>
        </p:txBody>
      </p:sp>
    </p:spTree>
    <p:extLst>
      <p:ext uri="{BB962C8B-B14F-4D97-AF65-F5344CB8AC3E}">
        <p14:creationId xmlns:p14="http://schemas.microsoft.com/office/powerpoint/2010/main" val="3966815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smart art graphic">
    <p:spTree>
      <p:nvGrpSpPr>
        <p:cNvPr id="1" name=""/>
        <p:cNvGrpSpPr/>
        <p:nvPr/>
      </p:nvGrpSpPr>
      <p:grpSpPr>
        <a:xfrm>
          <a:off x="0" y="0"/>
          <a:ext cx="0" cy="0"/>
          <a:chOff x="0" y="0"/>
          <a:chExt cx="0" cy="0"/>
        </a:xfrm>
      </p:grpSpPr>
      <p:sp>
        <p:nvSpPr>
          <p:cNvPr id="9" name="SmartArt Placeholder 8"/>
          <p:cNvSpPr>
            <a:spLocks noGrp="1"/>
          </p:cNvSpPr>
          <p:nvPr>
            <p:ph type="dgm" sz="quarter" idx="12"/>
          </p:nvPr>
        </p:nvSpPr>
        <p:spPr>
          <a:xfrm>
            <a:off x="990600" y="1981200"/>
            <a:ext cx="7315200" cy="4191000"/>
          </a:xfrm>
        </p:spPr>
        <p:txBody>
          <a:bodyPr/>
          <a:lstStyle/>
          <a:p>
            <a:pPr lvl="0"/>
            <a:r>
              <a:rPr lang="en-US" noProof="0" dirty="0"/>
              <a:t>Click icon to add SmartArt graphic</a:t>
            </a:r>
          </a:p>
        </p:txBody>
      </p:sp>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3"/>
          </p:nvPr>
        </p:nvSpPr>
        <p:spPr/>
        <p:txBody>
          <a:bodyPr/>
          <a:lstStyle>
            <a:lvl1pPr algn="r" defTabSz="914400">
              <a:defRPr smtClean="0">
                <a:solidFill>
                  <a:srgbClr val="595959"/>
                </a:solidFill>
              </a:defRPr>
            </a:lvl1pPr>
          </a:lstStyle>
          <a:p>
            <a:pPr>
              <a:defRPr/>
            </a:pPr>
            <a:fld id="{8FC94FF9-218D-48D7-93EE-624ADA4C799F}" type="slidenum">
              <a:rPr lang="en-US"/>
              <a:pPr>
                <a:defRPr/>
              </a:pPr>
              <a:t>‹#›</a:t>
            </a:fld>
            <a:endParaRPr lang="en-US" dirty="0"/>
          </a:p>
        </p:txBody>
      </p:sp>
    </p:spTree>
    <p:extLst>
      <p:ext uri="{BB962C8B-B14F-4D97-AF65-F5344CB8AC3E}">
        <p14:creationId xmlns:p14="http://schemas.microsoft.com/office/powerpoint/2010/main" val="3179612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and vertical photo">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1143000" y="2057400"/>
            <a:ext cx="3352800" cy="4267200"/>
          </a:xfrm>
        </p:spPr>
        <p:txBody>
          <a:bodyPr/>
          <a:lstStyle>
            <a:lvl1pPr>
              <a:defRPr sz="1800"/>
            </a:lvl1pPr>
            <a:lvl2pPr>
              <a:defRPr sz="1800"/>
            </a:lvl2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11" name="Picture Placeholder 6"/>
          <p:cNvSpPr>
            <a:spLocks noGrp="1"/>
          </p:cNvSpPr>
          <p:nvPr>
            <p:ph type="pic" sz="quarter" idx="13"/>
          </p:nvPr>
        </p:nvSpPr>
        <p:spPr>
          <a:xfrm>
            <a:off x="5562600" y="1447800"/>
            <a:ext cx="3429000" cy="5257800"/>
          </a:xfrm>
          <a:noFill/>
          <a:ln>
            <a:noFill/>
          </a:ln>
        </p:spPr>
        <p:txBody>
          <a:bodyPr/>
          <a:lstStyle/>
          <a:p>
            <a:pPr lvl="0"/>
            <a:r>
              <a:rPr lang="en-US" noProof="0" dirty="0"/>
              <a:t>Drag picture to placeholder or click icon to add</a:t>
            </a:r>
          </a:p>
        </p:txBody>
      </p:sp>
      <p:sp>
        <p:nvSpPr>
          <p:cNvPr id="5" name="Slide Number Placeholder 5"/>
          <p:cNvSpPr>
            <a:spLocks noGrp="1"/>
          </p:cNvSpPr>
          <p:nvPr>
            <p:ph type="sldNum" sz="quarter" idx="15"/>
          </p:nvPr>
        </p:nvSpPr>
        <p:spPr>
          <a:xfrm>
            <a:off x="6781800" y="6324600"/>
            <a:ext cx="2133600" cy="349250"/>
          </a:xfrm>
        </p:spPr>
        <p:txBody>
          <a:bodyPr/>
          <a:lstStyle>
            <a:lvl1pPr defTabSz="914400">
              <a:defRPr smtClean="0"/>
            </a:lvl1pPr>
          </a:lstStyle>
          <a:p>
            <a:pPr>
              <a:defRPr/>
            </a:pPr>
            <a:fld id="{E20A1976-FD7E-4DEC-9200-DF30CB8DFA91}" type="slidenum">
              <a:rPr lang="en-US"/>
              <a:pPr>
                <a:defRPr/>
              </a:pPr>
              <a:t>‹#›</a:t>
            </a:fld>
            <a:endParaRPr lang="en-US" dirty="0"/>
          </a:p>
        </p:txBody>
      </p:sp>
    </p:spTree>
    <p:extLst>
      <p:ext uri="{BB962C8B-B14F-4D97-AF65-F5344CB8AC3E}">
        <p14:creationId xmlns:p14="http://schemas.microsoft.com/office/powerpoint/2010/main" val="3395957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two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764792" y="4645152"/>
            <a:ext cx="2743200" cy="1819656"/>
          </a:xfrm>
          <a:noFill/>
          <a:ln>
            <a:noFill/>
          </a:ln>
        </p:spPr>
        <p:txBody>
          <a:bodyPr/>
          <a:lstStyle/>
          <a:p>
            <a:pPr lvl="0"/>
            <a:r>
              <a:rPr lang="en-US" noProof="0" dirty="0"/>
              <a:t>Drag picture to placeholder or click icon to add</a:t>
            </a:r>
          </a:p>
        </p:txBody>
      </p:sp>
      <p:sp>
        <p:nvSpPr>
          <p:cNvPr id="9" name="Text Placeholder 8"/>
          <p:cNvSpPr>
            <a:spLocks noGrp="1"/>
          </p:cNvSpPr>
          <p:nvPr>
            <p:ph type="body" sz="quarter" idx="14"/>
          </p:nvPr>
        </p:nvSpPr>
        <p:spPr>
          <a:xfrm>
            <a:off x="1600200" y="2176272"/>
            <a:ext cx="6096000" cy="2014728"/>
          </a:xfrm>
        </p:spPr>
        <p:txBody>
          <a:bodyPr/>
          <a:lstStyle>
            <a:lvl1pPr marL="274320" indent="-274320">
              <a:lnSpc>
                <a:spcPts val="2250"/>
              </a:lnSpc>
              <a:spcBef>
                <a:spcPts val="1200"/>
              </a:spcBef>
              <a:buClr>
                <a:schemeClr val="accent3"/>
              </a:buClr>
              <a:buSzPct val="130000"/>
              <a:defRPr sz="1800">
                <a:solidFill>
                  <a:srgbClr val="595959"/>
                </a:solidFill>
              </a:defRPr>
            </a:lvl1pPr>
            <a:lvl2pPr marL="274320">
              <a:lnSpc>
                <a:spcPts val="2250"/>
              </a:lnSpc>
              <a:spcBef>
                <a:spcPts val="1200"/>
              </a:spcBef>
              <a:defRPr sz="1800">
                <a:solidFill>
                  <a:schemeClr val="tx2"/>
                </a:solidFill>
              </a:defRPr>
            </a:lvl2pPr>
          </a:lstStyle>
          <a:p>
            <a:pPr lvl="0"/>
            <a:r>
              <a:rPr lang="en-US" dirty="0"/>
              <a:t>Click to edit Master text styles</a:t>
            </a:r>
          </a:p>
          <a:p>
            <a:pPr lvl="1"/>
            <a:r>
              <a:rPr lang="en-US" dirty="0"/>
              <a:t>Second level</a:t>
            </a:r>
          </a:p>
        </p:txBody>
      </p:sp>
      <p:sp>
        <p:nvSpPr>
          <p:cNvPr id="10" name="Picture Placeholder 6"/>
          <p:cNvSpPr>
            <a:spLocks noGrp="1"/>
          </p:cNvSpPr>
          <p:nvPr>
            <p:ph type="pic" sz="quarter" idx="15"/>
          </p:nvPr>
        </p:nvSpPr>
        <p:spPr>
          <a:xfrm>
            <a:off x="4736592" y="4645152"/>
            <a:ext cx="2743200" cy="1819656"/>
          </a:xfrm>
          <a:noFill/>
          <a:ln>
            <a:noFill/>
          </a:ln>
        </p:spPr>
        <p:txBody>
          <a:bodyPr/>
          <a:lstStyle/>
          <a:p>
            <a:pPr lvl="0"/>
            <a:r>
              <a:rPr lang="en-US" noProof="0" dirty="0"/>
              <a:t>Drag picture to placeholder or click icon to add</a:t>
            </a:r>
          </a:p>
        </p:txBody>
      </p:sp>
      <p:sp>
        <p:nvSpPr>
          <p:cNvPr id="11" name="Title 10"/>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6"/>
          </p:nvPr>
        </p:nvSpPr>
        <p:spPr/>
        <p:txBody>
          <a:bodyPr/>
          <a:lstStyle>
            <a:lvl1pPr algn="r" defTabSz="914400">
              <a:defRPr smtClean="0">
                <a:solidFill>
                  <a:srgbClr val="595959"/>
                </a:solidFill>
              </a:defRPr>
            </a:lvl1pPr>
          </a:lstStyle>
          <a:p>
            <a:pPr>
              <a:defRPr/>
            </a:pPr>
            <a:fld id="{9B06224A-E0D4-4D7F-B20B-F956E801C35B}" type="slidenum">
              <a:rPr lang="en-US"/>
              <a:pPr>
                <a:defRPr/>
              </a:pPr>
              <a:t>‹#›</a:t>
            </a:fld>
            <a:endParaRPr lang="en-US" dirty="0"/>
          </a:p>
        </p:txBody>
      </p:sp>
    </p:spTree>
    <p:extLst>
      <p:ext uri="{BB962C8B-B14F-4D97-AF65-F5344CB8AC3E}">
        <p14:creationId xmlns:p14="http://schemas.microsoft.com/office/powerpoint/2010/main" val="3961297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with three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800" y="5004816"/>
            <a:ext cx="2560320" cy="1700784"/>
          </a:xfrm>
          <a:noFill/>
          <a:ln>
            <a:noFill/>
          </a:ln>
        </p:spPr>
        <p:txBody>
          <a:bodyPr/>
          <a:lstStyle/>
          <a:p>
            <a:pPr lvl="0"/>
            <a:r>
              <a:rPr lang="en-US" noProof="0" dirty="0"/>
              <a:t>Drag picture to placeholder or click icon to add</a:t>
            </a:r>
          </a:p>
        </p:txBody>
      </p:sp>
      <p:sp>
        <p:nvSpPr>
          <p:cNvPr id="9" name="Text Placeholder 8"/>
          <p:cNvSpPr>
            <a:spLocks noGrp="1"/>
          </p:cNvSpPr>
          <p:nvPr>
            <p:ph type="body" sz="quarter" idx="14"/>
          </p:nvPr>
        </p:nvSpPr>
        <p:spPr>
          <a:xfrm>
            <a:off x="1600200" y="2176272"/>
            <a:ext cx="5943600" cy="2667000"/>
          </a:xfrm>
        </p:spPr>
        <p:txBody>
          <a:bodyPr/>
          <a:lstStyle>
            <a:lvl1pPr marL="274320" indent="-274320">
              <a:lnSpc>
                <a:spcPts val="2250"/>
              </a:lnSpc>
              <a:spcBef>
                <a:spcPts val="1200"/>
              </a:spcBef>
              <a:buClr>
                <a:schemeClr val="accent3"/>
              </a:buClr>
              <a:buSzPct val="130000"/>
              <a:defRPr sz="1800">
                <a:solidFill>
                  <a:schemeClr val="tx2"/>
                </a:solidFill>
              </a:defRPr>
            </a:lvl1pPr>
            <a:lvl2pPr marL="548640">
              <a:lnSpc>
                <a:spcPts val="2250"/>
              </a:lnSpc>
              <a:spcBef>
                <a:spcPts val="1200"/>
              </a:spcBef>
              <a:buClr>
                <a:schemeClr val="accent3"/>
              </a:buClr>
              <a:defRPr sz="1800">
                <a:solidFill>
                  <a:schemeClr val="tx2"/>
                </a:solidFill>
              </a:defRPr>
            </a:lvl2pPr>
          </a:lstStyle>
          <a:p>
            <a:pPr lvl="0"/>
            <a:r>
              <a:rPr lang="en-US" dirty="0"/>
              <a:t>Click to edit Master text styles</a:t>
            </a:r>
          </a:p>
          <a:p>
            <a:pPr lvl="1"/>
            <a:r>
              <a:rPr lang="en-US" dirty="0"/>
              <a:t>Second level</a:t>
            </a:r>
          </a:p>
        </p:txBody>
      </p:sp>
      <p:sp>
        <p:nvSpPr>
          <p:cNvPr id="11" name="Picture Placeholder 6"/>
          <p:cNvSpPr>
            <a:spLocks noGrp="1"/>
          </p:cNvSpPr>
          <p:nvPr>
            <p:ph type="pic" sz="quarter" idx="16"/>
          </p:nvPr>
        </p:nvSpPr>
        <p:spPr>
          <a:xfrm>
            <a:off x="5943600" y="5004816"/>
            <a:ext cx="2560320" cy="1700784"/>
          </a:xfrm>
          <a:noFill/>
          <a:ln>
            <a:noFill/>
          </a:ln>
        </p:spPr>
        <p:txBody>
          <a:bodyPr/>
          <a:lstStyle/>
          <a:p>
            <a:pPr lvl="0"/>
            <a:r>
              <a:rPr lang="en-US" noProof="0" dirty="0"/>
              <a:t>Drag picture to placeholder or click icon to add</a:t>
            </a:r>
          </a:p>
        </p:txBody>
      </p:sp>
      <p:sp>
        <p:nvSpPr>
          <p:cNvPr id="14" name="Title 13"/>
          <p:cNvSpPr>
            <a:spLocks noGrp="1"/>
          </p:cNvSpPr>
          <p:nvPr>
            <p:ph type="title"/>
          </p:nvPr>
        </p:nvSpPr>
        <p:spPr/>
        <p:txBody>
          <a:bodyPr/>
          <a:lstStyle/>
          <a:p>
            <a:r>
              <a:rPr lang="en-US"/>
              <a:t>Click to edit Master title style</a:t>
            </a:r>
            <a:endParaRPr lang="en-US" dirty="0"/>
          </a:p>
        </p:txBody>
      </p:sp>
      <p:sp>
        <p:nvSpPr>
          <p:cNvPr id="13" name="Picture Placeholder 6"/>
          <p:cNvSpPr>
            <a:spLocks noGrp="1"/>
          </p:cNvSpPr>
          <p:nvPr>
            <p:ph type="pic" sz="quarter" idx="15"/>
          </p:nvPr>
        </p:nvSpPr>
        <p:spPr>
          <a:xfrm>
            <a:off x="3319272" y="5004816"/>
            <a:ext cx="2560320" cy="1700784"/>
          </a:xfrm>
          <a:noFill/>
          <a:ln>
            <a:noFill/>
          </a:ln>
        </p:spPr>
        <p:txBody>
          <a:bodyPr/>
          <a:lstStyle/>
          <a:p>
            <a:pPr lvl="0"/>
            <a:r>
              <a:rPr lang="en-US" noProof="0" dirty="0"/>
              <a:t>Drag picture to placeholder or click icon to add</a:t>
            </a:r>
          </a:p>
        </p:txBody>
      </p:sp>
      <p:sp>
        <p:nvSpPr>
          <p:cNvPr id="8" name="Slide Number Placeholder 5"/>
          <p:cNvSpPr>
            <a:spLocks noGrp="1"/>
          </p:cNvSpPr>
          <p:nvPr>
            <p:ph type="sldNum" sz="quarter" idx="17"/>
          </p:nvPr>
        </p:nvSpPr>
        <p:spPr/>
        <p:txBody>
          <a:bodyPr/>
          <a:lstStyle>
            <a:lvl1pPr algn="r" defTabSz="914400">
              <a:defRPr smtClean="0">
                <a:solidFill>
                  <a:srgbClr val="595959"/>
                </a:solidFill>
              </a:defRPr>
            </a:lvl1pPr>
          </a:lstStyle>
          <a:p>
            <a:pPr>
              <a:defRPr/>
            </a:pPr>
            <a:fld id="{308E3F8F-1047-474A-9000-BAF3ABC5D028}" type="slidenum">
              <a:rPr lang="en-US"/>
              <a:pPr>
                <a:defRPr/>
              </a:pPr>
              <a:t>‹#›</a:t>
            </a:fld>
            <a:endParaRPr lang="en-US" dirty="0"/>
          </a:p>
        </p:txBody>
      </p:sp>
    </p:spTree>
    <p:extLst>
      <p:ext uri="{BB962C8B-B14F-4D97-AF65-F5344CB8AC3E}">
        <p14:creationId xmlns:p14="http://schemas.microsoft.com/office/powerpoint/2010/main" val="2191295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162560" y="1463040"/>
            <a:ext cx="8829040" cy="4348480"/>
          </a:xfrm>
          <a:ln>
            <a:noFill/>
          </a:ln>
        </p:spPr>
        <p:txBody>
          <a:bodyPr/>
          <a:lstStyle>
            <a:lvl1pPr>
              <a:buFontTx/>
              <a:buNone/>
              <a:defRPr/>
            </a:lvl1pPr>
          </a:lstStyle>
          <a:p>
            <a:pPr lvl="0"/>
            <a:r>
              <a:rPr lang="en-US" noProof="0" dirty="0"/>
              <a:t>Drag picture to placeholder or click icon to add</a:t>
            </a:r>
          </a:p>
        </p:txBody>
      </p:sp>
      <p:sp>
        <p:nvSpPr>
          <p:cNvPr id="7" name="Text Placeholder 6"/>
          <p:cNvSpPr>
            <a:spLocks noGrp="1"/>
          </p:cNvSpPr>
          <p:nvPr>
            <p:ph type="body" sz="quarter" idx="12"/>
          </p:nvPr>
        </p:nvSpPr>
        <p:spPr>
          <a:xfrm>
            <a:off x="904875" y="6015038"/>
            <a:ext cx="6969125" cy="690562"/>
          </a:xfrm>
          <a:ln>
            <a:noFill/>
          </a:ln>
        </p:spPr>
        <p:txBody>
          <a:bodyPr/>
          <a:lstStyle>
            <a:lvl1pPr>
              <a:buFontTx/>
              <a:buNone/>
              <a:defRPr/>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defTabSz="914400">
              <a:defRPr smtClean="0"/>
            </a:lvl1pPr>
          </a:lstStyle>
          <a:p>
            <a:pPr>
              <a:defRPr/>
            </a:pPr>
            <a:fld id="{FEFCBA19-0093-4B63-BAF1-6776F68281AE}" type="slidenum">
              <a:rPr lang="en-US"/>
              <a:pPr>
                <a:defRPr/>
              </a:pPr>
              <a:t>‹#›</a:t>
            </a:fld>
            <a:endParaRPr lang="en-US" dirty="0"/>
          </a:p>
        </p:txBody>
      </p:sp>
    </p:spTree>
    <p:extLst>
      <p:ext uri="{BB962C8B-B14F-4D97-AF65-F5344CB8AC3E}">
        <p14:creationId xmlns:p14="http://schemas.microsoft.com/office/powerpoint/2010/main" val="138427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6" name="Rectangle 5"/>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4" name="Rectangle 3"/>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Tree>
    <p:extLst>
      <p:ext uri="{BB962C8B-B14F-4D97-AF65-F5344CB8AC3E}">
        <p14:creationId xmlns:p14="http://schemas.microsoft.com/office/powerpoint/2010/main" val="347137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0089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vider slide 2">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1920240"/>
            <a:ext cx="9144000" cy="2980944"/>
          </a:xfrm>
          <a:prstGeom prst="rect">
            <a:avLst/>
          </a:prstGeom>
          <a:solidFill>
            <a:srgbClr val="DA55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862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dit title">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0" y="1920240"/>
            <a:ext cx="9144000" cy="29809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685800" y="2666795"/>
            <a:ext cx="7772400" cy="1429725"/>
          </a:xfrm>
          <a:ln>
            <a:solidFill>
              <a:schemeClr val="bg2"/>
            </a:solidFill>
          </a:ln>
        </p:spPr>
        <p:txBody>
          <a:bodyPr anchor="t" anchorCtr="0">
            <a:noAutofit/>
          </a:bodyPr>
          <a:lstStyle>
            <a:lvl1pPr>
              <a:lnSpc>
                <a:spcPts val="4800"/>
              </a:lnSpc>
              <a:defRPr sz="3000" spc="0" baseline="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685800" y="3556659"/>
            <a:ext cx="7772400" cy="1344525"/>
          </a:xfrm>
          <a:prstGeom prst="rect">
            <a:avLst/>
          </a:prstGeom>
          <a:ln>
            <a:solidFill>
              <a:schemeClr val="bg2"/>
            </a:solidFill>
          </a:ln>
        </p:spPr>
        <p:txBody>
          <a:bodyPr/>
          <a:lstStyle>
            <a:lvl1pPr marL="0" indent="0" algn="ctr">
              <a:lnSpc>
                <a:spcPts val="2400"/>
              </a:lnSpc>
              <a:spcBef>
                <a:spcPts val="0"/>
              </a:spcBef>
              <a:buNone/>
              <a:defRPr sz="1400" b="1" cap="all">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Organization and date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809605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50000"/>
              </a:spcBef>
              <a:spcAft>
                <a:spcPct val="0"/>
              </a:spcAft>
            </a:pPr>
            <a:endParaRPr lang="en-US" altLang="en-US" sz="1000" dirty="0">
              <a:solidFill>
                <a:srgbClr val="000000"/>
              </a:solidFill>
              <a:cs typeface="Arial" charset="0"/>
            </a:endParaRPr>
          </a:p>
        </p:txBody>
      </p:sp>
      <p:sp>
        <p:nvSpPr>
          <p:cNvPr id="3" name="Rectangle 9"/>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50000"/>
              </a:spcBef>
              <a:spcAft>
                <a:spcPct val="0"/>
              </a:spcAft>
            </a:pPr>
            <a:endParaRPr lang="en-US" altLang="en-US" sz="1000" dirty="0">
              <a:solidFill>
                <a:srgbClr val="000000"/>
              </a:solidFill>
              <a:cs typeface="Arial" charset="0"/>
            </a:endParaRPr>
          </a:p>
        </p:txBody>
      </p:sp>
      <p:sp>
        <p:nvSpPr>
          <p:cNvPr id="4" name="Slide Number Placeholder 5"/>
          <p:cNvSpPr>
            <a:spLocks noGrp="1"/>
          </p:cNvSpPr>
          <p:nvPr>
            <p:ph type="sldNum" sz="quarter" idx="10"/>
          </p:nvPr>
        </p:nvSpPr>
        <p:spPr/>
        <p:txBody>
          <a:bodyPr/>
          <a:lstStyle>
            <a:lvl1pPr algn="r">
              <a:defRPr smtClean="0">
                <a:solidFill>
                  <a:srgbClr val="595959"/>
                </a:solidFill>
              </a:defRPr>
            </a:lvl1pPr>
          </a:lstStyle>
          <a:p>
            <a:pPr>
              <a:defRPr/>
            </a:pPr>
            <a:fld id="{416A40CB-3A14-4E56-8110-936786B0C4E8}" type="slidenum">
              <a:rPr lang="en-US"/>
              <a:pPr>
                <a:defRPr/>
              </a:pPr>
              <a:t>‹#›</a:t>
            </a:fld>
            <a:endParaRPr lang="en-US" dirty="0"/>
          </a:p>
        </p:txBody>
      </p:sp>
    </p:spTree>
    <p:extLst>
      <p:ext uri="{BB962C8B-B14F-4D97-AF65-F5344CB8AC3E}">
        <p14:creationId xmlns:p14="http://schemas.microsoft.com/office/powerpoint/2010/main" val="2622355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371600" y="2057400"/>
            <a:ext cx="6553200" cy="3886200"/>
          </a:xfrm>
        </p:spPr>
        <p:txBody>
          <a:bodyPr/>
          <a:lstStyle>
            <a:lvl1pPr>
              <a:lnSpc>
                <a:spcPts val="2800"/>
              </a:lnSpc>
              <a:buClr>
                <a:schemeClr val="accent3"/>
              </a:buClr>
              <a:defRPr sz="2400">
                <a:solidFill>
                  <a:schemeClr val="tx2"/>
                </a:solidFill>
              </a:defRPr>
            </a:lvl1pPr>
            <a:lvl2pPr>
              <a:lnSpc>
                <a:spcPts val="2800"/>
              </a:lnSpc>
              <a:buClr>
                <a:schemeClr val="accent3"/>
              </a:buClr>
              <a:buFont typeface="Lucida Grande"/>
              <a:buChar char="–"/>
              <a:defRPr sz="2400">
                <a:solidFill>
                  <a:schemeClr val="tx2"/>
                </a:solidFill>
              </a:defRPr>
            </a:lvl2pPr>
            <a:lvl3pPr>
              <a:lnSpc>
                <a:spcPts val="2800"/>
              </a:lnSpc>
              <a:buClr>
                <a:schemeClr val="accent3"/>
              </a:buClr>
              <a:buSzPct val="85000"/>
              <a:buFont typeface="Courier New"/>
              <a:buChar char="o"/>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lstStyle>
            <a:lvl1pPr>
              <a:defRPr>
                <a:solidFill>
                  <a:schemeClr val="bg1"/>
                </a:solidFill>
              </a:defRPr>
            </a:lvl1pPr>
          </a:lstStyle>
          <a:p>
            <a:r>
              <a:rPr lang="en-US"/>
              <a:t>Click to edit Master title style</a:t>
            </a:r>
            <a:endParaRPr lang="en-US" dirty="0"/>
          </a:p>
        </p:txBody>
      </p:sp>
      <p:sp>
        <p:nvSpPr>
          <p:cNvPr id="4" name="Slide Number Placeholder 5"/>
          <p:cNvSpPr>
            <a:spLocks noGrp="1"/>
          </p:cNvSpPr>
          <p:nvPr>
            <p:ph type="sldNum" sz="quarter" idx="11"/>
          </p:nvPr>
        </p:nvSpPr>
        <p:spPr/>
        <p:txBody>
          <a:bodyPr/>
          <a:lstStyle>
            <a:lvl1pPr algn="r">
              <a:defRPr smtClean="0">
                <a:solidFill>
                  <a:srgbClr val="595959"/>
                </a:solidFill>
              </a:defRPr>
            </a:lvl1pPr>
          </a:lstStyle>
          <a:p>
            <a:pPr>
              <a:defRPr/>
            </a:pPr>
            <a:fld id="{0A653091-1850-4381-8ABD-137E7F1F01BA}" type="slidenum">
              <a:rPr lang="en-US"/>
              <a:pPr>
                <a:defRPr/>
              </a:pPr>
              <a:t>‹#›</a:t>
            </a:fld>
            <a:endParaRPr lang="en-US" dirty="0"/>
          </a:p>
        </p:txBody>
      </p:sp>
    </p:spTree>
    <p:extLst>
      <p:ext uri="{BB962C8B-B14F-4D97-AF65-F5344CB8AC3E}">
        <p14:creationId xmlns:p14="http://schemas.microsoft.com/office/powerpoint/2010/main" val="901432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 pt.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371600" y="2057400"/>
            <a:ext cx="6553200" cy="3886200"/>
          </a:xfrm>
        </p:spPr>
        <p:txBody>
          <a:bodyPr/>
          <a:lstStyle>
            <a:lvl1pPr>
              <a:lnSpc>
                <a:spcPts val="2500"/>
              </a:lnSpc>
              <a:buClr>
                <a:schemeClr val="accent3"/>
              </a:buClr>
              <a:defRPr/>
            </a:lvl1pPr>
            <a:lvl2pPr>
              <a:lnSpc>
                <a:spcPts val="2500"/>
              </a:lnSpc>
              <a:buClr>
                <a:schemeClr val="accent3"/>
              </a:buClr>
              <a:buFont typeface="Lucida Grande"/>
              <a:buChar char="–"/>
              <a:defRPr/>
            </a:lvl2pPr>
            <a:lvl3pPr>
              <a:lnSpc>
                <a:spcPts val="2500"/>
              </a:lnSpc>
              <a:buClr>
                <a:schemeClr val="accent3"/>
              </a:buClr>
              <a:buSzPct val="85000"/>
              <a:buFont typeface="Courier New"/>
              <a:buChar char="o"/>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lstStyle>
            <a:lvl1pPr>
              <a:defRPr>
                <a:solidFill>
                  <a:schemeClr val="bg1"/>
                </a:solidFill>
              </a:defRPr>
            </a:lvl1pPr>
          </a:lstStyle>
          <a:p>
            <a:r>
              <a:rPr lang="en-US"/>
              <a:t>Click to edit Master title style</a:t>
            </a:r>
            <a:endParaRPr lang="en-US" dirty="0"/>
          </a:p>
        </p:txBody>
      </p:sp>
      <p:sp>
        <p:nvSpPr>
          <p:cNvPr id="4" name="Slide Number Placeholder 5"/>
          <p:cNvSpPr>
            <a:spLocks noGrp="1"/>
          </p:cNvSpPr>
          <p:nvPr>
            <p:ph type="sldNum" sz="quarter" idx="11"/>
          </p:nvPr>
        </p:nvSpPr>
        <p:spPr/>
        <p:txBody>
          <a:bodyPr/>
          <a:lstStyle>
            <a:lvl1pPr algn="r">
              <a:defRPr smtClean="0">
                <a:solidFill>
                  <a:srgbClr val="595959"/>
                </a:solidFill>
              </a:defRPr>
            </a:lvl1pPr>
          </a:lstStyle>
          <a:p>
            <a:pPr>
              <a:defRPr/>
            </a:pPr>
            <a:fld id="{1172337D-6768-450F-930E-CAEFF1891B95}" type="slidenum">
              <a:rPr lang="en-US"/>
              <a:pPr>
                <a:defRPr/>
              </a:pPr>
              <a:t>‹#›</a:t>
            </a:fld>
            <a:endParaRPr lang="en-US" dirty="0"/>
          </a:p>
        </p:txBody>
      </p:sp>
    </p:spTree>
    <p:extLst>
      <p:ext uri="{BB962C8B-B14F-4D97-AF65-F5344CB8AC3E}">
        <p14:creationId xmlns:p14="http://schemas.microsoft.com/office/powerpoint/2010/main" val="2693858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8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800"/>
            </a:lvl1pPr>
            <a:lvl2pPr>
              <a:lnSpc>
                <a:spcPts val="2300"/>
              </a:lnSpc>
              <a:spcBef>
                <a:spcPts val="1000"/>
              </a:spcBef>
              <a:buClr>
                <a:schemeClr val="accent3"/>
              </a:buClr>
              <a:buFont typeface="Lucida Grande"/>
              <a:buChar char="–"/>
              <a:defRPr sz="1800"/>
            </a:lvl2pPr>
            <a:lvl3pPr>
              <a:lnSpc>
                <a:spcPts val="2300"/>
              </a:lnSpc>
              <a:spcBef>
                <a:spcPts val="1000"/>
              </a:spcBef>
              <a:buClr>
                <a:schemeClr val="accent3"/>
              </a:buClr>
              <a:buSzPct val="85000"/>
              <a:buFont typeface="Courier New"/>
              <a:buChar char="o"/>
              <a:defRPr sz="1800"/>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a:defRPr smtClean="0">
                <a:solidFill>
                  <a:srgbClr val="595959"/>
                </a:solidFill>
              </a:defRPr>
            </a:lvl1pPr>
          </a:lstStyle>
          <a:p>
            <a:pPr>
              <a:defRPr/>
            </a:pPr>
            <a:fld id="{AF939324-BEC2-4622-A076-5385A07D3B27}" type="slidenum">
              <a:rPr lang="en-US"/>
              <a:pPr>
                <a:defRPr/>
              </a:pPr>
              <a:t>‹#›</a:t>
            </a:fld>
            <a:endParaRPr lang="en-US" dirty="0"/>
          </a:p>
        </p:txBody>
      </p:sp>
    </p:spTree>
    <p:extLst>
      <p:ext uri="{BB962C8B-B14F-4D97-AF65-F5344CB8AC3E}">
        <p14:creationId xmlns:p14="http://schemas.microsoft.com/office/powerpoint/2010/main" val="3798162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600"/>
            </a:lvl1pPr>
            <a:lvl2pPr>
              <a:lnSpc>
                <a:spcPts val="2300"/>
              </a:lnSpc>
              <a:spcBef>
                <a:spcPts val="1000"/>
              </a:spcBef>
              <a:buClr>
                <a:schemeClr val="accent3"/>
              </a:buClr>
              <a:buFont typeface="Lucida Grande"/>
              <a:buChar char="–"/>
              <a:defRPr sz="1600"/>
            </a:lvl2pPr>
            <a:lvl3pPr>
              <a:lnSpc>
                <a:spcPts val="2300"/>
              </a:lnSpc>
              <a:spcBef>
                <a:spcPts val="1000"/>
              </a:spcBef>
              <a:buClr>
                <a:schemeClr val="accent3"/>
              </a:buClr>
              <a:buSzPct val="85000"/>
              <a:buFont typeface="Courier New"/>
              <a:buChar char="o"/>
              <a:defRPr sz="1600"/>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a:defRPr smtClean="0">
                <a:solidFill>
                  <a:srgbClr val="595959"/>
                </a:solidFill>
              </a:defRPr>
            </a:lvl1pPr>
          </a:lstStyle>
          <a:p>
            <a:pPr>
              <a:defRPr/>
            </a:pPr>
            <a:fld id="{A4EB8EB2-BCC7-44A3-8963-81C9B9CBA486}" type="slidenum">
              <a:rPr lang="en-US"/>
              <a:pPr>
                <a:defRPr/>
              </a:pPr>
              <a:t>‹#›</a:t>
            </a:fld>
            <a:endParaRPr lang="en-US" dirty="0"/>
          </a:p>
        </p:txBody>
      </p:sp>
    </p:spTree>
    <p:extLst>
      <p:ext uri="{BB962C8B-B14F-4D97-AF65-F5344CB8AC3E}">
        <p14:creationId xmlns:p14="http://schemas.microsoft.com/office/powerpoint/2010/main" val="3534024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4 pt. tex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marL="228600" indent="-228600">
              <a:lnSpc>
                <a:spcPts val="1700"/>
              </a:lnSpc>
              <a:spcBef>
                <a:spcPts val="1200"/>
              </a:spcBef>
              <a:buClr>
                <a:schemeClr val="accent3"/>
              </a:buClr>
              <a:defRPr sz="1400">
                <a:solidFill>
                  <a:schemeClr val="tx2"/>
                </a:solidFill>
              </a:defRPr>
            </a:lvl1pPr>
            <a:lvl2pPr marL="457200" indent="-228600">
              <a:lnSpc>
                <a:spcPts val="1700"/>
              </a:lnSpc>
              <a:spcBef>
                <a:spcPts val="1200"/>
              </a:spcBef>
              <a:buClr>
                <a:schemeClr val="accent3"/>
              </a:buClr>
              <a:buFont typeface="Lucida Grande"/>
              <a:buChar char="–"/>
              <a:defRPr sz="1400">
                <a:solidFill>
                  <a:schemeClr val="tx2"/>
                </a:solidFill>
              </a:defRPr>
            </a:lvl2pPr>
            <a:lvl3pPr marL="685800" indent="-228600">
              <a:lnSpc>
                <a:spcPts val="1700"/>
              </a:lnSpc>
              <a:spcBef>
                <a:spcPts val="1200"/>
              </a:spcBef>
              <a:buClr>
                <a:schemeClr val="accent3"/>
              </a:buClr>
              <a:buSzPct val="85000"/>
              <a:buFont typeface="Courier New"/>
              <a:buChar char="o"/>
              <a:defRPr sz="1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1"/>
          </p:nvPr>
        </p:nvSpPr>
        <p:spPr/>
        <p:txBody>
          <a:bodyPr/>
          <a:lstStyle>
            <a:lvl1pPr algn="r">
              <a:defRPr smtClean="0">
                <a:solidFill>
                  <a:srgbClr val="595959"/>
                </a:solidFill>
              </a:defRPr>
            </a:lvl1pPr>
          </a:lstStyle>
          <a:p>
            <a:pPr>
              <a:defRPr/>
            </a:pPr>
            <a:fld id="{FAE1BE1C-79FA-4EE8-AFE0-F1F07BAD01AC}" type="slidenum">
              <a:rPr lang="en-US"/>
              <a:pPr>
                <a:defRPr/>
              </a:pPr>
              <a:t>‹#›</a:t>
            </a:fld>
            <a:endParaRPr lang="en-US" dirty="0"/>
          </a:p>
        </p:txBody>
      </p:sp>
    </p:spTree>
    <p:extLst>
      <p:ext uri="{BB962C8B-B14F-4D97-AF65-F5344CB8AC3E}">
        <p14:creationId xmlns:p14="http://schemas.microsoft.com/office/powerpoint/2010/main" val="318951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7" name="Text Placeholder 6"/>
          <p:cNvSpPr>
            <a:spLocks noGrp="1"/>
          </p:cNvSpPr>
          <p:nvPr>
            <p:ph type="body" sz="quarter" idx="10"/>
          </p:nvPr>
        </p:nvSpPr>
        <p:spPr>
          <a:xfrm>
            <a:off x="1371600" y="2057400"/>
            <a:ext cx="6553200" cy="3886200"/>
          </a:xfrm>
        </p:spPr>
        <p:txBody>
          <a:bodyPr/>
          <a:lstStyle>
            <a:lvl1pPr>
              <a:lnSpc>
                <a:spcPts val="2800"/>
              </a:lnSpc>
              <a:buClr>
                <a:schemeClr val="accent3"/>
              </a:buClr>
              <a:defRPr sz="2400">
                <a:solidFill>
                  <a:schemeClr val="tx2"/>
                </a:solidFill>
              </a:defRPr>
            </a:lvl1pPr>
            <a:lvl2pPr>
              <a:lnSpc>
                <a:spcPts val="2800"/>
              </a:lnSpc>
              <a:buClr>
                <a:schemeClr val="accent3"/>
              </a:buClr>
              <a:buFont typeface="Lucida Grande"/>
              <a:buChar char="–"/>
              <a:defRPr sz="2400">
                <a:solidFill>
                  <a:schemeClr val="tx2"/>
                </a:solidFill>
              </a:defRPr>
            </a:lvl2pPr>
            <a:lvl3pPr>
              <a:lnSpc>
                <a:spcPts val="2800"/>
              </a:lnSpc>
              <a:buClr>
                <a:schemeClr val="accent3"/>
              </a:buClr>
              <a:buSzPct val="85000"/>
              <a:buFont typeface="Courier New"/>
              <a:buChar char="o"/>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noAutofit/>
          </a:bodyPr>
          <a:lstStyle>
            <a:lvl1pPr>
              <a:defRPr>
                <a:solidFill>
                  <a:schemeClr val="bg1"/>
                </a:solidFill>
              </a:defRPr>
            </a:lvl1pPr>
          </a:lstStyle>
          <a:p>
            <a:r>
              <a:rPr lang="en-US"/>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838200" y="1905000"/>
            <a:ext cx="7467600" cy="4486240"/>
          </a:xfrm>
          <a:ln>
            <a:noFill/>
          </a:ln>
        </p:spPr>
        <p:txBody>
          <a:bodyPr/>
          <a:lstStyle/>
          <a:p>
            <a:pPr lvl="0"/>
            <a:r>
              <a:rPr lang="en-US" noProof="0" dirty="0"/>
              <a:t>Click icon to add table</a:t>
            </a:r>
          </a:p>
        </p:txBody>
      </p:sp>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lgn="r">
              <a:defRPr smtClean="0">
                <a:solidFill>
                  <a:srgbClr val="595959"/>
                </a:solidFill>
              </a:defRPr>
            </a:lvl1pPr>
          </a:lstStyle>
          <a:p>
            <a:pPr>
              <a:defRPr/>
            </a:pPr>
            <a:fld id="{83BB8F57-5B60-4CE8-BC7A-704128E0AFFE}" type="slidenum">
              <a:rPr lang="en-US"/>
              <a:pPr>
                <a:defRPr/>
              </a:pPr>
              <a:t>‹#›</a:t>
            </a:fld>
            <a:endParaRPr lang="en-US" dirty="0"/>
          </a:p>
        </p:txBody>
      </p:sp>
    </p:spTree>
    <p:extLst>
      <p:ext uri="{BB962C8B-B14F-4D97-AF65-F5344CB8AC3E}">
        <p14:creationId xmlns:p14="http://schemas.microsoft.com/office/powerpoint/2010/main" val="3192915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smart art graphic">
    <p:spTree>
      <p:nvGrpSpPr>
        <p:cNvPr id="1" name=""/>
        <p:cNvGrpSpPr/>
        <p:nvPr/>
      </p:nvGrpSpPr>
      <p:grpSpPr>
        <a:xfrm>
          <a:off x="0" y="0"/>
          <a:ext cx="0" cy="0"/>
          <a:chOff x="0" y="0"/>
          <a:chExt cx="0" cy="0"/>
        </a:xfrm>
      </p:grpSpPr>
      <p:sp>
        <p:nvSpPr>
          <p:cNvPr id="9" name="SmartArt Placeholder 8"/>
          <p:cNvSpPr>
            <a:spLocks noGrp="1"/>
          </p:cNvSpPr>
          <p:nvPr>
            <p:ph type="dgm" sz="quarter" idx="12"/>
          </p:nvPr>
        </p:nvSpPr>
        <p:spPr>
          <a:xfrm>
            <a:off x="990600" y="1981200"/>
            <a:ext cx="7315200" cy="4191000"/>
          </a:xfrm>
        </p:spPr>
        <p:txBody>
          <a:bodyPr/>
          <a:lstStyle/>
          <a:p>
            <a:pPr lvl="0"/>
            <a:r>
              <a:rPr lang="en-US" noProof="0" dirty="0"/>
              <a:t>Click icon to add SmartArt graphic</a:t>
            </a:r>
          </a:p>
        </p:txBody>
      </p:sp>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3"/>
          </p:nvPr>
        </p:nvSpPr>
        <p:spPr/>
        <p:txBody>
          <a:bodyPr/>
          <a:lstStyle>
            <a:lvl1pPr algn="r">
              <a:defRPr smtClean="0">
                <a:solidFill>
                  <a:srgbClr val="595959"/>
                </a:solidFill>
              </a:defRPr>
            </a:lvl1pPr>
          </a:lstStyle>
          <a:p>
            <a:pPr>
              <a:defRPr/>
            </a:pPr>
            <a:fld id="{A66F5377-A8C2-4107-BD6F-EEDD97C6E959}" type="slidenum">
              <a:rPr lang="en-US"/>
              <a:pPr>
                <a:defRPr/>
              </a:pPr>
              <a:t>‹#›</a:t>
            </a:fld>
            <a:endParaRPr lang="en-US" dirty="0"/>
          </a:p>
        </p:txBody>
      </p:sp>
    </p:spTree>
    <p:extLst>
      <p:ext uri="{BB962C8B-B14F-4D97-AF65-F5344CB8AC3E}">
        <p14:creationId xmlns:p14="http://schemas.microsoft.com/office/powerpoint/2010/main" val="3682243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nd vertical photo">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1143000" y="2057400"/>
            <a:ext cx="3352800" cy="4267200"/>
          </a:xfrm>
        </p:spPr>
        <p:txBody>
          <a:bodyPr/>
          <a:lstStyle>
            <a:lvl1pPr>
              <a:defRPr sz="1800"/>
            </a:lvl1pPr>
            <a:lvl2pPr>
              <a:defRPr sz="1800"/>
            </a:lvl2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11" name="Picture Placeholder 6"/>
          <p:cNvSpPr>
            <a:spLocks noGrp="1"/>
          </p:cNvSpPr>
          <p:nvPr>
            <p:ph type="pic" sz="quarter" idx="13"/>
          </p:nvPr>
        </p:nvSpPr>
        <p:spPr>
          <a:xfrm>
            <a:off x="5562600" y="1447800"/>
            <a:ext cx="3429000" cy="5257800"/>
          </a:xfrm>
          <a:noFill/>
          <a:ln>
            <a:noFill/>
          </a:ln>
        </p:spPr>
        <p:txBody>
          <a:bodyPr/>
          <a:lstStyle/>
          <a:p>
            <a:pPr lvl="0"/>
            <a:r>
              <a:rPr lang="en-US" noProof="0" dirty="0"/>
              <a:t>Drag picture to placeholder or click icon to add</a:t>
            </a:r>
          </a:p>
        </p:txBody>
      </p:sp>
      <p:sp>
        <p:nvSpPr>
          <p:cNvPr id="5" name="Slide Number Placeholder 5"/>
          <p:cNvSpPr>
            <a:spLocks noGrp="1"/>
          </p:cNvSpPr>
          <p:nvPr>
            <p:ph type="sldNum" sz="quarter" idx="15"/>
          </p:nvPr>
        </p:nvSpPr>
        <p:spPr>
          <a:xfrm>
            <a:off x="6781800" y="6324600"/>
            <a:ext cx="2133600" cy="349250"/>
          </a:xfrm>
        </p:spPr>
        <p:txBody>
          <a:bodyPr/>
          <a:lstStyle>
            <a:lvl1pPr>
              <a:defRPr smtClean="0"/>
            </a:lvl1pPr>
          </a:lstStyle>
          <a:p>
            <a:pPr>
              <a:defRPr/>
            </a:pPr>
            <a:fld id="{24A9AC17-85AB-4857-93E5-56D3DA405F80}" type="slidenum">
              <a:rPr lang="en-US">
                <a:solidFill>
                  <a:srgbClr val="595959"/>
                </a:solidFill>
              </a:rPr>
              <a:pPr>
                <a:defRPr/>
              </a:pPr>
              <a:t>‹#›</a:t>
            </a:fld>
            <a:endParaRPr lang="en-US" dirty="0">
              <a:solidFill>
                <a:srgbClr val="595959"/>
              </a:solidFill>
            </a:endParaRPr>
          </a:p>
        </p:txBody>
      </p:sp>
    </p:spTree>
    <p:extLst>
      <p:ext uri="{BB962C8B-B14F-4D97-AF65-F5344CB8AC3E}">
        <p14:creationId xmlns:p14="http://schemas.microsoft.com/office/powerpoint/2010/main" val="2924339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nd two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764792" y="4645152"/>
            <a:ext cx="2743200" cy="1819656"/>
          </a:xfrm>
          <a:noFill/>
          <a:ln>
            <a:noFill/>
          </a:ln>
        </p:spPr>
        <p:txBody>
          <a:bodyPr/>
          <a:lstStyle/>
          <a:p>
            <a:pPr lvl="0"/>
            <a:r>
              <a:rPr lang="en-US" noProof="0" dirty="0"/>
              <a:t>Drag picture to placeholder or click icon to add</a:t>
            </a:r>
          </a:p>
        </p:txBody>
      </p:sp>
      <p:sp>
        <p:nvSpPr>
          <p:cNvPr id="9" name="Text Placeholder 8"/>
          <p:cNvSpPr>
            <a:spLocks noGrp="1"/>
          </p:cNvSpPr>
          <p:nvPr>
            <p:ph type="body" sz="quarter" idx="14"/>
          </p:nvPr>
        </p:nvSpPr>
        <p:spPr>
          <a:xfrm>
            <a:off x="1600200" y="2176272"/>
            <a:ext cx="6096000" cy="2014728"/>
          </a:xfrm>
        </p:spPr>
        <p:txBody>
          <a:bodyPr/>
          <a:lstStyle>
            <a:lvl1pPr marL="274320" indent="-274320">
              <a:lnSpc>
                <a:spcPts val="2250"/>
              </a:lnSpc>
              <a:spcBef>
                <a:spcPts val="1200"/>
              </a:spcBef>
              <a:buClr>
                <a:schemeClr val="accent3"/>
              </a:buClr>
              <a:buSzPct val="130000"/>
              <a:defRPr sz="1800">
                <a:solidFill>
                  <a:srgbClr val="595959"/>
                </a:solidFill>
              </a:defRPr>
            </a:lvl1pPr>
            <a:lvl2pPr marL="274320">
              <a:lnSpc>
                <a:spcPts val="2250"/>
              </a:lnSpc>
              <a:spcBef>
                <a:spcPts val="1200"/>
              </a:spcBef>
              <a:defRPr sz="1800">
                <a:solidFill>
                  <a:schemeClr val="tx2"/>
                </a:solidFill>
              </a:defRPr>
            </a:lvl2pPr>
          </a:lstStyle>
          <a:p>
            <a:pPr lvl="0"/>
            <a:r>
              <a:rPr lang="en-US" dirty="0"/>
              <a:t>Click to edit Master text styles</a:t>
            </a:r>
          </a:p>
          <a:p>
            <a:pPr lvl="1"/>
            <a:r>
              <a:rPr lang="en-US" dirty="0"/>
              <a:t>Second level</a:t>
            </a:r>
          </a:p>
        </p:txBody>
      </p:sp>
      <p:sp>
        <p:nvSpPr>
          <p:cNvPr id="10" name="Picture Placeholder 6"/>
          <p:cNvSpPr>
            <a:spLocks noGrp="1"/>
          </p:cNvSpPr>
          <p:nvPr>
            <p:ph type="pic" sz="quarter" idx="15"/>
          </p:nvPr>
        </p:nvSpPr>
        <p:spPr>
          <a:xfrm>
            <a:off x="4736592" y="4645152"/>
            <a:ext cx="2743200" cy="1819656"/>
          </a:xfrm>
          <a:noFill/>
          <a:ln>
            <a:noFill/>
          </a:ln>
        </p:spPr>
        <p:txBody>
          <a:bodyPr/>
          <a:lstStyle/>
          <a:p>
            <a:pPr lvl="0"/>
            <a:r>
              <a:rPr lang="en-US" noProof="0" dirty="0"/>
              <a:t>Drag picture to placeholder or click icon to add</a:t>
            </a:r>
          </a:p>
        </p:txBody>
      </p:sp>
      <p:sp>
        <p:nvSpPr>
          <p:cNvPr id="11" name="Title 10"/>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6"/>
          </p:nvPr>
        </p:nvSpPr>
        <p:spPr/>
        <p:txBody>
          <a:bodyPr/>
          <a:lstStyle>
            <a:lvl1pPr algn="r">
              <a:defRPr smtClean="0">
                <a:solidFill>
                  <a:srgbClr val="595959"/>
                </a:solidFill>
              </a:defRPr>
            </a:lvl1pPr>
          </a:lstStyle>
          <a:p>
            <a:pPr>
              <a:defRPr/>
            </a:pPr>
            <a:fld id="{9D055824-E34B-482D-BB03-B27A72808971}" type="slidenum">
              <a:rPr lang="en-US"/>
              <a:pPr>
                <a:defRPr/>
              </a:pPr>
              <a:t>‹#›</a:t>
            </a:fld>
            <a:endParaRPr lang="en-US" dirty="0"/>
          </a:p>
        </p:txBody>
      </p:sp>
    </p:spTree>
    <p:extLst>
      <p:ext uri="{BB962C8B-B14F-4D97-AF65-F5344CB8AC3E}">
        <p14:creationId xmlns:p14="http://schemas.microsoft.com/office/powerpoint/2010/main" val="3583311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with three photo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800" y="5004816"/>
            <a:ext cx="2560320" cy="1700784"/>
          </a:xfrm>
          <a:noFill/>
          <a:ln>
            <a:noFill/>
          </a:ln>
        </p:spPr>
        <p:txBody>
          <a:bodyPr/>
          <a:lstStyle/>
          <a:p>
            <a:pPr lvl="0"/>
            <a:r>
              <a:rPr lang="en-US" noProof="0" dirty="0"/>
              <a:t>Drag picture to placeholder or click icon to add</a:t>
            </a:r>
          </a:p>
        </p:txBody>
      </p:sp>
      <p:sp>
        <p:nvSpPr>
          <p:cNvPr id="9" name="Text Placeholder 8"/>
          <p:cNvSpPr>
            <a:spLocks noGrp="1"/>
          </p:cNvSpPr>
          <p:nvPr>
            <p:ph type="body" sz="quarter" idx="14"/>
          </p:nvPr>
        </p:nvSpPr>
        <p:spPr>
          <a:xfrm>
            <a:off x="1600200" y="2176272"/>
            <a:ext cx="5943600" cy="2667000"/>
          </a:xfrm>
        </p:spPr>
        <p:txBody>
          <a:bodyPr/>
          <a:lstStyle>
            <a:lvl1pPr marL="274320" indent="-274320">
              <a:lnSpc>
                <a:spcPts val="2250"/>
              </a:lnSpc>
              <a:spcBef>
                <a:spcPts val="1200"/>
              </a:spcBef>
              <a:buClr>
                <a:schemeClr val="accent3"/>
              </a:buClr>
              <a:buSzPct val="130000"/>
              <a:defRPr sz="1800">
                <a:solidFill>
                  <a:schemeClr val="tx2"/>
                </a:solidFill>
              </a:defRPr>
            </a:lvl1pPr>
            <a:lvl2pPr marL="548640">
              <a:lnSpc>
                <a:spcPts val="2250"/>
              </a:lnSpc>
              <a:spcBef>
                <a:spcPts val="1200"/>
              </a:spcBef>
              <a:buClr>
                <a:schemeClr val="accent3"/>
              </a:buClr>
              <a:defRPr sz="1800">
                <a:solidFill>
                  <a:schemeClr val="tx2"/>
                </a:solidFill>
              </a:defRPr>
            </a:lvl2pPr>
          </a:lstStyle>
          <a:p>
            <a:pPr lvl="0"/>
            <a:r>
              <a:rPr lang="en-US" dirty="0"/>
              <a:t>Click to edit Master text styles</a:t>
            </a:r>
          </a:p>
          <a:p>
            <a:pPr lvl="1"/>
            <a:r>
              <a:rPr lang="en-US" dirty="0"/>
              <a:t>Second level</a:t>
            </a:r>
          </a:p>
        </p:txBody>
      </p:sp>
      <p:sp>
        <p:nvSpPr>
          <p:cNvPr id="11" name="Picture Placeholder 6"/>
          <p:cNvSpPr>
            <a:spLocks noGrp="1"/>
          </p:cNvSpPr>
          <p:nvPr>
            <p:ph type="pic" sz="quarter" idx="16"/>
          </p:nvPr>
        </p:nvSpPr>
        <p:spPr>
          <a:xfrm>
            <a:off x="5943600" y="5004816"/>
            <a:ext cx="2560320" cy="1700784"/>
          </a:xfrm>
          <a:noFill/>
          <a:ln>
            <a:noFill/>
          </a:ln>
        </p:spPr>
        <p:txBody>
          <a:bodyPr/>
          <a:lstStyle/>
          <a:p>
            <a:pPr lvl="0"/>
            <a:r>
              <a:rPr lang="en-US" noProof="0" dirty="0"/>
              <a:t>Drag picture to placeholder or click icon to add</a:t>
            </a:r>
          </a:p>
        </p:txBody>
      </p:sp>
      <p:sp>
        <p:nvSpPr>
          <p:cNvPr id="14" name="Title 13"/>
          <p:cNvSpPr>
            <a:spLocks noGrp="1"/>
          </p:cNvSpPr>
          <p:nvPr>
            <p:ph type="title"/>
          </p:nvPr>
        </p:nvSpPr>
        <p:spPr/>
        <p:txBody>
          <a:bodyPr/>
          <a:lstStyle/>
          <a:p>
            <a:r>
              <a:rPr lang="en-US"/>
              <a:t>Click to edit Master title style</a:t>
            </a:r>
            <a:endParaRPr lang="en-US" dirty="0"/>
          </a:p>
        </p:txBody>
      </p:sp>
      <p:sp>
        <p:nvSpPr>
          <p:cNvPr id="13" name="Picture Placeholder 6"/>
          <p:cNvSpPr>
            <a:spLocks noGrp="1"/>
          </p:cNvSpPr>
          <p:nvPr>
            <p:ph type="pic" sz="quarter" idx="15"/>
          </p:nvPr>
        </p:nvSpPr>
        <p:spPr>
          <a:xfrm>
            <a:off x="3319272" y="5004816"/>
            <a:ext cx="2560320" cy="1700784"/>
          </a:xfrm>
          <a:noFill/>
          <a:ln>
            <a:noFill/>
          </a:ln>
        </p:spPr>
        <p:txBody>
          <a:bodyPr/>
          <a:lstStyle/>
          <a:p>
            <a:pPr lvl="0"/>
            <a:r>
              <a:rPr lang="en-US" noProof="0" dirty="0"/>
              <a:t>Drag picture to placeholder or click icon to add</a:t>
            </a:r>
          </a:p>
        </p:txBody>
      </p:sp>
      <p:sp>
        <p:nvSpPr>
          <p:cNvPr id="8" name="Slide Number Placeholder 5"/>
          <p:cNvSpPr>
            <a:spLocks noGrp="1"/>
          </p:cNvSpPr>
          <p:nvPr>
            <p:ph type="sldNum" sz="quarter" idx="17"/>
          </p:nvPr>
        </p:nvSpPr>
        <p:spPr/>
        <p:txBody>
          <a:bodyPr/>
          <a:lstStyle>
            <a:lvl1pPr algn="r">
              <a:defRPr smtClean="0">
                <a:solidFill>
                  <a:srgbClr val="595959"/>
                </a:solidFill>
              </a:defRPr>
            </a:lvl1pPr>
          </a:lstStyle>
          <a:p>
            <a:pPr>
              <a:defRPr/>
            </a:pPr>
            <a:fld id="{1B36CA96-19E9-4F8C-B09F-F87D5739883D}" type="slidenum">
              <a:rPr lang="en-US"/>
              <a:pPr>
                <a:defRPr/>
              </a:pPr>
              <a:t>‹#›</a:t>
            </a:fld>
            <a:endParaRPr lang="en-US" dirty="0"/>
          </a:p>
        </p:txBody>
      </p:sp>
    </p:spTree>
    <p:extLst>
      <p:ext uri="{BB962C8B-B14F-4D97-AF65-F5344CB8AC3E}">
        <p14:creationId xmlns:p14="http://schemas.microsoft.com/office/powerpoint/2010/main" val="1015925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hoto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162560" y="1463040"/>
            <a:ext cx="8829040" cy="4348480"/>
          </a:xfrm>
          <a:ln>
            <a:noFill/>
          </a:ln>
        </p:spPr>
        <p:txBody>
          <a:bodyPr/>
          <a:lstStyle>
            <a:lvl1pPr>
              <a:buFontTx/>
              <a:buNone/>
              <a:defRPr/>
            </a:lvl1pPr>
          </a:lstStyle>
          <a:p>
            <a:pPr lvl="0"/>
            <a:r>
              <a:rPr lang="en-US" noProof="0" dirty="0"/>
              <a:t>Drag picture to placeholder or click icon to add</a:t>
            </a:r>
          </a:p>
        </p:txBody>
      </p:sp>
      <p:sp>
        <p:nvSpPr>
          <p:cNvPr id="7" name="Text Placeholder 6"/>
          <p:cNvSpPr>
            <a:spLocks noGrp="1"/>
          </p:cNvSpPr>
          <p:nvPr>
            <p:ph type="body" sz="quarter" idx="12"/>
          </p:nvPr>
        </p:nvSpPr>
        <p:spPr>
          <a:xfrm>
            <a:off x="904875" y="6015038"/>
            <a:ext cx="6969125" cy="690562"/>
          </a:xfrm>
          <a:ln>
            <a:noFill/>
          </a:ln>
        </p:spPr>
        <p:txBody>
          <a:bodyPr/>
          <a:lstStyle>
            <a:lvl1pPr>
              <a:buFontTx/>
              <a:buNone/>
              <a:defRPr/>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smtClean="0"/>
            </a:lvl1pPr>
          </a:lstStyle>
          <a:p>
            <a:pPr>
              <a:defRPr/>
            </a:pPr>
            <a:fld id="{443B8A61-9C04-42C6-B195-A2F0FED381DA}" type="slidenum">
              <a:rPr lang="en-US">
                <a:solidFill>
                  <a:srgbClr val="595959"/>
                </a:solidFill>
              </a:rPr>
              <a:pPr>
                <a:defRPr/>
              </a:pPr>
              <a:t>‹#›</a:t>
            </a:fld>
            <a:endParaRPr lang="en-US" dirty="0">
              <a:solidFill>
                <a:srgbClr val="595959"/>
              </a:solidFill>
            </a:endParaRPr>
          </a:p>
        </p:txBody>
      </p:sp>
    </p:spTree>
    <p:extLst>
      <p:ext uri="{BB962C8B-B14F-4D97-AF65-F5344CB8AC3E}">
        <p14:creationId xmlns:p14="http://schemas.microsoft.com/office/powerpoint/2010/main" val="3129102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886968"/>
          </a:xfrm>
          <a:prstGeom prst="rect">
            <a:avLst/>
          </a:prstGeom>
        </p:spPr>
        <p:txBody>
          <a:bodyPr/>
          <a:lstStyle/>
          <a:p>
            <a:r>
              <a:rPr lang="en-US"/>
              <a:t>Click to edit Master title style</a:t>
            </a:r>
          </a:p>
        </p:txBody>
      </p:sp>
      <p:sp>
        <p:nvSpPr>
          <p:cNvPr id="7" name="Content Placeholder 6"/>
          <p:cNvSpPr>
            <a:spLocks noGrp="1"/>
          </p:cNvSpPr>
          <p:nvPr>
            <p:ph sz="quarter" idx="13"/>
          </p:nvPr>
        </p:nvSpPr>
        <p:spPr>
          <a:xfrm>
            <a:off x="381000" y="1219200"/>
            <a:ext cx="8458200" cy="396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4"/>
          </p:nvPr>
        </p:nvSpPr>
        <p:spPr/>
        <p:txBody>
          <a:bodyPr/>
          <a:lstStyle>
            <a:lvl1pPr>
              <a:defRPr>
                <a:latin typeface="Arial" pitchFamily="54" charset="0"/>
              </a:defRPr>
            </a:lvl1pPr>
          </a:lstStyle>
          <a:p>
            <a:fld id="{73AD4FC6-12DF-4043-AB67-8D74AFEA9984}" type="slidenum">
              <a:rPr lang="en-US">
                <a:solidFill>
                  <a:srgbClr val="595959"/>
                </a:solidFill>
              </a:rPr>
              <a:pPr/>
              <a:t>‹#›</a:t>
            </a:fld>
            <a:endParaRPr lang="en-US" dirty="0">
              <a:solidFill>
                <a:srgbClr val="595959"/>
              </a:solidFill>
            </a:endParaRPr>
          </a:p>
        </p:txBody>
      </p:sp>
    </p:spTree>
    <p:extLst>
      <p:ext uri="{BB962C8B-B14F-4D97-AF65-F5344CB8AC3E}">
        <p14:creationId xmlns:p14="http://schemas.microsoft.com/office/powerpoint/2010/main" val="106034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08299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vider slide 2">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1920240"/>
            <a:ext cx="9144000" cy="2980944"/>
          </a:xfrm>
          <a:prstGeom prst="rect">
            <a:avLst/>
          </a:prstGeom>
          <a:solidFill>
            <a:srgbClr val="DA55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685800" y="2133600"/>
            <a:ext cx="7772400" cy="1759585"/>
          </a:xfrm>
        </p:spPr>
        <p:txBody>
          <a:bodyPr anchor="t" anchorCtr="0">
            <a:noAutofit/>
          </a:bodyPr>
          <a:lstStyle>
            <a:lvl1pPr>
              <a:lnSpc>
                <a:spcPts val="4800"/>
              </a:lnSpc>
              <a:defRPr sz="2400" spc="0"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962400"/>
            <a:ext cx="7772400" cy="1752600"/>
          </a:xfrm>
          <a:prstGeom prst="rect">
            <a:avLst/>
          </a:prstGeom>
        </p:spPr>
        <p:txBody>
          <a:bodyPr/>
          <a:lstStyle>
            <a:lvl1pPr marL="0" indent="0" algn="ctr">
              <a:lnSpc>
                <a:spcPts val="2400"/>
              </a:lnSpc>
              <a:spcBef>
                <a:spcPts val="0"/>
              </a:spcBef>
              <a:buNone/>
              <a:defRPr sz="1400" cap="all">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52699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dit title">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0" y="1920240"/>
            <a:ext cx="9144000" cy="29809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685800" y="2666795"/>
            <a:ext cx="7772400" cy="1429725"/>
          </a:xfrm>
          <a:ln>
            <a:solidFill>
              <a:schemeClr val="bg2"/>
            </a:solidFill>
          </a:ln>
        </p:spPr>
        <p:txBody>
          <a:bodyPr anchor="t" anchorCtr="0">
            <a:noAutofit/>
          </a:bodyPr>
          <a:lstStyle>
            <a:lvl1pPr>
              <a:lnSpc>
                <a:spcPts val="4800"/>
              </a:lnSpc>
              <a:defRPr sz="3000" spc="0" baseline="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685800" y="3556659"/>
            <a:ext cx="7772400" cy="1344525"/>
          </a:xfrm>
          <a:prstGeom prst="rect">
            <a:avLst/>
          </a:prstGeom>
          <a:ln>
            <a:solidFill>
              <a:schemeClr val="bg2"/>
            </a:solidFill>
          </a:ln>
        </p:spPr>
        <p:txBody>
          <a:bodyPr/>
          <a:lstStyle>
            <a:lvl1pPr marL="0" indent="0" algn="ctr">
              <a:lnSpc>
                <a:spcPts val="2400"/>
              </a:lnSpc>
              <a:spcBef>
                <a:spcPts val="0"/>
              </a:spcBef>
              <a:buNone/>
              <a:defRPr sz="1400" b="1" cap="all">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Organization and date</a:t>
            </a:r>
          </a:p>
        </p:txBody>
      </p:sp>
      <p:sp>
        <p:nvSpPr>
          <p:cNvPr id="4" name="Date Placeholder 3"/>
          <p:cNvSpPr>
            <a:spLocks noGrp="1"/>
          </p:cNvSpPr>
          <p:nvPr>
            <p:ph type="dt" sz="half" idx="10"/>
          </p:nvPr>
        </p:nvSpPr>
        <p:spPr/>
        <p:txBody>
          <a:body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1812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0 pt. tex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7" name="Text Placeholder 6"/>
          <p:cNvSpPr>
            <a:spLocks noGrp="1"/>
          </p:cNvSpPr>
          <p:nvPr>
            <p:ph type="body" sz="quarter" idx="10"/>
          </p:nvPr>
        </p:nvSpPr>
        <p:spPr>
          <a:xfrm>
            <a:off x="1371600" y="2057400"/>
            <a:ext cx="6553200" cy="3886200"/>
          </a:xfrm>
        </p:spPr>
        <p:txBody>
          <a:bodyPr/>
          <a:lstStyle>
            <a:lvl1pPr>
              <a:lnSpc>
                <a:spcPts val="2500"/>
              </a:lnSpc>
              <a:buClr>
                <a:schemeClr val="accent3"/>
              </a:buClr>
              <a:defRPr/>
            </a:lvl1pPr>
            <a:lvl2pPr>
              <a:lnSpc>
                <a:spcPts val="2500"/>
              </a:lnSpc>
              <a:buClr>
                <a:schemeClr val="accent3"/>
              </a:buClr>
              <a:buFont typeface="Lucida Grande"/>
              <a:buChar char="–"/>
              <a:defRPr/>
            </a:lvl2pPr>
            <a:lvl3pPr>
              <a:lnSpc>
                <a:spcPts val="2500"/>
              </a:lnSpc>
              <a:buClr>
                <a:schemeClr val="accent3"/>
              </a:buClr>
              <a:buSzPct val="85000"/>
              <a:buFont typeface="Courier New"/>
              <a:buChar char="o"/>
              <a:defRPr/>
            </a:lvl3pPr>
          </a:lstStyle>
          <a:p>
            <a:pPr lvl="0"/>
            <a:r>
              <a:rPr lang="en-US" dirty="0"/>
              <a:t>Click to edit Master text styles</a:t>
            </a:r>
          </a:p>
          <a:p>
            <a:pPr lvl="1"/>
            <a:r>
              <a:rPr lang="en-US" dirty="0"/>
              <a:t>Second level</a:t>
            </a:r>
          </a:p>
          <a:p>
            <a:pPr lvl="2"/>
            <a:r>
              <a:rPr lang="en-US" dirty="0"/>
              <a:t>Third level</a:t>
            </a:r>
          </a:p>
        </p:txBody>
      </p:sp>
      <p:sp>
        <p:nvSpPr>
          <p:cNvPr id="6" name="Title 4"/>
          <p:cNvSpPr>
            <a:spLocks noGrp="1"/>
          </p:cNvSpPr>
          <p:nvPr>
            <p:ph type="title"/>
          </p:nvPr>
        </p:nvSpPr>
        <p:spPr>
          <a:xfrm>
            <a:off x="457200" y="274638"/>
            <a:ext cx="8229600" cy="1020762"/>
          </a:xfrm>
          <a:ln w="0" cap="flat" cmpd="sng" algn="ctr">
            <a:solidFill>
              <a:schemeClr val="accent4"/>
            </a:solidFill>
            <a:prstDash val="solid"/>
            <a:round/>
            <a:headEnd type="none" w="med" len="med"/>
            <a:tailEnd type="none" w="med" len="med"/>
          </a:ln>
        </p:spPr>
        <p:txBody>
          <a:bodyPr>
            <a:noAutofit/>
          </a:bodyPr>
          <a:lstStyle>
            <a:lvl1pPr>
              <a:defRPr>
                <a:solidFill>
                  <a:schemeClr val="bg1"/>
                </a:solidFill>
              </a:defRPr>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8 pt. tex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800"/>
            </a:lvl1pPr>
            <a:lvl2pPr>
              <a:lnSpc>
                <a:spcPts val="2300"/>
              </a:lnSpc>
              <a:spcBef>
                <a:spcPts val="1000"/>
              </a:spcBef>
              <a:buClr>
                <a:schemeClr val="accent3"/>
              </a:buClr>
              <a:buFont typeface="Lucida Grande"/>
              <a:buChar char="–"/>
              <a:defRPr sz="1800"/>
            </a:lvl2pPr>
            <a:lvl3pPr>
              <a:lnSpc>
                <a:spcPts val="2300"/>
              </a:lnSpc>
              <a:spcBef>
                <a:spcPts val="1000"/>
              </a:spcBef>
              <a:buClr>
                <a:schemeClr val="accent3"/>
              </a:buClr>
              <a:buSzPct val="85000"/>
              <a:buFont typeface="Courier New"/>
              <a:buChar char="o"/>
              <a:defRPr sz="1800"/>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6 pt. tex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a:lnSpc>
                <a:spcPts val="2300"/>
              </a:lnSpc>
              <a:spcBef>
                <a:spcPts val="1000"/>
              </a:spcBef>
              <a:buClr>
                <a:schemeClr val="accent3"/>
              </a:buClr>
              <a:defRPr sz="1600"/>
            </a:lvl1pPr>
            <a:lvl2pPr>
              <a:lnSpc>
                <a:spcPts val="2300"/>
              </a:lnSpc>
              <a:spcBef>
                <a:spcPts val="1000"/>
              </a:spcBef>
              <a:buClr>
                <a:schemeClr val="accent3"/>
              </a:buClr>
              <a:buFont typeface="Lucida Grande"/>
              <a:buChar char="–"/>
              <a:defRPr sz="1600"/>
            </a:lvl2pPr>
            <a:lvl3pPr>
              <a:lnSpc>
                <a:spcPts val="2300"/>
              </a:lnSpc>
              <a:spcBef>
                <a:spcPts val="1000"/>
              </a:spcBef>
              <a:buClr>
                <a:schemeClr val="accent3"/>
              </a:buClr>
              <a:buSzPct val="85000"/>
              <a:buFont typeface="Courier New"/>
              <a:buChar char="o"/>
              <a:defRPr sz="1600"/>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4 pt. tex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1371600" y="2057400"/>
            <a:ext cx="6553200" cy="3886200"/>
          </a:xfrm>
        </p:spPr>
        <p:txBody>
          <a:bodyPr/>
          <a:lstStyle>
            <a:lvl1pPr marL="228600" indent="-228600">
              <a:lnSpc>
                <a:spcPts val="1700"/>
              </a:lnSpc>
              <a:spcBef>
                <a:spcPts val="1200"/>
              </a:spcBef>
              <a:buClr>
                <a:schemeClr val="accent3"/>
              </a:buClr>
              <a:defRPr sz="1400">
                <a:solidFill>
                  <a:schemeClr val="tx2"/>
                </a:solidFill>
              </a:defRPr>
            </a:lvl1pPr>
            <a:lvl2pPr marL="457200" indent="-228600">
              <a:lnSpc>
                <a:spcPts val="1700"/>
              </a:lnSpc>
              <a:spcBef>
                <a:spcPts val="1200"/>
              </a:spcBef>
              <a:buClr>
                <a:schemeClr val="accent3"/>
              </a:buClr>
              <a:buFont typeface="Lucida Grande"/>
              <a:buChar char="–"/>
              <a:defRPr sz="1400">
                <a:solidFill>
                  <a:schemeClr val="tx2"/>
                </a:solidFill>
              </a:defRPr>
            </a:lvl2pPr>
            <a:lvl3pPr marL="685800" indent="-228600">
              <a:lnSpc>
                <a:spcPts val="1700"/>
              </a:lnSpc>
              <a:spcBef>
                <a:spcPts val="1200"/>
              </a:spcBef>
              <a:buClr>
                <a:schemeClr val="accent3"/>
              </a:buClr>
              <a:buSzPct val="85000"/>
              <a:buFont typeface="Courier New"/>
              <a:buChar char="o"/>
              <a:defRPr sz="1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838200" y="1905000"/>
            <a:ext cx="7467600" cy="4486240"/>
          </a:xfrm>
          <a:ln>
            <a:noFill/>
          </a:ln>
        </p:spPr>
        <p:txBody>
          <a:bodyPr/>
          <a:lstStyle/>
          <a:p>
            <a:pPr lvl="0"/>
            <a:r>
              <a:rPr lang="en-US" noProof="0"/>
              <a:t>Click icon to add table</a:t>
            </a:r>
            <a:endParaRPr lang="en-US" noProof="0" dirty="0"/>
          </a:p>
        </p:txBody>
      </p:sp>
      <p:sp>
        <p:nvSpPr>
          <p:cNvPr id="6" name="Slide Number Placeholder 5"/>
          <p:cNvSpPr>
            <a:spLocks noGrp="1"/>
          </p:cNvSpPr>
          <p:nvPr>
            <p:ph type="sldNum" sz="quarter" idx="4"/>
          </p:nvPr>
        </p:nvSpPr>
        <p:spPr>
          <a:xfrm>
            <a:off x="6858000" y="6416675"/>
            <a:ext cx="2133600" cy="288925"/>
          </a:xfrm>
          <a:prstGeom prst="rect">
            <a:avLst/>
          </a:prstGeom>
        </p:spPr>
        <p:txBody>
          <a:bodyPr/>
          <a:lstStyle>
            <a:lvl1pPr algn="r">
              <a:defRPr>
                <a:solidFill>
                  <a:srgbClr val="595959"/>
                </a:solidFill>
              </a:defRPr>
            </a:lvl1pPr>
          </a:lstStyle>
          <a:p>
            <a:fld id="{06B3CCE6-3D7D-AC46-9877-BAC74626ABE8}"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4754562"/>
          </a:xfrm>
          <a:prstGeom prst="rect">
            <a:avLst/>
          </a:prstGeom>
        </p:spPr>
        <p:txBody>
          <a:bodyPr vert="horz" lIns="91440" tIns="45720" rIns="91440" bIns="45720" rtlCol="0" anchor="ctr">
            <a:normAutofit/>
          </a:bodyPr>
          <a:lstStyle/>
          <a:p>
            <a:pPr rt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D236-49E9-6944-8A83-0A862050916E}" type="datetimeFigureOut">
              <a:rPr lang="en-US" smtClean="0"/>
              <a:pPr/>
              <a:t>3/3/2021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4A441-BDAA-F84D-882D-34F60586E6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marL="0" marR="0" indent="0" algn="ctr" defTabSz="457200" rtl="0" eaLnBrk="1" fontAlgn="auto" latinLnBrk="0" hangingPunct="1">
        <a:lnSpc>
          <a:spcPct val="100000"/>
        </a:lnSpc>
        <a:spcBef>
          <a:spcPct val="0"/>
        </a:spcBef>
        <a:spcAft>
          <a:spcPts val="0"/>
        </a:spcAft>
        <a:buClrTx/>
        <a:buSzTx/>
        <a:buFontTx/>
        <a:buNone/>
        <a:tabLst/>
        <a:defRPr lang="en-US" sz="2400" kern="1200" cap="all" baseline="0" smtClean="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371600" y="2057400"/>
            <a:ext cx="65532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Rectangle 3"/>
          <p:cNvSpPr>
            <a:spLocks noChangeArrowheads="1"/>
          </p:cNvSpPr>
          <p:nvPr/>
        </p:nvSpPr>
        <p:spPr bwMode="auto">
          <a:xfrm>
            <a:off x="152400" y="1447800"/>
            <a:ext cx="8839200" cy="5254624"/>
          </a:xfrm>
          <a:prstGeom prst="rect">
            <a:avLst/>
          </a:prstGeom>
          <a:noFill/>
          <a:ln w="9525" cap="flat" cmpd="sng" algn="ctr">
            <a:solidFill>
              <a:srgbClr val="7F7F7F"/>
            </a:solidFill>
            <a:prstDash val="solid"/>
            <a:miter lim="800000"/>
            <a:headEnd type="none" w="med" len="med"/>
            <a:tailEnd type="none" w="med" len="med"/>
          </a:ln>
          <a:effectLst/>
        </p:spPr>
        <p:txBody>
          <a:bodyPr wrap="none" anchor="ctr"/>
          <a:lstStyle/>
          <a:p>
            <a:pPr>
              <a:defRPr/>
            </a:pPr>
            <a:endParaRPr lang="en-US" dirty="0">
              <a:ea typeface="Arial" charset="0"/>
            </a:endParaRPr>
          </a:p>
        </p:txBody>
      </p:sp>
      <p:sp>
        <p:nvSpPr>
          <p:cNvPr id="5" name="Title Placeholder 1"/>
          <p:cNvSpPr txBox="1">
            <a:spLocks/>
          </p:cNvSpPr>
          <p:nvPr/>
        </p:nvSpPr>
        <p:spPr>
          <a:xfrm>
            <a:off x="152400" y="152400"/>
            <a:ext cx="8869680" cy="1230630"/>
          </a:xfrm>
          <a:prstGeom prst="rect">
            <a:avLst/>
          </a:prstGeom>
          <a:solidFill>
            <a:schemeClr val="accent4"/>
          </a:solidFill>
          <a:ln>
            <a:noFill/>
          </a:ln>
        </p:spPr>
        <p:txBody>
          <a:bodyPr vert="horz" lIns="91440" tIns="45720" rIns="91440" bIns="4572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chemeClr val="accent4"/>
              </a:solidFill>
              <a:effectLst/>
              <a:uLnTx/>
              <a:uFillTx/>
              <a:latin typeface="+mj-lt"/>
              <a:ea typeface="+mj-ea"/>
              <a:cs typeface="+mj-cs"/>
            </a:endParaRPr>
          </a:p>
        </p:txBody>
      </p:sp>
      <p:sp>
        <p:nvSpPr>
          <p:cNvPr id="7" name="Slide Number Placeholder 5"/>
          <p:cNvSpPr>
            <a:spLocks noGrp="1"/>
          </p:cNvSpPr>
          <p:nvPr>
            <p:ph type="sldNum" sz="quarter" idx="4"/>
          </p:nvPr>
        </p:nvSpPr>
        <p:spPr>
          <a:xfrm>
            <a:off x="6858000" y="6416675"/>
            <a:ext cx="2133600" cy="288925"/>
          </a:xfrm>
          <a:prstGeom prst="rect">
            <a:avLst/>
          </a:prstGeom>
        </p:spPr>
        <p:txBody>
          <a:bodyPr/>
          <a:lstStyle>
            <a:lvl1pPr algn="r">
              <a:defRPr sz="1200">
                <a:solidFill>
                  <a:schemeClr val="tx2"/>
                </a:solidFill>
              </a:defRPr>
            </a:lvl1pPr>
          </a:lstStyle>
          <a:p>
            <a:fld id="{06B3CCE6-3D7D-AC46-9877-BAC74626ABE8}" type="slidenum">
              <a:rPr lang="en-US" smtClean="0"/>
              <a:pPr/>
              <a:t>‹#›</a:t>
            </a:fld>
            <a:endParaRPr lang="en-US" dirty="0"/>
          </a:p>
        </p:txBody>
      </p:sp>
      <p:sp>
        <p:nvSpPr>
          <p:cNvPr id="8" name="Title Placeholder 7"/>
          <p:cNvSpPr>
            <a:spLocks noGrp="1"/>
          </p:cNvSpPr>
          <p:nvPr>
            <p:ph type="title"/>
          </p:nvPr>
        </p:nvSpPr>
        <p:spPr>
          <a:xfrm>
            <a:off x="457200" y="274638"/>
            <a:ext cx="8229600" cy="1020762"/>
          </a:xfrm>
          <a:prstGeom prst="rect">
            <a:avLst/>
          </a:prstGeom>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825" r:id="rId15"/>
  </p:sldLayoutIdLst>
  <p:hf hdr="0" ftr="0" dt="0"/>
  <p:txStyles>
    <p:titleStyle>
      <a:lvl1pPr algn="ctr" rtl="0" eaLnBrk="1" fontAlgn="base" hangingPunct="1">
        <a:spcBef>
          <a:spcPct val="0"/>
        </a:spcBef>
        <a:spcAft>
          <a:spcPct val="0"/>
        </a:spcAft>
        <a:defRPr sz="2400">
          <a:solidFill>
            <a:schemeClr val="bg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274320" indent="-274320" algn="l" rtl="0" eaLnBrk="1" fontAlgn="base" hangingPunct="1">
        <a:lnSpc>
          <a:spcPts val="2500"/>
        </a:lnSpc>
        <a:spcBef>
          <a:spcPts val="1200"/>
        </a:spcBef>
        <a:spcAft>
          <a:spcPct val="0"/>
        </a:spcAft>
        <a:buClr>
          <a:schemeClr val="accent3"/>
        </a:buClr>
        <a:buSzPct val="130000"/>
        <a:buChar char="•"/>
        <a:defRPr sz="2000">
          <a:solidFill>
            <a:schemeClr val="tx2"/>
          </a:solidFill>
          <a:latin typeface="+mn-lt"/>
          <a:ea typeface="+mn-ea"/>
          <a:cs typeface="+mn-cs"/>
        </a:defRPr>
      </a:lvl1pPr>
      <a:lvl2pPr marL="594360" indent="-274320" algn="l" rtl="0" eaLnBrk="1" fontAlgn="base" hangingPunct="1">
        <a:lnSpc>
          <a:spcPts val="2500"/>
        </a:lnSpc>
        <a:spcBef>
          <a:spcPts val="1200"/>
        </a:spcBef>
        <a:spcAft>
          <a:spcPct val="0"/>
        </a:spcAft>
        <a:buClr>
          <a:schemeClr val="accent3"/>
        </a:buClr>
        <a:buChar char="–"/>
        <a:defRPr sz="2000">
          <a:solidFill>
            <a:schemeClr val="tx2"/>
          </a:solidFill>
          <a:latin typeface="+mn-lt"/>
        </a:defRPr>
      </a:lvl2pPr>
      <a:lvl3pPr marL="868680" indent="-274320" algn="l" rtl="0" eaLnBrk="1" fontAlgn="base" hangingPunct="1">
        <a:lnSpc>
          <a:spcPts val="2500"/>
        </a:lnSpc>
        <a:spcBef>
          <a:spcPts val="1200"/>
        </a:spcBef>
        <a:spcAft>
          <a:spcPct val="0"/>
        </a:spcAft>
        <a:buClr>
          <a:schemeClr val="accent3"/>
        </a:buClr>
        <a:buSzPct val="85000"/>
        <a:buFont typeface="Courier New"/>
        <a:buChar char="o"/>
        <a:defRPr sz="2000">
          <a:solidFill>
            <a:schemeClr val="tx2"/>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1371600" y="2057400"/>
            <a:ext cx="65532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5" name="Rectangle 3"/>
          <p:cNvSpPr>
            <a:spLocks noChangeArrowheads="1"/>
          </p:cNvSpPr>
          <p:nvPr/>
        </p:nvSpPr>
        <p:spPr bwMode="auto">
          <a:xfrm>
            <a:off x="152400" y="1447800"/>
            <a:ext cx="8839200" cy="5254625"/>
          </a:xfrm>
          <a:prstGeom prst="rect">
            <a:avLst/>
          </a:prstGeom>
          <a:noFill/>
          <a:ln w="9525" algn="ctr">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dirty="0">
              <a:solidFill>
                <a:srgbClr val="000000"/>
              </a:solidFill>
              <a:cs typeface="Arial" charset="0"/>
            </a:endParaRPr>
          </a:p>
        </p:txBody>
      </p:sp>
      <p:sp>
        <p:nvSpPr>
          <p:cNvPr id="5" name="Title Placeholder 1"/>
          <p:cNvSpPr txBox="1">
            <a:spLocks/>
          </p:cNvSpPr>
          <p:nvPr/>
        </p:nvSpPr>
        <p:spPr>
          <a:xfrm>
            <a:off x="152400" y="152400"/>
            <a:ext cx="8869363" cy="1230313"/>
          </a:xfrm>
          <a:prstGeom prst="rect">
            <a:avLst/>
          </a:prstGeom>
          <a:solidFill>
            <a:schemeClr val="accent4"/>
          </a:solidFill>
          <a:ln>
            <a:noFill/>
          </a:ln>
        </p:spPr>
        <p:txBody>
          <a:bodyPr anchor="ctr">
            <a:normAutofit/>
          </a:bodyPr>
          <a:lstStyle/>
          <a:p>
            <a:pPr algn="ctr" defTabSz="914400" eaLnBrk="0" fontAlgn="base" hangingPunct="0">
              <a:spcBef>
                <a:spcPct val="0"/>
              </a:spcBef>
              <a:spcAft>
                <a:spcPct val="0"/>
              </a:spcAft>
              <a:defRPr/>
            </a:pPr>
            <a:endParaRPr lang="en-US" sz="3200" kern="0" dirty="0">
              <a:solidFill>
                <a:srgbClr val="E9AF1D"/>
              </a:solidFill>
              <a:cs typeface="Arial" charset="0"/>
            </a:endParaRPr>
          </a:p>
        </p:txBody>
      </p:sp>
      <p:sp>
        <p:nvSpPr>
          <p:cNvPr id="7" name="Slide Number Placeholder 5"/>
          <p:cNvSpPr>
            <a:spLocks noGrp="1"/>
          </p:cNvSpPr>
          <p:nvPr>
            <p:ph type="sldNum" sz="quarter" idx="4"/>
          </p:nvPr>
        </p:nvSpPr>
        <p:spPr>
          <a:xfrm>
            <a:off x="6858000" y="6416675"/>
            <a:ext cx="2133600" cy="288925"/>
          </a:xfrm>
          <a:prstGeom prst="rect">
            <a:avLst/>
          </a:prstGeom>
        </p:spPr>
        <p:txBody>
          <a:bodyPr/>
          <a:lstStyle>
            <a:lvl1pPr algn="r" defTabSz="457200" fontAlgn="auto">
              <a:spcBef>
                <a:spcPts val="0"/>
              </a:spcBef>
              <a:spcAft>
                <a:spcPts val="0"/>
              </a:spcAft>
              <a:defRPr sz="1200" smtClean="0">
                <a:solidFill>
                  <a:srgbClr val="595959"/>
                </a:solidFill>
                <a:latin typeface="+mn-lt"/>
                <a:cs typeface="+mn-cs"/>
              </a:defRPr>
            </a:lvl1pPr>
          </a:lstStyle>
          <a:p>
            <a:pPr>
              <a:defRPr/>
            </a:pPr>
            <a:fld id="{45D1159A-6B3F-49F4-8875-CDF8C7165718}" type="slidenum">
              <a:rPr lang="en-US"/>
              <a:pPr>
                <a:defRPr/>
              </a:pPr>
              <a:t>‹#›</a:t>
            </a:fld>
            <a:endParaRPr lang="en-US" dirty="0"/>
          </a:p>
        </p:txBody>
      </p:sp>
      <p:sp>
        <p:nvSpPr>
          <p:cNvPr id="8" name="Title Placeholder 7"/>
          <p:cNvSpPr>
            <a:spLocks noGrp="1"/>
          </p:cNvSpPr>
          <p:nvPr>
            <p:ph type="title"/>
          </p:nvPr>
        </p:nvSpPr>
        <p:spPr>
          <a:xfrm>
            <a:off x="457200" y="274638"/>
            <a:ext cx="8229600" cy="1020762"/>
          </a:xfrm>
          <a:prstGeom prst="rect">
            <a:avLst/>
          </a:prstGeom>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28809287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hdr="0" ftr="0" dt="0"/>
  <p:txStyles>
    <p:title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273050" indent="-273050" algn="l" rtl="0" fontAlgn="base">
        <a:lnSpc>
          <a:spcPts val="2500"/>
        </a:lnSpc>
        <a:spcBef>
          <a:spcPts val="1200"/>
        </a:spcBef>
        <a:spcAft>
          <a:spcPct val="0"/>
        </a:spcAft>
        <a:buClr>
          <a:srgbClr val="DA5521"/>
        </a:buClr>
        <a:buSzPct val="130000"/>
        <a:buChar char="•"/>
        <a:defRPr sz="2000">
          <a:solidFill>
            <a:schemeClr val="tx2"/>
          </a:solidFill>
          <a:latin typeface="+mn-lt"/>
          <a:ea typeface="+mn-ea"/>
          <a:cs typeface="+mn-cs"/>
        </a:defRPr>
      </a:lvl1pPr>
      <a:lvl2pPr marL="593725" indent="-273050" algn="l" rtl="0" fontAlgn="base">
        <a:lnSpc>
          <a:spcPts val="2500"/>
        </a:lnSpc>
        <a:spcBef>
          <a:spcPts val="1200"/>
        </a:spcBef>
        <a:spcAft>
          <a:spcPct val="0"/>
        </a:spcAft>
        <a:buClr>
          <a:srgbClr val="DA5521"/>
        </a:buClr>
        <a:buChar char="–"/>
        <a:defRPr sz="2000">
          <a:solidFill>
            <a:schemeClr val="tx2"/>
          </a:solidFill>
          <a:latin typeface="+mn-lt"/>
        </a:defRPr>
      </a:lvl2pPr>
      <a:lvl3pPr marL="868363" indent="-273050" algn="l" rtl="0" fontAlgn="base">
        <a:lnSpc>
          <a:spcPts val="2500"/>
        </a:lnSpc>
        <a:spcBef>
          <a:spcPts val="1200"/>
        </a:spcBef>
        <a:spcAft>
          <a:spcPct val="0"/>
        </a:spcAft>
        <a:buClr>
          <a:srgbClr val="DA5521"/>
        </a:buClr>
        <a:buSzPct val="85000"/>
        <a:buFont typeface="Courier New" pitchFamily="49" charset="0"/>
        <a:buChar char="o"/>
        <a:defRPr sz="2000">
          <a:solidFill>
            <a:schemeClr val="tx2"/>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4754562"/>
          </a:xfrm>
          <a:prstGeom prst="rect">
            <a:avLst/>
          </a:prstGeom>
        </p:spPr>
        <p:txBody>
          <a:bodyPr vert="horz" lIns="91440" tIns="45720" rIns="91440" bIns="45720" rtlCol="0" anchor="ctr">
            <a:normAutofit/>
          </a:bodyPr>
          <a:lstStyle/>
          <a:p>
            <a:pPr rt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D236-49E9-6944-8A83-0A862050916E}" type="datetimeFigureOut">
              <a:rPr lang="en-US" smtClean="0">
                <a:solidFill>
                  <a:srgbClr val="000000">
                    <a:tint val="75000"/>
                  </a:srgbClr>
                </a:solidFill>
                <a:cs typeface="Arial" charset="0"/>
              </a:rPr>
              <a:pPr/>
              <a:t>3/3/2021</a:t>
            </a:fld>
            <a:endParaRPr lang="en-US" dirty="0">
              <a:solidFill>
                <a:srgbClr val="000000">
                  <a:tint val="75000"/>
                </a:srgb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4A441-BDAA-F84D-882D-34F60586E6B7}" type="slidenum">
              <a:rPr lang="en-US" smtClean="0">
                <a:solidFill>
                  <a:srgbClr val="000000">
                    <a:tint val="75000"/>
                  </a:srgbClr>
                </a:solidFill>
                <a:cs typeface="Arial" charset="0"/>
              </a:rPr>
              <a:pPr/>
              <a:t>‹#›</a:t>
            </a:fld>
            <a:endParaRPr lang="en-US" dirty="0">
              <a:solidFill>
                <a:srgbClr val="000000">
                  <a:tint val="75000"/>
                </a:srgbClr>
              </a:solidFill>
              <a:cs typeface="Arial" charset="0"/>
            </a:endParaRPr>
          </a:p>
        </p:txBody>
      </p:sp>
    </p:spTree>
    <p:extLst>
      <p:ext uri="{BB962C8B-B14F-4D97-AF65-F5344CB8AC3E}">
        <p14:creationId xmlns:p14="http://schemas.microsoft.com/office/powerpoint/2010/main" val="274486155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Lst>
  <p:txStyles>
    <p:titleStyle>
      <a:lvl1pPr marL="0" marR="0" indent="0" algn="ctr" defTabSz="457200" rtl="0" eaLnBrk="1" fontAlgn="auto" latinLnBrk="0" hangingPunct="1">
        <a:lnSpc>
          <a:spcPct val="100000"/>
        </a:lnSpc>
        <a:spcBef>
          <a:spcPct val="0"/>
        </a:spcBef>
        <a:spcAft>
          <a:spcPts val="0"/>
        </a:spcAft>
        <a:buClrTx/>
        <a:buSzTx/>
        <a:buFontTx/>
        <a:buNone/>
        <a:tabLst/>
        <a:defRPr lang="en-US" sz="2400" kern="1200" cap="all" baseline="0" smtClean="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371600" y="2057400"/>
            <a:ext cx="65532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Graphic with 3 buckets</a:t>
            </a:r>
          </a:p>
          <a:p>
            <a:pPr lvl="0"/>
            <a:r>
              <a:rPr lang="en-US" altLang="en-US" dirty="0"/>
              <a:t>Opportunity for Children : Access to High Quality Education</a:t>
            </a:r>
          </a:p>
          <a:p>
            <a:pPr lvl="0"/>
            <a:r>
              <a:rPr lang="en-US" altLang="en-US" dirty="0"/>
              <a:t>Opportunity for Parents: Access to Good Jobs, Education, and Work Supports</a:t>
            </a:r>
          </a:p>
          <a:p>
            <a:pPr lvl="0"/>
            <a:r>
              <a:rPr lang="en-US" altLang="en-US" dirty="0"/>
              <a:t>Opportunity for Parents: Access for Tools and Skills for Parent Involvement </a:t>
            </a:r>
          </a:p>
        </p:txBody>
      </p:sp>
      <p:sp>
        <p:nvSpPr>
          <p:cNvPr id="1027" name="Rectangle 3"/>
          <p:cNvSpPr>
            <a:spLocks noChangeArrowheads="1"/>
          </p:cNvSpPr>
          <p:nvPr/>
        </p:nvSpPr>
        <p:spPr bwMode="auto">
          <a:xfrm>
            <a:off x="152400" y="1447800"/>
            <a:ext cx="8839200" cy="5254625"/>
          </a:xfrm>
          <a:prstGeom prst="rect">
            <a:avLst/>
          </a:prstGeom>
          <a:noFill/>
          <a:ln w="9525" algn="ctr">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400" fontAlgn="base">
              <a:spcBef>
                <a:spcPct val="0"/>
              </a:spcBef>
              <a:spcAft>
                <a:spcPct val="0"/>
              </a:spcAft>
            </a:pPr>
            <a:endParaRPr lang="en-US" altLang="en-US" dirty="0">
              <a:solidFill>
                <a:srgbClr val="000000"/>
              </a:solidFill>
              <a:cs typeface="Arial" charset="0"/>
            </a:endParaRPr>
          </a:p>
        </p:txBody>
      </p:sp>
      <p:sp>
        <p:nvSpPr>
          <p:cNvPr id="5" name="Title Placeholder 1"/>
          <p:cNvSpPr txBox="1">
            <a:spLocks/>
          </p:cNvSpPr>
          <p:nvPr/>
        </p:nvSpPr>
        <p:spPr>
          <a:xfrm>
            <a:off x="152400" y="152400"/>
            <a:ext cx="8869363" cy="1230313"/>
          </a:xfrm>
          <a:prstGeom prst="rect">
            <a:avLst/>
          </a:prstGeom>
          <a:solidFill>
            <a:schemeClr val="accent4"/>
          </a:solidFill>
          <a:ln>
            <a:noFill/>
          </a:ln>
        </p:spPr>
        <p:txBody>
          <a:bodyPr anchor="ctr">
            <a:normAutofit/>
          </a:bodyPr>
          <a:lstStyle/>
          <a:p>
            <a:pPr algn="ctr" defTabSz="914400" eaLnBrk="0" fontAlgn="base" hangingPunct="0">
              <a:spcBef>
                <a:spcPct val="0"/>
              </a:spcBef>
              <a:spcAft>
                <a:spcPct val="0"/>
              </a:spcAft>
              <a:defRPr/>
            </a:pPr>
            <a:endParaRPr lang="en-US" sz="3200" kern="0" dirty="0">
              <a:solidFill>
                <a:srgbClr val="E9AF1D"/>
              </a:solidFill>
              <a:cs typeface="Arial" charset="0"/>
            </a:endParaRPr>
          </a:p>
        </p:txBody>
      </p:sp>
      <p:sp>
        <p:nvSpPr>
          <p:cNvPr id="7" name="Slide Number Placeholder 5"/>
          <p:cNvSpPr>
            <a:spLocks noGrp="1"/>
          </p:cNvSpPr>
          <p:nvPr>
            <p:ph type="sldNum" sz="quarter" idx="4"/>
          </p:nvPr>
        </p:nvSpPr>
        <p:spPr>
          <a:xfrm>
            <a:off x="6858000" y="6416675"/>
            <a:ext cx="2133600" cy="288925"/>
          </a:xfrm>
          <a:prstGeom prst="rect">
            <a:avLst/>
          </a:prstGeom>
        </p:spPr>
        <p:txBody>
          <a:bodyPr/>
          <a:lstStyle>
            <a:lvl1pPr algn="r" fontAlgn="auto">
              <a:spcBef>
                <a:spcPts val="0"/>
              </a:spcBef>
              <a:spcAft>
                <a:spcPts val="0"/>
              </a:spcAft>
              <a:defRPr sz="1200" smtClean="0">
                <a:solidFill>
                  <a:schemeClr val="tx2"/>
                </a:solidFill>
                <a:latin typeface="+mn-lt"/>
                <a:cs typeface="+mn-cs"/>
              </a:defRPr>
            </a:lvl1pPr>
          </a:lstStyle>
          <a:p>
            <a:pPr defTabSz="914400">
              <a:defRPr/>
            </a:pPr>
            <a:fld id="{14A87D5B-8826-4F8D-B4D2-C0F490ED6142}" type="slidenum">
              <a:rPr lang="en-US">
                <a:solidFill>
                  <a:srgbClr val="595959"/>
                </a:solidFill>
              </a:rPr>
              <a:pPr defTabSz="914400">
                <a:defRPr/>
              </a:pPr>
              <a:t>‹#›</a:t>
            </a:fld>
            <a:endParaRPr lang="en-US" dirty="0">
              <a:solidFill>
                <a:srgbClr val="595959"/>
              </a:solidFill>
            </a:endParaRPr>
          </a:p>
        </p:txBody>
      </p:sp>
      <p:sp>
        <p:nvSpPr>
          <p:cNvPr id="8" name="Title Placeholder 7"/>
          <p:cNvSpPr>
            <a:spLocks noGrp="1"/>
          </p:cNvSpPr>
          <p:nvPr>
            <p:ph type="title"/>
          </p:nvPr>
        </p:nvSpPr>
        <p:spPr>
          <a:xfrm>
            <a:off x="457200" y="274638"/>
            <a:ext cx="8229600" cy="1020762"/>
          </a:xfrm>
          <a:prstGeom prst="rect">
            <a:avLst/>
          </a:prstGeom>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p>
            <a:r>
              <a:rPr lang="en-US" dirty="0"/>
              <a:t>Opportunity for BOTH the Parent and Child to </a:t>
            </a:r>
            <a:r>
              <a:rPr lang="en-US" dirty="0" err="1"/>
              <a:t>Suceed</a:t>
            </a:r>
            <a:endParaRPr lang="en-US" dirty="0"/>
          </a:p>
        </p:txBody>
      </p:sp>
    </p:spTree>
    <p:extLst>
      <p:ext uri="{BB962C8B-B14F-4D97-AF65-F5344CB8AC3E}">
        <p14:creationId xmlns:p14="http://schemas.microsoft.com/office/powerpoint/2010/main" val="238223907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hdr="0" ftr="0" dt="0"/>
  <p:txStyles>
    <p:titleStyle>
      <a:lvl1pPr algn="ctr" rtl="0" fontAlgn="base">
        <a:spcBef>
          <a:spcPct val="0"/>
        </a:spcBef>
        <a:spcAft>
          <a:spcPct val="0"/>
        </a:spcAft>
        <a:defRPr sz="2400" baseline="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0" indent="0" algn="l" rtl="0" fontAlgn="base">
        <a:lnSpc>
          <a:spcPts val="2500"/>
        </a:lnSpc>
        <a:spcBef>
          <a:spcPts val="1200"/>
        </a:spcBef>
        <a:spcAft>
          <a:spcPct val="0"/>
        </a:spcAft>
        <a:buClr>
          <a:srgbClr val="DA5521"/>
        </a:buClr>
        <a:buSzPct val="130000"/>
        <a:buNone/>
        <a:defRPr sz="2000" baseline="0">
          <a:solidFill>
            <a:schemeClr val="tx2"/>
          </a:solidFill>
          <a:latin typeface="+mn-lt"/>
          <a:ea typeface="+mn-ea"/>
          <a:cs typeface="+mn-cs"/>
        </a:defRPr>
      </a:lvl1pPr>
      <a:lvl2pPr marL="593725" indent="-273050" algn="l" rtl="0" fontAlgn="base">
        <a:lnSpc>
          <a:spcPts val="2500"/>
        </a:lnSpc>
        <a:spcBef>
          <a:spcPts val="1200"/>
        </a:spcBef>
        <a:spcAft>
          <a:spcPct val="0"/>
        </a:spcAft>
        <a:buClr>
          <a:srgbClr val="DA5521"/>
        </a:buClr>
        <a:buChar char="–"/>
        <a:defRPr sz="2000">
          <a:solidFill>
            <a:schemeClr val="tx2"/>
          </a:solidFill>
          <a:latin typeface="+mn-lt"/>
        </a:defRPr>
      </a:lvl2pPr>
      <a:lvl3pPr marL="868363" indent="-273050" algn="l" rtl="0" fontAlgn="base">
        <a:lnSpc>
          <a:spcPts val="2500"/>
        </a:lnSpc>
        <a:spcBef>
          <a:spcPts val="1200"/>
        </a:spcBef>
        <a:spcAft>
          <a:spcPct val="0"/>
        </a:spcAft>
        <a:buClr>
          <a:srgbClr val="DA5521"/>
        </a:buClr>
        <a:buSzPct val="85000"/>
        <a:buFont typeface="Courier New" pitchFamily="49" charset="0"/>
        <a:buChar char="o"/>
        <a:defRPr sz="2000">
          <a:solidFill>
            <a:schemeClr val="tx2"/>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4754562"/>
          </a:xfrm>
          <a:prstGeom prst="rect">
            <a:avLst/>
          </a:prstGeom>
        </p:spPr>
        <p:txBody>
          <a:bodyPr vert="horz" lIns="91440" tIns="45720" rIns="91440" bIns="45720" rtlCol="0" anchor="ctr">
            <a:normAutofit/>
          </a:bodyPr>
          <a:lstStyle/>
          <a:p>
            <a:pPr rt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D236-49E9-6944-8A83-0A862050916E}" type="datetimeFigureOut">
              <a:rPr lang="en-US" smtClean="0">
                <a:solidFill>
                  <a:srgbClr val="000000">
                    <a:tint val="75000"/>
                  </a:srgbClr>
                </a:solidFill>
              </a:rPr>
              <a:pPr/>
              <a:t>3/3/2021</a:t>
            </a:fld>
            <a:endParaRPr lang="en-US" dirty="0">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4A441-BDAA-F84D-882D-34F60586E6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6358738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Lst>
  <p:txStyles>
    <p:titleStyle>
      <a:lvl1pPr marL="0" marR="0" indent="0" algn="ctr" defTabSz="457200" rtl="0" eaLnBrk="1" fontAlgn="auto" latinLnBrk="0" hangingPunct="1">
        <a:lnSpc>
          <a:spcPct val="100000"/>
        </a:lnSpc>
        <a:spcBef>
          <a:spcPct val="0"/>
        </a:spcBef>
        <a:spcAft>
          <a:spcPts val="0"/>
        </a:spcAft>
        <a:buClrTx/>
        <a:buSzTx/>
        <a:buFontTx/>
        <a:buNone/>
        <a:tabLst/>
        <a:defRPr lang="en-US" sz="2400" kern="1200" cap="all" baseline="0" smtClean="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fgutierrez@aecf.org"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tlePages_3-30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4"/>
          </p:nvPr>
        </p:nvSpPr>
        <p:spPr/>
        <p:txBody>
          <a:bodyPr/>
          <a:lstStyle/>
          <a:p>
            <a:fld id="{06B3CCE6-3D7D-AC46-9877-BAC74626ABE8}" type="slidenum">
              <a:rPr lang="en-US" smtClean="0"/>
              <a:pPr/>
              <a:t>0</a:t>
            </a:fld>
            <a:endParaRPr lang="en-US" dirty="0"/>
          </a:p>
        </p:txBody>
      </p:sp>
      <p:pic>
        <p:nvPicPr>
          <p:cNvPr id="4" name="Picture 3"/>
          <p:cNvPicPr>
            <a:picLocks noChangeAspect="1"/>
          </p:cNvPicPr>
          <p:nvPr/>
        </p:nvPicPr>
        <p:blipFill>
          <a:blip r:embed="rId4"/>
          <a:stretch>
            <a:fillRect/>
          </a:stretch>
        </p:blipFill>
        <p:spPr>
          <a:xfrm>
            <a:off x="6715432" y="2964426"/>
            <a:ext cx="2418735" cy="2418736"/>
          </a:xfrm>
          <a:prstGeom prst="rect">
            <a:avLst/>
          </a:prstGeom>
        </p:spPr>
      </p:pic>
      <p:sp>
        <p:nvSpPr>
          <p:cNvPr id="5" name="Subtitle 5"/>
          <p:cNvSpPr txBox="1">
            <a:spLocks/>
          </p:cNvSpPr>
          <p:nvPr/>
        </p:nvSpPr>
        <p:spPr>
          <a:xfrm>
            <a:off x="6725265" y="3097538"/>
            <a:ext cx="2700812" cy="2152511"/>
          </a:xfrm>
          <a:prstGeom prst="rect">
            <a:avLst/>
          </a:prstGeom>
          <a:ln>
            <a:noFill/>
          </a:ln>
        </p:spPr>
        <p:txBody>
          <a:bodyPr/>
          <a:lstStyle>
            <a:lvl1pPr marL="274320" indent="-274320" algn="l" rtl="0" eaLnBrk="1" fontAlgn="base" hangingPunct="1">
              <a:lnSpc>
                <a:spcPts val="2500"/>
              </a:lnSpc>
              <a:spcBef>
                <a:spcPts val="1200"/>
              </a:spcBef>
              <a:spcAft>
                <a:spcPct val="0"/>
              </a:spcAft>
              <a:buClr>
                <a:schemeClr val="accent3"/>
              </a:buClr>
              <a:buSzPct val="130000"/>
              <a:buChar char="•"/>
              <a:defRPr sz="2000">
                <a:solidFill>
                  <a:schemeClr val="tx2"/>
                </a:solidFill>
                <a:latin typeface="+mn-lt"/>
                <a:ea typeface="+mn-ea"/>
                <a:cs typeface="+mn-cs"/>
              </a:defRPr>
            </a:lvl1pPr>
            <a:lvl2pPr marL="594360" indent="-274320" algn="l" rtl="0" eaLnBrk="1" fontAlgn="base" hangingPunct="1">
              <a:lnSpc>
                <a:spcPts val="2500"/>
              </a:lnSpc>
              <a:spcBef>
                <a:spcPts val="1200"/>
              </a:spcBef>
              <a:spcAft>
                <a:spcPct val="0"/>
              </a:spcAft>
              <a:buClr>
                <a:schemeClr val="accent3"/>
              </a:buClr>
              <a:buChar char="–"/>
              <a:defRPr sz="2000">
                <a:solidFill>
                  <a:schemeClr val="tx2"/>
                </a:solidFill>
                <a:latin typeface="+mn-lt"/>
              </a:defRPr>
            </a:lvl2pPr>
            <a:lvl3pPr marL="868680" indent="-274320" algn="l" rtl="0" eaLnBrk="1" fontAlgn="base" hangingPunct="1">
              <a:lnSpc>
                <a:spcPts val="2500"/>
              </a:lnSpc>
              <a:spcBef>
                <a:spcPts val="1200"/>
              </a:spcBef>
              <a:spcAft>
                <a:spcPct val="0"/>
              </a:spcAft>
              <a:buClr>
                <a:schemeClr val="accent3"/>
              </a:buClr>
              <a:buSzPct val="85000"/>
              <a:buFont typeface="Courier New"/>
              <a:buChar char="o"/>
              <a:defRPr sz="2000">
                <a:solidFill>
                  <a:schemeClr val="tx2"/>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0"/>
              </a:spcBef>
              <a:buClr>
                <a:srgbClr val="DA5521"/>
              </a:buClr>
              <a:buFontTx/>
              <a:buNone/>
            </a:pPr>
            <a:r>
              <a:rPr lang="en-US" b="1" spc="70" dirty="0">
                <a:solidFill>
                  <a:srgbClr val="FFFFFF"/>
                </a:solidFill>
              </a:rPr>
              <a:t>Child Well-Being and COVID</a:t>
            </a:r>
          </a:p>
          <a:p>
            <a:pPr marL="0" indent="0">
              <a:lnSpc>
                <a:spcPts val="1500"/>
              </a:lnSpc>
              <a:spcBef>
                <a:spcPts val="0"/>
              </a:spcBef>
              <a:buClr>
                <a:srgbClr val="DA5521"/>
              </a:buClr>
              <a:buFontTx/>
              <a:buNone/>
            </a:pPr>
            <a:endParaRPr lang="en-US" sz="1600" kern="1100" spc="70" dirty="0">
              <a:solidFill>
                <a:schemeClr val="tx1"/>
              </a:solidFill>
            </a:endParaRPr>
          </a:p>
          <a:p>
            <a:pPr marL="0" indent="0">
              <a:spcBef>
                <a:spcPts val="0"/>
              </a:spcBef>
              <a:buClr>
                <a:srgbClr val="DA5521"/>
              </a:buClr>
              <a:buFontTx/>
              <a:buNone/>
            </a:pPr>
            <a:r>
              <a:rPr lang="en-US" sz="1600" kern="1100" spc="70" dirty="0">
                <a:solidFill>
                  <a:schemeClr val="tx1"/>
                </a:solidFill>
              </a:rPr>
              <a:t>Florencia Gutierrez</a:t>
            </a:r>
          </a:p>
          <a:p>
            <a:pPr marL="0" indent="0">
              <a:spcBef>
                <a:spcPts val="0"/>
              </a:spcBef>
              <a:buClr>
                <a:srgbClr val="DA5521"/>
              </a:buClr>
              <a:buFontTx/>
              <a:buNone/>
            </a:pPr>
            <a:r>
              <a:rPr lang="en-US" sz="1300" kern="1100" spc="80" dirty="0">
                <a:solidFill>
                  <a:srgbClr val="000000"/>
                </a:solidFill>
              </a:rPr>
              <a:t>March 9</a:t>
            </a:r>
            <a:r>
              <a:rPr lang="en-US" sz="1300" kern="1100" spc="80" baseline="30000" dirty="0">
                <a:solidFill>
                  <a:srgbClr val="000000"/>
                </a:solidFill>
              </a:rPr>
              <a:t>th</a:t>
            </a:r>
            <a:r>
              <a:rPr lang="en-US" sz="1300" kern="1100" spc="80" dirty="0">
                <a:solidFill>
                  <a:srgbClr val="000000"/>
                </a:solidFill>
              </a:rPr>
              <a:t>, 2021</a:t>
            </a:r>
          </a:p>
        </p:txBody>
      </p:sp>
    </p:spTree>
    <p:extLst>
      <p:ext uri="{BB962C8B-B14F-4D97-AF65-F5344CB8AC3E}">
        <p14:creationId xmlns:p14="http://schemas.microsoft.com/office/powerpoint/2010/main" val="66699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9</a:t>
            </a:fld>
            <a:endParaRPr lang="en-US" dirty="0"/>
          </a:p>
        </p:txBody>
      </p:sp>
      <p:sp>
        <p:nvSpPr>
          <p:cNvPr id="8" name="Title 1">
            <a:extLst>
              <a:ext uri="{FF2B5EF4-FFF2-40B4-BE49-F238E27FC236}">
                <a16:creationId xmlns:a16="http://schemas.microsoft.com/office/drawing/2014/main" id="{60460136-69FE-4A15-A68E-3BBCE0C00852}"/>
              </a:ext>
            </a:extLst>
          </p:cNvPr>
          <p:cNvSpPr txBox="1">
            <a:spLocks/>
          </p:cNvSpPr>
          <p:nvPr/>
        </p:nvSpPr>
        <p:spPr>
          <a:xfrm>
            <a:off x="76200" y="109538"/>
            <a:ext cx="8991600" cy="1340890"/>
          </a:xfrm>
          <a:prstGeom prst="rect">
            <a:avLst/>
          </a:prstGeom>
          <a:solidFill>
            <a:srgbClr val="79288C"/>
          </a:solidFill>
          <a:ln w="0" cap="flat" cmpd="sng" algn="ctr">
            <a:no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Education</a:t>
            </a:r>
          </a:p>
        </p:txBody>
      </p:sp>
      <p:pic>
        <p:nvPicPr>
          <p:cNvPr id="10242" name="Picture 2">
            <a:extLst>
              <a:ext uri="{FF2B5EF4-FFF2-40B4-BE49-F238E27FC236}">
                <a16:creationId xmlns:a16="http://schemas.microsoft.com/office/drawing/2014/main" id="{0734667A-31BE-4C4F-B364-6B65899096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05" b="5158"/>
          <a:stretch/>
        </p:blipFill>
        <p:spPr bwMode="auto">
          <a:xfrm>
            <a:off x="510362" y="1615528"/>
            <a:ext cx="8123275" cy="502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2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10</a:t>
            </a:fld>
            <a:endParaRPr lang="en-US" dirty="0"/>
          </a:p>
        </p:txBody>
      </p:sp>
      <p:pic>
        <p:nvPicPr>
          <p:cNvPr id="4" name="Picture 3">
            <a:extLst>
              <a:ext uri="{FF2B5EF4-FFF2-40B4-BE49-F238E27FC236}">
                <a16:creationId xmlns:a16="http://schemas.microsoft.com/office/drawing/2014/main" id="{B71AD0BC-EFBE-4503-9CFB-9F59E809EE68}"/>
              </a:ext>
            </a:extLst>
          </p:cNvPr>
          <p:cNvPicPr>
            <a:picLocks noChangeAspect="1"/>
          </p:cNvPicPr>
          <p:nvPr/>
        </p:nvPicPr>
        <p:blipFill rotWithShape="1">
          <a:blip r:embed="rId3"/>
          <a:srcRect l="42840" t="29316" r="25000" b="33989"/>
          <a:stretch/>
        </p:blipFill>
        <p:spPr>
          <a:xfrm>
            <a:off x="749219" y="1691394"/>
            <a:ext cx="7645561" cy="4725281"/>
          </a:xfrm>
          <a:prstGeom prst="rect">
            <a:avLst/>
          </a:prstGeom>
        </p:spPr>
      </p:pic>
      <p:sp>
        <p:nvSpPr>
          <p:cNvPr id="8" name="Title 1">
            <a:extLst>
              <a:ext uri="{FF2B5EF4-FFF2-40B4-BE49-F238E27FC236}">
                <a16:creationId xmlns:a16="http://schemas.microsoft.com/office/drawing/2014/main" id="{ABEB02ED-AA99-4D85-91D1-9ED7A8437914}"/>
              </a:ext>
            </a:extLst>
          </p:cNvPr>
          <p:cNvSpPr txBox="1">
            <a:spLocks/>
          </p:cNvSpPr>
          <p:nvPr/>
        </p:nvSpPr>
        <p:spPr>
          <a:xfrm>
            <a:off x="76200" y="109538"/>
            <a:ext cx="8991600" cy="1325124"/>
          </a:xfrm>
          <a:prstGeom prst="rect">
            <a:avLst/>
          </a:prstGeom>
          <a:solidFill>
            <a:srgbClr val="0079C2"/>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Health</a:t>
            </a:r>
          </a:p>
        </p:txBody>
      </p:sp>
    </p:spTree>
    <p:extLst>
      <p:ext uri="{BB962C8B-B14F-4D97-AF65-F5344CB8AC3E}">
        <p14:creationId xmlns:p14="http://schemas.microsoft.com/office/powerpoint/2010/main" val="315661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11</a:t>
            </a:fld>
            <a:endParaRPr lang="en-US" dirty="0"/>
          </a:p>
        </p:txBody>
      </p:sp>
      <p:sp>
        <p:nvSpPr>
          <p:cNvPr id="8" name="Title 1">
            <a:extLst>
              <a:ext uri="{FF2B5EF4-FFF2-40B4-BE49-F238E27FC236}">
                <a16:creationId xmlns:a16="http://schemas.microsoft.com/office/drawing/2014/main" id="{ABEB02ED-AA99-4D85-91D1-9ED7A8437914}"/>
              </a:ext>
            </a:extLst>
          </p:cNvPr>
          <p:cNvSpPr txBox="1">
            <a:spLocks/>
          </p:cNvSpPr>
          <p:nvPr/>
        </p:nvSpPr>
        <p:spPr>
          <a:xfrm>
            <a:off x="76200" y="109538"/>
            <a:ext cx="8991600" cy="1325124"/>
          </a:xfrm>
          <a:prstGeom prst="rect">
            <a:avLst/>
          </a:prstGeom>
          <a:solidFill>
            <a:srgbClr val="0079C2"/>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Health</a:t>
            </a:r>
          </a:p>
        </p:txBody>
      </p:sp>
      <p:pic>
        <p:nvPicPr>
          <p:cNvPr id="7172" name="Picture 4">
            <a:extLst>
              <a:ext uri="{FF2B5EF4-FFF2-40B4-BE49-F238E27FC236}">
                <a16:creationId xmlns:a16="http://schemas.microsoft.com/office/drawing/2014/main" id="{82AE2D48-9F47-4417-9F5A-A3E1E009FB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75" b="5494"/>
          <a:stretch/>
        </p:blipFill>
        <p:spPr bwMode="auto">
          <a:xfrm>
            <a:off x="614477" y="1599762"/>
            <a:ext cx="7915045" cy="498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475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and Community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12</a:t>
            </a:fld>
            <a:endParaRPr lang="en-US" dirty="0"/>
          </a:p>
        </p:txBody>
      </p:sp>
      <p:pic>
        <p:nvPicPr>
          <p:cNvPr id="5" name="Picture 4">
            <a:extLst>
              <a:ext uri="{FF2B5EF4-FFF2-40B4-BE49-F238E27FC236}">
                <a16:creationId xmlns:a16="http://schemas.microsoft.com/office/drawing/2014/main" id="{49210683-F21F-4E65-8991-44CBE4C12B6D}"/>
              </a:ext>
            </a:extLst>
          </p:cNvPr>
          <p:cNvPicPr>
            <a:picLocks noChangeAspect="1"/>
          </p:cNvPicPr>
          <p:nvPr/>
        </p:nvPicPr>
        <p:blipFill rotWithShape="1">
          <a:blip r:embed="rId3"/>
          <a:srcRect l="42716" t="41396" r="25926" b="21877"/>
          <a:stretch/>
        </p:blipFill>
        <p:spPr>
          <a:xfrm>
            <a:off x="746693" y="1563059"/>
            <a:ext cx="7650614" cy="4853616"/>
          </a:xfrm>
          <a:prstGeom prst="rect">
            <a:avLst/>
          </a:prstGeom>
        </p:spPr>
      </p:pic>
      <p:sp>
        <p:nvSpPr>
          <p:cNvPr id="8" name="Title 1">
            <a:extLst>
              <a:ext uri="{FF2B5EF4-FFF2-40B4-BE49-F238E27FC236}">
                <a16:creationId xmlns:a16="http://schemas.microsoft.com/office/drawing/2014/main" id="{AABE1C87-6155-452F-A10C-09886F1C52DA}"/>
              </a:ext>
            </a:extLst>
          </p:cNvPr>
          <p:cNvSpPr txBox="1">
            <a:spLocks/>
          </p:cNvSpPr>
          <p:nvPr/>
        </p:nvSpPr>
        <p:spPr>
          <a:xfrm>
            <a:off x="76200" y="109538"/>
            <a:ext cx="8991599" cy="1340890"/>
          </a:xfrm>
          <a:prstGeom prst="rect">
            <a:avLst/>
          </a:prstGeom>
          <a:solidFill>
            <a:srgbClr val="D31245"/>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Family and Community</a:t>
            </a:r>
          </a:p>
        </p:txBody>
      </p:sp>
    </p:spTree>
    <p:extLst>
      <p:ext uri="{BB962C8B-B14F-4D97-AF65-F5344CB8AC3E}">
        <p14:creationId xmlns:p14="http://schemas.microsoft.com/office/powerpoint/2010/main" val="106576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and Community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13</a:t>
            </a:fld>
            <a:endParaRPr lang="en-US" dirty="0"/>
          </a:p>
        </p:txBody>
      </p:sp>
      <p:sp>
        <p:nvSpPr>
          <p:cNvPr id="8" name="Title 1">
            <a:extLst>
              <a:ext uri="{FF2B5EF4-FFF2-40B4-BE49-F238E27FC236}">
                <a16:creationId xmlns:a16="http://schemas.microsoft.com/office/drawing/2014/main" id="{AABE1C87-6155-452F-A10C-09886F1C52DA}"/>
              </a:ext>
            </a:extLst>
          </p:cNvPr>
          <p:cNvSpPr txBox="1">
            <a:spLocks/>
          </p:cNvSpPr>
          <p:nvPr/>
        </p:nvSpPr>
        <p:spPr>
          <a:xfrm>
            <a:off x="76200" y="109538"/>
            <a:ext cx="8991599" cy="1340890"/>
          </a:xfrm>
          <a:prstGeom prst="rect">
            <a:avLst/>
          </a:prstGeom>
          <a:solidFill>
            <a:srgbClr val="D31245"/>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Family and Community</a:t>
            </a:r>
          </a:p>
        </p:txBody>
      </p:sp>
      <p:pic>
        <p:nvPicPr>
          <p:cNvPr id="8194" name="Picture 2">
            <a:extLst>
              <a:ext uri="{FF2B5EF4-FFF2-40B4-BE49-F238E27FC236}">
                <a16:creationId xmlns:a16="http://schemas.microsoft.com/office/drawing/2014/main" id="{AD5F60A8-0FDF-47F4-9EEC-1304E409B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09" b="6263"/>
          <a:stretch/>
        </p:blipFill>
        <p:spPr bwMode="auto">
          <a:xfrm>
            <a:off x="622122" y="1597117"/>
            <a:ext cx="7709077" cy="501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1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Pain Points COVID Report</a:t>
            </a:r>
            <a:br>
              <a:rPr lang="en-US" dirty="0"/>
            </a:br>
            <a:r>
              <a:rPr lang="en-US" sz="1800" dirty="0"/>
              <a:t>www.aecf.org/resources/kids-families-and-covid-19/</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14</a:t>
            </a:fld>
            <a:endParaRPr lang="en-US" dirty="0"/>
          </a:p>
        </p:txBody>
      </p:sp>
      <p:pic>
        <p:nvPicPr>
          <p:cNvPr id="4098" name="Picture 2" descr="Kids, Families and COVID-19 report cover">
            <a:extLst>
              <a:ext uri="{FF2B5EF4-FFF2-40B4-BE49-F238E27FC236}">
                <a16:creationId xmlns:a16="http://schemas.microsoft.com/office/drawing/2014/main" id="{CAF4CE8E-4148-4E7D-BBCE-3A88614B9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426" y="1539563"/>
            <a:ext cx="3900302" cy="50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78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Households with Children Reporting Concerns</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15</a:t>
            </a:fld>
            <a:endParaRPr lang="en-US" dirty="0"/>
          </a:p>
        </p:txBody>
      </p:sp>
      <p:pic>
        <p:nvPicPr>
          <p:cNvPr id="4" name="Picture 3">
            <a:extLst>
              <a:ext uri="{FF2B5EF4-FFF2-40B4-BE49-F238E27FC236}">
                <a16:creationId xmlns:a16="http://schemas.microsoft.com/office/drawing/2014/main" id="{10078956-52F5-4C2C-A69F-43A2BB61AAD6}"/>
              </a:ext>
            </a:extLst>
          </p:cNvPr>
          <p:cNvPicPr>
            <a:picLocks noChangeAspect="1"/>
          </p:cNvPicPr>
          <p:nvPr/>
        </p:nvPicPr>
        <p:blipFill rotWithShape="1">
          <a:blip r:embed="rId3"/>
          <a:srcRect l="41923" t="20402" r="25093" b="44997"/>
          <a:stretch/>
        </p:blipFill>
        <p:spPr>
          <a:xfrm>
            <a:off x="505173" y="1794933"/>
            <a:ext cx="8133654" cy="4621742"/>
          </a:xfrm>
          <a:prstGeom prst="rect">
            <a:avLst/>
          </a:prstGeom>
        </p:spPr>
      </p:pic>
    </p:spTree>
    <p:extLst>
      <p:ext uri="{BB962C8B-B14F-4D97-AF65-F5344CB8AC3E}">
        <p14:creationId xmlns:p14="http://schemas.microsoft.com/office/powerpoint/2010/main" val="1935711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Households with Children Reporting Concerns</a:t>
            </a:r>
          </a:p>
        </p:txBody>
      </p:sp>
      <p:sp>
        <p:nvSpPr>
          <p:cNvPr id="7" name="Slide Number Placeholder 6"/>
          <p:cNvSpPr>
            <a:spLocks noGrp="1"/>
          </p:cNvSpPr>
          <p:nvPr>
            <p:ph type="sldNum" sz="quarter" idx="10"/>
          </p:nvPr>
        </p:nvSpPr>
        <p:spPr/>
        <p:txBody>
          <a:bodyPr/>
          <a:lstStyle/>
          <a:p>
            <a:fld id="{06B3CCE6-3D7D-AC46-9877-BAC74626ABE8}" type="slidenum">
              <a:rPr lang="en-US" smtClean="0"/>
              <a:pPr/>
              <a:t>16</a:t>
            </a:fld>
            <a:endParaRPr lang="en-US" dirty="0"/>
          </a:p>
        </p:txBody>
      </p:sp>
      <p:pic>
        <p:nvPicPr>
          <p:cNvPr id="3" name="Picture 2">
            <a:extLst>
              <a:ext uri="{FF2B5EF4-FFF2-40B4-BE49-F238E27FC236}">
                <a16:creationId xmlns:a16="http://schemas.microsoft.com/office/drawing/2014/main" id="{184CB255-E2C0-4C6C-921B-FE3BAA6AB091}"/>
              </a:ext>
            </a:extLst>
          </p:cNvPr>
          <p:cNvPicPr>
            <a:picLocks noChangeAspect="1"/>
          </p:cNvPicPr>
          <p:nvPr/>
        </p:nvPicPr>
        <p:blipFill rotWithShape="1">
          <a:blip r:embed="rId3"/>
          <a:srcRect l="909" r="1665" b="20888"/>
          <a:stretch/>
        </p:blipFill>
        <p:spPr>
          <a:xfrm>
            <a:off x="385851" y="1708089"/>
            <a:ext cx="8372298" cy="4708586"/>
          </a:xfrm>
          <a:prstGeom prst="rect">
            <a:avLst/>
          </a:prstGeom>
        </p:spPr>
      </p:pic>
    </p:spTree>
    <p:extLst>
      <p:ext uri="{BB962C8B-B14F-4D97-AF65-F5344CB8AC3E}">
        <p14:creationId xmlns:p14="http://schemas.microsoft.com/office/powerpoint/2010/main" val="394082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853C24-F237-4ABF-8C0A-FBA31C2D1FC4}"/>
              </a:ext>
            </a:extLst>
          </p:cNvPr>
          <p:cNvSpPr>
            <a:spLocks noGrp="1"/>
          </p:cNvSpPr>
          <p:nvPr>
            <p:ph type="sldNum" sz="quarter" idx="4"/>
          </p:nvPr>
        </p:nvSpPr>
        <p:spPr/>
        <p:txBody>
          <a:bodyPr/>
          <a:lstStyle/>
          <a:p>
            <a:fld id="{06B3CCE6-3D7D-AC46-9877-BAC74626ABE8}" type="slidenum">
              <a:rPr lang="en-US" smtClean="0"/>
              <a:pPr/>
              <a:t>17</a:t>
            </a:fld>
            <a:endParaRPr lang="en-US" dirty="0"/>
          </a:p>
        </p:txBody>
      </p:sp>
      <p:sp>
        <p:nvSpPr>
          <p:cNvPr id="3" name="Text Placeholder 2">
            <a:extLst>
              <a:ext uri="{FF2B5EF4-FFF2-40B4-BE49-F238E27FC236}">
                <a16:creationId xmlns:a16="http://schemas.microsoft.com/office/drawing/2014/main" id="{F0B2242E-89BD-43F4-8099-B6DBD21C1F35}"/>
              </a:ext>
            </a:extLst>
          </p:cNvPr>
          <p:cNvSpPr>
            <a:spLocks noGrp="1"/>
          </p:cNvSpPr>
          <p:nvPr>
            <p:ph type="body" sz="quarter" idx="10"/>
          </p:nvPr>
        </p:nvSpPr>
        <p:spPr>
          <a:xfrm>
            <a:off x="281355" y="2459580"/>
            <a:ext cx="8710245" cy="4159612"/>
          </a:xfrm>
        </p:spPr>
        <p:txBody>
          <a:bodyPr/>
          <a:lstStyle/>
          <a:p>
            <a:r>
              <a:rPr lang="en-US" dirty="0"/>
              <a:t>18% did not have enough food to eat</a:t>
            </a:r>
          </a:p>
          <a:p>
            <a:r>
              <a:rPr lang="en-US" dirty="0"/>
              <a:t>21% had little or no confidence in their ability to pay their next rent or mortgage payment on time</a:t>
            </a:r>
          </a:p>
          <a:p>
            <a:pPr lvl="1"/>
            <a:r>
              <a:rPr lang="en-US" dirty="0"/>
              <a:t>35% very or extremely likely will have to </a:t>
            </a:r>
            <a:r>
              <a:rPr lang="en-US"/>
              <a:t>leave home</a:t>
            </a:r>
            <a:endParaRPr lang="en-US" dirty="0"/>
          </a:p>
          <a:p>
            <a:r>
              <a:rPr lang="en-US" dirty="0"/>
              <a:t>11% lack health insurance (12% nation)</a:t>
            </a:r>
          </a:p>
          <a:p>
            <a:r>
              <a:rPr lang="en-US" dirty="0"/>
              <a:t>28% felt down, depressed or hopeless</a:t>
            </a:r>
          </a:p>
          <a:p>
            <a:endParaRPr lang="en-US" dirty="0"/>
          </a:p>
        </p:txBody>
      </p:sp>
      <p:sp>
        <p:nvSpPr>
          <p:cNvPr id="4" name="Title 3">
            <a:extLst>
              <a:ext uri="{FF2B5EF4-FFF2-40B4-BE49-F238E27FC236}">
                <a16:creationId xmlns:a16="http://schemas.microsoft.com/office/drawing/2014/main" id="{6978A774-4067-4896-B274-4555FA413D6E}"/>
              </a:ext>
            </a:extLst>
          </p:cNvPr>
          <p:cNvSpPr>
            <a:spLocks noGrp="1"/>
          </p:cNvSpPr>
          <p:nvPr>
            <p:ph type="title"/>
          </p:nvPr>
        </p:nvSpPr>
        <p:spPr/>
        <p:txBody>
          <a:bodyPr/>
          <a:lstStyle/>
          <a:p>
            <a:r>
              <a:rPr lang="en-US" dirty="0"/>
              <a:t>Household with Children Reporting Concerns: TN data</a:t>
            </a:r>
          </a:p>
        </p:txBody>
      </p:sp>
    </p:spTree>
    <p:extLst>
      <p:ext uri="{BB962C8B-B14F-4D97-AF65-F5344CB8AC3E}">
        <p14:creationId xmlns:p14="http://schemas.microsoft.com/office/powerpoint/2010/main" val="400503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853C24-F237-4ABF-8C0A-FBA31C2D1FC4}"/>
              </a:ext>
            </a:extLst>
          </p:cNvPr>
          <p:cNvSpPr>
            <a:spLocks noGrp="1"/>
          </p:cNvSpPr>
          <p:nvPr>
            <p:ph type="sldNum" sz="quarter" idx="4"/>
          </p:nvPr>
        </p:nvSpPr>
        <p:spPr/>
        <p:txBody>
          <a:bodyPr/>
          <a:lstStyle/>
          <a:p>
            <a:fld id="{06B3CCE6-3D7D-AC46-9877-BAC74626ABE8}" type="slidenum">
              <a:rPr lang="en-US" smtClean="0"/>
              <a:pPr/>
              <a:t>18</a:t>
            </a:fld>
            <a:endParaRPr lang="en-US" dirty="0"/>
          </a:p>
        </p:txBody>
      </p:sp>
      <p:sp>
        <p:nvSpPr>
          <p:cNvPr id="3" name="Text Placeholder 2">
            <a:extLst>
              <a:ext uri="{FF2B5EF4-FFF2-40B4-BE49-F238E27FC236}">
                <a16:creationId xmlns:a16="http://schemas.microsoft.com/office/drawing/2014/main" id="{F0B2242E-89BD-43F4-8099-B6DBD21C1F35}"/>
              </a:ext>
            </a:extLst>
          </p:cNvPr>
          <p:cNvSpPr>
            <a:spLocks noGrp="1"/>
          </p:cNvSpPr>
          <p:nvPr>
            <p:ph type="body" sz="quarter" idx="10"/>
          </p:nvPr>
        </p:nvSpPr>
        <p:spPr>
          <a:xfrm>
            <a:off x="281355" y="2459580"/>
            <a:ext cx="8710245" cy="4159612"/>
          </a:xfrm>
        </p:spPr>
        <p:txBody>
          <a:bodyPr/>
          <a:lstStyle/>
          <a:p>
            <a:r>
              <a:rPr lang="en-US" dirty="0"/>
              <a:t>Put racial and ethnic equity first in response efforts</a:t>
            </a:r>
          </a:p>
          <a:p>
            <a:r>
              <a:rPr lang="en-US" dirty="0"/>
              <a:t>Prioritize the physical and mental health of children</a:t>
            </a:r>
          </a:p>
          <a:p>
            <a:r>
              <a:rPr lang="en-US" dirty="0"/>
              <a:t>Help families with children achieve financial stability and bolster their well-being</a:t>
            </a:r>
          </a:p>
          <a:p>
            <a:r>
              <a:rPr lang="en-US" dirty="0"/>
              <a:t>Ensure schools are better and more equitably funded and ready to meet the needs of students disparately affected by the pandemic.</a:t>
            </a:r>
          </a:p>
        </p:txBody>
      </p:sp>
      <p:sp>
        <p:nvSpPr>
          <p:cNvPr id="4" name="Title 3">
            <a:extLst>
              <a:ext uri="{FF2B5EF4-FFF2-40B4-BE49-F238E27FC236}">
                <a16:creationId xmlns:a16="http://schemas.microsoft.com/office/drawing/2014/main" id="{6978A774-4067-4896-B274-4555FA413D6E}"/>
              </a:ext>
            </a:extLst>
          </p:cNvPr>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1033994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Annie E. Casey Foundation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824" y="3081961"/>
            <a:ext cx="2849745" cy="1899830"/>
          </a:xfrm>
          <a:prstGeom prst="rect">
            <a:avLst/>
          </a:prstGeom>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49446" y="3081961"/>
            <a:ext cx="2904447" cy="1936298"/>
          </a:xfrm>
          <a:prstGeom prst="rect">
            <a:avLst/>
          </a:prstGeom>
          <a:noFill/>
          <a:ln w="9525">
            <a:noFill/>
            <a:miter lim="800000"/>
            <a:headEnd/>
            <a:tailEnd/>
          </a:ln>
        </p:spPr>
      </p:pic>
      <p:sp>
        <p:nvSpPr>
          <p:cNvPr id="7" name="TextBox 6"/>
          <p:cNvSpPr txBox="1"/>
          <p:nvPr/>
        </p:nvSpPr>
        <p:spPr>
          <a:xfrm>
            <a:off x="976930" y="2620296"/>
            <a:ext cx="1449481" cy="369332"/>
          </a:xfrm>
          <a:prstGeom prst="rect">
            <a:avLst/>
          </a:prstGeom>
          <a:noFill/>
        </p:spPr>
        <p:txBody>
          <a:bodyPr wrap="square" rtlCol="0">
            <a:spAutoFit/>
          </a:bodyPr>
          <a:lstStyle/>
          <a:p>
            <a:pPr defTabSz="342900"/>
            <a:r>
              <a:rPr lang="en-US" b="1" dirty="0">
                <a:solidFill>
                  <a:srgbClr val="849120"/>
                </a:solidFill>
              </a:rPr>
              <a:t>FAMILY</a:t>
            </a:r>
          </a:p>
        </p:txBody>
      </p:sp>
      <p:sp>
        <p:nvSpPr>
          <p:cNvPr id="8" name="TextBox 7"/>
          <p:cNvSpPr txBox="1"/>
          <p:nvPr/>
        </p:nvSpPr>
        <p:spPr>
          <a:xfrm>
            <a:off x="3691348" y="2576387"/>
            <a:ext cx="1851789" cy="369332"/>
          </a:xfrm>
          <a:prstGeom prst="rect">
            <a:avLst/>
          </a:prstGeom>
          <a:noFill/>
        </p:spPr>
        <p:txBody>
          <a:bodyPr wrap="none" rtlCol="0">
            <a:spAutoFit/>
          </a:bodyPr>
          <a:lstStyle/>
          <a:p>
            <a:pPr defTabSz="342900"/>
            <a:r>
              <a:rPr lang="en-US" b="1" dirty="0">
                <a:solidFill>
                  <a:srgbClr val="849120"/>
                </a:solidFill>
              </a:rPr>
              <a:t>OPPORTUNITY</a:t>
            </a:r>
          </a:p>
        </p:txBody>
      </p:sp>
      <p:sp>
        <p:nvSpPr>
          <p:cNvPr id="9" name="TextBox 8"/>
          <p:cNvSpPr txBox="1"/>
          <p:nvPr/>
        </p:nvSpPr>
        <p:spPr>
          <a:xfrm>
            <a:off x="6604179" y="2576388"/>
            <a:ext cx="1608133" cy="369332"/>
          </a:xfrm>
          <a:prstGeom prst="rect">
            <a:avLst/>
          </a:prstGeom>
          <a:noFill/>
        </p:spPr>
        <p:txBody>
          <a:bodyPr wrap="none" rtlCol="0">
            <a:spAutoFit/>
          </a:bodyPr>
          <a:lstStyle/>
          <a:p>
            <a:pPr defTabSz="342900"/>
            <a:r>
              <a:rPr lang="en-US" b="1" dirty="0">
                <a:solidFill>
                  <a:srgbClr val="849120"/>
                </a:solidFill>
              </a:rPr>
              <a:t>COMMUNITY</a:t>
            </a:r>
          </a:p>
        </p:txBody>
      </p:sp>
      <p:pic>
        <p:nvPicPr>
          <p:cNvPr id="10" name="Picture 9" descr="Daycare.png"/>
          <p:cNvPicPr>
            <a:picLocks noChangeAspect="1"/>
          </p:cNvPicPr>
          <p:nvPr/>
        </p:nvPicPr>
        <p:blipFill>
          <a:blip r:embed="rId5" cstate="print"/>
          <a:stretch>
            <a:fillRect/>
          </a:stretch>
        </p:blipFill>
        <p:spPr>
          <a:xfrm>
            <a:off x="6288757" y="3063727"/>
            <a:ext cx="2580586" cy="1936298"/>
          </a:xfrm>
          <a:prstGeom prst="rect">
            <a:avLst/>
          </a:prstGeom>
        </p:spPr>
      </p:pic>
    </p:spTree>
    <p:extLst>
      <p:ext uri="{BB962C8B-B14F-4D97-AF65-F5344CB8AC3E}">
        <p14:creationId xmlns:p14="http://schemas.microsoft.com/office/powerpoint/2010/main" val="848638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dirty="0"/>
          </a:p>
        </p:txBody>
      </p:sp>
      <p:sp>
        <p:nvSpPr>
          <p:cNvPr id="9" name="Subtitle 8"/>
          <p:cNvSpPr>
            <a:spLocks noGrp="1"/>
          </p:cNvSpPr>
          <p:nvPr>
            <p:ph type="subTitle" idx="1"/>
          </p:nvPr>
        </p:nvSpPr>
        <p:spPr>
          <a:xfrm>
            <a:off x="685800" y="4827761"/>
            <a:ext cx="7772400" cy="1893714"/>
          </a:xfrm>
        </p:spPr>
        <p:txBody>
          <a:bodyPr/>
          <a:lstStyle/>
          <a:p>
            <a:endParaRPr lang="en-US" sz="2800" dirty="0"/>
          </a:p>
          <a:p>
            <a:r>
              <a:rPr lang="en-US" sz="2800" dirty="0"/>
              <a:t>kids count Resources</a:t>
            </a:r>
          </a:p>
          <a:p>
            <a:endParaRPr lang="en-US" sz="2800" dirty="0"/>
          </a:p>
          <a:p>
            <a:r>
              <a:rPr lang="en-US" sz="2800" b="1" cap="none" dirty="0"/>
              <a:t>Data Book and Data Center</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3CCE6-3D7D-AC46-9877-BAC74626ABE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54"/>
            <a:ext cx="9169400" cy="470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347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94950-2671-4F1E-88D6-185CAF563F5A}"/>
              </a:ext>
            </a:extLst>
          </p:cNvPr>
          <p:cNvPicPr>
            <a:picLocks noChangeAspect="1"/>
          </p:cNvPicPr>
          <p:nvPr/>
        </p:nvPicPr>
        <p:blipFill rotWithShape="1">
          <a:blip r:embed="rId3"/>
          <a:srcRect l="9174" t="10612" r="52844" b="13059"/>
          <a:stretch/>
        </p:blipFill>
        <p:spPr>
          <a:xfrm>
            <a:off x="654340" y="1761686"/>
            <a:ext cx="7762397" cy="4169331"/>
          </a:xfrm>
          <a:prstGeom prst="rect">
            <a:avLst/>
          </a:prstGeom>
        </p:spPr>
      </p:pic>
      <p:sp>
        <p:nvSpPr>
          <p:cNvPr id="2" name="Title 1"/>
          <p:cNvSpPr>
            <a:spLocks noGrp="1"/>
          </p:cNvSpPr>
          <p:nvPr>
            <p:ph type="title"/>
          </p:nvPr>
        </p:nvSpPr>
        <p:spPr/>
        <p:txBody>
          <a:bodyPr/>
          <a:lstStyle/>
          <a:p>
            <a:r>
              <a:rPr lang="en-US" dirty="0"/>
              <a:t>Access Data Book and State Profiles</a:t>
            </a:r>
            <a:br>
              <a:rPr lang="en-US" dirty="0"/>
            </a:br>
            <a:r>
              <a:rPr lang="en-US" dirty="0"/>
              <a:t>www.aecf.org/databook</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3CCE6-3D7D-AC46-9877-BAC74626ABE8}" type="slidenum">
              <a:rPr kumimoji="0" lang="en-US" sz="12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95959"/>
              </a:solidFill>
              <a:effectLst/>
              <a:uLnTx/>
              <a:uFillTx/>
              <a:latin typeface="Arial"/>
              <a:ea typeface="+mn-ea"/>
              <a:cs typeface="+mn-cs"/>
            </a:endParaRPr>
          </a:p>
        </p:txBody>
      </p:sp>
      <p:sp>
        <p:nvSpPr>
          <p:cNvPr id="6" name="Right Arrow 5"/>
          <p:cNvSpPr/>
          <p:nvPr/>
        </p:nvSpPr>
        <p:spPr bwMode="auto">
          <a:xfrm>
            <a:off x="3941755" y="4475512"/>
            <a:ext cx="552450" cy="365125"/>
          </a:xfrm>
          <a:prstGeom prst="rightArrow">
            <a:avLst/>
          </a:prstGeom>
          <a:solidFill>
            <a:srgbClr val="E6651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ight Arrow 5">
            <a:extLst>
              <a:ext uri="{FF2B5EF4-FFF2-40B4-BE49-F238E27FC236}">
                <a16:creationId xmlns:a16="http://schemas.microsoft.com/office/drawing/2014/main" id="{283C291A-C15B-4347-94EF-A40FC6C26942}"/>
              </a:ext>
            </a:extLst>
          </p:cNvPr>
          <p:cNvSpPr/>
          <p:nvPr/>
        </p:nvSpPr>
        <p:spPr bwMode="auto">
          <a:xfrm rot="10800000">
            <a:off x="1887851" y="5114473"/>
            <a:ext cx="552450" cy="365125"/>
          </a:xfrm>
          <a:prstGeom prst="rightArrow">
            <a:avLst/>
          </a:prstGeom>
          <a:solidFill>
            <a:srgbClr val="E6651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0140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3CCE6-3D7D-AC46-9877-BAC74626ABE8}" type="slidenum">
              <a:rPr kumimoji="0" lang="en-US" sz="12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595959"/>
              </a:solidFill>
              <a:effectLst/>
              <a:uLnTx/>
              <a:uFillTx/>
              <a:latin typeface="Arial"/>
              <a:ea typeface="+mn-ea"/>
              <a:cs typeface="+mn-cs"/>
            </a:endParaRPr>
          </a:p>
        </p:txBody>
      </p:sp>
      <p:sp>
        <p:nvSpPr>
          <p:cNvPr id="6" name="Title 1">
            <a:extLst>
              <a:ext uri="{FF2B5EF4-FFF2-40B4-BE49-F238E27FC236}">
                <a16:creationId xmlns:a16="http://schemas.microsoft.com/office/drawing/2014/main" id="{E01E7189-D2A2-4CB2-9762-2512373F19BD}"/>
              </a:ext>
            </a:extLst>
          </p:cNvPr>
          <p:cNvSpPr>
            <a:spLocks noGrp="1"/>
          </p:cNvSpPr>
          <p:nvPr>
            <p:ph type="title"/>
          </p:nvPr>
        </p:nvSpPr>
        <p:spPr>
          <a:xfrm>
            <a:off x="457200" y="274638"/>
            <a:ext cx="8229600" cy="1020762"/>
          </a:xfrm>
        </p:spPr>
        <p:txBody>
          <a:bodyPr/>
          <a:lstStyle/>
          <a:p>
            <a:r>
              <a:rPr lang="en-US" dirty="0"/>
              <a:t>Data Book State Profiles</a:t>
            </a:r>
          </a:p>
        </p:txBody>
      </p:sp>
      <p:pic>
        <p:nvPicPr>
          <p:cNvPr id="8" name="Picture 7">
            <a:extLst>
              <a:ext uri="{FF2B5EF4-FFF2-40B4-BE49-F238E27FC236}">
                <a16:creationId xmlns:a16="http://schemas.microsoft.com/office/drawing/2014/main" id="{398FF0A9-3F93-4621-B03F-1A90478105F4}"/>
              </a:ext>
            </a:extLst>
          </p:cNvPr>
          <p:cNvPicPr>
            <a:picLocks noChangeAspect="1"/>
          </p:cNvPicPr>
          <p:nvPr/>
        </p:nvPicPr>
        <p:blipFill rotWithShape="1">
          <a:blip r:embed="rId3"/>
          <a:srcRect l="40695" t="13333" r="25972" b="5897"/>
          <a:stretch/>
        </p:blipFill>
        <p:spPr>
          <a:xfrm>
            <a:off x="565151" y="1612897"/>
            <a:ext cx="3746500" cy="4917281"/>
          </a:xfrm>
          <a:prstGeom prst="rect">
            <a:avLst/>
          </a:prstGeom>
        </p:spPr>
      </p:pic>
      <p:pic>
        <p:nvPicPr>
          <p:cNvPr id="11" name="Picture 10">
            <a:extLst>
              <a:ext uri="{FF2B5EF4-FFF2-40B4-BE49-F238E27FC236}">
                <a16:creationId xmlns:a16="http://schemas.microsoft.com/office/drawing/2014/main" id="{AAC60F7F-592F-4C2F-81A4-59D7E64F1199}"/>
              </a:ext>
            </a:extLst>
          </p:cNvPr>
          <p:cNvPicPr>
            <a:picLocks noChangeAspect="1"/>
          </p:cNvPicPr>
          <p:nvPr/>
        </p:nvPicPr>
        <p:blipFill rotWithShape="1">
          <a:blip r:embed="rId4"/>
          <a:srcRect l="40695" t="13333" r="25972" b="5897"/>
          <a:stretch/>
        </p:blipFill>
        <p:spPr>
          <a:xfrm>
            <a:off x="4832350" y="1612898"/>
            <a:ext cx="3746500" cy="4917281"/>
          </a:xfrm>
          <a:prstGeom prst="rect">
            <a:avLst/>
          </a:prstGeom>
        </p:spPr>
      </p:pic>
    </p:spTree>
    <p:extLst>
      <p:ext uri="{BB962C8B-B14F-4D97-AF65-F5344CB8AC3E}">
        <p14:creationId xmlns:p14="http://schemas.microsoft.com/office/powerpoint/2010/main" val="4237075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7026" y="1143000"/>
            <a:ext cx="8832978" cy="56470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1000" dirty="0">
                <a:solidFill>
                  <a:prstClr val="white"/>
                </a:solidFill>
              </a:rPr>
              <a:t>  </a:t>
            </a:r>
          </a:p>
        </p:txBody>
      </p:sp>
      <p:sp>
        <p:nvSpPr>
          <p:cNvPr id="2" name="Title 1"/>
          <p:cNvSpPr>
            <a:spLocks noGrp="1"/>
          </p:cNvSpPr>
          <p:nvPr>
            <p:ph type="title"/>
          </p:nvPr>
        </p:nvSpPr>
        <p:spPr>
          <a:xfrm>
            <a:off x="147027" y="109538"/>
            <a:ext cx="8832978" cy="1143000"/>
          </a:xfrm>
        </p:spPr>
        <p:txBody>
          <a:bodyPr/>
          <a:lstStyle/>
          <a:p>
            <a:r>
              <a:rPr lang="en-US" dirty="0"/>
              <a:t>KIDS COUNT Data Center</a:t>
            </a:r>
            <a:br>
              <a:rPr lang="en-US" dirty="0"/>
            </a:br>
            <a:r>
              <a:rPr lang="en-US" dirty="0"/>
              <a:t>datacenter.kidscount.org</a:t>
            </a:r>
          </a:p>
        </p:txBody>
      </p:sp>
      <p:pic>
        <p:nvPicPr>
          <p:cNvPr id="5" name="Picture 4">
            <a:extLst>
              <a:ext uri="{FF2B5EF4-FFF2-40B4-BE49-F238E27FC236}">
                <a16:creationId xmlns:a16="http://schemas.microsoft.com/office/drawing/2014/main" id="{4594A464-5AAE-4787-BAE6-CC45AD3FD86B}"/>
              </a:ext>
            </a:extLst>
          </p:cNvPr>
          <p:cNvPicPr>
            <a:picLocks noChangeAspect="1"/>
          </p:cNvPicPr>
          <p:nvPr/>
        </p:nvPicPr>
        <p:blipFill rotWithShape="1">
          <a:blip r:embed="rId3"/>
          <a:srcRect l="24444" t="8121" r="25309" b="6866"/>
          <a:stretch/>
        </p:blipFill>
        <p:spPr>
          <a:xfrm>
            <a:off x="1794933" y="1501420"/>
            <a:ext cx="5554134" cy="5090153"/>
          </a:xfrm>
          <a:prstGeom prst="rect">
            <a:avLst/>
          </a:prstGeom>
        </p:spPr>
      </p:pic>
      <p:sp>
        <p:nvSpPr>
          <p:cNvPr id="6" name="Right Arrow 5">
            <a:extLst>
              <a:ext uri="{FF2B5EF4-FFF2-40B4-BE49-F238E27FC236}">
                <a16:creationId xmlns:a16="http://schemas.microsoft.com/office/drawing/2014/main" id="{4F61815E-C424-42D8-A56C-B53ED6C99E72}"/>
              </a:ext>
            </a:extLst>
          </p:cNvPr>
          <p:cNvSpPr/>
          <p:nvPr/>
        </p:nvSpPr>
        <p:spPr bwMode="auto">
          <a:xfrm>
            <a:off x="4891781" y="3601424"/>
            <a:ext cx="552450" cy="365125"/>
          </a:xfrm>
          <a:prstGeom prst="rightArrow">
            <a:avLst/>
          </a:prstGeom>
          <a:solidFill>
            <a:srgbClr val="E6651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5689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6B3CCE6-3D7D-AC46-9877-BAC74626ABE8}" type="slidenum">
              <a:rPr lang="en-US" smtClean="0"/>
              <a:pPr/>
              <a:t>23</a:t>
            </a:fld>
            <a:endParaRPr lang="en-US" dirty="0"/>
          </a:p>
        </p:txBody>
      </p:sp>
      <p:sp>
        <p:nvSpPr>
          <p:cNvPr id="3" name="Text Placeholder 2"/>
          <p:cNvSpPr>
            <a:spLocks noGrp="1"/>
          </p:cNvSpPr>
          <p:nvPr>
            <p:ph type="body" sz="quarter" idx="10"/>
          </p:nvPr>
        </p:nvSpPr>
        <p:spPr>
          <a:xfrm>
            <a:off x="649705" y="2420839"/>
            <a:ext cx="7844589" cy="4583735"/>
          </a:xfrm>
        </p:spPr>
        <p:txBody>
          <a:bodyPr/>
          <a:lstStyle/>
          <a:p>
            <a:r>
              <a:rPr lang="en-US" dirty="0"/>
              <a:t>Net Undercount for young children under 5: 4.6%</a:t>
            </a:r>
          </a:p>
          <a:p>
            <a:pPr lvl="1"/>
            <a:r>
              <a:rPr lang="en-US" dirty="0"/>
              <a:t>2.2 million children missed (10% of population)</a:t>
            </a:r>
          </a:p>
          <a:p>
            <a:pPr lvl="1"/>
            <a:r>
              <a:rPr lang="en-US" dirty="0"/>
              <a:t>1.2 million children overcounted</a:t>
            </a:r>
          </a:p>
          <a:p>
            <a:pPr lvl="1">
              <a:spcAft>
                <a:spcPts val="1200"/>
              </a:spcAft>
            </a:pPr>
            <a:r>
              <a:rPr lang="en-US" dirty="0"/>
              <a:t>Net undercount: about 1 million young children</a:t>
            </a:r>
          </a:p>
          <a:p>
            <a:pPr marL="0" lvl="1" indent="0">
              <a:buSzPct val="130000"/>
              <a:buNone/>
            </a:pPr>
            <a:endParaRPr lang="en-US" dirty="0">
              <a:ea typeface="+mn-ea"/>
              <a:cs typeface="+mn-cs"/>
            </a:endParaRPr>
          </a:p>
          <a:p>
            <a:pPr marL="0" lvl="1" indent="0">
              <a:buSzPct val="130000"/>
              <a:buNone/>
            </a:pPr>
            <a:endParaRPr lang="en-US" dirty="0"/>
          </a:p>
        </p:txBody>
      </p:sp>
      <p:sp>
        <p:nvSpPr>
          <p:cNvPr id="4" name="Title 3"/>
          <p:cNvSpPr>
            <a:spLocks noGrp="1"/>
          </p:cNvSpPr>
          <p:nvPr>
            <p:ph type="title"/>
          </p:nvPr>
        </p:nvSpPr>
        <p:spPr/>
        <p:txBody>
          <a:bodyPr/>
          <a:lstStyle/>
          <a:p>
            <a:r>
              <a:rPr lang="en-US" sz="2800" dirty="0"/>
              <a:t>2020 Census: Data Quality</a:t>
            </a:r>
          </a:p>
        </p:txBody>
      </p:sp>
    </p:spTree>
    <p:extLst>
      <p:ext uri="{BB962C8B-B14F-4D97-AF65-F5344CB8AC3E}">
        <p14:creationId xmlns:p14="http://schemas.microsoft.com/office/powerpoint/2010/main" val="2739538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93D1-7BCF-493E-9A84-A426DD28C0AD}"/>
              </a:ext>
            </a:extLst>
          </p:cNvPr>
          <p:cNvSpPr>
            <a:spLocks noGrp="1"/>
          </p:cNvSpPr>
          <p:nvPr>
            <p:ph type="title"/>
          </p:nvPr>
        </p:nvSpPr>
        <p:spPr/>
        <p:txBody>
          <a:bodyPr/>
          <a:lstStyle/>
          <a:p>
            <a:r>
              <a:rPr lang="en-US" dirty="0"/>
              <a:t>Contact Slide</a:t>
            </a:r>
          </a:p>
        </p:txBody>
      </p:sp>
      <p:sp>
        <p:nvSpPr>
          <p:cNvPr id="3" name="Slide Number Placeholder 2">
            <a:extLst>
              <a:ext uri="{FF2B5EF4-FFF2-40B4-BE49-F238E27FC236}">
                <a16:creationId xmlns:a16="http://schemas.microsoft.com/office/drawing/2014/main" id="{7CF240CF-979D-4F9C-A9A2-C0216D7BB986}"/>
              </a:ext>
            </a:extLst>
          </p:cNvPr>
          <p:cNvSpPr>
            <a:spLocks noGrp="1"/>
          </p:cNvSpPr>
          <p:nvPr>
            <p:ph type="sldNum" sz="quarter" idx="4"/>
          </p:nvPr>
        </p:nvSpPr>
        <p:spPr/>
        <p:txBody>
          <a:bodyPr/>
          <a:lstStyle/>
          <a:p>
            <a:fld id="{06B3CCE6-3D7D-AC46-9877-BAC74626ABE8}" type="slidenum">
              <a:rPr lang="en-US" smtClean="0"/>
              <a:pPr/>
              <a:t>24</a:t>
            </a:fld>
            <a:endParaRPr lang="en-US" dirty="0"/>
          </a:p>
        </p:txBody>
      </p:sp>
      <p:sp>
        <p:nvSpPr>
          <p:cNvPr id="4" name="Text Placeholder 2">
            <a:extLst>
              <a:ext uri="{FF2B5EF4-FFF2-40B4-BE49-F238E27FC236}">
                <a16:creationId xmlns:a16="http://schemas.microsoft.com/office/drawing/2014/main" id="{0E444493-4290-45FF-9E2C-3427E89325AB}"/>
              </a:ext>
            </a:extLst>
          </p:cNvPr>
          <p:cNvSpPr txBox="1">
            <a:spLocks/>
          </p:cNvSpPr>
          <p:nvPr/>
        </p:nvSpPr>
        <p:spPr>
          <a:xfrm>
            <a:off x="2354344" y="3180925"/>
            <a:ext cx="4435311" cy="2795047"/>
          </a:xfrm>
          <a:prstGeom prst="rect">
            <a:avLst/>
          </a:prstGeom>
        </p:spPr>
        <p:txBody>
          <a:bodyPr/>
          <a:lstStyle>
            <a:lvl1pPr marL="273050" indent="-273050" algn="l" rtl="0" fontAlgn="base">
              <a:lnSpc>
                <a:spcPts val="2500"/>
              </a:lnSpc>
              <a:spcBef>
                <a:spcPts val="1200"/>
              </a:spcBef>
              <a:spcAft>
                <a:spcPct val="0"/>
              </a:spcAft>
              <a:buClr>
                <a:srgbClr val="DA5521"/>
              </a:buClr>
              <a:buSzPct val="130000"/>
              <a:buChar char="•"/>
              <a:defRPr sz="2000">
                <a:solidFill>
                  <a:schemeClr val="tx2"/>
                </a:solidFill>
                <a:latin typeface="+mn-lt"/>
                <a:ea typeface="+mn-ea"/>
                <a:cs typeface="+mn-cs"/>
              </a:defRPr>
            </a:lvl1pPr>
            <a:lvl2pPr marL="593725" indent="-273050" algn="l" rtl="0" fontAlgn="base">
              <a:lnSpc>
                <a:spcPts val="2500"/>
              </a:lnSpc>
              <a:spcBef>
                <a:spcPts val="1200"/>
              </a:spcBef>
              <a:spcAft>
                <a:spcPct val="0"/>
              </a:spcAft>
              <a:buClr>
                <a:srgbClr val="DA5521"/>
              </a:buClr>
              <a:buChar char="–"/>
              <a:defRPr sz="2000">
                <a:solidFill>
                  <a:schemeClr val="tx2"/>
                </a:solidFill>
                <a:latin typeface="+mn-lt"/>
              </a:defRPr>
            </a:lvl2pPr>
            <a:lvl3pPr marL="868363" indent="-273050" algn="l" rtl="0" fontAlgn="base">
              <a:lnSpc>
                <a:spcPts val="2500"/>
              </a:lnSpc>
              <a:spcBef>
                <a:spcPts val="1200"/>
              </a:spcBef>
              <a:spcAft>
                <a:spcPct val="0"/>
              </a:spcAft>
              <a:buClr>
                <a:srgbClr val="DA5521"/>
              </a:buClr>
              <a:buSzPct val="85000"/>
              <a:buFont typeface="Courier New" pitchFamily="49" charset="0"/>
              <a:buChar char="o"/>
              <a:defRPr sz="2000">
                <a:solidFill>
                  <a:schemeClr val="tx2"/>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914400">
              <a:buNone/>
            </a:pPr>
            <a:r>
              <a:rPr lang="en-US" kern="0" dirty="0"/>
              <a:t>Florencia Gutierrez, Senior Associate</a:t>
            </a:r>
          </a:p>
          <a:p>
            <a:pPr defTabSz="914400"/>
            <a:r>
              <a:rPr lang="en-US" kern="0" dirty="0">
                <a:ea typeface="+mn-ea"/>
                <a:cs typeface="+mn-cs"/>
                <a:hlinkClick r:id="rId3"/>
              </a:rPr>
              <a:t>fgutierrez@aecf.org</a:t>
            </a:r>
            <a:endParaRPr lang="en-US" kern="0" dirty="0">
              <a:ea typeface="+mn-ea"/>
              <a:cs typeface="+mn-cs"/>
            </a:endParaRPr>
          </a:p>
          <a:p>
            <a:pPr defTabSz="914400"/>
            <a:r>
              <a:rPr lang="en-US" kern="0" dirty="0"/>
              <a:t>410-223-2953</a:t>
            </a:r>
            <a:endParaRPr lang="en-US" kern="0" dirty="0">
              <a:ea typeface="+mn-ea"/>
              <a:cs typeface="+mn-cs"/>
            </a:endParaRPr>
          </a:p>
          <a:p>
            <a:pPr marL="274320" lvl="2" indent="0" defTabSz="914400">
              <a:buSzPct val="130000"/>
              <a:buFont typeface="Courier New" pitchFamily="49" charset="0"/>
              <a:buNone/>
            </a:pPr>
            <a:endParaRPr lang="en-US" kern="0" dirty="0">
              <a:ea typeface="+mn-ea"/>
              <a:cs typeface="+mn-cs"/>
            </a:endParaRPr>
          </a:p>
        </p:txBody>
      </p:sp>
      <p:pic>
        <p:nvPicPr>
          <p:cNvPr id="6" name="Picture 5">
            <a:extLst>
              <a:ext uri="{FF2B5EF4-FFF2-40B4-BE49-F238E27FC236}">
                <a16:creationId xmlns:a16="http://schemas.microsoft.com/office/drawing/2014/main" id="{59C877F2-C437-4166-9150-04814ABD0237}"/>
              </a:ext>
            </a:extLst>
          </p:cNvPr>
          <p:cNvPicPr>
            <a:picLocks noChangeAspect="1"/>
          </p:cNvPicPr>
          <p:nvPr/>
        </p:nvPicPr>
        <p:blipFill>
          <a:blip r:embed="rId4"/>
          <a:stretch>
            <a:fillRect/>
          </a:stretch>
        </p:blipFill>
        <p:spPr>
          <a:xfrm>
            <a:off x="2077212" y="1768475"/>
            <a:ext cx="4989576" cy="990600"/>
          </a:xfrm>
          <a:prstGeom prst="rect">
            <a:avLst/>
          </a:prstGeom>
        </p:spPr>
      </p:pic>
    </p:spTree>
    <p:extLst>
      <p:ext uri="{BB962C8B-B14F-4D97-AF65-F5344CB8AC3E}">
        <p14:creationId xmlns:p14="http://schemas.microsoft.com/office/powerpoint/2010/main" val="409830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lastslidefix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 y="1"/>
            <a:ext cx="9144000" cy="6858000"/>
          </a:xfrm>
          <a:prstGeom prst="rect">
            <a:avLst/>
          </a:prstGeom>
        </p:spPr>
      </p:pic>
    </p:spTree>
    <p:extLst>
      <p:ext uri="{BB962C8B-B14F-4D97-AF65-F5344CB8AC3E}">
        <p14:creationId xmlns:p14="http://schemas.microsoft.com/office/powerpoint/2010/main" val="285474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1F2D07-BBE6-41B9-A8F1-477E19FFCED0}"/>
              </a:ext>
            </a:extLst>
          </p:cNvPr>
          <p:cNvSpPr>
            <a:spLocks noGrp="1"/>
          </p:cNvSpPr>
          <p:nvPr>
            <p:ph type="sldNum" sz="quarter" idx="4"/>
          </p:nvPr>
        </p:nvSpPr>
        <p:spPr/>
        <p:txBody>
          <a:bodyPr/>
          <a:lstStyle/>
          <a:p>
            <a:fld id="{06B3CCE6-3D7D-AC46-9877-BAC74626ABE8}" type="slidenum">
              <a:rPr lang="en-US" smtClean="0"/>
              <a:pPr/>
              <a:t>2</a:t>
            </a:fld>
            <a:endParaRPr lang="en-US" dirty="0"/>
          </a:p>
        </p:txBody>
      </p:sp>
      <p:sp>
        <p:nvSpPr>
          <p:cNvPr id="3" name="Text Placeholder 2">
            <a:extLst>
              <a:ext uri="{FF2B5EF4-FFF2-40B4-BE49-F238E27FC236}">
                <a16:creationId xmlns:a16="http://schemas.microsoft.com/office/drawing/2014/main" id="{15C29255-FD71-4677-B701-843F3D7FC126}"/>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9082A654-A444-4FED-B70F-BE615F811C3F}"/>
              </a:ext>
            </a:extLst>
          </p:cNvPr>
          <p:cNvSpPr>
            <a:spLocks noGrp="1"/>
          </p:cNvSpPr>
          <p:nvPr>
            <p:ph type="title"/>
          </p:nvPr>
        </p:nvSpPr>
        <p:spPr/>
        <p:txBody>
          <a:bodyPr/>
          <a:lstStyle/>
          <a:p>
            <a:r>
              <a:rPr lang="en-US" dirty="0"/>
              <a:t>Increased Focus on Youth and Young Adults (14 to 24)</a:t>
            </a:r>
          </a:p>
        </p:txBody>
      </p:sp>
      <p:pic>
        <p:nvPicPr>
          <p:cNvPr id="5" name="Picture 4">
            <a:extLst>
              <a:ext uri="{FF2B5EF4-FFF2-40B4-BE49-F238E27FC236}">
                <a16:creationId xmlns:a16="http://schemas.microsoft.com/office/drawing/2014/main" id="{5CC5E27C-254F-459C-A17A-E65DD7E5C862}"/>
              </a:ext>
            </a:extLst>
          </p:cNvPr>
          <p:cNvPicPr>
            <a:picLocks noChangeAspect="1"/>
          </p:cNvPicPr>
          <p:nvPr/>
        </p:nvPicPr>
        <p:blipFill>
          <a:blip r:embed="rId3"/>
          <a:stretch>
            <a:fillRect/>
          </a:stretch>
        </p:blipFill>
        <p:spPr>
          <a:xfrm>
            <a:off x="876300" y="2075434"/>
            <a:ext cx="7391400" cy="3868166"/>
          </a:xfrm>
          <a:prstGeom prst="rect">
            <a:avLst/>
          </a:prstGeom>
        </p:spPr>
      </p:pic>
    </p:spTree>
    <p:extLst>
      <p:ext uri="{BB962C8B-B14F-4D97-AF65-F5344CB8AC3E}">
        <p14:creationId xmlns:p14="http://schemas.microsoft.com/office/powerpoint/2010/main" val="2919045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KIDS COUNT</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3CCE6-3D7D-AC46-9877-BAC74626ABE8}" type="slidenum">
              <a:rPr kumimoji="0" lang="en-US" sz="12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95959"/>
              </a:solidFill>
              <a:effectLst/>
              <a:uLnTx/>
              <a:uFillTx/>
              <a:latin typeface="Arial"/>
              <a:ea typeface="+mn-ea"/>
              <a:cs typeface="+mn-cs"/>
            </a:endParaRPr>
          </a:p>
        </p:txBody>
      </p:sp>
      <p:pic>
        <p:nvPicPr>
          <p:cNvPr id="5" name="Picture 4"/>
          <p:cNvPicPr>
            <a:picLocks noChangeAspect="1"/>
          </p:cNvPicPr>
          <p:nvPr/>
        </p:nvPicPr>
        <p:blipFill rotWithShape="1">
          <a:blip r:embed="rId3"/>
          <a:srcRect l="38044" t="57053" r="29348" b="4299"/>
          <a:stretch/>
        </p:blipFill>
        <p:spPr>
          <a:xfrm>
            <a:off x="1384540" y="1928190"/>
            <a:ext cx="6374920" cy="4249946"/>
          </a:xfrm>
          <a:prstGeom prst="rect">
            <a:avLst/>
          </a:prstGeom>
        </p:spPr>
      </p:pic>
    </p:spTree>
    <p:extLst>
      <p:ext uri="{BB962C8B-B14F-4D97-AF65-F5344CB8AC3E}">
        <p14:creationId xmlns:p14="http://schemas.microsoft.com/office/powerpoint/2010/main" val="403167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865" cy="472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8"/>
          <p:cNvSpPr>
            <a:spLocks noGrp="1"/>
          </p:cNvSpPr>
          <p:nvPr>
            <p:ph type="subTitle" idx="1"/>
          </p:nvPr>
        </p:nvSpPr>
        <p:spPr>
          <a:xfrm>
            <a:off x="781216" y="5573151"/>
            <a:ext cx="7772400" cy="947224"/>
          </a:xfrm>
        </p:spPr>
        <p:txBody>
          <a:bodyPr/>
          <a:lstStyle/>
          <a:p>
            <a:r>
              <a:rPr lang="en-US" sz="2800" b="1" cap="none" dirty="0"/>
              <a:t>How are Children Faring?</a:t>
            </a:r>
          </a:p>
          <a:p>
            <a:endParaRPr lang="en-US" dirty="0"/>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3CCE6-3D7D-AC46-9877-BAC74626ABE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8" name="Title 7"/>
          <p:cNvSpPr>
            <a:spLocks noGrp="1"/>
          </p:cNvSpPr>
          <p:nvPr>
            <p:ph type="ctrTitle"/>
          </p:nvPr>
        </p:nvSpPr>
        <p:spPr>
          <a:xfrm>
            <a:off x="702732" y="4873482"/>
            <a:ext cx="7772400" cy="715238"/>
          </a:xfrm>
        </p:spPr>
        <p:txBody>
          <a:bodyPr/>
          <a:lstStyle/>
          <a:p>
            <a:r>
              <a:rPr lang="en-US" sz="2000" b="1" i="1" dirty="0"/>
              <a:t>KIDS COUNT Publications</a:t>
            </a:r>
          </a:p>
        </p:txBody>
      </p:sp>
    </p:spTree>
    <p:extLst>
      <p:ext uri="{BB962C8B-B14F-4D97-AF65-F5344CB8AC3E}">
        <p14:creationId xmlns:p14="http://schemas.microsoft.com/office/powerpoint/2010/main" val="120842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KIDS COUNT Data Book</a:t>
            </a:r>
          </a:p>
        </p:txBody>
      </p:sp>
      <p:sp>
        <p:nvSpPr>
          <p:cNvPr id="7" name="Slide Number Placeholder 6"/>
          <p:cNvSpPr>
            <a:spLocks noGrp="1"/>
          </p:cNvSpPr>
          <p:nvPr>
            <p:ph type="sldNum" sz="quarter" idx="10"/>
          </p:nvPr>
        </p:nvSpPr>
        <p:spPr/>
        <p:txBody>
          <a:bodyPr/>
          <a:lstStyle/>
          <a:p>
            <a:fld id="{06B3CCE6-3D7D-AC46-9877-BAC74626ABE8}" type="slidenum">
              <a:rPr lang="en-US" smtClean="0"/>
              <a:pPr/>
              <a:t>5</a:t>
            </a:fld>
            <a:endParaRPr lang="en-US" dirty="0"/>
          </a:p>
        </p:txBody>
      </p:sp>
      <p:pic>
        <p:nvPicPr>
          <p:cNvPr id="6" name="Picture 3" descr="C:\Users\jhodgins\Desktop\KC_economic_icon-329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320" y="2070121"/>
            <a:ext cx="1785916" cy="1785916"/>
          </a:xfrm>
          <a:prstGeom prst="rect">
            <a:avLst/>
          </a:prstGeom>
          <a:solidFill>
            <a:schemeClr val="bg1"/>
          </a:solidFill>
        </p:spPr>
      </p:pic>
      <p:pic>
        <p:nvPicPr>
          <p:cNvPr id="8" name="Picture 4" descr="C:\Users\jhodgins\Desktop\KC_education_icon-26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230" y="2070121"/>
            <a:ext cx="1770676" cy="1770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jhodgins\Desktop\KC_health_icon-30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320" y="4363489"/>
            <a:ext cx="1785916" cy="1785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jhodgins\Desktop\KC_family_icon-200.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3230" y="4378729"/>
            <a:ext cx="1770676" cy="17706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A9ED7B9-319A-4848-A782-612718C46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597200"/>
            <a:ext cx="3889022" cy="50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1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Well-Being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6</a:t>
            </a:fld>
            <a:endParaRPr lang="en-US" dirty="0"/>
          </a:p>
        </p:txBody>
      </p:sp>
      <p:pic>
        <p:nvPicPr>
          <p:cNvPr id="4" name="Picture 3">
            <a:extLst>
              <a:ext uri="{FF2B5EF4-FFF2-40B4-BE49-F238E27FC236}">
                <a16:creationId xmlns:a16="http://schemas.microsoft.com/office/drawing/2014/main" id="{C5501BCF-E9AB-4FAF-866B-BDAAB4F941BB}"/>
              </a:ext>
            </a:extLst>
          </p:cNvPr>
          <p:cNvPicPr>
            <a:picLocks noChangeAspect="1"/>
          </p:cNvPicPr>
          <p:nvPr/>
        </p:nvPicPr>
        <p:blipFill rotWithShape="1">
          <a:blip r:embed="rId3"/>
          <a:srcRect l="39753" t="28633" r="26543" b="33761"/>
          <a:stretch/>
        </p:blipFill>
        <p:spPr>
          <a:xfrm>
            <a:off x="571119" y="1580445"/>
            <a:ext cx="8001762" cy="4836230"/>
          </a:xfrm>
          <a:prstGeom prst="rect">
            <a:avLst/>
          </a:prstGeom>
        </p:spPr>
      </p:pic>
      <p:sp>
        <p:nvSpPr>
          <p:cNvPr id="11" name="Title 1">
            <a:extLst>
              <a:ext uri="{FF2B5EF4-FFF2-40B4-BE49-F238E27FC236}">
                <a16:creationId xmlns:a16="http://schemas.microsoft.com/office/drawing/2014/main" id="{413CFA39-0F93-4B78-8127-28DEAF903912}"/>
              </a:ext>
            </a:extLst>
          </p:cNvPr>
          <p:cNvSpPr txBox="1">
            <a:spLocks/>
          </p:cNvSpPr>
          <p:nvPr/>
        </p:nvSpPr>
        <p:spPr>
          <a:xfrm>
            <a:off x="76200" y="109537"/>
            <a:ext cx="8991600" cy="1309359"/>
          </a:xfrm>
          <a:prstGeom prst="rect">
            <a:avLst/>
          </a:prstGeom>
          <a:solidFill>
            <a:srgbClr val="008D7F"/>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Economic Well-Being</a:t>
            </a:r>
          </a:p>
        </p:txBody>
      </p:sp>
    </p:spTree>
    <p:extLst>
      <p:ext uri="{BB962C8B-B14F-4D97-AF65-F5344CB8AC3E}">
        <p14:creationId xmlns:p14="http://schemas.microsoft.com/office/powerpoint/2010/main" val="423324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Well-Being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7</a:t>
            </a:fld>
            <a:endParaRPr lang="en-US" dirty="0"/>
          </a:p>
        </p:txBody>
      </p:sp>
      <p:pic>
        <p:nvPicPr>
          <p:cNvPr id="3074" name="Picture 2">
            <a:extLst>
              <a:ext uri="{FF2B5EF4-FFF2-40B4-BE49-F238E27FC236}">
                <a16:creationId xmlns:a16="http://schemas.microsoft.com/office/drawing/2014/main" id="{866E3FB0-1C10-4B87-BBCB-69036EF22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53"/>
          <a:stretch/>
        </p:blipFill>
        <p:spPr bwMode="auto">
          <a:xfrm>
            <a:off x="538182" y="2140656"/>
            <a:ext cx="8101502" cy="456494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D6D1B14-89F3-421D-8A6F-437689B48A1D}"/>
              </a:ext>
            </a:extLst>
          </p:cNvPr>
          <p:cNvSpPr txBox="1">
            <a:spLocks/>
          </p:cNvSpPr>
          <p:nvPr/>
        </p:nvSpPr>
        <p:spPr>
          <a:xfrm>
            <a:off x="76200" y="109537"/>
            <a:ext cx="8991600" cy="1309359"/>
          </a:xfrm>
          <a:prstGeom prst="rect">
            <a:avLst/>
          </a:prstGeom>
          <a:solidFill>
            <a:srgbClr val="008D7F"/>
          </a:solidFill>
          <a:ln w="0" cap="flat" cmpd="sng" algn="ctr">
            <a:solidFill>
              <a:schemeClr val="accent4"/>
            </a:solid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Economic Well-Being</a:t>
            </a:r>
          </a:p>
        </p:txBody>
      </p:sp>
    </p:spTree>
    <p:extLst>
      <p:ext uri="{BB962C8B-B14F-4D97-AF65-F5344CB8AC3E}">
        <p14:creationId xmlns:p14="http://schemas.microsoft.com/office/powerpoint/2010/main" val="294495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Domain</a:t>
            </a:r>
          </a:p>
        </p:txBody>
      </p:sp>
      <p:sp>
        <p:nvSpPr>
          <p:cNvPr id="7" name="Slide Number Placeholder 6"/>
          <p:cNvSpPr>
            <a:spLocks noGrp="1"/>
          </p:cNvSpPr>
          <p:nvPr>
            <p:ph type="sldNum" sz="quarter" idx="10"/>
          </p:nvPr>
        </p:nvSpPr>
        <p:spPr/>
        <p:txBody>
          <a:bodyPr/>
          <a:lstStyle/>
          <a:p>
            <a:fld id="{06B3CCE6-3D7D-AC46-9877-BAC74626ABE8}" type="slidenum">
              <a:rPr lang="en-US" smtClean="0"/>
              <a:pPr/>
              <a:t>8</a:t>
            </a:fld>
            <a:endParaRPr lang="en-US" dirty="0"/>
          </a:p>
        </p:txBody>
      </p:sp>
      <p:pic>
        <p:nvPicPr>
          <p:cNvPr id="5" name="Picture 4">
            <a:extLst>
              <a:ext uri="{FF2B5EF4-FFF2-40B4-BE49-F238E27FC236}">
                <a16:creationId xmlns:a16="http://schemas.microsoft.com/office/drawing/2014/main" id="{FB39C7A9-14FF-477F-9ED5-BDE26333528A}"/>
              </a:ext>
            </a:extLst>
          </p:cNvPr>
          <p:cNvPicPr>
            <a:picLocks noChangeAspect="1"/>
          </p:cNvPicPr>
          <p:nvPr/>
        </p:nvPicPr>
        <p:blipFill rotWithShape="1">
          <a:blip r:embed="rId3"/>
          <a:srcRect l="40370" t="42080" r="27037" b="21908"/>
          <a:stretch/>
        </p:blipFill>
        <p:spPr>
          <a:xfrm>
            <a:off x="782419" y="1880658"/>
            <a:ext cx="7579161" cy="4536017"/>
          </a:xfrm>
          <a:prstGeom prst="rect">
            <a:avLst/>
          </a:prstGeom>
        </p:spPr>
      </p:pic>
      <p:sp>
        <p:nvSpPr>
          <p:cNvPr id="8" name="Title 1">
            <a:extLst>
              <a:ext uri="{FF2B5EF4-FFF2-40B4-BE49-F238E27FC236}">
                <a16:creationId xmlns:a16="http://schemas.microsoft.com/office/drawing/2014/main" id="{60460136-69FE-4A15-A68E-3BBCE0C00852}"/>
              </a:ext>
            </a:extLst>
          </p:cNvPr>
          <p:cNvSpPr txBox="1">
            <a:spLocks/>
          </p:cNvSpPr>
          <p:nvPr/>
        </p:nvSpPr>
        <p:spPr>
          <a:xfrm>
            <a:off x="76200" y="109538"/>
            <a:ext cx="8991600" cy="1340890"/>
          </a:xfrm>
          <a:prstGeom prst="rect">
            <a:avLst/>
          </a:prstGeom>
          <a:solidFill>
            <a:srgbClr val="79288C"/>
          </a:solidFill>
          <a:ln w="0" cap="flat" cmpd="sng" algn="ctr">
            <a:noFill/>
            <a:prstDash val="solid"/>
            <a:round/>
            <a:headEnd type="none" w="med" len="med"/>
            <a:tailEnd type="none" w="med" len="med"/>
          </a:ln>
        </p:spPr>
        <p:txBody>
          <a:bodyPr vert="horz" lIns="91440" tIns="45720" rIns="91440" bIns="45720" rtlCol="0" anchor="ctr">
            <a:noAutofit/>
          </a:bodyPr>
          <a:lstStyle>
            <a:lvl1pPr algn="ctr" rtl="0" fontAlgn="base">
              <a:spcBef>
                <a:spcPct val="0"/>
              </a:spcBef>
              <a:spcAft>
                <a:spcPct val="0"/>
              </a:spcAft>
              <a:defRPr sz="2400">
                <a:solidFill>
                  <a:schemeClr val="bg1"/>
                </a:solidFill>
                <a:latin typeface="+mj-lt"/>
                <a:ea typeface="+mj-ea"/>
                <a:cs typeface="+mj-cs"/>
              </a:defRPr>
            </a:lvl1pPr>
            <a:lvl2pPr algn="ctr" rtl="0" fontAlgn="base">
              <a:spcBef>
                <a:spcPct val="0"/>
              </a:spcBef>
              <a:spcAft>
                <a:spcPct val="0"/>
              </a:spcAft>
              <a:defRPr sz="2400">
                <a:solidFill>
                  <a:schemeClr val="bg1"/>
                </a:solidFill>
                <a:latin typeface="Arial" charset="0"/>
              </a:defRPr>
            </a:lvl2pPr>
            <a:lvl3pPr algn="ctr" rtl="0" fontAlgn="base">
              <a:spcBef>
                <a:spcPct val="0"/>
              </a:spcBef>
              <a:spcAft>
                <a:spcPct val="0"/>
              </a:spcAft>
              <a:defRPr sz="2400">
                <a:solidFill>
                  <a:schemeClr val="bg1"/>
                </a:solidFill>
                <a:latin typeface="Arial" charset="0"/>
              </a:defRPr>
            </a:lvl3pPr>
            <a:lvl4pPr algn="ctr" rtl="0" fontAlgn="base">
              <a:spcBef>
                <a:spcPct val="0"/>
              </a:spcBef>
              <a:spcAft>
                <a:spcPct val="0"/>
              </a:spcAft>
              <a:defRPr sz="2400">
                <a:solidFill>
                  <a:schemeClr val="bg1"/>
                </a:solidFill>
                <a:latin typeface="Arial" charset="0"/>
              </a:defRPr>
            </a:lvl4pPr>
            <a:lvl5pPr algn="ctr" rtl="0" fontAlgn="base">
              <a:spcBef>
                <a:spcPct val="0"/>
              </a:spcBef>
              <a:spcAft>
                <a:spcPct val="0"/>
              </a:spcAft>
              <a:defRPr sz="2400">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t>Trends in Education</a:t>
            </a:r>
          </a:p>
        </p:txBody>
      </p:sp>
    </p:spTree>
    <p:extLst>
      <p:ext uri="{BB962C8B-B14F-4D97-AF65-F5344CB8AC3E}">
        <p14:creationId xmlns:p14="http://schemas.microsoft.com/office/powerpoint/2010/main" val="1300192216"/>
      </p:ext>
    </p:extLst>
  </p:cSld>
  <p:clrMapOvr>
    <a:masterClrMapping/>
  </p:clrMapOvr>
</p:sld>
</file>

<file path=ppt/theme/theme1.xml><?xml version="1.0" encoding="utf-8"?>
<a:theme xmlns:a="http://schemas.openxmlformats.org/drawingml/2006/main" name="2_Office Theme">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ECF_ColorPalette_Office_r1">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B72C00"/>
        </a:accent1>
        <a:accent2>
          <a:srgbClr val="006666"/>
        </a:accent2>
        <a:accent3>
          <a:srgbClr val="FFFFFF"/>
        </a:accent3>
        <a:accent4>
          <a:srgbClr val="000000"/>
        </a:accent4>
        <a:accent5>
          <a:srgbClr val="D8ACAA"/>
        </a:accent5>
        <a:accent6>
          <a:srgbClr val="005C5C"/>
        </a:accent6>
        <a:hlink>
          <a:srgbClr val="3D97AF"/>
        </a:hlink>
        <a:folHlink>
          <a:srgbClr val="E2E1C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B72C00"/>
        </a:accent1>
        <a:accent2>
          <a:srgbClr val="0000FF"/>
        </a:accent2>
        <a:accent3>
          <a:srgbClr val="FFFFFF"/>
        </a:accent3>
        <a:accent4>
          <a:srgbClr val="000000"/>
        </a:accent4>
        <a:accent5>
          <a:srgbClr val="D8ACAA"/>
        </a:accent5>
        <a:accent6>
          <a:srgbClr val="0000E7"/>
        </a:accent6>
        <a:hlink>
          <a:srgbClr val="3D97AF"/>
        </a:hlink>
        <a:folHlink>
          <a:srgbClr val="E2E1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ECF_ColorPalette_Office_r1">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B72C00"/>
        </a:accent1>
        <a:accent2>
          <a:srgbClr val="006666"/>
        </a:accent2>
        <a:accent3>
          <a:srgbClr val="FFFFFF"/>
        </a:accent3>
        <a:accent4>
          <a:srgbClr val="000000"/>
        </a:accent4>
        <a:accent5>
          <a:srgbClr val="D8ACAA"/>
        </a:accent5>
        <a:accent6>
          <a:srgbClr val="005C5C"/>
        </a:accent6>
        <a:hlink>
          <a:srgbClr val="3D97AF"/>
        </a:hlink>
        <a:folHlink>
          <a:srgbClr val="E2E1C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B72C00"/>
        </a:accent1>
        <a:accent2>
          <a:srgbClr val="0000FF"/>
        </a:accent2>
        <a:accent3>
          <a:srgbClr val="FFFFFF"/>
        </a:accent3>
        <a:accent4>
          <a:srgbClr val="000000"/>
        </a:accent4>
        <a:accent5>
          <a:srgbClr val="D8ACAA"/>
        </a:accent5>
        <a:accent6>
          <a:srgbClr val="0000E7"/>
        </a:accent6>
        <a:hlink>
          <a:srgbClr val="3D97AF"/>
        </a:hlink>
        <a:folHlink>
          <a:srgbClr val="E2E1C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AECF_ColorPalette_Office_r1">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B72C00"/>
        </a:accent1>
        <a:accent2>
          <a:srgbClr val="006666"/>
        </a:accent2>
        <a:accent3>
          <a:srgbClr val="FFFFFF"/>
        </a:accent3>
        <a:accent4>
          <a:srgbClr val="000000"/>
        </a:accent4>
        <a:accent5>
          <a:srgbClr val="D8ACAA"/>
        </a:accent5>
        <a:accent6>
          <a:srgbClr val="005C5C"/>
        </a:accent6>
        <a:hlink>
          <a:srgbClr val="3D97AF"/>
        </a:hlink>
        <a:folHlink>
          <a:srgbClr val="E2E1C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B72C00"/>
        </a:accent1>
        <a:accent2>
          <a:srgbClr val="0000FF"/>
        </a:accent2>
        <a:accent3>
          <a:srgbClr val="FFFFFF"/>
        </a:accent3>
        <a:accent4>
          <a:srgbClr val="000000"/>
        </a:accent4>
        <a:accent5>
          <a:srgbClr val="D8ACAA"/>
        </a:accent5>
        <a:accent6>
          <a:srgbClr val="0000E7"/>
        </a:accent6>
        <a:hlink>
          <a:srgbClr val="3D97AF"/>
        </a:hlink>
        <a:folHlink>
          <a:srgbClr val="E2E1C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AECF_ColorTheme_8_15_12">
      <a:dk1>
        <a:srgbClr val="000000"/>
      </a:dk1>
      <a:lt1>
        <a:srgbClr val="FFFFFF"/>
      </a:lt1>
      <a:dk2>
        <a:srgbClr val="595959"/>
      </a:dk2>
      <a:lt2>
        <a:srgbClr val="EDE4CA"/>
      </a:lt2>
      <a:accent1>
        <a:srgbClr val="97A825"/>
      </a:accent1>
      <a:accent2>
        <a:srgbClr val="849120"/>
      </a:accent2>
      <a:accent3>
        <a:srgbClr val="DA5521"/>
      </a:accent3>
      <a:accent4>
        <a:srgbClr val="E9AF1D"/>
      </a:accent4>
      <a:accent5>
        <a:srgbClr val="005293"/>
      </a:accent5>
      <a:accent6>
        <a:srgbClr val="5A5284"/>
      </a:accent6>
      <a:hlink>
        <a:srgbClr val="005293"/>
      </a:hlink>
      <a:folHlink>
        <a:srgbClr val="066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A96110ACDB5428B13BAB874E3215B" ma:contentTypeVersion="0" ma:contentTypeDescription="Create a new document." ma:contentTypeScope="" ma:versionID="4fab5cec9f4742c53e04ba51c40e5325">
  <xsd:schema xmlns:xsd="http://www.w3.org/2001/XMLSchema" xmlns:xs="http://www.w3.org/2001/XMLSchema" xmlns:p="http://schemas.microsoft.com/office/2006/metadata/properties" targetNamespace="http://schemas.microsoft.com/office/2006/metadata/properties" ma:root="true" ma:fieldsID="a4dacf80bf3dc4653b5ffcc0cf5ce85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42ED6F-10AA-4646-A575-6AF932C49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535BED0-060D-4045-82D7-C7F0D3E51BA8}">
  <ds:schemaRefs>
    <ds:schemaRef ds:uri="http://schemas.microsoft.com/sharepoint/v3/contenttype/forms"/>
  </ds:schemaRefs>
</ds:datastoreItem>
</file>

<file path=customXml/itemProps3.xml><?xml version="1.0" encoding="utf-8"?>
<ds:datastoreItem xmlns:ds="http://schemas.openxmlformats.org/officeDocument/2006/customXml" ds:itemID="{702D4EF8-D9DF-47DE-807E-795A128AA46D}">
  <ds:schemaRefs>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E2S ppt Theme Experiment.thmx</Template>
  <TotalTime>102993</TotalTime>
  <Words>3610</Words>
  <Application>Microsoft Office PowerPoint</Application>
  <PresentationFormat>On-screen Show (4:3)</PresentationFormat>
  <Paragraphs>219</Paragraphs>
  <Slides>26</Slides>
  <Notes>26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vt:i4>
      </vt:variant>
    </vt:vector>
  </HeadingPairs>
  <TitlesOfParts>
    <vt:vector size="36" baseType="lpstr">
      <vt:lpstr>Arial</vt:lpstr>
      <vt:lpstr>Calibri</vt:lpstr>
      <vt:lpstr>Courier New</vt:lpstr>
      <vt:lpstr>Lucida Grande</vt:lpstr>
      <vt:lpstr>2_Office Theme</vt:lpstr>
      <vt:lpstr>AECF_ColorPalette_Office_r1</vt:lpstr>
      <vt:lpstr>1_AECF_ColorPalette_Office_r1</vt:lpstr>
      <vt:lpstr>3_Office Theme</vt:lpstr>
      <vt:lpstr>2_AECF_ColorPalette_Office_r1</vt:lpstr>
      <vt:lpstr>4_Office Theme</vt:lpstr>
      <vt:lpstr>PowerPoint Presentation</vt:lpstr>
      <vt:lpstr>The Annie E. Casey Foundation</vt:lpstr>
      <vt:lpstr>Increased Focus on Youth and Young Adults (14 to 24)</vt:lpstr>
      <vt:lpstr>KIDS COUNT</vt:lpstr>
      <vt:lpstr>KIDS COUNT Publications</vt:lpstr>
      <vt:lpstr>2020 KIDS COUNT Data Book</vt:lpstr>
      <vt:lpstr>Economic Well-Being Domain</vt:lpstr>
      <vt:lpstr>Economic Well-Being Domain</vt:lpstr>
      <vt:lpstr>Education Domain</vt:lpstr>
      <vt:lpstr>Education Domain</vt:lpstr>
      <vt:lpstr>Health Domain</vt:lpstr>
      <vt:lpstr>Health Domain</vt:lpstr>
      <vt:lpstr>Family and Community Domain</vt:lpstr>
      <vt:lpstr>Family and Community Domain</vt:lpstr>
      <vt:lpstr>2020 Pain Points COVID Report www.aecf.org/resources/kids-families-and-covid-19/</vt:lpstr>
      <vt:lpstr>Households with Children Reporting Concerns</vt:lpstr>
      <vt:lpstr>Households with Children Reporting Concerns</vt:lpstr>
      <vt:lpstr>Household with Children Reporting Concerns: TN data</vt:lpstr>
      <vt:lpstr>Recommendations</vt:lpstr>
      <vt:lpstr>PowerPoint Presentation</vt:lpstr>
      <vt:lpstr>Access Data Book and State Profiles www.aecf.org/databook</vt:lpstr>
      <vt:lpstr>Data Book State Profiles</vt:lpstr>
      <vt:lpstr>KIDS COUNT Data Center datacenter.kidscount.org</vt:lpstr>
      <vt:lpstr>2020 Census: Data Quality</vt:lpstr>
      <vt:lpstr>Contact Slide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zippie</dc:creator>
  <cp:lastModifiedBy>Flo Gutierrez</cp:lastModifiedBy>
  <cp:revision>429</cp:revision>
  <cp:lastPrinted>2018-07-10T20:41:45Z</cp:lastPrinted>
  <dcterms:created xsi:type="dcterms:W3CDTF">2012-07-31T09:32:17Z</dcterms:created>
  <dcterms:modified xsi:type="dcterms:W3CDTF">2021-03-05T16:19:57Z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0x010100D49A96110ACDB5428B13BAB874E3215B</vt:lpwstr>
  </property>
</Properties>
</file>