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70" r:id="rId4"/>
    <p:sldId id="275" r:id="rId5"/>
    <p:sldId id="260" r:id="rId6"/>
    <p:sldId id="264" r:id="rId7"/>
    <p:sldId id="273" r:id="rId8"/>
    <p:sldId id="266" r:id="rId9"/>
    <p:sldId id="272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FEFBA7-C3F0-458B-A3BA-E38A0E1C46AD}">
          <p14:sldIdLst>
            <p14:sldId id="256"/>
            <p14:sldId id="269"/>
            <p14:sldId id="270"/>
            <p14:sldId id="275"/>
            <p14:sldId id="260"/>
            <p14:sldId id="264"/>
            <p14:sldId id="273"/>
          </p14:sldIdLst>
        </p14:section>
        <p14:section name="Untitled Section" id="{6DD50D2D-3FFE-4107-AA75-F8FC3CEE236D}">
          <p14:sldIdLst>
            <p14:sldId id="266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F00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0560" autoAdjust="0"/>
  </p:normalViewPr>
  <p:slideViewPr>
    <p:cSldViewPr>
      <p:cViewPr varScale="1">
        <p:scale>
          <a:sx n="51" d="100"/>
          <a:sy n="51" d="100"/>
        </p:scale>
        <p:origin x="66" y="1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6839CE-FF7F-4339-989E-7784698FADC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844404-F12B-4648-9BE5-27A24E6834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4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4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2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3475"/>
            <a:ext cx="8229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5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3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7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3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5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5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384048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/>
        </p:blipFill>
        <p:spPr>
          <a:xfrm>
            <a:off x="152400" y="3766737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6019801"/>
            <a:ext cx="866775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5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3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3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3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3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7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1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1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6152266"/>
            <a:ext cx="21945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7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ennessee.na1.echosign.com/public/compose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38600"/>
            <a:ext cx="9144000" cy="1752596"/>
          </a:xfrm>
        </p:spPr>
        <p:txBody>
          <a:bodyPr>
            <a:normAutofit/>
          </a:bodyPr>
          <a:lstStyle/>
          <a:p>
            <a:r>
              <a:rPr lang="en-US" sz="3500" dirty="0"/>
              <a:t>Tennessee Employee Mediation Program </a:t>
            </a:r>
            <a:br>
              <a:rPr lang="en-US" sz="3500" dirty="0"/>
            </a:br>
            <a:r>
              <a:rPr lang="en-US" sz="3500" dirty="0"/>
              <a:t>Virtual Mediation Training </a:t>
            </a:r>
            <a:br>
              <a:rPr lang="en-US" sz="3500" dirty="0"/>
            </a:br>
            <a:r>
              <a:rPr lang="en-US" sz="3500" dirty="0"/>
              <a:t>for Mediators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0" y="6477000"/>
            <a:ext cx="9144000" cy="457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Virtual Mediation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066800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DOHR conducted a pilot virtual mediation on April 21, 2020 for the Department of Environment and Conservation (TDEC) via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WebexTraining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 TDEC virtual mediation had representation from East, Middle, and West Tennessee. 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mediator and designee provided positive feedback on the process to include ease of technology, efficiency in reaching a resolution, and time saving due to no travel.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mediation eliminates the need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Conference Room Space/Location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Mediation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WebEx Training</a:t>
            </a:r>
          </a:p>
          <a:p>
            <a:endParaRPr lang="en-US" dirty="0"/>
          </a:p>
          <a:p>
            <a:r>
              <a:rPr lang="en-US" dirty="0"/>
              <a:t>Scheduling Availability (Talent Management) </a:t>
            </a:r>
          </a:p>
          <a:p>
            <a:endParaRPr lang="en-US" dirty="0"/>
          </a:p>
          <a:p>
            <a:r>
              <a:rPr lang="en-US" dirty="0"/>
              <a:t>Disclaimer for audio or video recording during mediation </a:t>
            </a:r>
          </a:p>
          <a:p>
            <a:endParaRPr lang="en-US" dirty="0"/>
          </a:p>
          <a:p>
            <a:r>
              <a:rPr lang="en-US" dirty="0"/>
              <a:t>Agreeing to a virtual mediation is agreeing to be on camera for the designated time outside of the breakout sessions</a:t>
            </a:r>
          </a:p>
          <a:p>
            <a:pPr lvl="1"/>
            <a:r>
              <a:rPr lang="en-US" dirty="0"/>
              <a:t>Eye contact and face to face is important for a successful mediation </a:t>
            </a:r>
          </a:p>
        </p:txBody>
      </p:sp>
    </p:spTree>
    <p:extLst>
      <p:ext uri="{BB962C8B-B14F-4D97-AF65-F5344CB8AC3E}">
        <p14:creationId xmlns:p14="http://schemas.microsoft.com/office/powerpoint/2010/main" val="26237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Designee &amp; Mediator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Meet prior to mediation to discuss the technical process for: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Electronic signatures for agreement to mediate and memorandum of agreement</a:t>
            </a:r>
          </a:p>
          <a:p>
            <a:r>
              <a:rPr lang="en-US" dirty="0"/>
              <a:t>Hosting breakout sessions </a:t>
            </a:r>
          </a:p>
          <a:p>
            <a:pPr lvl="1"/>
            <a:r>
              <a:rPr lang="en-US" dirty="0"/>
              <a:t>Setting breakout session times </a:t>
            </a:r>
          </a:p>
          <a:p>
            <a:r>
              <a:rPr lang="en-US" dirty="0"/>
              <a:t>Setting ground rules</a:t>
            </a:r>
          </a:p>
          <a:p>
            <a:pPr lvl="1"/>
            <a:r>
              <a:rPr lang="en-US" dirty="0"/>
              <a:t>Announcing break times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9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WebEx Training Features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3528FF-C83C-4FD4-80EA-B95251908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58465"/>
          </a:xfrm>
        </p:spPr>
        <p:txBody>
          <a:bodyPr/>
          <a:lstStyle/>
          <a:p>
            <a:r>
              <a:rPr lang="en-US" dirty="0"/>
              <a:t>Roles </a:t>
            </a:r>
          </a:p>
          <a:p>
            <a:pPr lvl="1"/>
            <a:r>
              <a:rPr lang="en-US" dirty="0"/>
              <a:t>Presenter</a:t>
            </a:r>
          </a:p>
          <a:p>
            <a:pPr lvl="1"/>
            <a:r>
              <a:rPr lang="en-US" dirty="0"/>
              <a:t>Host</a:t>
            </a:r>
          </a:p>
          <a:p>
            <a:pPr lvl="1"/>
            <a:r>
              <a:rPr lang="en-US" dirty="0"/>
              <a:t>Attendee </a:t>
            </a:r>
          </a:p>
          <a:p>
            <a:r>
              <a:rPr lang="en-US" dirty="0"/>
              <a:t>Bottom emojis icon feature</a:t>
            </a:r>
          </a:p>
          <a:p>
            <a:r>
              <a:rPr lang="en-US" dirty="0"/>
              <a:t>Chat box</a:t>
            </a:r>
          </a:p>
          <a:p>
            <a:r>
              <a:rPr lang="en-US" dirty="0"/>
              <a:t>Move ball to switch presenter/host</a:t>
            </a:r>
          </a:p>
          <a:p>
            <a:r>
              <a:rPr lang="en-US" dirty="0"/>
              <a:t>Breakout sessions</a:t>
            </a:r>
          </a:p>
          <a:p>
            <a:r>
              <a:rPr lang="en-US" dirty="0"/>
              <a:t>Electronic agreement signatures </a:t>
            </a:r>
          </a:p>
        </p:txBody>
      </p:sp>
    </p:spTree>
    <p:extLst>
      <p:ext uri="{BB962C8B-B14F-4D97-AF65-F5344CB8AC3E}">
        <p14:creationId xmlns:p14="http://schemas.microsoft.com/office/powerpoint/2010/main" val="371328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Mediation Documents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23664-EB43-4B5E-AB42-7360B7500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Adobe Sign Website Link: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https://tennessee.na1.echosign.com/public/compose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can add multiple recipients </a:t>
            </a:r>
          </a:p>
          <a:p>
            <a:endParaRPr lang="en-US" dirty="0"/>
          </a:p>
          <a:p>
            <a:r>
              <a:rPr lang="en-US" dirty="0"/>
              <a:t>Have full e-mail address ready to insert as a global directory will not populate automatically </a:t>
            </a:r>
          </a:p>
          <a:p>
            <a:endParaRPr lang="en-US" dirty="0"/>
          </a:p>
          <a:p>
            <a:r>
              <a:rPr lang="en-US" dirty="0"/>
              <a:t>Use outlook to directly copy-paste the correct e-mail</a:t>
            </a:r>
          </a:p>
          <a:p>
            <a:endParaRPr lang="en-US" dirty="0"/>
          </a:p>
          <a:p>
            <a:r>
              <a:rPr lang="en-US" dirty="0"/>
              <a:t>E-mail needs to be entered correctly (Enter all fields – print name, signature, date) Do not submit until all fields have been entered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57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Mediation Documents </a:t>
            </a:r>
          </a:p>
        </p:txBody>
      </p:sp>
      <p:pic>
        <p:nvPicPr>
          <p:cNvPr id="18" name="a9eec242-4ad2-4d15-94a9-6a7695a7e29f_1584485737.1280x720at2000_h264">
            <a:hlinkClick r:id="" action="ppaction://media"/>
            <a:extLst>
              <a:ext uri="{FF2B5EF4-FFF2-40B4-BE49-F238E27FC236}">
                <a16:creationId xmlns:a16="http://schemas.microsoft.com/office/drawing/2014/main" id="{AA517C7B-B784-43F3-82F5-C0362AEE21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1143000"/>
            <a:ext cx="8763000" cy="4929187"/>
          </a:xfrm>
        </p:spPr>
      </p:pic>
    </p:spTree>
    <p:extLst>
      <p:ext uri="{BB962C8B-B14F-4D97-AF65-F5344CB8AC3E}">
        <p14:creationId xmlns:p14="http://schemas.microsoft.com/office/powerpoint/2010/main" val="219904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5846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Opening statement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Setting ground rules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Explain how break out rooms will work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Setting break times</a:t>
            </a:r>
          </a:p>
          <a:p>
            <a:pPr marL="457200" indent="-457200">
              <a:buAutoNum type="arabicPeriod"/>
            </a:pPr>
            <a:r>
              <a:rPr lang="en-US" dirty="0"/>
              <a:t>E-Signing (Agreement to Mediate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Follow Adobe E-signing process </a:t>
            </a:r>
          </a:p>
          <a:p>
            <a:pPr marL="457200" indent="-457200">
              <a:buAutoNum type="arabicPeriod"/>
            </a:pPr>
            <a:r>
              <a:rPr lang="en-US" dirty="0"/>
              <a:t>Begin Mediation </a:t>
            </a:r>
          </a:p>
          <a:p>
            <a:pPr marL="457200" indent="-457200">
              <a:buAutoNum type="arabicPeriod"/>
            </a:pPr>
            <a:r>
              <a:rPr lang="en-US" dirty="0"/>
              <a:t>Utilize Breakout Sessions</a:t>
            </a:r>
          </a:p>
          <a:p>
            <a:pPr marL="457200" indent="-457200">
              <a:buAutoNum type="arabicPeriod"/>
            </a:pPr>
            <a:r>
              <a:rPr lang="en-US" dirty="0"/>
              <a:t>E-Signing (Memorandum of Agreement)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Follow Adobe E-signing process 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1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584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Questions?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799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5470</TotalTime>
  <Words>331</Words>
  <Application>Microsoft Office PowerPoint</Application>
  <PresentationFormat>On-screen Show (4:3)</PresentationFormat>
  <Paragraphs>81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Open Sans</vt:lpstr>
      <vt:lpstr>PermianSlabSerifTypeface</vt:lpstr>
      <vt:lpstr>PowerPoint B</vt:lpstr>
      <vt:lpstr>Tennessee Employee Mediation Program  Virtual Mediation Training  for Mediators</vt:lpstr>
      <vt:lpstr>Benefits of Virtual Mediation</vt:lpstr>
      <vt:lpstr>Virtual Mediation Platform</vt:lpstr>
      <vt:lpstr>Designee &amp; Mediator Roles</vt:lpstr>
      <vt:lpstr>WebEx Training Features</vt:lpstr>
      <vt:lpstr>Mediation Documents </vt:lpstr>
      <vt:lpstr>Mediation Documents </vt:lpstr>
      <vt:lpstr>Overview</vt:lpstr>
      <vt:lpstr>PowerPoint Presentation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Prachi N. Patel</cp:lastModifiedBy>
  <cp:revision>77</cp:revision>
  <cp:lastPrinted>2016-12-16T21:23:33Z</cp:lastPrinted>
  <dcterms:created xsi:type="dcterms:W3CDTF">2015-04-23T14:40:34Z</dcterms:created>
  <dcterms:modified xsi:type="dcterms:W3CDTF">2020-09-01T22:37:33Z</dcterms:modified>
</cp:coreProperties>
</file>